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385" r:id="rId2"/>
    <p:sldId id="1574" r:id="rId3"/>
    <p:sldId id="1573" r:id="rId4"/>
    <p:sldId id="1575" r:id="rId5"/>
    <p:sldId id="1580" r:id="rId6"/>
    <p:sldId id="1576" r:id="rId7"/>
    <p:sldId id="758" r:id="rId8"/>
    <p:sldId id="1442" r:id="rId9"/>
    <p:sldId id="759" r:id="rId10"/>
    <p:sldId id="760" r:id="rId11"/>
    <p:sldId id="761" r:id="rId12"/>
    <p:sldId id="768" r:id="rId13"/>
    <p:sldId id="769" r:id="rId14"/>
    <p:sldId id="770" r:id="rId15"/>
    <p:sldId id="771" r:id="rId16"/>
    <p:sldId id="1577" r:id="rId17"/>
    <p:sldId id="1436" r:id="rId18"/>
    <p:sldId id="1438" r:id="rId19"/>
    <p:sldId id="260" r:id="rId20"/>
    <p:sldId id="1581" r:id="rId21"/>
    <p:sldId id="1578" r:id="rId22"/>
    <p:sldId id="689" r:id="rId23"/>
    <p:sldId id="934" r:id="rId24"/>
    <p:sldId id="498" r:id="rId25"/>
    <p:sldId id="549" r:id="rId26"/>
    <p:sldId id="314" r:id="rId27"/>
    <p:sldId id="745" r:id="rId28"/>
    <p:sldId id="318" r:id="rId29"/>
    <p:sldId id="445" r:id="rId30"/>
    <p:sldId id="417" r:id="rId31"/>
    <p:sldId id="1582" r:id="rId32"/>
    <p:sldId id="304" r:id="rId33"/>
    <p:sldId id="305" r:id="rId34"/>
    <p:sldId id="306" r:id="rId35"/>
    <p:sldId id="435" r:id="rId36"/>
    <p:sldId id="814" r:id="rId37"/>
    <p:sldId id="1583" r:id="rId38"/>
    <p:sldId id="1277" r:id="rId39"/>
    <p:sldId id="1460" r:id="rId40"/>
    <p:sldId id="945" r:id="rId41"/>
    <p:sldId id="1055" r:id="rId42"/>
    <p:sldId id="1056" r:id="rId43"/>
    <p:sldId id="1057" r:id="rId44"/>
    <p:sldId id="1058" r:id="rId45"/>
    <p:sldId id="1059" r:id="rId46"/>
    <p:sldId id="1061" r:id="rId47"/>
    <p:sldId id="1269" r:id="rId48"/>
    <p:sldId id="1584" r:id="rId49"/>
    <p:sldId id="1579" r:id="rId50"/>
    <p:sldId id="1433" r:id="rId51"/>
    <p:sldId id="156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C492F7-F71A-3949-97E4-B216BC5F665C}">
          <p14:sldIdLst>
            <p14:sldId id="385"/>
            <p14:sldId id="1574"/>
            <p14:sldId id="1573"/>
            <p14:sldId id="1575"/>
            <p14:sldId id="1580"/>
          </p14:sldIdLst>
        </p14:section>
        <p14:section name="ZeroShot" id="{ADE75B37-800C-4AF7-B325-96ACC3A53F28}">
          <p14:sldIdLst>
            <p14:sldId id="1576"/>
            <p14:sldId id="758"/>
            <p14:sldId id="1442"/>
            <p14:sldId id="759"/>
            <p14:sldId id="760"/>
            <p14:sldId id="761"/>
            <p14:sldId id="768"/>
            <p14:sldId id="769"/>
            <p14:sldId id="770"/>
            <p14:sldId id="771"/>
            <p14:sldId id="1577"/>
            <p14:sldId id="1436"/>
            <p14:sldId id="1438"/>
            <p14:sldId id="260"/>
            <p14:sldId id="1581"/>
          </p14:sldIdLst>
        </p14:section>
        <p14:section name="Low Resource Languages" id="{B84E37AC-CB7A-4A67-B547-F7DD2C3F79AC}">
          <p14:sldIdLst>
            <p14:sldId id="1578"/>
            <p14:sldId id="689"/>
            <p14:sldId id="934"/>
            <p14:sldId id="498"/>
            <p14:sldId id="549"/>
            <p14:sldId id="314"/>
            <p14:sldId id="745"/>
            <p14:sldId id="318"/>
            <p14:sldId id="445"/>
            <p14:sldId id="417"/>
            <p14:sldId id="1582"/>
          </p14:sldIdLst>
        </p14:section>
        <p14:section name="End Task Supervision" id="{5005974F-551E-46E8-A22A-923FDAB44ECD}">
          <p14:sldIdLst>
            <p14:sldId id="304"/>
            <p14:sldId id="305"/>
            <p14:sldId id="306"/>
            <p14:sldId id="435"/>
            <p14:sldId id="814"/>
          </p14:sldIdLst>
        </p14:section>
        <p14:section name="Knowledge as Supervision" id="{301F10B3-D915-4A83-B2FC-9E11101D6677}">
          <p14:sldIdLst>
            <p14:sldId id="1583"/>
            <p14:sldId id="1277"/>
            <p14:sldId id="1460"/>
            <p14:sldId id="945"/>
            <p14:sldId id="1055"/>
            <p14:sldId id="1056"/>
            <p14:sldId id="1057"/>
            <p14:sldId id="1058"/>
            <p14:sldId id="1059"/>
            <p14:sldId id="1061"/>
            <p14:sldId id="1269"/>
            <p14:sldId id="1584"/>
          </p14:sldIdLst>
        </p14:section>
        <p14:section name="Theory" id="{692F1E85-06A4-47D8-9839-FD41FAE52C39}">
          <p14:sldIdLst>
            <p14:sldId id="1579"/>
            <p14:sldId id="1433"/>
            <p14:sldId id="1565"/>
          </p14:sldIdLst>
        </p14:section>
        <p14:section name="Incidental SIgnals" id="{54A724DD-5553-479B-BDDC-7DB7F50EC4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00FF"/>
    <a:srgbClr val="FFFFCC"/>
    <a:srgbClr val="FFFFFF"/>
    <a:srgbClr val="C0C0C0"/>
    <a:srgbClr val="F88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061CB-7513-4000-AFCF-46D87345FCFF}" v="455" dt="2021-02-01T19:53:58.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p:restoredTop sz="90741"/>
  </p:normalViewPr>
  <p:slideViewPr>
    <p:cSldViewPr snapToGrid="0" snapToObjects="1">
      <p:cViewPr varScale="1">
        <p:scale>
          <a:sx n="108" d="100"/>
          <a:sy n="108" d="100"/>
        </p:scale>
        <p:origin x="82" y="197"/>
      </p:cViewPr>
      <p:guideLst/>
    </p:cSldViewPr>
  </p:slideViewPr>
  <p:notesTextViewPr>
    <p:cViewPr>
      <p:scale>
        <a:sx n="20" d="100"/>
        <a:sy n="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68932988-7CC3-4A26-B072-9CEA24D72DFB}"/>
    <pc:docChg chg="custSel addSld modSld">
      <pc:chgData name="Roth, Dan" userId="18da4c67-dd89-43a7-9856-8592f867a23c" providerId="ADAL" clId="{68932988-7CC3-4A26-B072-9CEA24D72DFB}" dt="2019-05-19T22:06:25.425" v="348" actId="20577"/>
      <pc:docMkLst>
        <pc:docMk/>
      </pc:docMkLst>
      <pc:sldChg chg="addSp modSp add">
        <pc:chgData name="Roth, Dan" userId="18da4c67-dd89-43a7-9856-8592f867a23c" providerId="ADAL" clId="{68932988-7CC3-4A26-B072-9CEA24D72DFB}" dt="2019-05-19T22:06:25.425" v="348" actId="20577"/>
        <pc:sldMkLst>
          <pc:docMk/>
          <pc:sldMk cId="667283528" sldId="1399"/>
        </pc:sldMkLst>
        <pc:spChg chg="mod">
          <ac:chgData name="Roth, Dan" userId="18da4c67-dd89-43a7-9856-8592f867a23c" providerId="ADAL" clId="{68932988-7CC3-4A26-B072-9CEA24D72DFB}" dt="2019-05-19T21:56:20.160" v="15" actId="20577"/>
          <ac:spMkLst>
            <pc:docMk/>
            <pc:sldMk cId="667283528" sldId="1399"/>
            <ac:spMk id="2" creationId="{B6471208-E70B-4821-8381-28666B9E93F3}"/>
          </ac:spMkLst>
        </pc:spChg>
        <pc:spChg chg="mod">
          <ac:chgData name="Roth, Dan" userId="18da4c67-dd89-43a7-9856-8592f867a23c" providerId="ADAL" clId="{68932988-7CC3-4A26-B072-9CEA24D72DFB}" dt="2019-05-19T22:06:25.425" v="348" actId="20577"/>
          <ac:spMkLst>
            <pc:docMk/>
            <pc:sldMk cId="667283528" sldId="1399"/>
            <ac:spMk id="3" creationId="{752EDD7B-BDE7-47E9-8BA7-E65359C747BE}"/>
          </ac:spMkLst>
        </pc:spChg>
        <pc:picChg chg="add mod">
          <ac:chgData name="Roth, Dan" userId="18da4c67-dd89-43a7-9856-8592f867a23c" providerId="ADAL" clId="{68932988-7CC3-4A26-B072-9CEA24D72DFB}" dt="2019-05-19T22:00:22.029" v="148" actId="1076"/>
          <ac:picMkLst>
            <pc:docMk/>
            <pc:sldMk cId="667283528" sldId="1399"/>
            <ac:picMk id="1026" creationId="{04693A2C-CF09-4DEB-B633-95E092DDCA2B}"/>
          </ac:picMkLst>
        </pc:picChg>
      </pc:sldChg>
    </pc:docChg>
  </pc:docChgLst>
  <pc:docChgLst>
    <pc:chgData name="Dan Roth" userId="18da4c67-dd89-43a7-9856-8592f867a23c" providerId="ADAL" clId="{7F4E2EDB-D8DC-43DB-960C-58B1BC3D42F5}"/>
    <pc:docChg chg="custSel addSld modSld">
      <pc:chgData name="Dan Roth" userId="18da4c67-dd89-43a7-9856-8592f867a23c" providerId="ADAL" clId="{7F4E2EDB-D8DC-43DB-960C-58B1BC3D42F5}" dt="2019-05-27T06:21:55.122" v="372" actId="113"/>
      <pc:docMkLst>
        <pc:docMk/>
      </pc:docMkLst>
      <pc:sldChg chg="modSp">
        <pc:chgData name="Dan Roth" userId="18da4c67-dd89-43a7-9856-8592f867a23c" providerId="ADAL" clId="{7F4E2EDB-D8DC-43DB-960C-58B1BC3D42F5}" dt="2019-05-26T07:51:16.871" v="6"/>
        <pc:sldMkLst>
          <pc:docMk/>
          <pc:sldMk cId="144345531" sldId="385"/>
        </pc:sldMkLst>
        <pc:spChg chg="mod">
          <ac:chgData name="Dan Roth" userId="18da4c67-dd89-43a7-9856-8592f867a23c" providerId="ADAL" clId="{7F4E2EDB-D8DC-43DB-960C-58B1BC3D42F5}" dt="2019-05-26T07:51:16.871" v="6"/>
          <ac:spMkLst>
            <pc:docMk/>
            <pc:sldMk cId="144345531" sldId="385"/>
            <ac:spMk id="50178" creationId="{00000000-0000-0000-0000-000000000000}"/>
          </ac:spMkLst>
        </pc:spChg>
      </pc:sldChg>
      <pc:sldChg chg="modAnim">
        <pc:chgData name="Dan Roth" userId="18da4c67-dd89-43a7-9856-8592f867a23c" providerId="ADAL" clId="{7F4E2EDB-D8DC-43DB-960C-58B1BC3D42F5}" dt="2019-05-26T09:03:40.936" v="163"/>
        <pc:sldMkLst>
          <pc:docMk/>
          <pc:sldMk cId="3071081106" sldId="448"/>
        </pc:sldMkLst>
      </pc:sldChg>
      <pc:sldChg chg="modSp">
        <pc:chgData name="Dan Roth" userId="18da4c67-dd89-43a7-9856-8592f867a23c" providerId="ADAL" clId="{7F4E2EDB-D8DC-43DB-960C-58B1BC3D42F5}" dt="2019-05-26T08:29:15.752" v="153" actId="114"/>
        <pc:sldMkLst>
          <pc:docMk/>
          <pc:sldMk cId="2198765369" sldId="482"/>
        </pc:sldMkLst>
        <pc:spChg chg="mod">
          <ac:chgData name="Dan Roth" userId="18da4c67-dd89-43a7-9856-8592f867a23c" providerId="ADAL" clId="{7F4E2EDB-D8DC-43DB-960C-58B1BC3D42F5}" dt="2019-05-26T08:29:15.752" v="153" actId="114"/>
          <ac:spMkLst>
            <pc:docMk/>
            <pc:sldMk cId="2198765369" sldId="482"/>
            <ac:spMk id="2" creationId="{00000000-0000-0000-0000-000000000000}"/>
          </ac:spMkLst>
        </pc:spChg>
      </pc:sldChg>
      <pc:sldChg chg="modSp">
        <pc:chgData name="Dan Roth" userId="18da4c67-dd89-43a7-9856-8592f867a23c" providerId="ADAL" clId="{7F4E2EDB-D8DC-43DB-960C-58B1BC3D42F5}" dt="2019-05-26T09:13:26.779" v="182" actId="113"/>
        <pc:sldMkLst>
          <pc:docMk/>
          <pc:sldMk cId="3010260867" sldId="517"/>
        </pc:sldMkLst>
        <pc:spChg chg="mod">
          <ac:chgData name="Dan Roth" userId="18da4c67-dd89-43a7-9856-8592f867a23c" providerId="ADAL" clId="{7F4E2EDB-D8DC-43DB-960C-58B1BC3D42F5}" dt="2019-05-26T09:13:26.779" v="182" actId="113"/>
          <ac:spMkLst>
            <pc:docMk/>
            <pc:sldMk cId="3010260867" sldId="517"/>
            <ac:spMk id="9" creationId="{C329B03F-F15B-4DDF-A0BD-A087B6870306}"/>
          </ac:spMkLst>
        </pc:spChg>
      </pc:sldChg>
      <pc:sldChg chg="modSp modAnim">
        <pc:chgData name="Dan Roth" userId="18da4c67-dd89-43a7-9856-8592f867a23c" providerId="ADAL" clId="{7F4E2EDB-D8DC-43DB-960C-58B1BC3D42F5}" dt="2019-05-27T06:19:03.383" v="370"/>
        <pc:sldMkLst>
          <pc:docMk/>
          <pc:sldMk cId="2450023312" sldId="526"/>
        </pc:sldMkLst>
        <pc:spChg chg="mod">
          <ac:chgData name="Dan Roth" userId="18da4c67-dd89-43a7-9856-8592f867a23c" providerId="ADAL" clId="{7F4E2EDB-D8DC-43DB-960C-58B1BC3D42F5}" dt="2019-05-26T09:15:33.557" v="204" actId="113"/>
          <ac:spMkLst>
            <pc:docMk/>
            <pc:sldMk cId="2450023312" sldId="526"/>
            <ac:spMk id="7" creationId="{00000000-0000-0000-0000-000000000000}"/>
          </ac:spMkLst>
        </pc:spChg>
        <pc:spChg chg="mod">
          <ac:chgData name="Dan Roth" userId="18da4c67-dd89-43a7-9856-8592f867a23c" providerId="ADAL" clId="{7F4E2EDB-D8DC-43DB-960C-58B1BC3D42F5}" dt="2019-05-26T09:15:40.532" v="205" actId="113"/>
          <ac:spMkLst>
            <pc:docMk/>
            <pc:sldMk cId="2450023312" sldId="526"/>
            <ac:spMk id="10" creationId="{2AB1F6A2-54CA-4864-9459-2FA95B2F7B75}"/>
          </ac:spMkLst>
        </pc:spChg>
      </pc:sldChg>
      <pc:sldChg chg="modSp">
        <pc:chgData name="Dan Roth" userId="18da4c67-dd89-43a7-9856-8592f867a23c" providerId="ADAL" clId="{7F4E2EDB-D8DC-43DB-960C-58B1BC3D42F5}" dt="2019-05-27T06:16:17.035" v="364" actId="404"/>
        <pc:sldMkLst>
          <pc:docMk/>
          <pc:sldMk cId="1173615815" sldId="590"/>
        </pc:sldMkLst>
        <pc:spChg chg="mod">
          <ac:chgData name="Dan Roth" userId="18da4c67-dd89-43a7-9856-8592f867a23c" providerId="ADAL" clId="{7F4E2EDB-D8DC-43DB-960C-58B1BC3D42F5}" dt="2019-05-27T06:16:17.035" v="364" actId="404"/>
          <ac:spMkLst>
            <pc:docMk/>
            <pc:sldMk cId="1173615815" sldId="590"/>
            <ac:spMk id="2" creationId="{00000000-0000-0000-0000-000000000000}"/>
          </ac:spMkLst>
        </pc:spChg>
      </pc:sldChg>
      <pc:sldChg chg="modSp">
        <pc:chgData name="Dan Roth" userId="18da4c67-dd89-43a7-9856-8592f867a23c" providerId="ADAL" clId="{7F4E2EDB-D8DC-43DB-960C-58B1BC3D42F5}" dt="2019-05-26T08:29:50.502" v="154" actId="12788"/>
        <pc:sldMkLst>
          <pc:docMk/>
          <pc:sldMk cId="1258585523" sldId="612"/>
        </pc:sldMkLst>
        <pc:spChg chg="mod">
          <ac:chgData name="Dan Roth" userId="18da4c67-dd89-43a7-9856-8592f867a23c" providerId="ADAL" clId="{7F4E2EDB-D8DC-43DB-960C-58B1BC3D42F5}" dt="2019-05-26T08:29:50.502" v="154" actId="12788"/>
          <ac:spMkLst>
            <pc:docMk/>
            <pc:sldMk cId="1258585523" sldId="612"/>
            <ac:spMk id="19" creationId="{00000000-0000-0000-0000-000000000000}"/>
          </ac:spMkLst>
        </pc:spChg>
      </pc:sldChg>
      <pc:sldChg chg="delSp">
        <pc:chgData name="Dan Roth" userId="18da4c67-dd89-43a7-9856-8592f867a23c" providerId="ADAL" clId="{7F4E2EDB-D8DC-43DB-960C-58B1BC3D42F5}" dt="2019-05-27T06:08:41.186" v="348" actId="478"/>
        <pc:sldMkLst>
          <pc:docMk/>
          <pc:sldMk cId="1439283589" sldId="624"/>
        </pc:sldMkLst>
        <pc:spChg chg="del">
          <ac:chgData name="Dan Roth" userId="18da4c67-dd89-43a7-9856-8592f867a23c" providerId="ADAL" clId="{7F4E2EDB-D8DC-43DB-960C-58B1BC3D42F5}" dt="2019-05-27T06:08:41.186" v="348" actId="478"/>
          <ac:spMkLst>
            <pc:docMk/>
            <pc:sldMk cId="1439283589" sldId="624"/>
            <ac:spMk id="6" creationId="{C420F712-81E6-4A0D-9914-75377E4127C3}"/>
          </ac:spMkLst>
        </pc:spChg>
      </pc:sldChg>
      <pc:sldChg chg="addSp modSp add modAnim">
        <pc:chgData name="Dan Roth" userId="18da4c67-dd89-43a7-9856-8592f867a23c" providerId="ADAL" clId="{7F4E2EDB-D8DC-43DB-960C-58B1BC3D42F5}" dt="2019-05-27T05:30:45.796" v="271" actId="12788"/>
        <pc:sldMkLst>
          <pc:docMk/>
          <pc:sldMk cId="0" sldId="678"/>
        </pc:sldMkLst>
        <pc:spChg chg="add">
          <ac:chgData name="Dan Roth" userId="18da4c67-dd89-43a7-9856-8592f867a23c" providerId="ADAL" clId="{7F4E2EDB-D8DC-43DB-960C-58B1BC3D42F5}" dt="2019-05-26T08:15:03.795" v="12"/>
          <ac:spMkLst>
            <pc:docMk/>
            <pc:sldMk cId="0" sldId="678"/>
            <ac:spMk id="7" creationId="{20ACC8F0-FB29-466E-96F8-A9DF1008F35D}"/>
          </ac:spMkLst>
        </pc:spChg>
        <pc:picChg chg="mod">
          <ac:chgData name="Dan Roth" userId="18da4c67-dd89-43a7-9856-8592f867a23c" providerId="ADAL" clId="{7F4E2EDB-D8DC-43DB-960C-58B1BC3D42F5}" dt="2019-05-27T05:30:45.796" v="271" actId="12788"/>
          <ac:picMkLst>
            <pc:docMk/>
            <pc:sldMk cId="0" sldId="678"/>
            <ac:picMk id="1022980" creationId="{1D7CF643-6392-43AD-9806-072E2E166359}"/>
          </ac:picMkLst>
        </pc:picChg>
      </pc:sldChg>
      <pc:sldChg chg="modSp">
        <pc:chgData name="Dan Roth" userId="18da4c67-dd89-43a7-9856-8592f867a23c" providerId="ADAL" clId="{7F4E2EDB-D8DC-43DB-960C-58B1BC3D42F5}" dt="2019-05-26T08:37:27.177" v="159"/>
        <pc:sldMkLst>
          <pc:docMk/>
          <pc:sldMk cId="2150309772" sldId="744"/>
        </pc:sldMkLst>
        <pc:spChg chg="mod">
          <ac:chgData name="Dan Roth" userId="18da4c67-dd89-43a7-9856-8592f867a23c" providerId="ADAL" clId="{7F4E2EDB-D8DC-43DB-960C-58B1BC3D42F5}" dt="2019-05-26T08:37:27.177" v="159"/>
          <ac:spMkLst>
            <pc:docMk/>
            <pc:sldMk cId="2150309772" sldId="744"/>
            <ac:spMk id="18" creationId="{25A6A15E-08E7-4EC5-8245-3594F89371D0}"/>
          </ac:spMkLst>
        </pc:spChg>
      </pc:sldChg>
      <pc:sldChg chg="delSp">
        <pc:chgData name="Dan Roth" userId="18da4c67-dd89-43a7-9856-8592f867a23c" providerId="ADAL" clId="{7F4E2EDB-D8DC-43DB-960C-58B1BC3D42F5}" dt="2019-05-27T06:08:54.451" v="349" actId="478"/>
        <pc:sldMkLst>
          <pc:docMk/>
          <pc:sldMk cId="2753567696" sldId="754"/>
        </pc:sldMkLst>
        <pc:spChg chg="del">
          <ac:chgData name="Dan Roth" userId="18da4c67-dd89-43a7-9856-8592f867a23c" providerId="ADAL" clId="{7F4E2EDB-D8DC-43DB-960C-58B1BC3D42F5}" dt="2019-05-27T06:08:54.451" v="349" actId="478"/>
          <ac:spMkLst>
            <pc:docMk/>
            <pc:sldMk cId="2753567696" sldId="754"/>
            <ac:spMk id="3" creationId="{2F7A3E14-633D-4CE4-B3DB-A5CB3CD7DEEB}"/>
          </ac:spMkLst>
        </pc:spChg>
      </pc:sldChg>
      <pc:sldChg chg="addSp delSp modSp">
        <pc:chgData name="Dan Roth" userId="18da4c67-dd89-43a7-9856-8592f867a23c" providerId="ADAL" clId="{7F4E2EDB-D8DC-43DB-960C-58B1BC3D42F5}" dt="2019-05-26T08:36:32.922" v="158"/>
        <pc:sldMkLst>
          <pc:docMk/>
          <pc:sldMk cId="3785013207" sldId="785"/>
        </pc:sldMkLst>
        <pc:spChg chg="add del mod">
          <ac:chgData name="Dan Roth" userId="18da4c67-dd89-43a7-9856-8592f867a23c" providerId="ADAL" clId="{7F4E2EDB-D8DC-43DB-960C-58B1BC3D42F5}" dt="2019-05-26T08:35:28.759" v="155"/>
          <ac:spMkLst>
            <pc:docMk/>
            <pc:sldMk cId="3785013207" sldId="785"/>
            <ac:spMk id="5" creationId="{C0299D39-CC32-4483-8EF0-E7EDF7DC91B0}"/>
          </ac:spMkLst>
        </pc:spChg>
        <pc:spChg chg="add del mod">
          <ac:chgData name="Dan Roth" userId="18da4c67-dd89-43a7-9856-8592f867a23c" providerId="ADAL" clId="{7F4E2EDB-D8DC-43DB-960C-58B1BC3D42F5}" dt="2019-05-26T08:35:50.868" v="156"/>
          <ac:spMkLst>
            <pc:docMk/>
            <pc:sldMk cId="3785013207" sldId="785"/>
            <ac:spMk id="7" creationId="{F2CE18CD-E750-4FC7-B353-EDA058336954}"/>
          </ac:spMkLst>
        </pc:spChg>
        <pc:spChg chg="add del mod">
          <ac:chgData name="Dan Roth" userId="18da4c67-dd89-43a7-9856-8592f867a23c" providerId="ADAL" clId="{7F4E2EDB-D8DC-43DB-960C-58B1BC3D42F5}" dt="2019-05-26T08:36:02.582" v="157"/>
          <ac:spMkLst>
            <pc:docMk/>
            <pc:sldMk cId="3785013207" sldId="785"/>
            <ac:spMk id="9" creationId="{FBD7AE0C-EE75-4593-AC32-A871DD7C2EBC}"/>
          </ac:spMkLst>
        </pc:spChg>
        <pc:spChg chg="add del mod">
          <ac:chgData name="Dan Roth" userId="18da4c67-dd89-43a7-9856-8592f867a23c" providerId="ADAL" clId="{7F4E2EDB-D8DC-43DB-960C-58B1BC3D42F5}" dt="2019-05-26T08:36:02.582" v="157"/>
          <ac:spMkLst>
            <pc:docMk/>
            <pc:sldMk cId="3785013207" sldId="785"/>
            <ac:spMk id="10" creationId="{C53BA0C0-3635-4A98-94A6-380A1E330E36}"/>
          </ac:spMkLst>
        </pc:spChg>
        <pc:spChg chg="add mod">
          <ac:chgData name="Dan Roth" userId="18da4c67-dd89-43a7-9856-8592f867a23c" providerId="ADAL" clId="{7F4E2EDB-D8DC-43DB-960C-58B1BC3D42F5}" dt="2019-05-26T08:36:32.922" v="158"/>
          <ac:spMkLst>
            <pc:docMk/>
            <pc:sldMk cId="3785013207" sldId="785"/>
            <ac:spMk id="11" creationId="{6B4AD909-2076-461B-B8EE-C2217EC4CE95}"/>
          </ac:spMkLst>
        </pc:spChg>
      </pc:sldChg>
      <pc:sldChg chg="modSp modAnim">
        <pc:chgData name="Dan Roth" userId="18da4c67-dd89-43a7-9856-8592f867a23c" providerId="ADAL" clId="{7F4E2EDB-D8DC-43DB-960C-58B1BC3D42F5}" dt="2019-05-27T05:30:08.375" v="270" actId="6549"/>
        <pc:sldMkLst>
          <pc:docMk/>
          <pc:sldMk cId="2144188295" sldId="1263"/>
        </pc:sldMkLst>
        <pc:spChg chg="mod">
          <ac:chgData name="Dan Roth" userId="18da4c67-dd89-43a7-9856-8592f867a23c" providerId="ADAL" clId="{7F4E2EDB-D8DC-43DB-960C-58B1BC3D42F5}" dt="2019-05-26T08:08:14.452" v="10" actId="113"/>
          <ac:spMkLst>
            <pc:docMk/>
            <pc:sldMk cId="2144188295" sldId="1263"/>
            <ac:spMk id="3" creationId="{1E6276C3-E48C-494F-9637-7B2D9A383D30}"/>
          </ac:spMkLst>
        </pc:spChg>
        <pc:spChg chg="mod">
          <ac:chgData name="Dan Roth" userId="18da4c67-dd89-43a7-9856-8592f867a23c" providerId="ADAL" clId="{7F4E2EDB-D8DC-43DB-960C-58B1BC3D42F5}" dt="2019-05-27T05:30:08.375" v="270" actId="6549"/>
          <ac:spMkLst>
            <pc:docMk/>
            <pc:sldMk cId="2144188295" sldId="1263"/>
            <ac:spMk id="9" creationId="{9421FAAC-903C-482F-BCF9-A8E83A62A525}"/>
          </ac:spMkLst>
        </pc:spChg>
      </pc:sldChg>
      <pc:sldChg chg="modSp">
        <pc:chgData name="Dan Roth" userId="18da4c67-dd89-43a7-9856-8592f867a23c" providerId="ADAL" clId="{7F4E2EDB-D8DC-43DB-960C-58B1BC3D42F5}" dt="2019-05-26T08:18:12.773" v="38" actId="6549"/>
        <pc:sldMkLst>
          <pc:docMk/>
          <pc:sldMk cId="1685955748" sldId="1272"/>
        </pc:sldMkLst>
        <pc:spChg chg="mod">
          <ac:chgData name="Dan Roth" userId="18da4c67-dd89-43a7-9856-8592f867a23c" providerId="ADAL" clId="{7F4E2EDB-D8DC-43DB-960C-58B1BC3D42F5}" dt="2019-05-26T08:18:12.773" v="38" actId="6549"/>
          <ac:spMkLst>
            <pc:docMk/>
            <pc:sldMk cId="1685955748" sldId="1272"/>
            <ac:spMk id="3" creationId="{77A72FCE-525F-4150-80D3-EFA8F449A2A6}"/>
          </ac:spMkLst>
        </pc:spChg>
      </pc:sldChg>
      <pc:sldChg chg="modSp">
        <pc:chgData name="Dan Roth" userId="18da4c67-dd89-43a7-9856-8592f867a23c" providerId="ADAL" clId="{7F4E2EDB-D8DC-43DB-960C-58B1BC3D42F5}" dt="2019-05-27T05:39:03.241" v="329" actId="1038"/>
        <pc:sldMkLst>
          <pc:docMk/>
          <pc:sldMk cId="819782201" sldId="1273"/>
        </pc:sldMkLst>
        <pc:spChg chg="mod">
          <ac:chgData name="Dan Roth" userId="18da4c67-dd89-43a7-9856-8592f867a23c" providerId="ADAL" clId="{7F4E2EDB-D8DC-43DB-960C-58B1BC3D42F5}" dt="2019-05-27T05:39:03.241" v="329" actId="1038"/>
          <ac:spMkLst>
            <pc:docMk/>
            <pc:sldMk cId="819782201" sldId="1273"/>
            <ac:spMk id="24" creationId="{687C43B7-A106-4249-BFB5-19F1D14D28E2}"/>
          </ac:spMkLst>
        </pc:spChg>
        <pc:spChg chg="mod">
          <ac:chgData name="Dan Roth" userId="18da4c67-dd89-43a7-9856-8592f867a23c" providerId="ADAL" clId="{7F4E2EDB-D8DC-43DB-960C-58B1BC3D42F5}" dt="2019-05-27T05:38:49.230" v="284" actId="20577"/>
          <ac:spMkLst>
            <pc:docMk/>
            <pc:sldMk cId="819782201" sldId="1273"/>
            <ac:spMk id="28" creationId="{77EB7A18-EDF6-436F-A574-265A001E0DD5}"/>
          </ac:spMkLst>
        </pc:spChg>
        <pc:spChg chg="mod">
          <ac:chgData name="Dan Roth" userId="18da4c67-dd89-43a7-9856-8592f867a23c" providerId="ADAL" clId="{7F4E2EDB-D8DC-43DB-960C-58B1BC3D42F5}" dt="2019-05-27T05:36:56.232" v="274" actId="14100"/>
          <ac:spMkLst>
            <pc:docMk/>
            <pc:sldMk cId="819782201" sldId="1273"/>
            <ac:spMk id="61459" creationId="{00000000-0000-0000-0000-000000000000}"/>
          </ac:spMkLst>
        </pc:spChg>
        <pc:grpChg chg="mod">
          <ac:chgData name="Dan Roth" userId="18da4c67-dd89-43a7-9856-8592f867a23c" providerId="ADAL" clId="{7F4E2EDB-D8DC-43DB-960C-58B1BC3D42F5}" dt="2019-05-27T05:36:43.308" v="272" actId="1076"/>
          <ac:grpSpMkLst>
            <pc:docMk/>
            <pc:sldMk cId="819782201" sldId="1273"/>
            <ac:grpSpMk id="5" creationId="{00000000-0000-0000-0000-000000000000}"/>
          </ac:grpSpMkLst>
        </pc:grpChg>
      </pc:sldChg>
      <pc:sldChg chg="modSp modAnim">
        <pc:chgData name="Dan Roth" userId="18da4c67-dd89-43a7-9856-8592f867a23c" providerId="ADAL" clId="{7F4E2EDB-D8DC-43DB-960C-58B1BC3D42F5}" dt="2019-05-26T08:27:04.570" v="151" actId="113"/>
        <pc:sldMkLst>
          <pc:docMk/>
          <pc:sldMk cId="1956819189" sldId="1276"/>
        </pc:sldMkLst>
        <pc:spChg chg="mod">
          <ac:chgData name="Dan Roth" userId="18da4c67-dd89-43a7-9856-8592f867a23c" providerId="ADAL" clId="{7F4E2EDB-D8DC-43DB-960C-58B1BC3D42F5}" dt="2019-05-26T08:27:04.570" v="151" actId="113"/>
          <ac:spMkLst>
            <pc:docMk/>
            <pc:sldMk cId="1956819189" sldId="1276"/>
            <ac:spMk id="3" creationId="{9D97316F-6B52-439C-9D56-2F01771FC364}"/>
          </ac:spMkLst>
        </pc:spChg>
      </pc:sldChg>
      <pc:sldChg chg="modSp">
        <pc:chgData name="Dan Roth" userId="18da4c67-dd89-43a7-9856-8592f867a23c" providerId="ADAL" clId="{7F4E2EDB-D8DC-43DB-960C-58B1BC3D42F5}" dt="2019-05-27T06:07:35.078" v="346" actId="404"/>
        <pc:sldMkLst>
          <pc:docMk/>
          <pc:sldMk cId="1285764961" sldId="1283"/>
        </pc:sldMkLst>
        <pc:spChg chg="mod">
          <ac:chgData name="Dan Roth" userId="18da4c67-dd89-43a7-9856-8592f867a23c" providerId="ADAL" clId="{7F4E2EDB-D8DC-43DB-960C-58B1BC3D42F5}" dt="2019-05-27T06:07:35.078" v="346" actId="404"/>
          <ac:spMkLst>
            <pc:docMk/>
            <pc:sldMk cId="1285764961" sldId="1283"/>
            <ac:spMk id="3" creationId="{54A3A4E4-E0BC-49C1-8DD3-28049194875F}"/>
          </ac:spMkLst>
        </pc:spChg>
      </pc:sldChg>
      <pc:sldChg chg="addSp modSp modAnim">
        <pc:chgData name="Dan Roth" userId="18da4c67-dd89-43a7-9856-8592f867a23c" providerId="ADAL" clId="{7F4E2EDB-D8DC-43DB-960C-58B1BC3D42F5}" dt="2019-05-27T06:18:08.323" v="369"/>
        <pc:sldMkLst>
          <pc:docMk/>
          <pc:sldMk cId="4236429995" sldId="1284"/>
        </pc:sldMkLst>
        <pc:spChg chg="mod">
          <ac:chgData name="Dan Roth" userId="18da4c67-dd89-43a7-9856-8592f867a23c" providerId="ADAL" clId="{7F4E2EDB-D8DC-43DB-960C-58B1BC3D42F5}" dt="2019-05-26T09:12:28.216" v="181" actId="6549"/>
          <ac:spMkLst>
            <pc:docMk/>
            <pc:sldMk cId="4236429995" sldId="1284"/>
            <ac:spMk id="3" creationId="{9D97316F-6B52-439C-9D56-2F01771FC364}"/>
          </ac:spMkLst>
        </pc:spChg>
        <pc:spChg chg="add mod">
          <ac:chgData name="Dan Roth" userId="18da4c67-dd89-43a7-9856-8592f867a23c" providerId="ADAL" clId="{7F4E2EDB-D8DC-43DB-960C-58B1BC3D42F5}" dt="2019-05-27T06:17:32.501" v="367" actId="208"/>
          <ac:spMkLst>
            <pc:docMk/>
            <pc:sldMk cId="4236429995" sldId="1284"/>
            <ac:spMk id="7" creationId="{2724BBC6-F8EE-4377-82E0-D192DA46976F}"/>
          </ac:spMkLst>
        </pc:spChg>
      </pc:sldChg>
      <pc:sldChg chg="modSp">
        <pc:chgData name="Dan Roth" userId="18da4c67-dd89-43a7-9856-8592f867a23c" providerId="ADAL" clId="{7F4E2EDB-D8DC-43DB-960C-58B1BC3D42F5}" dt="2019-05-27T06:21:55.122" v="372" actId="113"/>
        <pc:sldMkLst>
          <pc:docMk/>
          <pc:sldMk cId="3135463179" sldId="1291"/>
        </pc:sldMkLst>
        <pc:spChg chg="mod">
          <ac:chgData name="Dan Roth" userId="18da4c67-dd89-43a7-9856-8592f867a23c" providerId="ADAL" clId="{7F4E2EDB-D8DC-43DB-960C-58B1BC3D42F5}" dt="2019-05-27T06:21:55.122" v="372" actId="113"/>
          <ac:spMkLst>
            <pc:docMk/>
            <pc:sldMk cId="3135463179" sldId="1291"/>
            <ac:spMk id="3" creationId="{9D97316F-6B52-439C-9D56-2F01771FC364}"/>
          </ac:spMkLst>
        </pc:spChg>
      </pc:sldChg>
      <pc:sldChg chg="addSp delSp modSp add modTransition">
        <pc:chgData name="Dan Roth" userId="18da4c67-dd89-43a7-9856-8592f867a23c" providerId="ADAL" clId="{7F4E2EDB-D8DC-43DB-960C-58B1BC3D42F5}" dt="2019-05-26T09:02:36.783" v="162"/>
        <pc:sldMkLst>
          <pc:docMk/>
          <pc:sldMk cId="923125021" sldId="1400"/>
        </pc:sldMkLst>
        <pc:spChg chg="add del mod">
          <ac:chgData name="Dan Roth" userId="18da4c67-dd89-43a7-9856-8592f867a23c" providerId="ADAL" clId="{7F4E2EDB-D8DC-43DB-960C-58B1BC3D42F5}" dt="2019-05-26T08:57:06.954" v="161"/>
          <ac:spMkLst>
            <pc:docMk/>
            <pc:sldMk cId="923125021" sldId="1400"/>
            <ac:spMk id="5" creationId="{D43D2196-A31C-4A75-89BE-EE4EBB95D21D}"/>
          </ac:spMkLst>
        </pc:spChg>
        <pc:spChg chg="add del mod">
          <ac:chgData name="Dan Roth" userId="18da4c67-dd89-43a7-9856-8592f867a23c" providerId="ADAL" clId="{7F4E2EDB-D8DC-43DB-960C-58B1BC3D42F5}" dt="2019-05-26T08:57:06.954" v="161"/>
          <ac:spMkLst>
            <pc:docMk/>
            <pc:sldMk cId="923125021" sldId="1400"/>
            <ac:spMk id="6" creationId="{5F6EB0BC-562A-4944-A788-9F6892FB9CF3}"/>
          </ac:spMkLst>
        </pc:spChg>
        <pc:spChg chg="add del mod">
          <ac:chgData name="Dan Roth" userId="18da4c67-dd89-43a7-9856-8592f867a23c" providerId="ADAL" clId="{7F4E2EDB-D8DC-43DB-960C-58B1BC3D42F5}" dt="2019-05-26T08:57:06.954" v="161"/>
          <ac:spMkLst>
            <pc:docMk/>
            <pc:sldMk cId="923125021" sldId="1400"/>
            <ac:spMk id="7" creationId="{9C94D4E2-5097-40E5-8296-567F4064BA71}"/>
          </ac:spMkLst>
        </pc:spChg>
        <pc:spChg chg="add del mod">
          <ac:chgData name="Dan Roth" userId="18da4c67-dd89-43a7-9856-8592f867a23c" providerId="ADAL" clId="{7F4E2EDB-D8DC-43DB-960C-58B1BC3D42F5}" dt="2019-05-26T08:57:06.954" v="161"/>
          <ac:spMkLst>
            <pc:docMk/>
            <pc:sldMk cId="923125021" sldId="1400"/>
            <ac:spMk id="13" creationId="{0F045986-223C-40EC-95DF-41B995C530E6}"/>
          </ac:spMkLst>
        </pc:spChg>
        <pc:spChg chg="add del mod">
          <ac:chgData name="Dan Roth" userId="18da4c67-dd89-43a7-9856-8592f867a23c" providerId="ADAL" clId="{7F4E2EDB-D8DC-43DB-960C-58B1BC3D42F5}" dt="2019-05-26T08:57:06.954" v="161"/>
          <ac:spMkLst>
            <pc:docMk/>
            <pc:sldMk cId="923125021" sldId="1400"/>
            <ac:spMk id="15" creationId="{4324A07D-7760-49B7-93B2-4C57DBB76C39}"/>
          </ac:spMkLst>
        </pc:spChg>
      </pc:sldChg>
      <pc:sldChg chg="addSp add modAnim">
        <pc:chgData name="Dan Roth" userId="18da4c67-dd89-43a7-9856-8592f867a23c" providerId="ADAL" clId="{7F4E2EDB-D8DC-43DB-960C-58B1BC3D42F5}" dt="2019-05-27T06:08:19.305" v="347"/>
        <pc:sldMkLst>
          <pc:docMk/>
          <pc:sldMk cId="3026417490" sldId="1401"/>
        </pc:sldMkLst>
        <pc:cxnChg chg="add">
          <ac:chgData name="Dan Roth" userId="18da4c67-dd89-43a7-9856-8592f867a23c" providerId="ADAL" clId="{7F4E2EDB-D8DC-43DB-960C-58B1BC3D42F5}" dt="2019-05-26T09:07:52.860" v="165"/>
          <ac:cxnSpMkLst>
            <pc:docMk/>
            <pc:sldMk cId="3026417490" sldId="1401"/>
            <ac:cxnSpMk id="6" creationId="{4790CE58-18C8-4E64-992D-FACF67A38FAA}"/>
          </ac:cxnSpMkLst>
        </pc:cxnChg>
      </pc:sldChg>
      <pc:sldChg chg="addSp modSp add">
        <pc:chgData name="Dan Roth" userId="18da4c67-dd89-43a7-9856-8592f867a23c" providerId="ADAL" clId="{7F4E2EDB-D8DC-43DB-960C-58B1BC3D42F5}" dt="2019-05-26T09:58:27.572" v="217" actId="553"/>
        <pc:sldMkLst>
          <pc:docMk/>
          <pc:sldMk cId="3635769924" sldId="1402"/>
        </pc:sldMkLst>
        <pc:spChg chg="add mod">
          <ac:chgData name="Dan Roth" userId="18da4c67-dd89-43a7-9856-8592f867a23c" providerId="ADAL" clId="{7F4E2EDB-D8DC-43DB-960C-58B1BC3D42F5}" dt="2019-05-26T09:58:27.572" v="217" actId="553"/>
          <ac:spMkLst>
            <pc:docMk/>
            <pc:sldMk cId="3635769924" sldId="1402"/>
            <ac:spMk id="6" creationId="{FD9DB9F0-1A28-4708-B679-33D6621B66B3}"/>
          </ac:spMkLst>
        </pc:spChg>
        <pc:spChg chg="add mod">
          <ac:chgData name="Dan Roth" userId="18da4c67-dd89-43a7-9856-8592f867a23c" providerId="ADAL" clId="{7F4E2EDB-D8DC-43DB-960C-58B1BC3D42F5}" dt="2019-05-26T09:58:27.572" v="217" actId="553"/>
          <ac:spMkLst>
            <pc:docMk/>
            <pc:sldMk cId="3635769924" sldId="1402"/>
            <ac:spMk id="7" creationId="{55F56510-B4A3-4D5B-B834-ABD32E817149}"/>
          </ac:spMkLst>
        </pc:spChg>
        <pc:picChg chg="add">
          <ac:chgData name="Dan Roth" userId="18da4c67-dd89-43a7-9856-8592f867a23c" providerId="ADAL" clId="{7F4E2EDB-D8DC-43DB-960C-58B1BC3D42F5}" dt="2019-05-26T09:43:53.756" v="207"/>
          <ac:picMkLst>
            <pc:docMk/>
            <pc:sldMk cId="3635769924" sldId="1402"/>
            <ac:picMk id="5" creationId="{084BF2E9-3213-406E-A269-D8D4E57ECF14}"/>
          </ac:picMkLst>
        </pc:picChg>
      </pc:sldChg>
      <pc:sldChg chg="add modTransition modAnim">
        <pc:chgData name="Dan Roth" userId="18da4c67-dd89-43a7-9856-8592f867a23c" providerId="ADAL" clId="{7F4E2EDB-D8DC-43DB-960C-58B1BC3D42F5}" dt="2019-05-26T09:47:58.766" v="210"/>
        <pc:sldMkLst>
          <pc:docMk/>
          <pc:sldMk cId="6290910" sldId="1403"/>
        </pc:sldMkLst>
      </pc:sldChg>
      <pc:sldChg chg="addSp add">
        <pc:chgData name="Dan Roth" userId="18da4c67-dd89-43a7-9856-8592f867a23c" providerId="ADAL" clId="{7F4E2EDB-D8DC-43DB-960C-58B1BC3D42F5}" dt="2019-05-26T09:56:48.730" v="216"/>
        <pc:sldMkLst>
          <pc:docMk/>
          <pc:sldMk cId="558400769" sldId="1404"/>
        </pc:sldMkLst>
        <pc:picChg chg="add">
          <ac:chgData name="Dan Roth" userId="18da4c67-dd89-43a7-9856-8592f867a23c" providerId="ADAL" clId="{7F4E2EDB-D8DC-43DB-960C-58B1BC3D42F5}" dt="2019-05-26T09:56:48.730" v="216"/>
          <ac:picMkLst>
            <pc:docMk/>
            <pc:sldMk cId="558400769" sldId="1404"/>
            <ac:picMk id="3" creationId="{FBF535BF-A51A-48F3-B898-4CC9D0ADBA11}"/>
          </ac:picMkLst>
        </pc:picChg>
      </pc:sldChg>
    </pc:docChg>
  </pc:docChgLst>
  <pc:docChgLst>
    <pc:chgData name="Roth, Dan" userId="18da4c67-dd89-43a7-9856-8592f867a23c" providerId="ADAL" clId="{BF032CC8-7D9E-412C-A078-03E865E086A6}"/>
    <pc:docChg chg="custSel addSld delSld modSld sldOrd delSection modSection">
      <pc:chgData name="Roth, Dan" userId="18da4c67-dd89-43a7-9856-8592f867a23c" providerId="ADAL" clId="{BF032CC8-7D9E-412C-A078-03E865E086A6}" dt="2020-01-04T22:28:22.049" v="856" actId="17851"/>
      <pc:docMkLst>
        <pc:docMk/>
      </pc:docMkLst>
      <pc:sldChg chg="modSp">
        <pc:chgData name="Roth, Dan" userId="18da4c67-dd89-43a7-9856-8592f867a23c" providerId="ADAL" clId="{BF032CC8-7D9E-412C-A078-03E865E086A6}" dt="2019-12-03T05:14:28.971" v="36" actId="20577"/>
        <pc:sldMkLst>
          <pc:docMk/>
          <pc:sldMk cId="144345531" sldId="385"/>
        </pc:sldMkLst>
        <pc:spChg chg="mod">
          <ac:chgData name="Roth, Dan" userId="18da4c67-dd89-43a7-9856-8592f867a23c" providerId="ADAL" clId="{BF032CC8-7D9E-412C-A078-03E865E086A6}" dt="2019-12-03T05:14:28.971" v="36" actId="20577"/>
          <ac:spMkLst>
            <pc:docMk/>
            <pc:sldMk cId="144345531" sldId="385"/>
            <ac:spMk id="50178" creationId="{00000000-0000-0000-0000-000000000000}"/>
          </ac:spMkLst>
        </pc:spChg>
      </pc:sldChg>
      <pc:sldChg chg="addSp delSp modSp add modAnim">
        <pc:chgData name="Roth, Dan" userId="18da4c67-dd89-43a7-9856-8592f867a23c" providerId="ADAL" clId="{BF032CC8-7D9E-412C-A078-03E865E086A6}" dt="2019-12-05T05:39:08.001" v="853" actId="1076"/>
        <pc:sldMkLst>
          <pc:docMk/>
          <pc:sldMk cId="3323950716" sldId="410"/>
        </pc:sldMkLst>
        <pc:spChg chg="mod">
          <ac:chgData name="Roth, Dan" userId="18da4c67-dd89-43a7-9856-8592f867a23c" providerId="ADAL" clId="{BF032CC8-7D9E-412C-A078-03E865E086A6}" dt="2019-12-05T05:38:17.145" v="846" actId="14100"/>
          <ac:spMkLst>
            <pc:docMk/>
            <pc:sldMk cId="3323950716" sldId="410"/>
            <ac:spMk id="8" creationId="{00000000-0000-0000-0000-000000000000}"/>
          </ac:spMkLst>
        </pc:spChg>
        <pc:spChg chg="mod">
          <ac:chgData name="Roth, Dan" userId="18da4c67-dd89-43a7-9856-8592f867a23c" providerId="ADAL" clId="{BF032CC8-7D9E-412C-A078-03E865E086A6}" dt="2019-12-05T05:28:06.859" v="843" actId="122"/>
          <ac:spMkLst>
            <pc:docMk/>
            <pc:sldMk cId="3323950716" sldId="410"/>
            <ac:spMk id="9" creationId="{00000000-0000-0000-0000-000000000000}"/>
          </ac:spMkLst>
        </pc:spChg>
        <pc:spChg chg="add del mod">
          <ac:chgData name="Roth, Dan" userId="18da4c67-dd89-43a7-9856-8592f867a23c" providerId="ADAL" clId="{BF032CC8-7D9E-412C-A078-03E865E086A6}" dt="2019-12-05T05:22:49.201" v="721"/>
          <ac:spMkLst>
            <pc:docMk/>
            <pc:sldMk cId="3323950716" sldId="410"/>
            <ac:spMk id="16" creationId="{72AA009F-0FCD-415C-AC93-E8104D54E0DE}"/>
          </ac:spMkLst>
        </pc:spChg>
        <pc:spChg chg="add mod">
          <ac:chgData name="Roth, Dan" userId="18da4c67-dd89-43a7-9856-8592f867a23c" providerId="ADAL" clId="{BF032CC8-7D9E-412C-A078-03E865E086A6}" dt="2019-12-05T05:27:21.055" v="842" actId="20577"/>
          <ac:spMkLst>
            <pc:docMk/>
            <pc:sldMk cId="3323950716" sldId="410"/>
            <ac:spMk id="17" creationId="{C90C6D30-FB57-4AAB-9543-A18FF4B92A90}"/>
          </ac:spMkLst>
        </pc:spChg>
        <pc:spChg chg="add del">
          <ac:chgData name="Roth, Dan" userId="18da4c67-dd89-43a7-9856-8592f867a23c" providerId="ADAL" clId="{BF032CC8-7D9E-412C-A078-03E865E086A6}" dt="2019-12-05T05:22:49.201" v="721"/>
          <ac:spMkLst>
            <pc:docMk/>
            <pc:sldMk cId="3323950716" sldId="410"/>
            <ac:spMk id="18" creationId="{00000000-0000-0000-0000-000000000000}"/>
          </ac:spMkLst>
        </pc:spChg>
        <pc:spChg chg="add mod">
          <ac:chgData name="Roth, Dan" userId="18da4c67-dd89-43a7-9856-8592f867a23c" providerId="ADAL" clId="{BF032CC8-7D9E-412C-A078-03E865E086A6}" dt="2019-12-05T05:25:59.618" v="829" actId="120"/>
          <ac:spMkLst>
            <pc:docMk/>
            <pc:sldMk cId="3323950716" sldId="410"/>
            <ac:spMk id="20" creationId="{7431E69B-7DE0-4534-910A-2E62265ED450}"/>
          </ac:spMkLst>
        </pc:spChg>
        <pc:picChg chg="mod">
          <ac:chgData name="Roth, Dan" userId="18da4c67-dd89-43a7-9856-8592f867a23c" providerId="ADAL" clId="{BF032CC8-7D9E-412C-A078-03E865E086A6}" dt="2019-12-05T05:22:16.527" v="719" actId="12788"/>
          <ac:picMkLst>
            <pc:docMk/>
            <pc:sldMk cId="3323950716" sldId="410"/>
            <ac:picMk id="4" creationId="{00000000-0000-0000-0000-000000000000}"/>
          </ac:picMkLst>
        </pc:picChg>
        <pc:picChg chg="add mod">
          <ac:chgData name="Roth, Dan" userId="18da4c67-dd89-43a7-9856-8592f867a23c" providerId="ADAL" clId="{BF032CC8-7D9E-412C-A078-03E865E086A6}" dt="2019-12-05T05:39:08.001" v="853" actId="1076"/>
          <ac:picMkLst>
            <pc:docMk/>
            <pc:sldMk cId="3323950716" sldId="410"/>
            <ac:picMk id="21" creationId="{DBF021E2-F2CE-46D5-BF09-A592569CF203}"/>
          </ac:picMkLst>
        </pc:picChg>
        <pc:picChg chg="add mod">
          <ac:chgData name="Roth, Dan" userId="18da4c67-dd89-43a7-9856-8592f867a23c" providerId="ADAL" clId="{BF032CC8-7D9E-412C-A078-03E865E086A6}" dt="2019-12-05T05:38:37.704" v="850" actId="1076"/>
          <ac:picMkLst>
            <pc:docMk/>
            <pc:sldMk cId="3323950716" sldId="410"/>
            <ac:picMk id="1026" creationId="{EFF9796C-4E2F-4380-A4D7-13B008D37CC4}"/>
          </ac:picMkLst>
        </pc:picChg>
      </pc:sldChg>
      <pc:sldChg chg="del">
        <pc:chgData name="Roth, Dan" userId="18da4c67-dd89-43a7-9856-8592f867a23c" providerId="ADAL" clId="{BF032CC8-7D9E-412C-A078-03E865E086A6}" dt="2020-01-04T22:28:05.317" v="854" actId="47"/>
        <pc:sldMkLst>
          <pc:docMk/>
          <pc:sldMk cId="1240033753" sldId="577"/>
        </pc:sldMkLst>
      </pc:sldChg>
      <pc:sldChg chg="del">
        <pc:chgData name="Roth, Dan" userId="18da4c67-dd89-43a7-9856-8592f867a23c" providerId="ADAL" clId="{BF032CC8-7D9E-412C-A078-03E865E086A6}" dt="2020-01-04T22:28:05.317" v="854" actId="47"/>
        <pc:sldMkLst>
          <pc:docMk/>
          <pc:sldMk cId="199954394" sldId="578"/>
        </pc:sldMkLst>
      </pc:sldChg>
      <pc:sldChg chg="del">
        <pc:chgData name="Roth, Dan" userId="18da4c67-dd89-43a7-9856-8592f867a23c" providerId="ADAL" clId="{BF032CC8-7D9E-412C-A078-03E865E086A6}" dt="2020-01-04T22:28:05.317" v="854" actId="47"/>
        <pc:sldMkLst>
          <pc:docMk/>
          <pc:sldMk cId="1162239619" sldId="579"/>
        </pc:sldMkLst>
      </pc:sldChg>
      <pc:sldChg chg="modSp">
        <pc:chgData name="Roth, Dan" userId="18da4c67-dd89-43a7-9856-8592f867a23c" providerId="ADAL" clId="{BF032CC8-7D9E-412C-A078-03E865E086A6}" dt="2019-12-05T04:45:18.255" v="519" actId="5793"/>
        <pc:sldMkLst>
          <pc:docMk/>
          <pc:sldMk cId="2771402860" sldId="579"/>
        </pc:sldMkLst>
        <pc:spChg chg="mod">
          <ac:chgData name="Roth, Dan" userId="18da4c67-dd89-43a7-9856-8592f867a23c" providerId="ADAL" clId="{BF032CC8-7D9E-412C-A078-03E865E086A6}" dt="2019-12-05T04:45:18.255" v="519" actId="5793"/>
          <ac:spMkLst>
            <pc:docMk/>
            <pc:sldMk cId="2771402860" sldId="579"/>
            <ac:spMk id="11" creationId="{962141E8-39B9-49F0-94C3-5A672A50E6B1}"/>
          </ac:spMkLst>
        </pc:spChg>
      </pc:sldChg>
      <pc:sldChg chg="del">
        <pc:chgData name="Roth, Dan" userId="18da4c67-dd89-43a7-9856-8592f867a23c" providerId="ADAL" clId="{BF032CC8-7D9E-412C-A078-03E865E086A6}" dt="2020-01-04T22:28:05.317" v="854" actId="47"/>
        <pc:sldMkLst>
          <pc:docMk/>
          <pc:sldMk cId="947582538" sldId="829"/>
        </pc:sldMkLst>
      </pc:sldChg>
      <pc:sldChg chg="modSp">
        <pc:chgData name="Roth, Dan" userId="18da4c67-dd89-43a7-9856-8592f867a23c" providerId="ADAL" clId="{BF032CC8-7D9E-412C-A078-03E865E086A6}" dt="2019-12-05T04:40:58.566" v="513" actId="20577"/>
        <pc:sldMkLst>
          <pc:docMk/>
          <pc:sldMk cId="2144188295" sldId="1263"/>
        </pc:sldMkLst>
        <pc:spChg chg="mod">
          <ac:chgData name="Roth, Dan" userId="18da4c67-dd89-43a7-9856-8592f867a23c" providerId="ADAL" clId="{BF032CC8-7D9E-412C-A078-03E865E086A6}" dt="2019-12-05T04:40:58.566" v="513" actId="20577"/>
          <ac:spMkLst>
            <pc:docMk/>
            <pc:sldMk cId="2144188295" sldId="1263"/>
            <ac:spMk id="9" creationId="{9421FAAC-903C-482F-BCF9-A8E83A62A525}"/>
          </ac:spMkLst>
        </pc:spChg>
      </pc:sldChg>
      <pc:sldChg chg="addSp modSp ord modAnim">
        <pc:chgData name="Roth, Dan" userId="18da4c67-dd89-43a7-9856-8592f867a23c" providerId="ADAL" clId="{BF032CC8-7D9E-412C-A078-03E865E086A6}" dt="2019-12-05T05:16:00.602" v="673" actId="20577"/>
        <pc:sldMkLst>
          <pc:docMk/>
          <pc:sldMk cId="1956819189" sldId="1276"/>
        </pc:sldMkLst>
        <pc:spChg chg="mod">
          <ac:chgData name="Roth, Dan" userId="18da4c67-dd89-43a7-9856-8592f867a23c" providerId="ADAL" clId="{BF032CC8-7D9E-412C-A078-03E865E086A6}" dt="2019-12-05T05:16:00.602" v="673" actId="20577"/>
          <ac:spMkLst>
            <pc:docMk/>
            <pc:sldMk cId="1956819189" sldId="1276"/>
            <ac:spMk id="3" creationId="{9D97316F-6B52-439C-9D56-2F01771FC364}"/>
          </ac:spMkLst>
        </pc:spChg>
        <pc:spChg chg="add">
          <ac:chgData name="Roth, Dan" userId="18da4c67-dd89-43a7-9856-8592f867a23c" providerId="ADAL" clId="{BF032CC8-7D9E-412C-A078-03E865E086A6}" dt="2019-12-05T05:12:46.435" v="551"/>
          <ac:spMkLst>
            <pc:docMk/>
            <pc:sldMk cId="1956819189" sldId="1276"/>
            <ac:spMk id="6" creationId="{FE5A9FF2-893A-4B16-B0A5-A2D26400EF83}"/>
          </ac:spMkLst>
        </pc:spChg>
      </pc:sldChg>
      <pc:sldChg chg="del">
        <pc:chgData name="Roth, Dan" userId="18da4c67-dd89-43a7-9856-8592f867a23c" providerId="ADAL" clId="{BF032CC8-7D9E-412C-A078-03E865E086A6}" dt="2020-01-04T22:28:05.317" v="854" actId="47"/>
        <pc:sldMkLst>
          <pc:docMk/>
          <pc:sldMk cId="2143679928" sldId="1400"/>
        </pc:sldMkLst>
      </pc:sldChg>
      <pc:sldChg chg="del">
        <pc:chgData name="Roth, Dan" userId="18da4c67-dd89-43a7-9856-8592f867a23c" providerId="ADAL" clId="{BF032CC8-7D9E-412C-A078-03E865E086A6}" dt="2020-01-04T22:28:05.317" v="854" actId="47"/>
        <pc:sldMkLst>
          <pc:docMk/>
          <pc:sldMk cId="2421096757" sldId="1402"/>
        </pc:sldMkLst>
      </pc:sldChg>
      <pc:sldChg chg="del">
        <pc:chgData name="Roth, Dan" userId="18da4c67-dd89-43a7-9856-8592f867a23c" providerId="ADAL" clId="{BF032CC8-7D9E-412C-A078-03E865E086A6}" dt="2020-01-04T22:28:05.317" v="854" actId="47"/>
        <pc:sldMkLst>
          <pc:docMk/>
          <pc:sldMk cId="1066942996" sldId="1405"/>
        </pc:sldMkLst>
      </pc:sldChg>
      <pc:sldChg chg="addSp delSp modSp add ord modAnim">
        <pc:chgData name="Roth, Dan" userId="18da4c67-dd89-43a7-9856-8592f867a23c" providerId="ADAL" clId="{BF032CC8-7D9E-412C-A078-03E865E086A6}" dt="2019-12-05T05:08:47.480" v="550" actId="1076"/>
        <pc:sldMkLst>
          <pc:docMk/>
          <pc:sldMk cId="568115708" sldId="1406"/>
        </pc:sldMkLst>
        <pc:spChg chg="mod">
          <ac:chgData name="Roth, Dan" userId="18da4c67-dd89-43a7-9856-8592f867a23c" providerId="ADAL" clId="{BF032CC8-7D9E-412C-A078-03E865E086A6}" dt="2019-12-03T05:24:37.935" v="55" actId="20577"/>
          <ac:spMkLst>
            <pc:docMk/>
            <pc:sldMk cId="568115708" sldId="1406"/>
            <ac:spMk id="2" creationId="{ED422C5F-E9E7-4183-B627-E35D824FAA99}"/>
          </ac:spMkLst>
        </pc:spChg>
        <pc:spChg chg="mod">
          <ac:chgData name="Roth, Dan" userId="18da4c67-dd89-43a7-9856-8592f867a23c" providerId="ADAL" clId="{BF032CC8-7D9E-412C-A078-03E865E086A6}" dt="2019-12-05T04:53:44.511" v="527"/>
          <ac:spMkLst>
            <pc:docMk/>
            <pc:sldMk cId="568115708" sldId="1406"/>
            <ac:spMk id="3" creationId="{27FBF72F-7B58-4769-B5EF-E898653ACE43}"/>
          </ac:spMkLst>
        </pc:spChg>
        <pc:spChg chg="add mod">
          <ac:chgData name="Roth, Dan" userId="18da4c67-dd89-43a7-9856-8592f867a23c" providerId="ADAL" clId="{BF032CC8-7D9E-412C-A078-03E865E086A6}" dt="2019-12-05T04:59:13.430" v="533" actId="207"/>
          <ac:spMkLst>
            <pc:docMk/>
            <pc:sldMk cId="568115708" sldId="1406"/>
            <ac:spMk id="6" creationId="{023FB418-9198-4701-A311-518902F1E8E1}"/>
          </ac:spMkLst>
        </pc:spChg>
        <pc:grpChg chg="add del mod">
          <ac:chgData name="Roth, Dan" userId="18da4c67-dd89-43a7-9856-8592f867a23c" providerId="ADAL" clId="{BF032CC8-7D9E-412C-A078-03E865E086A6}" dt="2019-12-05T05:01:18.114" v="541"/>
          <ac:grpSpMkLst>
            <pc:docMk/>
            <pc:sldMk cId="568115708" sldId="1406"/>
            <ac:grpSpMk id="8" creationId="{18F12C0C-6904-4268-9D37-71C1873D2168}"/>
          </ac:grpSpMkLst>
        </pc:grpChg>
        <pc:grpChg chg="add del mod">
          <ac:chgData name="Roth, Dan" userId="18da4c67-dd89-43a7-9856-8592f867a23c" providerId="ADAL" clId="{BF032CC8-7D9E-412C-A078-03E865E086A6}" dt="2019-12-05T05:01:18.114" v="541"/>
          <ac:grpSpMkLst>
            <pc:docMk/>
            <pc:sldMk cId="568115708" sldId="1406"/>
            <ac:grpSpMk id="22" creationId="{7C082A3C-421D-4B23-AEB4-34C18EF3678A}"/>
          </ac:grpSpMkLst>
        </pc:grpChg>
        <pc:grpChg chg="add mod">
          <ac:chgData name="Roth, Dan" userId="18da4c67-dd89-43a7-9856-8592f867a23c" providerId="ADAL" clId="{BF032CC8-7D9E-412C-A078-03E865E086A6}" dt="2019-12-05T05:01:17.537" v="540" actId="164"/>
          <ac:grpSpMkLst>
            <pc:docMk/>
            <pc:sldMk cId="568115708" sldId="1406"/>
            <ac:grpSpMk id="25" creationId="{6425DF56-43D7-4734-9C2F-CBAEFAB68CF0}"/>
          </ac:grpSpMkLst>
        </pc:grpChg>
        <pc:picChg chg="add mod">
          <ac:chgData name="Roth, Dan" userId="18da4c67-dd89-43a7-9856-8592f867a23c" providerId="ADAL" clId="{BF032CC8-7D9E-412C-A078-03E865E086A6}" dt="2019-12-05T05:02:40.464" v="548" actId="208"/>
          <ac:picMkLst>
            <pc:docMk/>
            <pc:sldMk cId="568115708" sldId="1406"/>
            <ac:picMk id="5" creationId="{A3FFC64A-CCBE-473D-8562-A642EE3BB7BA}"/>
          </ac:picMkLst>
        </pc:picChg>
        <pc:picChg chg="add mod">
          <ac:chgData name="Roth, Dan" userId="18da4c67-dd89-43a7-9856-8592f867a23c" providerId="ADAL" clId="{BF032CC8-7D9E-412C-A078-03E865E086A6}" dt="2019-12-05T05:08:47.480" v="550" actId="1076"/>
          <ac:picMkLst>
            <pc:docMk/>
            <pc:sldMk cId="568115708" sldId="1406"/>
            <ac:picMk id="7" creationId="{3389A7C3-F599-46AA-A1DB-7029568788A7}"/>
          </ac:picMkLst>
        </pc:picChg>
        <pc:picChg chg="add">
          <ac:chgData name="Roth, Dan" userId="18da4c67-dd89-43a7-9856-8592f867a23c" providerId="ADAL" clId="{BF032CC8-7D9E-412C-A078-03E865E086A6}" dt="2019-12-05T05:02:01.080" v="542"/>
          <ac:picMkLst>
            <pc:docMk/>
            <pc:sldMk cId="568115708" sldId="1406"/>
            <ac:picMk id="26" creationId="{6EA90F34-1E49-4E9A-8462-F0C34D203658}"/>
          </ac:picMkLst>
        </pc:picChg>
        <pc:picChg chg="add">
          <ac:chgData name="Roth, Dan" userId="18da4c67-dd89-43a7-9856-8592f867a23c" providerId="ADAL" clId="{BF032CC8-7D9E-412C-A078-03E865E086A6}" dt="2019-12-05T05:07:39.480" v="549"/>
          <ac:picMkLst>
            <pc:docMk/>
            <pc:sldMk cId="568115708" sldId="1406"/>
            <ac:picMk id="27" creationId="{0CDADACE-264C-4BCC-A248-6050BEF49C22}"/>
          </ac:picMkLst>
        </pc:picChg>
      </pc:sldChg>
      <pc:sldChg chg="add">
        <pc:chgData name="Roth, Dan" userId="18da4c67-dd89-43a7-9856-8592f867a23c" providerId="ADAL" clId="{BF032CC8-7D9E-412C-A078-03E865E086A6}" dt="2019-12-05T04:36:44.402" v="509"/>
        <pc:sldMkLst>
          <pc:docMk/>
          <pc:sldMk cId="1502215516" sldId="1407"/>
        </pc:sldMkLst>
      </pc:sldChg>
      <pc:sldChg chg="del">
        <pc:chgData name="Roth, Dan" userId="18da4c67-dd89-43a7-9856-8592f867a23c" providerId="ADAL" clId="{BF032CC8-7D9E-412C-A078-03E865E086A6}" dt="2020-01-04T22:28:05.317" v="854" actId="47"/>
        <pc:sldMkLst>
          <pc:docMk/>
          <pc:sldMk cId="1258220423" sldId="1411"/>
        </pc:sldMkLst>
      </pc:sldChg>
      <pc:sldChg chg="del">
        <pc:chgData name="Roth, Dan" userId="18da4c67-dd89-43a7-9856-8592f867a23c" providerId="ADAL" clId="{BF032CC8-7D9E-412C-A078-03E865E086A6}" dt="2020-01-04T22:28:05.317" v="854" actId="47"/>
        <pc:sldMkLst>
          <pc:docMk/>
          <pc:sldMk cId="3546678120" sldId="1414"/>
        </pc:sldMkLst>
      </pc:sldChg>
      <pc:sldChg chg="del">
        <pc:chgData name="Roth, Dan" userId="18da4c67-dd89-43a7-9856-8592f867a23c" providerId="ADAL" clId="{BF032CC8-7D9E-412C-A078-03E865E086A6}" dt="2020-01-04T22:28:05.317" v="854" actId="47"/>
        <pc:sldMkLst>
          <pc:docMk/>
          <pc:sldMk cId="2443174614" sldId="1415"/>
        </pc:sldMkLst>
      </pc:sldChg>
      <pc:sldChg chg="del">
        <pc:chgData name="Roth, Dan" userId="18da4c67-dd89-43a7-9856-8592f867a23c" providerId="ADAL" clId="{BF032CC8-7D9E-412C-A078-03E865E086A6}" dt="2020-01-04T22:28:05.317" v="854" actId="47"/>
        <pc:sldMkLst>
          <pc:docMk/>
          <pc:sldMk cId="2833784442" sldId="1419"/>
        </pc:sldMkLst>
      </pc:sldChg>
      <pc:sldMasterChg chg="delSldLayout">
        <pc:chgData name="Roth, Dan" userId="18da4c67-dd89-43a7-9856-8592f867a23c" providerId="ADAL" clId="{BF032CC8-7D9E-412C-A078-03E865E086A6}" dt="2020-01-04T22:28:05.317" v="854" actId="47"/>
        <pc:sldMasterMkLst>
          <pc:docMk/>
          <pc:sldMasterMk cId="139450675" sldId="2147483660"/>
        </pc:sldMasterMkLst>
        <pc:sldLayoutChg chg="del">
          <pc:chgData name="Roth, Dan" userId="18da4c67-dd89-43a7-9856-8592f867a23c" providerId="ADAL" clId="{BF032CC8-7D9E-412C-A078-03E865E086A6}" dt="2020-01-04T22:28:05.317" v="854" actId="47"/>
          <pc:sldLayoutMkLst>
            <pc:docMk/>
            <pc:sldMasterMk cId="139450675" sldId="2147483660"/>
            <pc:sldLayoutMk cId="2440091011" sldId="2147483670"/>
          </pc:sldLayoutMkLst>
        </pc:sldLayoutChg>
      </pc:sldMasterChg>
    </pc:docChg>
  </pc:docChgLst>
  <pc:docChgLst>
    <pc:chgData name="Roth, Dan" userId="18da4c67-dd89-43a7-9856-8592f867a23c" providerId="ADAL" clId="{178ADE3C-BFB3-4DFC-969D-527AA98E6317}"/>
    <pc:docChg chg="custSel addSld delSld modSld modSection">
      <pc:chgData name="Roth, Dan" userId="18da4c67-dd89-43a7-9856-8592f867a23c" providerId="ADAL" clId="{178ADE3C-BFB3-4DFC-969D-527AA98E6317}" dt="2020-01-15T04:37:05.947" v="1369" actId="404"/>
      <pc:docMkLst>
        <pc:docMk/>
      </pc:docMkLst>
      <pc:sldChg chg="addSp delSp modSp add modTransition modAnim">
        <pc:chgData name="Roth, Dan" userId="18da4c67-dd89-43a7-9856-8592f867a23c" providerId="ADAL" clId="{178ADE3C-BFB3-4DFC-969D-527AA98E6317}" dt="2020-01-15T04:35:26.122" v="1366" actId="1035"/>
        <pc:sldMkLst>
          <pc:docMk/>
          <pc:sldMk cId="3958187142" sldId="319"/>
        </pc:sldMkLst>
        <pc:spChg chg="mod">
          <ac:chgData name="Roth, Dan" userId="18da4c67-dd89-43a7-9856-8592f867a23c" providerId="ADAL" clId="{178ADE3C-BFB3-4DFC-969D-527AA98E6317}" dt="2020-01-15T04:33:44.828" v="1268" actId="1076"/>
          <ac:spMkLst>
            <pc:docMk/>
            <pc:sldMk cId="3958187142" sldId="319"/>
            <ac:spMk id="3" creationId="{00000000-0000-0000-0000-000000000000}"/>
          </ac:spMkLst>
        </pc:spChg>
        <pc:spChg chg="del">
          <ac:chgData name="Roth, Dan" userId="18da4c67-dd89-43a7-9856-8592f867a23c" providerId="ADAL" clId="{178ADE3C-BFB3-4DFC-969D-527AA98E6317}" dt="2020-01-15T04:16:00.703" v="422" actId="478"/>
          <ac:spMkLst>
            <pc:docMk/>
            <pc:sldMk cId="3958187142" sldId="319"/>
            <ac:spMk id="5" creationId="{00000000-0000-0000-0000-000000000000}"/>
          </ac:spMkLst>
        </pc:spChg>
        <pc:spChg chg="mod">
          <ac:chgData name="Roth, Dan" userId="18da4c67-dd89-43a7-9856-8592f867a23c" providerId="ADAL" clId="{178ADE3C-BFB3-4DFC-969D-527AA98E6317}" dt="2020-01-15T04:23:46.772" v="1080" actId="1076"/>
          <ac:spMkLst>
            <pc:docMk/>
            <pc:sldMk cId="3958187142" sldId="319"/>
            <ac:spMk id="20" creationId="{00000000-0000-0000-0000-000000000000}"/>
          </ac:spMkLst>
        </pc:spChg>
        <pc:spChg chg="mod">
          <ac:chgData name="Roth, Dan" userId="18da4c67-dd89-43a7-9856-8592f867a23c" providerId="ADAL" clId="{178ADE3C-BFB3-4DFC-969D-527AA98E6317}" dt="2020-01-15T04:22:44.736" v="992" actId="1076"/>
          <ac:spMkLst>
            <pc:docMk/>
            <pc:sldMk cId="3958187142" sldId="319"/>
            <ac:spMk id="21" creationId="{00000000-0000-0000-0000-000000000000}"/>
          </ac:spMkLst>
        </pc:spChg>
        <pc:spChg chg="mod ord">
          <ac:chgData name="Roth, Dan" userId="18da4c67-dd89-43a7-9856-8592f867a23c" providerId="ADAL" clId="{178ADE3C-BFB3-4DFC-969D-527AA98E6317}" dt="2020-01-15T04:23:39.224" v="1079" actId="1037"/>
          <ac:spMkLst>
            <pc:docMk/>
            <pc:sldMk cId="3958187142" sldId="319"/>
            <ac:spMk id="23" creationId="{00000000-0000-0000-0000-000000000000}"/>
          </ac:spMkLst>
        </pc:spChg>
        <pc:spChg chg="mod ord">
          <ac:chgData name="Roth, Dan" userId="18da4c67-dd89-43a7-9856-8592f867a23c" providerId="ADAL" clId="{178ADE3C-BFB3-4DFC-969D-527AA98E6317}" dt="2020-01-15T04:24:12.738" v="1083" actId="167"/>
          <ac:spMkLst>
            <pc:docMk/>
            <pc:sldMk cId="3958187142" sldId="319"/>
            <ac:spMk id="28" creationId="{00000000-0000-0000-0000-000000000000}"/>
          </ac:spMkLst>
        </pc:spChg>
        <pc:spChg chg="add mod">
          <ac:chgData name="Roth, Dan" userId="18da4c67-dd89-43a7-9856-8592f867a23c" providerId="ADAL" clId="{178ADE3C-BFB3-4DFC-969D-527AA98E6317}" dt="2020-01-15T04:35:26.122" v="1366" actId="1035"/>
          <ac:spMkLst>
            <pc:docMk/>
            <pc:sldMk cId="3958187142" sldId="319"/>
            <ac:spMk id="29" creationId="{56C12806-804C-4BC5-8A9E-C8F4BF20DBBD}"/>
          </ac:spMkLst>
        </pc:spChg>
        <pc:picChg chg="mod">
          <ac:chgData name="Roth, Dan" userId="18da4c67-dd89-43a7-9856-8592f867a23c" providerId="ADAL" clId="{178ADE3C-BFB3-4DFC-969D-527AA98E6317}" dt="2020-01-15T04:25:22.173" v="1111" actId="1037"/>
          <ac:picMkLst>
            <pc:docMk/>
            <pc:sldMk cId="3958187142" sldId="319"/>
            <ac:picMk id="1026" creationId="{00000000-0000-0000-0000-000000000000}"/>
          </ac:picMkLst>
        </pc:picChg>
        <pc:picChg chg="mod">
          <ac:chgData name="Roth, Dan" userId="18da4c67-dd89-43a7-9856-8592f867a23c" providerId="ADAL" clId="{178ADE3C-BFB3-4DFC-969D-527AA98E6317}" dt="2020-01-15T04:18:49.110" v="429" actId="1076"/>
          <ac:picMkLst>
            <pc:docMk/>
            <pc:sldMk cId="3958187142" sldId="319"/>
            <ac:picMk id="1030" creationId="{00000000-0000-0000-0000-000000000000}"/>
          </ac:picMkLst>
        </pc:picChg>
        <pc:cxnChg chg="mod">
          <ac:chgData name="Roth, Dan" userId="18da4c67-dd89-43a7-9856-8592f867a23c" providerId="ADAL" clId="{178ADE3C-BFB3-4DFC-969D-527AA98E6317}" dt="2020-01-15T04:32:05.015" v="1266" actId="1036"/>
          <ac:cxnSpMkLst>
            <pc:docMk/>
            <pc:sldMk cId="3958187142" sldId="319"/>
            <ac:cxnSpMk id="6"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7"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11" creationId="{00000000-0000-0000-0000-000000000000}"/>
          </ac:cxnSpMkLst>
        </pc:cxnChg>
        <pc:cxnChg chg="mod">
          <ac:chgData name="Roth, Dan" userId="18da4c67-dd89-43a7-9856-8592f867a23c" providerId="ADAL" clId="{178ADE3C-BFB3-4DFC-969D-527AA98E6317}" dt="2020-01-15T04:32:05.015" v="1266" actId="1036"/>
          <ac:cxnSpMkLst>
            <pc:docMk/>
            <pc:sldMk cId="3958187142" sldId="319"/>
            <ac:cxnSpMk id="14" creationId="{00000000-0000-0000-0000-000000000000}"/>
          </ac:cxnSpMkLst>
        </pc:cxnChg>
        <pc:cxnChg chg="mod">
          <ac:chgData name="Roth, Dan" userId="18da4c67-dd89-43a7-9856-8592f867a23c" providerId="ADAL" clId="{178ADE3C-BFB3-4DFC-969D-527AA98E6317}" dt="2020-01-15T04:20:50.902" v="805" actId="1038"/>
          <ac:cxnSpMkLst>
            <pc:docMk/>
            <pc:sldMk cId="3958187142" sldId="319"/>
            <ac:cxnSpMk id="15"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18" creationId="{00000000-0000-0000-0000-000000000000}"/>
          </ac:cxnSpMkLst>
        </pc:cxnChg>
        <pc:cxnChg chg="mod">
          <ac:chgData name="Roth, Dan" userId="18da4c67-dd89-43a7-9856-8592f867a23c" providerId="ADAL" clId="{178ADE3C-BFB3-4DFC-969D-527AA98E6317}" dt="2020-01-15T04:21:13.181" v="870" actId="1037"/>
          <ac:cxnSpMkLst>
            <pc:docMk/>
            <pc:sldMk cId="3958187142" sldId="319"/>
            <ac:cxnSpMk id="19" creationId="{00000000-0000-0000-0000-000000000000}"/>
          </ac:cxnSpMkLst>
        </pc:cxnChg>
        <pc:cxnChg chg="mod">
          <ac:chgData name="Roth, Dan" userId="18da4c67-dd89-43a7-9856-8592f867a23c" providerId="ADAL" clId="{178ADE3C-BFB3-4DFC-969D-527AA98E6317}" dt="2020-01-15T04:19:32.881" v="587" actId="1038"/>
          <ac:cxnSpMkLst>
            <pc:docMk/>
            <pc:sldMk cId="3958187142" sldId="319"/>
            <ac:cxnSpMk id="22" creationId="{00000000-0000-0000-0000-000000000000}"/>
          </ac:cxnSpMkLst>
        </pc:cxnChg>
        <pc:cxnChg chg="mod">
          <ac:chgData name="Roth, Dan" userId="18da4c67-dd89-43a7-9856-8592f867a23c" providerId="ADAL" clId="{178ADE3C-BFB3-4DFC-969D-527AA98E6317}" dt="2020-01-15T04:21:23.856" v="938" actId="1038"/>
          <ac:cxnSpMkLst>
            <pc:docMk/>
            <pc:sldMk cId="3958187142" sldId="319"/>
            <ac:cxnSpMk id="24" creationId="{00000000-0000-0000-0000-000000000000}"/>
          </ac:cxnSpMkLst>
        </pc:cxnChg>
        <pc:cxnChg chg="mod">
          <ac:chgData name="Roth, Dan" userId="18da4c67-dd89-43a7-9856-8592f867a23c" providerId="ADAL" clId="{178ADE3C-BFB3-4DFC-969D-527AA98E6317}" dt="2020-01-15T04:21:34.532" v="988" actId="1037"/>
          <ac:cxnSpMkLst>
            <pc:docMk/>
            <pc:sldMk cId="3958187142" sldId="319"/>
            <ac:cxnSpMk id="25" creationId="{00000000-0000-0000-0000-000000000000}"/>
          </ac:cxnSpMkLst>
        </pc:cxnChg>
        <pc:cxnChg chg="mod">
          <ac:chgData name="Roth, Dan" userId="18da4c67-dd89-43a7-9856-8592f867a23c" providerId="ADAL" clId="{178ADE3C-BFB3-4DFC-969D-527AA98E6317}" dt="2020-01-15T04:20:38.600" v="741" actId="1076"/>
          <ac:cxnSpMkLst>
            <pc:docMk/>
            <pc:sldMk cId="3958187142" sldId="319"/>
            <ac:cxnSpMk id="26" creationId="{00000000-0000-0000-0000-000000000000}"/>
          </ac:cxnSpMkLst>
        </pc:cxnChg>
        <pc:cxnChg chg="mod">
          <ac:chgData name="Roth, Dan" userId="18da4c67-dd89-43a7-9856-8592f867a23c" providerId="ADAL" clId="{178ADE3C-BFB3-4DFC-969D-527AA98E6317}" dt="2020-01-15T04:19:47.422" v="647" actId="1038"/>
          <ac:cxnSpMkLst>
            <pc:docMk/>
            <pc:sldMk cId="3958187142" sldId="319"/>
            <ac:cxnSpMk id="27" creationId="{00000000-0000-0000-0000-000000000000}"/>
          </ac:cxnSpMkLst>
        </pc:cxnChg>
        <pc:cxnChg chg="mod">
          <ac:chgData name="Roth, Dan" userId="18da4c67-dd89-43a7-9856-8592f867a23c" providerId="ADAL" clId="{178ADE3C-BFB3-4DFC-969D-527AA98E6317}" dt="2020-01-15T04:24:01.220" v="1082" actId="1076"/>
          <ac:cxnSpMkLst>
            <pc:docMk/>
            <pc:sldMk cId="3958187142" sldId="319"/>
            <ac:cxnSpMk id="30" creationId="{00000000-0000-0000-0000-000000000000}"/>
          </ac:cxnSpMkLst>
        </pc:cxnChg>
      </pc:sldChg>
      <pc:sldChg chg="modSp">
        <pc:chgData name="Roth, Dan" userId="18da4c67-dd89-43a7-9856-8592f867a23c" providerId="ADAL" clId="{178ADE3C-BFB3-4DFC-969D-527AA98E6317}" dt="2020-01-15T04:12:24.937" v="420" actId="20577"/>
        <pc:sldMkLst>
          <pc:docMk/>
          <pc:sldMk cId="150265810" sldId="324"/>
        </pc:sldMkLst>
        <pc:spChg chg="mod">
          <ac:chgData name="Roth, Dan" userId="18da4c67-dd89-43a7-9856-8592f867a23c" providerId="ADAL" clId="{178ADE3C-BFB3-4DFC-969D-527AA98E6317}" dt="2020-01-15T04:12:24.937" v="420" actId="20577"/>
          <ac:spMkLst>
            <pc:docMk/>
            <pc:sldMk cId="150265810" sldId="324"/>
            <ac:spMk id="3" creationId="{00000000-0000-0000-0000-000000000000}"/>
          </ac:spMkLst>
        </pc:spChg>
      </pc:sldChg>
      <pc:sldChg chg="add modTransition">
        <pc:chgData name="Roth, Dan" userId="18da4c67-dd89-43a7-9856-8592f867a23c" providerId="ADAL" clId="{178ADE3C-BFB3-4DFC-969D-527AA98E6317}" dt="2020-01-15T04:36:37.932" v="1367"/>
        <pc:sldMkLst>
          <pc:docMk/>
          <pc:sldMk cId="1488551656" sldId="328"/>
        </pc:sldMkLst>
      </pc:sldChg>
      <pc:sldChg chg="modSp add modTransition">
        <pc:chgData name="Roth, Dan" userId="18da4c67-dd89-43a7-9856-8592f867a23c" providerId="ADAL" clId="{178ADE3C-BFB3-4DFC-969D-527AA98E6317}" dt="2020-01-15T04:37:05.947" v="1369" actId="404"/>
        <pc:sldMkLst>
          <pc:docMk/>
          <pc:sldMk cId="844360345" sldId="331"/>
        </pc:sldMkLst>
        <pc:spChg chg="mod">
          <ac:chgData name="Roth, Dan" userId="18da4c67-dd89-43a7-9856-8592f867a23c" providerId="ADAL" clId="{178ADE3C-BFB3-4DFC-969D-527AA98E6317}" dt="2020-01-15T04:37:05.947" v="1369" actId="404"/>
          <ac:spMkLst>
            <pc:docMk/>
            <pc:sldMk cId="844360345" sldId="331"/>
            <ac:spMk id="2" creationId="{00000000-0000-0000-0000-000000000000}"/>
          </ac:spMkLst>
        </pc:spChg>
      </pc:sldChg>
      <pc:sldChg chg="add modTransition">
        <pc:chgData name="Roth, Dan" userId="18da4c67-dd89-43a7-9856-8592f867a23c" providerId="ADAL" clId="{178ADE3C-BFB3-4DFC-969D-527AA98E6317}" dt="2020-01-15T04:36:37.932" v="1367"/>
        <pc:sldMkLst>
          <pc:docMk/>
          <pc:sldMk cId="2141681996" sldId="332"/>
        </pc:sldMkLst>
      </pc:sldChg>
      <pc:sldChg chg="add modTransition">
        <pc:chgData name="Roth, Dan" userId="18da4c67-dd89-43a7-9856-8592f867a23c" providerId="ADAL" clId="{178ADE3C-BFB3-4DFC-969D-527AA98E6317}" dt="2020-01-15T04:36:37.932" v="1367"/>
        <pc:sldMkLst>
          <pc:docMk/>
          <pc:sldMk cId="1447334789" sldId="333"/>
        </pc:sldMkLst>
      </pc:sldChg>
      <pc:sldChg chg="add modTransition">
        <pc:chgData name="Roth, Dan" userId="18da4c67-dd89-43a7-9856-8592f867a23c" providerId="ADAL" clId="{178ADE3C-BFB3-4DFC-969D-527AA98E6317}" dt="2020-01-15T04:36:37.932" v="1367"/>
        <pc:sldMkLst>
          <pc:docMk/>
          <pc:sldMk cId="3783351560" sldId="334"/>
        </pc:sldMkLst>
      </pc:sldChg>
      <pc:sldChg chg="add modTransition">
        <pc:chgData name="Roth, Dan" userId="18da4c67-dd89-43a7-9856-8592f867a23c" providerId="ADAL" clId="{178ADE3C-BFB3-4DFC-969D-527AA98E6317}" dt="2020-01-15T04:36:37.932" v="1367"/>
        <pc:sldMkLst>
          <pc:docMk/>
          <pc:sldMk cId="51493151" sldId="335"/>
        </pc:sldMkLst>
      </pc:sldChg>
      <pc:sldChg chg="add modTransition">
        <pc:chgData name="Roth, Dan" userId="18da4c67-dd89-43a7-9856-8592f867a23c" providerId="ADAL" clId="{178ADE3C-BFB3-4DFC-969D-527AA98E6317}" dt="2020-01-15T04:36:37.932" v="1367"/>
        <pc:sldMkLst>
          <pc:docMk/>
          <pc:sldMk cId="1255450428" sldId="341"/>
        </pc:sldMkLst>
      </pc:sldChg>
      <pc:sldChg chg="add modTransition">
        <pc:chgData name="Roth, Dan" userId="18da4c67-dd89-43a7-9856-8592f867a23c" providerId="ADAL" clId="{178ADE3C-BFB3-4DFC-969D-527AA98E6317}" dt="2020-01-15T04:36:37.932" v="1367"/>
        <pc:sldMkLst>
          <pc:docMk/>
          <pc:sldMk cId="634992028" sldId="342"/>
        </pc:sldMkLst>
      </pc:sldChg>
      <pc:sldChg chg="delSp">
        <pc:chgData name="Roth, Dan" userId="18da4c67-dd89-43a7-9856-8592f867a23c" providerId="ADAL" clId="{178ADE3C-BFB3-4DFC-969D-527AA98E6317}" dt="2020-01-15T03:54:50.277" v="0" actId="478"/>
        <pc:sldMkLst>
          <pc:docMk/>
          <pc:sldMk cId="144345531" sldId="385"/>
        </pc:sldMkLst>
        <pc:spChg chg="del">
          <ac:chgData name="Roth, Dan" userId="18da4c67-dd89-43a7-9856-8592f867a23c" providerId="ADAL" clId="{178ADE3C-BFB3-4DFC-969D-527AA98E6317}" dt="2020-01-15T03:54:50.277" v="0" actId="478"/>
          <ac:spMkLst>
            <pc:docMk/>
            <pc:sldMk cId="144345531" sldId="385"/>
            <ac:spMk id="50178" creationId="{00000000-0000-0000-0000-000000000000}"/>
          </ac:spMkLst>
        </pc:spChg>
      </pc:sldChg>
      <pc:sldChg chg="addSp delSp modSp add modTransition">
        <pc:chgData name="Roth, Dan" userId="18da4c67-dd89-43a7-9856-8592f867a23c" providerId="ADAL" clId="{178ADE3C-BFB3-4DFC-969D-527AA98E6317}" dt="2020-01-15T04:10:14.067" v="315" actId="6549"/>
        <pc:sldMkLst>
          <pc:docMk/>
          <pc:sldMk cId="2927507868" sldId="410"/>
        </pc:sldMkLst>
        <pc:spChg chg="mod">
          <ac:chgData name="Roth, Dan" userId="18da4c67-dd89-43a7-9856-8592f867a23c" providerId="ADAL" clId="{178ADE3C-BFB3-4DFC-969D-527AA98E6317}" dt="2020-01-15T03:58:06.744" v="76" actId="20577"/>
          <ac:spMkLst>
            <pc:docMk/>
            <pc:sldMk cId="2927507868" sldId="410"/>
            <ac:spMk id="3" creationId="{E37F9463-A2C6-4930-A5BD-6DEC0646BA50}"/>
          </ac:spMkLst>
        </pc:spChg>
        <pc:spChg chg="add del mod">
          <ac:chgData name="Roth, Dan" userId="18da4c67-dd89-43a7-9856-8592f867a23c" providerId="ADAL" clId="{178ADE3C-BFB3-4DFC-969D-527AA98E6317}" dt="2020-01-15T03:58:45.936" v="79" actId="478"/>
          <ac:spMkLst>
            <pc:docMk/>
            <pc:sldMk cId="2927507868" sldId="410"/>
            <ac:spMk id="4" creationId="{4C683B84-0FF8-4FE4-A6A2-2A254D0A40C7}"/>
          </ac:spMkLst>
        </pc:spChg>
        <pc:spChg chg="add del">
          <ac:chgData name="Roth, Dan" userId="18da4c67-dd89-43a7-9856-8592f867a23c" providerId="ADAL" clId="{178ADE3C-BFB3-4DFC-969D-527AA98E6317}" dt="2020-01-15T03:59:00.022" v="83"/>
          <ac:spMkLst>
            <pc:docMk/>
            <pc:sldMk cId="2927507868" sldId="410"/>
            <ac:spMk id="5" creationId="{DA3E7C72-68D1-4CB3-AA5E-4CF1CAA67E2F}"/>
          </ac:spMkLst>
        </pc:spChg>
        <pc:spChg chg="add mod">
          <ac:chgData name="Roth, Dan" userId="18da4c67-dd89-43a7-9856-8592f867a23c" providerId="ADAL" clId="{178ADE3C-BFB3-4DFC-969D-527AA98E6317}" dt="2020-01-15T04:10:14.067" v="315" actId="6549"/>
          <ac:spMkLst>
            <pc:docMk/>
            <pc:sldMk cId="2927507868" sldId="410"/>
            <ac:spMk id="6" creationId="{D3C9DD24-B9E8-4C4F-9FBF-732D0E09AE7C}"/>
          </ac:spMkLst>
        </pc:spChg>
      </pc:sldChg>
      <pc:sldChg chg="add modTransition">
        <pc:chgData name="Roth, Dan" userId="18da4c67-dd89-43a7-9856-8592f867a23c" providerId="ADAL" clId="{178ADE3C-BFB3-4DFC-969D-527AA98E6317}" dt="2020-01-15T04:36:37.932" v="1367"/>
        <pc:sldMkLst>
          <pc:docMk/>
          <pc:sldMk cId="3553417767" sldId="413"/>
        </pc:sldMkLst>
      </pc:sldChg>
      <pc:sldChg chg="add modTransition">
        <pc:chgData name="Roth, Dan" userId="18da4c67-dd89-43a7-9856-8592f867a23c" providerId="ADAL" clId="{178ADE3C-BFB3-4DFC-969D-527AA98E6317}" dt="2020-01-15T04:36:37.932" v="1367"/>
        <pc:sldMkLst>
          <pc:docMk/>
          <pc:sldMk cId="15962436" sldId="1423"/>
        </pc:sldMkLst>
      </pc:sldChg>
      <pc:sldChg chg="del">
        <pc:chgData name="Roth, Dan" userId="18da4c67-dd89-43a7-9856-8592f867a23c" providerId="ADAL" clId="{178ADE3C-BFB3-4DFC-969D-527AA98E6317}" dt="2020-01-15T04:11:23.022" v="379" actId="47"/>
        <pc:sldMkLst>
          <pc:docMk/>
          <pc:sldMk cId="4087997763" sldId="1423"/>
        </pc:sldMkLst>
      </pc:sldChg>
    </pc:docChg>
  </pc:docChgLst>
  <pc:docChgLst>
    <pc:chgData name="Roth, Dan" userId="18da4c67-dd89-43a7-9856-8592f867a23c" providerId="ADAL" clId="{698BC40D-3440-4629-BA5B-CB63CA225431}"/>
    <pc:docChg chg="modSld">
      <pc:chgData name="Roth, Dan" userId="18da4c67-dd89-43a7-9856-8592f867a23c" providerId="ADAL" clId="{698BC40D-3440-4629-BA5B-CB63CA225431}" dt="2019-09-26T02:35:17.844" v="15" actId="403"/>
      <pc:docMkLst>
        <pc:docMk/>
      </pc:docMkLst>
      <pc:sldChg chg="modNotesTx">
        <pc:chgData name="Roth, Dan" userId="18da4c67-dd89-43a7-9856-8592f867a23c" providerId="ADAL" clId="{698BC40D-3440-4629-BA5B-CB63CA225431}" dt="2019-09-26T02:35:17.844" v="15" actId="403"/>
        <pc:sldMkLst>
          <pc:docMk/>
          <pc:sldMk cId="3010260867" sldId="517"/>
        </pc:sldMkLst>
      </pc:sldChg>
      <pc:sldChg chg="delSp">
        <pc:chgData name="Roth, Dan" userId="18da4c67-dd89-43a7-9856-8592f867a23c" providerId="ADAL" clId="{698BC40D-3440-4629-BA5B-CB63CA225431}" dt="2019-09-26T02:33:13.104" v="2" actId="478"/>
        <pc:sldMkLst>
          <pc:docMk/>
          <pc:sldMk cId="2497973301" sldId="793"/>
        </pc:sldMkLst>
        <pc:spChg chg="del">
          <ac:chgData name="Roth, Dan" userId="18da4c67-dd89-43a7-9856-8592f867a23c" providerId="ADAL" clId="{698BC40D-3440-4629-BA5B-CB63CA225431}" dt="2019-09-26T02:33:13.104" v="2" actId="478"/>
          <ac:spMkLst>
            <pc:docMk/>
            <pc:sldMk cId="2497973301" sldId="793"/>
            <ac:spMk id="4" creationId="{CDA80D02-917E-47D7-9A64-87DE9B4CB505}"/>
          </ac:spMkLst>
        </pc:spChg>
      </pc:sldChg>
      <pc:sldChg chg="delSp">
        <pc:chgData name="Roth, Dan" userId="18da4c67-dd89-43a7-9856-8592f867a23c" providerId="ADAL" clId="{698BC40D-3440-4629-BA5B-CB63CA225431}" dt="2019-09-26T02:33:06.497" v="1" actId="478"/>
        <pc:sldMkLst>
          <pc:docMk/>
          <pc:sldMk cId="2360945601" sldId="794"/>
        </pc:sldMkLst>
        <pc:spChg chg="del">
          <ac:chgData name="Roth, Dan" userId="18da4c67-dd89-43a7-9856-8592f867a23c" providerId="ADAL" clId="{698BC40D-3440-4629-BA5B-CB63CA225431}" dt="2019-09-26T02:33:06.497" v="1" actId="478"/>
          <ac:spMkLst>
            <pc:docMk/>
            <pc:sldMk cId="2360945601" sldId="794"/>
            <ac:spMk id="5" creationId="{C5D6B868-54BA-4D46-8A4F-F868B36FE259}"/>
          </ac:spMkLst>
        </pc:spChg>
      </pc:sldChg>
      <pc:sldChg chg="delSp">
        <pc:chgData name="Roth, Dan" userId="18da4c67-dd89-43a7-9856-8592f867a23c" providerId="ADAL" clId="{698BC40D-3440-4629-BA5B-CB63CA225431}" dt="2019-09-26T02:32:58.198" v="0" actId="478"/>
        <pc:sldMkLst>
          <pc:docMk/>
          <pc:sldMk cId="3338056154" sldId="795"/>
        </pc:sldMkLst>
        <pc:spChg chg="del">
          <ac:chgData name="Roth, Dan" userId="18da4c67-dd89-43a7-9856-8592f867a23c" providerId="ADAL" clId="{698BC40D-3440-4629-BA5B-CB63CA225431}" dt="2019-09-26T02:32:58.198" v="0" actId="478"/>
          <ac:spMkLst>
            <pc:docMk/>
            <pc:sldMk cId="3338056154" sldId="795"/>
            <ac:spMk id="5" creationId="{AAC3FB61-8CF7-434A-A86F-9798659450A0}"/>
          </ac:spMkLst>
        </pc:spChg>
      </pc:sldChg>
      <pc:sldChg chg="delSp">
        <pc:chgData name="Roth, Dan" userId="18da4c67-dd89-43a7-9856-8592f867a23c" providerId="ADAL" clId="{698BC40D-3440-4629-BA5B-CB63CA225431}" dt="2019-09-26T02:34:57.881" v="3" actId="478"/>
        <pc:sldMkLst>
          <pc:docMk/>
          <pc:sldMk cId="50620730" sldId="834"/>
        </pc:sldMkLst>
        <pc:spChg chg="del">
          <ac:chgData name="Roth, Dan" userId="18da4c67-dd89-43a7-9856-8592f867a23c" providerId="ADAL" clId="{698BC40D-3440-4629-BA5B-CB63CA225431}" dt="2019-09-26T02:34:57.881" v="3" actId="478"/>
          <ac:spMkLst>
            <pc:docMk/>
            <pc:sldMk cId="50620730" sldId="834"/>
            <ac:spMk id="3" creationId="{4BDCAB26-0C03-4F46-A1D9-385A2F693C83}"/>
          </ac:spMkLst>
        </pc:spChg>
      </pc:sldChg>
    </pc:docChg>
  </pc:docChgLst>
  <pc:docChgLst>
    <pc:chgData name="Roth, Dan" userId="18da4c67-dd89-43a7-9856-8592f867a23c" providerId="ADAL" clId="{88786A87-5459-41C4-9095-367208F569D5}"/>
    <pc:docChg chg="delSld modSld modSection">
      <pc:chgData name="Roth, Dan" userId="18da4c67-dd89-43a7-9856-8592f867a23c" providerId="ADAL" clId="{88786A87-5459-41C4-9095-367208F569D5}" dt="2020-01-16T17:29:52.841" v="364" actId="20577"/>
      <pc:docMkLst>
        <pc:docMk/>
      </pc:docMkLst>
      <pc:sldChg chg="del">
        <pc:chgData name="Roth, Dan" userId="18da4c67-dd89-43a7-9856-8592f867a23c" providerId="ADAL" clId="{88786A87-5459-41C4-9095-367208F569D5}" dt="2020-01-16T17:29:12.694" v="352" actId="47"/>
        <pc:sldMkLst>
          <pc:docMk/>
          <pc:sldMk cId="1565855242" sldId="281"/>
        </pc:sldMkLst>
      </pc:sldChg>
      <pc:sldChg chg="del">
        <pc:chgData name="Roth, Dan" userId="18da4c67-dd89-43a7-9856-8592f867a23c" providerId="ADAL" clId="{88786A87-5459-41C4-9095-367208F569D5}" dt="2020-01-16T17:29:12.694" v="352" actId="47"/>
        <pc:sldMkLst>
          <pc:docMk/>
          <pc:sldMk cId="1844681746" sldId="282"/>
        </pc:sldMkLst>
      </pc:sldChg>
      <pc:sldChg chg="del">
        <pc:chgData name="Roth, Dan" userId="18da4c67-dd89-43a7-9856-8592f867a23c" providerId="ADAL" clId="{88786A87-5459-41C4-9095-367208F569D5}" dt="2020-01-16T17:29:12.694" v="352" actId="47"/>
        <pc:sldMkLst>
          <pc:docMk/>
          <pc:sldMk cId="2734713411" sldId="283"/>
        </pc:sldMkLst>
      </pc:sldChg>
      <pc:sldChg chg="del">
        <pc:chgData name="Roth, Dan" userId="18da4c67-dd89-43a7-9856-8592f867a23c" providerId="ADAL" clId="{88786A87-5459-41C4-9095-367208F569D5}" dt="2020-01-16T17:29:12.694" v="352" actId="47"/>
        <pc:sldMkLst>
          <pc:docMk/>
          <pc:sldMk cId="575945058" sldId="284"/>
        </pc:sldMkLst>
      </pc:sldChg>
      <pc:sldChg chg="del">
        <pc:chgData name="Roth, Dan" userId="18da4c67-dd89-43a7-9856-8592f867a23c" providerId="ADAL" clId="{88786A87-5459-41C4-9095-367208F569D5}" dt="2020-01-16T17:29:12.694" v="352" actId="47"/>
        <pc:sldMkLst>
          <pc:docMk/>
          <pc:sldMk cId="216908841" sldId="430"/>
        </pc:sldMkLst>
      </pc:sldChg>
      <pc:sldChg chg="del">
        <pc:chgData name="Roth, Dan" userId="18da4c67-dd89-43a7-9856-8592f867a23c" providerId="ADAL" clId="{88786A87-5459-41C4-9095-367208F569D5}" dt="2020-01-16T17:29:12.694" v="352" actId="47"/>
        <pc:sldMkLst>
          <pc:docMk/>
          <pc:sldMk cId="1613931512" sldId="437"/>
        </pc:sldMkLst>
      </pc:sldChg>
      <pc:sldChg chg="del">
        <pc:chgData name="Roth, Dan" userId="18da4c67-dd89-43a7-9856-8592f867a23c" providerId="ADAL" clId="{88786A87-5459-41C4-9095-367208F569D5}" dt="2020-01-16T17:29:12.694" v="352" actId="47"/>
        <pc:sldMkLst>
          <pc:docMk/>
          <pc:sldMk cId="2776164316" sldId="441"/>
        </pc:sldMkLst>
      </pc:sldChg>
      <pc:sldChg chg="del">
        <pc:chgData name="Roth, Dan" userId="18da4c67-dd89-43a7-9856-8592f867a23c" providerId="ADAL" clId="{88786A87-5459-41C4-9095-367208F569D5}" dt="2020-01-16T17:29:12.694" v="352" actId="47"/>
        <pc:sldMkLst>
          <pc:docMk/>
          <pc:sldMk cId="3071081106" sldId="448"/>
        </pc:sldMkLst>
      </pc:sldChg>
      <pc:sldChg chg="del">
        <pc:chgData name="Roth, Dan" userId="18da4c67-dd89-43a7-9856-8592f867a23c" providerId="ADAL" clId="{88786A87-5459-41C4-9095-367208F569D5}" dt="2020-01-16T17:29:12.694" v="352" actId="47"/>
        <pc:sldMkLst>
          <pc:docMk/>
          <pc:sldMk cId="3672234010" sldId="456"/>
        </pc:sldMkLst>
      </pc:sldChg>
      <pc:sldChg chg="del">
        <pc:chgData name="Roth, Dan" userId="18da4c67-dd89-43a7-9856-8592f867a23c" providerId="ADAL" clId="{88786A87-5459-41C4-9095-367208F569D5}" dt="2020-01-16T17:29:12.694" v="352" actId="47"/>
        <pc:sldMkLst>
          <pc:docMk/>
          <pc:sldMk cId="2198765369" sldId="482"/>
        </pc:sldMkLst>
      </pc:sldChg>
      <pc:sldChg chg="del">
        <pc:chgData name="Roth, Dan" userId="18da4c67-dd89-43a7-9856-8592f867a23c" providerId="ADAL" clId="{88786A87-5459-41C4-9095-367208F569D5}" dt="2020-01-16T17:29:12.694" v="352" actId="47"/>
        <pc:sldMkLst>
          <pc:docMk/>
          <pc:sldMk cId="3519590558" sldId="498"/>
        </pc:sldMkLst>
      </pc:sldChg>
      <pc:sldChg chg="del">
        <pc:chgData name="Roth, Dan" userId="18da4c67-dd89-43a7-9856-8592f867a23c" providerId="ADAL" clId="{88786A87-5459-41C4-9095-367208F569D5}" dt="2020-01-16T17:29:12.694" v="352" actId="47"/>
        <pc:sldMkLst>
          <pc:docMk/>
          <pc:sldMk cId="3010260867" sldId="517"/>
        </pc:sldMkLst>
      </pc:sldChg>
      <pc:sldChg chg="del">
        <pc:chgData name="Roth, Dan" userId="18da4c67-dd89-43a7-9856-8592f867a23c" providerId="ADAL" clId="{88786A87-5459-41C4-9095-367208F569D5}" dt="2020-01-16T17:29:12.694" v="352" actId="47"/>
        <pc:sldMkLst>
          <pc:docMk/>
          <pc:sldMk cId="2450023312" sldId="526"/>
        </pc:sldMkLst>
      </pc:sldChg>
      <pc:sldChg chg="del">
        <pc:chgData name="Roth, Dan" userId="18da4c67-dd89-43a7-9856-8592f867a23c" providerId="ADAL" clId="{88786A87-5459-41C4-9095-367208F569D5}" dt="2020-01-16T17:29:12.694" v="352" actId="47"/>
        <pc:sldMkLst>
          <pc:docMk/>
          <pc:sldMk cId="3543328734" sldId="560"/>
        </pc:sldMkLst>
      </pc:sldChg>
      <pc:sldChg chg="del">
        <pc:chgData name="Roth, Dan" userId="18da4c67-dd89-43a7-9856-8592f867a23c" providerId="ADAL" clId="{88786A87-5459-41C4-9095-367208F569D5}" dt="2020-01-16T17:29:12.694" v="352" actId="47"/>
        <pc:sldMkLst>
          <pc:docMk/>
          <pc:sldMk cId="164226472" sldId="588"/>
        </pc:sldMkLst>
      </pc:sldChg>
      <pc:sldChg chg="del">
        <pc:chgData name="Roth, Dan" userId="18da4c67-dd89-43a7-9856-8592f867a23c" providerId="ADAL" clId="{88786A87-5459-41C4-9095-367208F569D5}" dt="2020-01-16T17:29:12.694" v="352" actId="47"/>
        <pc:sldMkLst>
          <pc:docMk/>
          <pc:sldMk cId="1173615815" sldId="590"/>
        </pc:sldMkLst>
      </pc:sldChg>
      <pc:sldChg chg="del">
        <pc:chgData name="Roth, Dan" userId="18da4c67-dd89-43a7-9856-8592f867a23c" providerId="ADAL" clId="{88786A87-5459-41C4-9095-367208F569D5}" dt="2020-01-16T17:29:12.694" v="352" actId="47"/>
        <pc:sldMkLst>
          <pc:docMk/>
          <pc:sldMk cId="1258585523" sldId="612"/>
        </pc:sldMkLst>
      </pc:sldChg>
      <pc:sldChg chg="del">
        <pc:chgData name="Roth, Dan" userId="18da4c67-dd89-43a7-9856-8592f867a23c" providerId="ADAL" clId="{88786A87-5459-41C4-9095-367208F569D5}" dt="2020-01-16T17:29:12.694" v="352" actId="47"/>
        <pc:sldMkLst>
          <pc:docMk/>
          <pc:sldMk cId="1439283589" sldId="624"/>
        </pc:sldMkLst>
      </pc:sldChg>
      <pc:sldChg chg="del">
        <pc:chgData name="Roth, Dan" userId="18da4c67-dd89-43a7-9856-8592f867a23c" providerId="ADAL" clId="{88786A87-5459-41C4-9095-367208F569D5}" dt="2020-01-16T17:29:12.694" v="352" actId="47"/>
        <pc:sldMkLst>
          <pc:docMk/>
          <pc:sldMk cId="1972853996" sldId="677"/>
        </pc:sldMkLst>
      </pc:sldChg>
      <pc:sldChg chg="del">
        <pc:chgData name="Roth, Dan" userId="18da4c67-dd89-43a7-9856-8592f867a23c" providerId="ADAL" clId="{88786A87-5459-41C4-9095-367208F569D5}" dt="2020-01-16T17:29:12.694" v="352" actId="47"/>
        <pc:sldMkLst>
          <pc:docMk/>
          <pc:sldMk cId="2150309772" sldId="744"/>
        </pc:sldMkLst>
      </pc:sldChg>
      <pc:sldChg chg="del">
        <pc:chgData name="Roth, Dan" userId="18da4c67-dd89-43a7-9856-8592f867a23c" providerId="ADAL" clId="{88786A87-5459-41C4-9095-367208F569D5}" dt="2020-01-16T17:29:12.694" v="352" actId="47"/>
        <pc:sldMkLst>
          <pc:docMk/>
          <pc:sldMk cId="2753567696" sldId="754"/>
        </pc:sldMkLst>
      </pc:sldChg>
      <pc:sldChg chg="del">
        <pc:chgData name="Roth, Dan" userId="18da4c67-dd89-43a7-9856-8592f867a23c" providerId="ADAL" clId="{88786A87-5459-41C4-9095-367208F569D5}" dt="2020-01-16T17:29:12.694" v="352" actId="47"/>
        <pc:sldMkLst>
          <pc:docMk/>
          <pc:sldMk cId="4176264548" sldId="764"/>
        </pc:sldMkLst>
      </pc:sldChg>
      <pc:sldChg chg="del">
        <pc:chgData name="Roth, Dan" userId="18da4c67-dd89-43a7-9856-8592f867a23c" providerId="ADAL" clId="{88786A87-5459-41C4-9095-367208F569D5}" dt="2020-01-16T17:29:12.694" v="352" actId="47"/>
        <pc:sldMkLst>
          <pc:docMk/>
          <pc:sldMk cId="446786440" sldId="765"/>
        </pc:sldMkLst>
      </pc:sldChg>
      <pc:sldChg chg="del">
        <pc:chgData name="Roth, Dan" userId="18da4c67-dd89-43a7-9856-8592f867a23c" providerId="ADAL" clId="{88786A87-5459-41C4-9095-367208F569D5}" dt="2020-01-16T17:29:12.694" v="352" actId="47"/>
        <pc:sldMkLst>
          <pc:docMk/>
          <pc:sldMk cId="514667872" sldId="784"/>
        </pc:sldMkLst>
      </pc:sldChg>
      <pc:sldChg chg="del">
        <pc:chgData name="Roth, Dan" userId="18da4c67-dd89-43a7-9856-8592f867a23c" providerId="ADAL" clId="{88786A87-5459-41C4-9095-367208F569D5}" dt="2020-01-16T17:29:12.694" v="352" actId="47"/>
        <pc:sldMkLst>
          <pc:docMk/>
          <pc:sldMk cId="3785013207" sldId="785"/>
        </pc:sldMkLst>
      </pc:sldChg>
      <pc:sldChg chg="del">
        <pc:chgData name="Roth, Dan" userId="18da4c67-dd89-43a7-9856-8592f867a23c" providerId="ADAL" clId="{88786A87-5459-41C4-9095-367208F569D5}" dt="2020-01-16T17:29:12.694" v="352" actId="47"/>
        <pc:sldMkLst>
          <pc:docMk/>
          <pc:sldMk cId="3182884371" sldId="786"/>
        </pc:sldMkLst>
      </pc:sldChg>
      <pc:sldChg chg="del">
        <pc:chgData name="Roth, Dan" userId="18da4c67-dd89-43a7-9856-8592f867a23c" providerId="ADAL" clId="{88786A87-5459-41C4-9095-367208F569D5}" dt="2020-01-16T17:29:12.694" v="352" actId="47"/>
        <pc:sldMkLst>
          <pc:docMk/>
          <pc:sldMk cId="1691102134" sldId="792"/>
        </pc:sldMkLst>
      </pc:sldChg>
      <pc:sldChg chg="del">
        <pc:chgData name="Roth, Dan" userId="18da4c67-dd89-43a7-9856-8592f867a23c" providerId="ADAL" clId="{88786A87-5459-41C4-9095-367208F569D5}" dt="2020-01-16T17:29:12.694" v="352" actId="47"/>
        <pc:sldMkLst>
          <pc:docMk/>
          <pc:sldMk cId="2497973301" sldId="793"/>
        </pc:sldMkLst>
      </pc:sldChg>
      <pc:sldChg chg="del">
        <pc:chgData name="Roth, Dan" userId="18da4c67-dd89-43a7-9856-8592f867a23c" providerId="ADAL" clId="{88786A87-5459-41C4-9095-367208F569D5}" dt="2020-01-16T17:29:12.694" v="352" actId="47"/>
        <pc:sldMkLst>
          <pc:docMk/>
          <pc:sldMk cId="2360945601" sldId="794"/>
        </pc:sldMkLst>
      </pc:sldChg>
      <pc:sldChg chg="del">
        <pc:chgData name="Roth, Dan" userId="18da4c67-dd89-43a7-9856-8592f867a23c" providerId="ADAL" clId="{88786A87-5459-41C4-9095-367208F569D5}" dt="2020-01-16T17:29:12.694" v="352" actId="47"/>
        <pc:sldMkLst>
          <pc:docMk/>
          <pc:sldMk cId="3338056154" sldId="795"/>
        </pc:sldMkLst>
      </pc:sldChg>
      <pc:sldChg chg="del">
        <pc:chgData name="Roth, Dan" userId="18da4c67-dd89-43a7-9856-8592f867a23c" providerId="ADAL" clId="{88786A87-5459-41C4-9095-367208F569D5}" dt="2020-01-16T17:29:12.694" v="352" actId="47"/>
        <pc:sldMkLst>
          <pc:docMk/>
          <pc:sldMk cId="1098108280" sldId="815"/>
        </pc:sldMkLst>
      </pc:sldChg>
      <pc:sldChg chg="del">
        <pc:chgData name="Roth, Dan" userId="18da4c67-dd89-43a7-9856-8592f867a23c" providerId="ADAL" clId="{88786A87-5459-41C4-9095-367208F569D5}" dt="2020-01-16T17:29:12.694" v="352" actId="47"/>
        <pc:sldMkLst>
          <pc:docMk/>
          <pc:sldMk cId="2544965453" sldId="828"/>
        </pc:sldMkLst>
      </pc:sldChg>
      <pc:sldChg chg="del">
        <pc:chgData name="Roth, Dan" userId="18da4c67-dd89-43a7-9856-8592f867a23c" providerId="ADAL" clId="{88786A87-5459-41C4-9095-367208F569D5}" dt="2020-01-16T17:29:12.694" v="352" actId="47"/>
        <pc:sldMkLst>
          <pc:docMk/>
          <pc:sldMk cId="218660089" sldId="831"/>
        </pc:sldMkLst>
      </pc:sldChg>
      <pc:sldChg chg="del">
        <pc:chgData name="Roth, Dan" userId="18da4c67-dd89-43a7-9856-8592f867a23c" providerId="ADAL" clId="{88786A87-5459-41C4-9095-367208F569D5}" dt="2020-01-16T17:29:12.694" v="352" actId="47"/>
        <pc:sldMkLst>
          <pc:docMk/>
          <pc:sldMk cId="3533324032" sldId="832"/>
        </pc:sldMkLst>
      </pc:sldChg>
      <pc:sldChg chg="del">
        <pc:chgData name="Roth, Dan" userId="18da4c67-dd89-43a7-9856-8592f867a23c" providerId="ADAL" clId="{88786A87-5459-41C4-9095-367208F569D5}" dt="2020-01-16T17:29:12.694" v="352" actId="47"/>
        <pc:sldMkLst>
          <pc:docMk/>
          <pc:sldMk cId="50620730" sldId="834"/>
        </pc:sldMkLst>
      </pc:sldChg>
      <pc:sldChg chg="del">
        <pc:chgData name="Roth, Dan" userId="18da4c67-dd89-43a7-9856-8592f867a23c" providerId="ADAL" clId="{88786A87-5459-41C4-9095-367208F569D5}" dt="2020-01-16T17:29:12.694" v="352" actId="47"/>
        <pc:sldMkLst>
          <pc:docMk/>
          <pc:sldMk cId="4239971961" sldId="835"/>
        </pc:sldMkLst>
      </pc:sldChg>
      <pc:sldChg chg="del">
        <pc:chgData name="Roth, Dan" userId="18da4c67-dd89-43a7-9856-8592f867a23c" providerId="ADAL" clId="{88786A87-5459-41C4-9095-367208F569D5}" dt="2020-01-16T17:29:12.694" v="352" actId="47"/>
        <pc:sldMkLst>
          <pc:docMk/>
          <pc:sldMk cId="3834042898" sldId="836"/>
        </pc:sldMkLst>
      </pc:sldChg>
      <pc:sldChg chg="del">
        <pc:chgData name="Roth, Dan" userId="18da4c67-dd89-43a7-9856-8592f867a23c" providerId="ADAL" clId="{88786A87-5459-41C4-9095-367208F569D5}" dt="2020-01-16T17:29:12.694" v="352" actId="47"/>
        <pc:sldMkLst>
          <pc:docMk/>
          <pc:sldMk cId="1953890501" sldId="837"/>
        </pc:sldMkLst>
      </pc:sldChg>
      <pc:sldChg chg="del">
        <pc:chgData name="Roth, Dan" userId="18da4c67-dd89-43a7-9856-8592f867a23c" providerId="ADAL" clId="{88786A87-5459-41C4-9095-367208F569D5}" dt="2020-01-16T17:29:12.694" v="352" actId="47"/>
        <pc:sldMkLst>
          <pc:docMk/>
          <pc:sldMk cId="2299947466" sldId="838"/>
        </pc:sldMkLst>
      </pc:sldChg>
      <pc:sldChg chg="del">
        <pc:chgData name="Roth, Dan" userId="18da4c67-dd89-43a7-9856-8592f867a23c" providerId="ADAL" clId="{88786A87-5459-41C4-9095-367208F569D5}" dt="2020-01-16T17:29:12.694" v="352" actId="47"/>
        <pc:sldMkLst>
          <pc:docMk/>
          <pc:sldMk cId="71500761" sldId="857"/>
        </pc:sldMkLst>
      </pc:sldChg>
      <pc:sldChg chg="del">
        <pc:chgData name="Roth, Dan" userId="18da4c67-dd89-43a7-9856-8592f867a23c" providerId="ADAL" clId="{88786A87-5459-41C4-9095-367208F569D5}" dt="2020-01-16T17:29:12.694" v="352" actId="47"/>
        <pc:sldMkLst>
          <pc:docMk/>
          <pc:sldMk cId="514521299" sldId="860"/>
        </pc:sldMkLst>
      </pc:sldChg>
      <pc:sldChg chg="del">
        <pc:chgData name="Roth, Dan" userId="18da4c67-dd89-43a7-9856-8592f867a23c" providerId="ADAL" clId="{88786A87-5459-41C4-9095-367208F569D5}" dt="2020-01-16T17:29:12.694" v="352" actId="47"/>
        <pc:sldMkLst>
          <pc:docMk/>
          <pc:sldMk cId="1717805384" sldId="1266"/>
        </pc:sldMkLst>
      </pc:sldChg>
      <pc:sldChg chg="del">
        <pc:chgData name="Roth, Dan" userId="18da4c67-dd89-43a7-9856-8592f867a23c" providerId="ADAL" clId="{88786A87-5459-41C4-9095-367208F569D5}" dt="2020-01-16T17:29:12.694" v="352" actId="47"/>
        <pc:sldMkLst>
          <pc:docMk/>
          <pc:sldMk cId="1466876474" sldId="1268"/>
        </pc:sldMkLst>
      </pc:sldChg>
      <pc:sldChg chg="del">
        <pc:chgData name="Roth, Dan" userId="18da4c67-dd89-43a7-9856-8592f867a23c" providerId="ADAL" clId="{88786A87-5459-41C4-9095-367208F569D5}" dt="2020-01-16T17:29:12.694" v="352" actId="47"/>
        <pc:sldMkLst>
          <pc:docMk/>
          <pc:sldMk cId="2527546393" sldId="1269"/>
        </pc:sldMkLst>
      </pc:sldChg>
      <pc:sldChg chg="del">
        <pc:chgData name="Roth, Dan" userId="18da4c67-dd89-43a7-9856-8592f867a23c" providerId="ADAL" clId="{88786A87-5459-41C4-9095-367208F569D5}" dt="2020-01-16T17:29:12.694" v="352" actId="47"/>
        <pc:sldMkLst>
          <pc:docMk/>
          <pc:sldMk cId="819782201" sldId="1273"/>
        </pc:sldMkLst>
      </pc:sldChg>
      <pc:sldChg chg="del">
        <pc:chgData name="Roth, Dan" userId="18da4c67-dd89-43a7-9856-8592f867a23c" providerId="ADAL" clId="{88786A87-5459-41C4-9095-367208F569D5}" dt="2020-01-16T17:29:12.694" v="352" actId="47"/>
        <pc:sldMkLst>
          <pc:docMk/>
          <pc:sldMk cId="1956819189" sldId="1276"/>
        </pc:sldMkLst>
      </pc:sldChg>
      <pc:sldChg chg="del">
        <pc:chgData name="Roth, Dan" userId="18da4c67-dd89-43a7-9856-8592f867a23c" providerId="ADAL" clId="{88786A87-5459-41C4-9095-367208F569D5}" dt="2020-01-16T17:29:12.694" v="352" actId="47"/>
        <pc:sldMkLst>
          <pc:docMk/>
          <pc:sldMk cId="1951640376" sldId="1277"/>
        </pc:sldMkLst>
      </pc:sldChg>
      <pc:sldChg chg="del">
        <pc:chgData name="Roth, Dan" userId="18da4c67-dd89-43a7-9856-8592f867a23c" providerId="ADAL" clId="{88786A87-5459-41C4-9095-367208F569D5}" dt="2020-01-16T17:29:12.694" v="352" actId="47"/>
        <pc:sldMkLst>
          <pc:docMk/>
          <pc:sldMk cId="1285764961" sldId="1283"/>
        </pc:sldMkLst>
      </pc:sldChg>
      <pc:sldChg chg="del">
        <pc:chgData name="Roth, Dan" userId="18da4c67-dd89-43a7-9856-8592f867a23c" providerId="ADAL" clId="{88786A87-5459-41C4-9095-367208F569D5}" dt="2020-01-16T17:29:12.694" v="352" actId="47"/>
        <pc:sldMkLst>
          <pc:docMk/>
          <pc:sldMk cId="3135463179" sldId="1291"/>
        </pc:sldMkLst>
      </pc:sldChg>
      <pc:sldChg chg="del">
        <pc:chgData name="Roth, Dan" userId="18da4c67-dd89-43a7-9856-8592f867a23c" providerId="ADAL" clId="{88786A87-5459-41C4-9095-367208F569D5}" dt="2020-01-16T17:29:12.694" v="352" actId="47"/>
        <pc:sldMkLst>
          <pc:docMk/>
          <pc:sldMk cId="1817554850" sldId="1404"/>
        </pc:sldMkLst>
      </pc:sldChg>
      <pc:sldChg chg="del">
        <pc:chgData name="Roth, Dan" userId="18da4c67-dd89-43a7-9856-8592f867a23c" providerId="ADAL" clId="{88786A87-5459-41C4-9095-367208F569D5}" dt="2020-01-16T17:29:12.694" v="352" actId="47"/>
        <pc:sldMkLst>
          <pc:docMk/>
          <pc:sldMk cId="2719464733" sldId="1410"/>
        </pc:sldMkLst>
      </pc:sldChg>
      <pc:sldChg chg="del">
        <pc:chgData name="Roth, Dan" userId="18da4c67-dd89-43a7-9856-8592f867a23c" providerId="ADAL" clId="{88786A87-5459-41C4-9095-367208F569D5}" dt="2020-01-16T17:29:12.694" v="352" actId="47"/>
        <pc:sldMkLst>
          <pc:docMk/>
          <pc:sldMk cId="4121234546" sldId="1413"/>
        </pc:sldMkLst>
      </pc:sldChg>
      <pc:sldChg chg="del">
        <pc:chgData name="Roth, Dan" userId="18da4c67-dd89-43a7-9856-8592f867a23c" providerId="ADAL" clId="{88786A87-5459-41C4-9095-367208F569D5}" dt="2020-01-16T17:29:12.694" v="352" actId="47"/>
        <pc:sldMkLst>
          <pc:docMk/>
          <pc:sldMk cId="4173487015" sldId="1417"/>
        </pc:sldMkLst>
      </pc:sldChg>
      <pc:sldChg chg="del">
        <pc:chgData name="Roth, Dan" userId="18da4c67-dd89-43a7-9856-8592f867a23c" providerId="ADAL" clId="{88786A87-5459-41C4-9095-367208F569D5}" dt="2020-01-16T17:29:12.694" v="352" actId="47"/>
        <pc:sldMkLst>
          <pc:docMk/>
          <pc:sldMk cId="3657546533" sldId="1418"/>
        </pc:sldMkLst>
      </pc:sldChg>
      <pc:sldChg chg="del">
        <pc:chgData name="Roth, Dan" userId="18da4c67-dd89-43a7-9856-8592f867a23c" providerId="ADAL" clId="{88786A87-5459-41C4-9095-367208F569D5}" dt="2020-01-16T17:29:12.694" v="352" actId="47"/>
        <pc:sldMkLst>
          <pc:docMk/>
          <pc:sldMk cId="2072929563" sldId="1420"/>
        </pc:sldMkLst>
      </pc:sldChg>
      <pc:sldChg chg="del">
        <pc:chgData name="Roth, Dan" userId="18da4c67-dd89-43a7-9856-8592f867a23c" providerId="ADAL" clId="{88786A87-5459-41C4-9095-367208F569D5}" dt="2020-01-16T17:29:12.694" v="352" actId="47"/>
        <pc:sldMkLst>
          <pc:docMk/>
          <pc:sldMk cId="2378263320" sldId="1421"/>
        </pc:sldMkLst>
      </pc:sldChg>
      <pc:sldChg chg="del">
        <pc:chgData name="Roth, Dan" userId="18da4c67-dd89-43a7-9856-8592f867a23c" providerId="ADAL" clId="{88786A87-5459-41C4-9095-367208F569D5}" dt="2020-01-16T17:29:12.694" v="352" actId="47"/>
        <pc:sldMkLst>
          <pc:docMk/>
          <pc:sldMk cId="39706000" sldId="1422"/>
        </pc:sldMkLst>
      </pc:sldChg>
      <pc:sldChg chg="modSp">
        <pc:chgData name="Roth, Dan" userId="18da4c67-dd89-43a7-9856-8592f867a23c" providerId="ADAL" clId="{88786A87-5459-41C4-9095-367208F569D5}" dt="2020-01-16T17:29:39.435" v="356" actId="20577"/>
        <pc:sldMkLst>
          <pc:docMk/>
          <pc:sldMk cId="3215238970" sldId="1426"/>
        </pc:sldMkLst>
        <pc:spChg chg="mod">
          <ac:chgData name="Roth, Dan" userId="18da4c67-dd89-43a7-9856-8592f867a23c" providerId="ADAL" clId="{88786A87-5459-41C4-9095-367208F569D5}" dt="2020-01-16T17:29:39.435" v="356" actId="20577"/>
          <ac:spMkLst>
            <pc:docMk/>
            <pc:sldMk cId="3215238970" sldId="1426"/>
            <ac:spMk id="3" creationId="{D48F5D86-089A-488A-87F9-3E69D9581CC9}"/>
          </ac:spMkLst>
        </pc:spChg>
      </pc:sldChg>
      <pc:sldChg chg="modSp">
        <pc:chgData name="Roth, Dan" userId="18da4c67-dd89-43a7-9856-8592f867a23c" providerId="ADAL" clId="{88786A87-5459-41C4-9095-367208F569D5}" dt="2020-01-16T17:29:52.841" v="364" actId="20577"/>
        <pc:sldMkLst>
          <pc:docMk/>
          <pc:sldMk cId="2054719624" sldId="1427"/>
        </pc:sldMkLst>
        <pc:spChg chg="mod">
          <ac:chgData name="Roth, Dan" userId="18da4c67-dd89-43a7-9856-8592f867a23c" providerId="ADAL" clId="{88786A87-5459-41C4-9095-367208F569D5}" dt="2020-01-16T17:29:52.841" v="364" actId="20577"/>
          <ac:spMkLst>
            <pc:docMk/>
            <pc:sldMk cId="2054719624" sldId="1427"/>
            <ac:spMk id="7" creationId="{C5041216-1F33-4B30-A391-E19F41260C80}"/>
          </ac:spMkLst>
        </pc:spChg>
      </pc:sldChg>
      <pc:sldChg chg="addSp modSp modAnim">
        <pc:chgData name="Roth, Dan" userId="18da4c67-dd89-43a7-9856-8592f867a23c" providerId="ADAL" clId="{88786A87-5459-41C4-9095-367208F569D5}" dt="2020-01-16T17:28:38.834" v="351" actId="14100"/>
        <pc:sldMkLst>
          <pc:docMk/>
          <pc:sldMk cId="333435691" sldId="1434"/>
        </pc:sldMkLst>
        <pc:spChg chg="add mod">
          <ac:chgData name="Roth, Dan" userId="18da4c67-dd89-43a7-9856-8592f867a23c" providerId="ADAL" clId="{88786A87-5459-41C4-9095-367208F569D5}" dt="2020-01-16T17:28:38.834" v="351" actId="14100"/>
          <ac:spMkLst>
            <pc:docMk/>
            <pc:sldMk cId="333435691" sldId="1434"/>
            <ac:spMk id="5" creationId="{AD960F1D-8687-4165-A935-BA04BB590E58}"/>
          </ac:spMkLst>
        </pc:spChg>
      </pc:sldChg>
    </pc:docChg>
  </pc:docChgLst>
  <pc:docChgLst>
    <pc:chgData name="Roth, Dan" userId="18da4c67-dd89-43a7-9856-8592f867a23c" providerId="ADAL" clId="{A87088B6-BAFD-4686-94F5-E902E839EE54}"/>
    <pc:docChg chg="delSld modSection">
      <pc:chgData name="Roth, Dan" userId="18da4c67-dd89-43a7-9856-8592f867a23c" providerId="ADAL" clId="{A87088B6-BAFD-4686-94F5-E902E839EE54}" dt="2019-11-17T06:08:31.270" v="0" actId="47"/>
      <pc:docMkLst>
        <pc:docMk/>
      </pc:docMkLst>
      <pc:sldChg chg="del">
        <pc:chgData name="Roth, Dan" userId="18da4c67-dd89-43a7-9856-8592f867a23c" providerId="ADAL" clId="{A87088B6-BAFD-4686-94F5-E902E839EE54}" dt="2019-11-17T06:08:31.270" v="0" actId="47"/>
        <pc:sldMkLst>
          <pc:docMk/>
          <pc:sldMk cId="473047621" sldId="650"/>
        </pc:sldMkLst>
      </pc:sldChg>
      <pc:sldChg chg="del">
        <pc:chgData name="Roth, Dan" userId="18da4c67-dd89-43a7-9856-8592f867a23c" providerId="ADAL" clId="{A87088B6-BAFD-4686-94F5-E902E839EE54}" dt="2019-11-17T06:08:31.270" v="0" actId="47"/>
        <pc:sldMkLst>
          <pc:docMk/>
          <pc:sldMk cId="2818696265" sldId="1395"/>
        </pc:sldMkLst>
      </pc:sldChg>
      <pc:sldChg chg="del">
        <pc:chgData name="Roth, Dan" userId="18da4c67-dd89-43a7-9856-8592f867a23c" providerId="ADAL" clId="{A87088B6-BAFD-4686-94F5-E902E839EE54}" dt="2019-11-17T06:08:31.270" v="0" actId="47"/>
        <pc:sldMkLst>
          <pc:docMk/>
          <pc:sldMk cId="1003870591" sldId="1396"/>
        </pc:sldMkLst>
      </pc:sldChg>
      <pc:sldChg chg="del">
        <pc:chgData name="Roth, Dan" userId="18da4c67-dd89-43a7-9856-8592f867a23c" providerId="ADAL" clId="{A87088B6-BAFD-4686-94F5-E902E839EE54}" dt="2019-11-17T06:08:31.270" v="0" actId="47"/>
        <pc:sldMkLst>
          <pc:docMk/>
          <pc:sldMk cId="1387528241" sldId="1397"/>
        </pc:sldMkLst>
      </pc:sldChg>
      <pc:sldChg chg="del">
        <pc:chgData name="Roth, Dan" userId="18da4c67-dd89-43a7-9856-8592f867a23c" providerId="ADAL" clId="{A87088B6-BAFD-4686-94F5-E902E839EE54}" dt="2019-11-17T06:08:31.270" v="0" actId="47"/>
        <pc:sldMkLst>
          <pc:docMk/>
          <pc:sldMk cId="2058776668" sldId="1398"/>
        </pc:sldMkLst>
      </pc:sldChg>
      <pc:sldChg chg="del">
        <pc:chgData name="Roth, Dan" userId="18da4c67-dd89-43a7-9856-8592f867a23c" providerId="ADAL" clId="{A87088B6-BAFD-4686-94F5-E902E839EE54}" dt="2019-11-17T06:08:31.270" v="0" actId="47"/>
        <pc:sldMkLst>
          <pc:docMk/>
          <pc:sldMk cId="667283528" sldId="1399"/>
        </pc:sldMkLst>
      </pc:sldChg>
      <pc:sldChg chg="del">
        <pc:chgData name="Roth, Dan" userId="18da4c67-dd89-43a7-9856-8592f867a23c" providerId="ADAL" clId="{A87088B6-BAFD-4686-94F5-E902E839EE54}" dt="2019-11-17T06:08:31.270" v="0" actId="47"/>
        <pc:sldMkLst>
          <pc:docMk/>
          <pc:sldMk cId="2362856364" sldId="1403"/>
        </pc:sldMkLst>
      </pc:sldChg>
    </pc:docChg>
  </pc:docChgLst>
  <pc:docChgLst>
    <pc:chgData name="Roth, Dan" userId="18da4c67-dd89-43a7-9856-8592f867a23c" providerId="ADAL" clId="{DDAFFD0C-2527-4A83-8435-D6E8F5314839}"/>
    <pc:docChg chg="undo custSel addSld delSld modSld modSection">
      <pc:chgData name="Roth, Dan" userId="18da4c67-dd89-43a7-9856-8592f867a23c" providerId="ADAL" clId="{DDAFFD0C-2527-4A83-8435-D6E8F5314839}" dt="2019-09-27T12:17:29.260" v="2191"/>
      <pc:docMkLst>
        <pc:docMk/>
      </pc:docMkLst>
      <pc:sldChg chg="addSp delSp modSp">
        <pc:chgData name="Roth, Dan" userId="18da4c67-dd89-43a7-9856-8592f867a23c" providerId="ADAL" clId="{DDAFFD0C-2527-4A83-8435-D6E8F5314839}" dt="2019-09-27T04:57:23.914" v="1811"/>
        <pc:sldMkLst>
          <pc:docMk/>
          <pc:sldMk cId="2734713411" sldId="283"/>
        </pc:sldMkLst>
        <pc:spChg chg="add del mod">
          <ac:chgData name="Roth, Dan" userId="18da4c67-dd89-43a7-9856-8592f867a23c" providerId="ADAL" clId="{DDAFFD0C-2527-4A83-8435-D6E8F5314839}" dt="2019-09-27T04:57:23.914" v="1811"/>
          <ac:spMkLst>
            <pc:docMk/>
            <pc:sldMk cId="2734713411" sldId="283"/>
            <ac:spMk id="3" creationId="{F42D8FCF-565B-4A83-B474-62DFAFA124D1}"/>
          </ac:spMkLst>
        </pc:spChg>
      </pc:sldChg>
      <pc:sldChg chg="modSp">
        <pc:chgData name="Roth, Dan" userId="18da4c67-dd89-43a7-9856-8592f867a23c" providerId="ADAL" clId="{DDAFFD0C-2527-4A83-8435-D6E8F5314839}" dt="2019-09-27T12:01:59.918" v="1989" actId="6549"/>
        <pc:sldMkLst>
          <pc:docMk/>
          <pc:sldMk cId="144345531" sldId="385"/>
        </pc:sldMkLst>
        <pc:spChg chg="mod">
          <ac:chgData name="Roth, Dan" userId="18da4c67-dd89-43a7-9856-8592f867a23c" providerId="ADAL" clId="{DDAFFD0C-2527-4A83-8435-D6E8F5314839}" dt="2019-09-27T12:01:59.918" v="1989" actId="6549"/>
          <ac:spMkLst>
            <pc:docMk/>
            <pc:sldMk cId="144345531" sldId="385"/>
            <ac:spMk id="50178" creationId="{00000000-0000-0000-0000-000000000000}"/>
          </ac:spMkLst>
        </pc:spChg>
      </pc:sldChg>
      <pc:sldChg chg="delSp">
        <pc:chgData name="Roth, Dan" userId="18da4c67-dd89-43a7-9856-8592f867a23c" providerId="ADAL" clId="{DDAFFD0C-2527-4A83-8435-D6E8F5314839}" dt="2019-09-26T16:52:52.984" v="383" actId="478"/>
        <pc:sldMkLst>
          <pc:docMk/>
          <pc:sldMk cId="3672234010" sldId="456"/>
        </pc:sldMkLst>
        <pc:spChg chg="del">
          <ac:chgData name="Roth, Dan" userId="18da4c67-dd89-43a7-9856-8592f867a23c" providerId="ADAL" clId="{DDAFFD0C-2527-4A83-8435-D6E8F5314839}" dt="2019-09-26T16:52:52.984" v="383" actId="478"/>
          <ac:spMkLst>
            <pc:docMk/>
            <pc:sldMk cId="3672234010" sldId="456"/>
            <ac:spMk id="6" creationId="{0E5A1BDB-2DBC-9D49-80A8-4313B74337BD}"/>
          </ac:spMkLst>
        </pc:spChg>
      </pc:sldChg>
      <pc:sldChg chg="addSp delSp modSp">
        <pc:chgData name="Roth, Dan" userId="18da4c67-dd89-43a7-9856-8592f867a23c" providerId="ADAL" clId="{DDAFFD0C-2527-4A83-8435-D6E8F5314839}" dt="2019-09-26T16:41:40.759" v="100" actId="20577"/>
        <pc:sldMkLst>
          <pc:docMk/>
          <pc:sldMk cId="2198765369" sldId="482"/>
        </pc:sldMkLst>
        <pc:spChg chg="mod">
          <ac:chgData name="Roth, Dan" userId="18da4c67-dd89-43a7-9856-8592f867a23c" providerId="ADAL" clId="{DDAFFD0C-2527-4A83-8435-D6E8F5314839}" dt="2019-09-26T16:41:40.759" v="100" actId="20577"/>
          <ac:spMkLst>
            <pc:docMk/>
            <pc:sldMk cId="2198765369" sldId="482"/>
            <ac:spMk id="2" creationId="{00000000-0000-0000-0000-000000000000}"/>
          </ac:spMkLst>
        </pc:spChg>
        <pc:spChg chg="del">
          <ac:chgData name="Roth, Dan" userId="18da4c67-dd89-43a7-9856-8592f867a23c" providerId="ADAL" clId="{DDAFFD0C-2527-4A83-8435-D6E8F5314839}" dt="2019-09-26T16:40:11.265" v="95" actId="478"/>
          <ac:spMkLst>
            <pc:docMk/>
            <pc:sldMk cId="2198765369" sldId="482"/>
            <ac:spMk id="3" creationId="{635099AA-6B21-4C0C-9157-1CA2EA65CCEF}"/>
          </ac:spMkLst>
        </pc:spChg>
        <pc:spChg chg="add del mod">
          <ac:chgData name="Roth, Dan" userId="18da4c67-dd89-43a7-9856-8592f867a23c" providerId="ADAL" clId="{DDAFFD0C-2527-4A83-8435-D6E8F5314839}" dt="2019-09-26T16:39:57.193" v="94"/>
          <ac:spMkLst>
            <pc:docMk/>
            <pc:sldMk cId="2198765369" sldId="482"/>
            <ac:spMk id="4" creationId="{2971E04E-50F5-4C5E-A7C2-A2E3CFEFBB0A}"/>
          </ac:spMkLst>
        </pc:spChg>
      </pc:sldChg>
      <pc:sldChg chg="add">
        <pc:chgData name="Roth, Dan" userId="18da4c67-dd89-43a7-9856-8592f867a23c" providerId="ADAL" clId="{DDAFFD0C-2527-4A83-8435-D6E8F5314839}" dt="2019-09-27T04:47:21.216" v="1759"/>
        <pc:sldMkLst>
          <pc:docMk/>
          <pc:sldMk cId="4220551772" sldId="577"/>
        </pc:sldMkLst>
      </pc:sldChg>
      <pc:sldChg chg="add">
        <pc:chgData name="Roth, Dan" userId="18da4c67-dd89-43a7-9856-8592f867a23c" providerId="ADAL" clId="{DDAFFD0C-2527-4A83-8435-D6E8F5314839}" dt="2019-09-27T04:47:21.216" v="1759"/>
        <pc:sldMkLst>
          <pc:docMk/>
          <pc:sldMk cId="1407935617" sldId="578"/>
        </pc:sldMkLst>
      </pc:sldChg>
      <pc:sldChg chg="addSp modSp add modAnim">
        <pc:chgData name="Roth, Dan" userId="18da4c67-dd89-43a7-9856-8592f867a23c" providerId="ADAL" clId="{DDAFFD0C-2527-4A83-8435-D6E8F5314839}" dt="2019-09-27T12:06:18.657" v="2089" actId="12788"/>
        <pc:sldMkLst>
          <pc:docMk/>
          <pc:sldMk cId="2771402860" sldId="579"/>
        </pc:sldMkLst>
        <pc:spChg chg="add mod">
          <ac:chgData name="Roth, Dan" userId="18da4c67-dd89-43a7-9856-8592f867a23c" providerId="ADAL" clId="{DDAFFD0C-2527-4A83-8435-D6E8F5314839}" dt="2019-09-27T12:06:18.657" v="2089" actId="12788"/>
          <ac:spMkLst>
            <pc:docMk/>
            <pc:sldMk cId="2771402860" sldId="579"/>
            <ac:spMk id="11" creationId="{962141E8-39B9-49F0-94C3-5A672A50E6B1}"/>
          </ac:spMkLst>
        </pc:spChg>
      </pc:sldChg>
      <pc:sldChg chg="del modTransition">
        <pc:chgData name="Roth, Dan" userId="18da4c67-dd89-43a7-9856-8592f867a23c" providerId="ADAL" clId="{DDAFFD0C-2527-4A83-8435-D6E8F5314839}" dt="2019-09-27T04:49:27.846" v="1761" actId="47"/>
        <pc:sldMkLst>
          <pc:docMk/>
          <pc:sldMk cId="0" sldId="678"/>
        </pc:sldMkLst>
      </pc:sldChg>
      <pc:sldChg chg="modSp add">
        <pc:chgData name="Roth, Dan" userId="18da4c67-dd89-43a7-9856-8592f867a23c" providerId="ADAL" clId="{DDAFFD0C-2527-4A83-8435-D6E8F5314839}" dt="2019-09-27T05:05:19.478" v="1951" actId="6549"/>
        <pc:sldMkLst>
          <pc:docMk/>
          <pc:sldMk cId="4176264548" sldId="764"/>
        </pc:sldMkLst>
        <pc:spChg chg="mod">
          <ac:chgData name="Roth, Dan" userId="18da4c67-dd89-43a7-9856-8592f867a23c" providerId="ADAL" clId="{DDAFFD0C-2527-4A83-8435-D6E8F5314839}" dt="2019-09-27T05:05:19.478" v="1951" actId="6549"/>
          <ac:spMkLst>
            <pc:docMk/>
            <pc:sldMk cId="4176264548" sldId="764"/>
            <ac:spMk id="2" creationId="{428C9577-E57F-4DE9-B34F-8113095262ED}"/>
          </ac:spMkLst>
        </pc:spChg>
      </pc:sldChg>
      <pc:sldChg chg="modSp add">
        <pc:chgData name="Roth, Dan" userId="18da4c67-dd89-43a7-9856-8592f867a23c" providerId="ADAL" clId="{DDAFFD0C-2527-4A83-8435-D6E8F5314839}" dt="2019-09-27T00:07:39.797" v="1395" actId="20577"/>
        <pc:sldMkLst>
          <pc:docMk/>
          <pc:sldMk cId="1940674571" sldId="765"/>
        </pc:sldMkLst>
        <pc:spChg chg="mod">
          <ac:chgData name="Roth, Dan" userId="18da4c67-dd89-43a7-9856-8592f867a23c" providerId="ADAL" clId="{DDAFFD0C-2527-4A83-8435-D6E8F5314839}" dt="2019-09-27T00:07:39.797" v="1395" actId="20577"/>
          <ac:spMkLst>
            <pc:docMk/>
            <pc:sldMk cId="1940674571" sldId="765"/>
            <ac:spMk id="2" creationId="{428C9577-E57F-4DE9-B34F-8113095262ED}"/>
          </ac:spMkLst>
        </pc:spChg>
      </pc:sldChg>
      <pc:sldChg chg="delSp">
        <pc:chgData name="Roth, Dan" userId="18da4c67-dd89-43a7-9856-8592f867a23c" providerId="ADAL" clId="{DDAFFD0C-2527-4A83-8435-D6E8F5314839}" dt="2019-09-26T16:43:05.828" v="101" actId="478"/>
        <pc:sldMkLst>
          <pc:docMk/>
          <pc:sldMk cId="514667872" sldId="784"/>
        </pc:sldMkLst>
        <pc:spChg chg="del">
          <ac:chgData name="Roth, Dan" userId="18da4c67-dd89-43a7-9856-8592f867a23c" providerId="ADAL" clId="{DDAFFD0C-2527-4A83-8435-D6E8F5314839}" dt="2019-09-26T16:43:05.828" v="101" actId="478"/>
          <ac:spMkLst>
            <pc:docMk/>
            <pc:sldMk cId="514667872" sldId="784"/>
            <ac:spMk id="57" creationId="{564FF85C-7656-CF4D-BE38-A2C27601AEF8}"/>
          </ac:spMkLst>
        </pc:spChg>
      </pc:sldChg>
      <pc:sldChg chg="addSp modSp">
        <pc:chgData name="Roth, Dan" userId="18da4c67-dd89-43a7-9856-8592f867a23c" providerId="ADAL" clId="{DDAFFD0C-2527-4A83-8435-D6E8F5314839}" dt="2019-09-26T23:08:19.686" v="443" actId="20577"/>
        <pc:sldMkLst>
          <pc:docMk/>
          <pc:sldMk cId="50620730" sldId="834"/>
        </pc:sldMkLst>
        <pc:spChg chg="add mod">
          <ac:chgData name="Roth, Dan" userId="18da4c67-dd89-43a7-9856-8592f867a23c" providerId="ADAL" clId="{DDAFFD0C-2527-4A83-8435-D6E8F5314839}" dt="2019-09-26T23:08:19.686" v="443" actId="20577"/>
          <ac:spMkLst>
            <pc:docMk/>
            <pc:sldMk cId="50620730" sldId="834"/>
            <ac:spMk id="30" creationId="{BDAE5F94-C934-49A2-9889-E14BE836D6F0}"/>
          </ac:spMkLst>
        </pc:spChg>
      </pc:sldChg>
      <pc:sldChg chg="modAnim">
        <pc:chgData name="Roth, Dan" userId="18da4c67-dd89-43a7-9856-8592f867a23c" providerId="ADAL" clId="{DDAFFD0C-2527-4A83-8435-D6E8F5314839}" dt="2019-09-26T23:23:22.214" v="445"/>
        <pc:sldMkLst>
          <pc:docMk/>
          <pc:sldMk cId="71500761" sldId="857"/>
        </pc:sldMkLst>
      </pc:sldChg>
      <pc:sldChg chg="addSp delSp add modTransition addAnim delAnim">
        <pc:chgData name="Roth, Dan" userId="18da4c67-dd89-43a7-9856-8592f867a23c" providerId="ADAL" clId="{DDAFFD0C-2527-4A83-8435-D6E8F5314839}" dt="2019-09-27T04:49:38.389" v="1763" actId="478"/>
        <pc:sldMkLst>
          <pc:docMk/>
          <pc:sldMk cId="1474123489" sldId="1256"/>
        </pc:sldMkLst>
        <pc:spChg chg="add del">
          <ac:chgData name="Roth, Dan" userId="18da4c67-dd89-43a7-9856-8592f867a23c" providerId="ADAL" clId="{DDAFFD0C-2527-4A83-8435-D6E8F5314839}" dt="2019-09-27T04:49:38.389" v="1763" actId="478"/>
          <ac:spMkLst>
            <pc:docMk/>
            <pc:sldMk cId="1474123489" sldId="1256"/>
            <ac:spMk id="7" creationId="{1FFFE622-ABAE-419B-9214-820342E4FCC9}"/>
          </ac:spMkLst>
        </pc:spChg>
      </pc:sldChg>
      <pc:sldChg chg="modSp">
        <pc:chgData name="Roth, Dan" userId="18da4c67-dd89-43a7-9856-8592f867a23c" providerId="ADAL" clId="{DDAFFD0C-2527-4A83-8435-D6E8F5314839}" dt="2019-09-26T15:21:09.483" v="1" actId="113"/>
        <pc:sldMkLst>
          <pc:docMk/>
          <pc:sldMk cId="2144188295" sldId="1263"/>
        </pc:sldMkLst>
        <pc:spChg chg="mod">
          <ac:chgData name="Roth, Dan" userId="18da4c67-dd89-43a7-9856-8592f867a23c" providerId="ADAL" clId="{DDAFFD0C-2527-4A83-8435-D6E8F5314839}" dt="2019-09-26T15:21:09.483" v="1" actId="113"/>
          <ac:spMkLst>
            <pc:docMk/>
            <pc:sldMk cId="2144188295" sldId="1263"/>
            <ac:spMk id="3" creationId="{1E6276C3-E48C-494F-9637-7B2D9A383D30}"/>
          </ac:spMkLst>
        </pc:spChg>
      </pc:sldChg>
      <pc:sldChg chg="modSp modAnim">
        <pc:chgData name="Roth, Dan" userId="18da4c67-dd89-43a7-9856-8592f867a23c" providerId="ADAL" clId="{DDAFFD0C-2527-4A83-8435-D6E8F5314839}" dt="2019-09-26T23:50:07.704" v="1037" actId="20577"/>
        <pc:sldMkLst>
          <pc:docMk/>
          <pc:sldMk cId="1717805384" sldId="1266"/>
        </pc:sldMkLst>
        <pc:spChg chg="mod">
          <ac:chgData name="Roth, Dan" userId="18da4c67-dd89-43a7-9856-8592f867a23c" providerId="ADAL" clId="{DDAFFD0C-2527-4A83-8435-D6E8F5314839}" dt="2019-09-26T23:50:07.704" v="1037" actId="20577"/>
          <ac:spMkLst>
            <pc:docMk/>
            <pc:sldMk cId="1717805384" sldId="1266"/>
            <ac:spMk id="3" creationId="{00000000-0000-0000-0000-000000000000}"/>
          </ac:spMkLst>
        </pc:spChg>
        <pc:spChg chg="mod">
          <ac:chgData name="Roth, Dan" userId="18da4c67-dd89-43a7-9856-8592f867a23c" providerId="ADAL" clId="{DDAFFD0C-2527-4A83-8435-D6E8F5314839}" dt="2019-09-26T23:48:44.035" v="977" actId="688"/>
          <ac:spMkLst>
            <pc:docMk/>
            <pc:sldMk cId="1717805384" sldId="1266"/>
            <ac:spMk id="10" creationId="{47FAA58F-87A0-45E8-90DA-145DC1C85C7E}"/>
          </ac:spMkLst>
        </pc:spChg>
      </pc:sldChg>
      <pc:sldChg chg="addSp modSp modAnim">
        <pc:chgData name="Roth, Dan" userId="18da4c67-dd89-43a7-9856-8592f867a23c" providerId="ADAL" clId="{DDAFFD0C-2527-4A83-8435-D6E8F5314839}" dt="2019-09-26T23:35:16.901" v="623" actId="14100"/>
        <pc:sldMkLst>
          <pc:docMk/>
          <pc:sldMk cId="1466876474" sldId="1268"/>
        </pc:sldMkLst>
        <pc:cxnChg chg="add mod">
          <ac:chgData name="Roth, Dan" userId="18da4c67-dd89-43a7-9856-8592f867a23c" providerId="ADAL" clId="{DDAFFD0C-2527-4A83-8435-D6E8F5314839}" dt="2019-09-26T23:32:15.190" v="611" actId="1036"/>
          <ac:cxnSpMkLst>
            <pc:docMk/>
            <pc:sldMk cId="1466876474" sldId="1268"/>
            <ac:cxnSpMk id="24" creationId="{E57FD6FF-A40B-424E-BB8E-4E9F479A3B57}"/>
          </ac:cxnSpMkLst>
        </pc:cxnChg>
        <pc:cxnChg chg="add mod">
          <ac:chgData name="Roth, Dan" userId="18da4c67-dd89-43a7-9856-8592f867a23c" providerId="ADAL" clId="{DDAFFD0C-2527-4A83-8435-D6E8F5314839}" dt="2019-09-26T23:35:16.901" v="623" actId="14100"/>
          <ac:cxnSpMkLst>
            <pc:docMk/>
            <pc:sldMk cId="1466876474" sldId="1268"/>
            <ac:cxnSpMk id="26" creationId="{529A7B3F-016F-4E94-B92D-D9895F420A13}"/>
          </ac:cxnSpMkLst>
        </pc:cxnChg>
      </pc:sldChg>
      <pc:sldChg chg="modSp modAnim">
        <pc:chgData name="Roth, Dan" userId="18da4c67-dd89-43a7-9856-8592f867a23c" providerId="ADAL" clId="{DDAFFD0C-2527-4A83-8435-D6E8F5314839}" dt="2019-09-26T23:41:21.668" v="640"/>
        <pc:sldMkLst>
          <pc:docMk/>
          <pc:sldMk cId="2527546393" sldId="1269"/>
        </pc:sldMkLst>
        <pc:spChg chg="mod">
          <ac:chgData name="Roth, Dan" userId="18da4c67-dd89-43a7-9856-8592f867a23c" providerId="ADAL" clId="{DDAFFD0C-2527-4A83-8435-D6E8F5314839}" dt="2019-09-26T23:38:10.494" v="625" actId="20577"/>
          <ac:spMkLst>
            <pc:docMk/>
            <pc:sldMk cId="2527546393" sldId="1269"/>
            <ac:spMk id="30" creationId="{7ECAB96A-9F4F-4907-9D35-D32C66E4D812}"/>
          </ac:spMkLst>
        </pc:spChg>
      </pc:sldChg>
      <pc:sldChg chg="modAnim">
        <pc:chgData name="Roth, Dan" userId="18da4c67-dd89-43a7-9856-8592f867a23c" providerId="ADAL" clId="{DDAFFD0C-2527-4A83-8435-D6E8F5314839}" dt="2019-09-27T12:11:37.500" v="2097"/>
        <pc:sldMkLst>
          <pc:docMk/>
          <pc:sldMk cId="1434781963" sldId="1271"/>
        </pc:sldMkLst>
      </pc:sldChg>
      <pc:sldChg chg="modSp modAnim">
        <pc:chgData name="Roth, Dan" userId="18da4c67-dd89-43a7-9856-8592f867a23c" providerId="ADAL" clId="{DDAFFD0C-2527-4A83-8435-D6E8F5314839}" dt="2019-09-26T15:25:14.298" v="77" actId="20577"/>
        <pc:sldMkLst>
          <pc:docMk/>
          <pc:sldMk cId="1685955748" sldId="1272"/>
        </pc:sldMkLst>
        <pc:spChg chg="mod">
          <ac:chgData name="Roth, Dan" userId="18da4c67-dd89-43a7-9856-8592f867a23c" providerId="ADAL" clId="{DDAFFD0C-2527-4A83-8435-D6E8F5314839}" dt="2019-09-26T15:25:14.298" v="77" actId="20577"/>
          <ac:spMkLst>
            <pc:docMk/>
            <pc:sldMk cId="1685955748" sldId="1272"/>
            <ac:spMk id="3" creationId="{77A72FCE-525F-4150-80D3-EFA8F449A2A6}"/>
          </ac:spMkLst>
        </pc:spChg>
      </pc:sldChg>
      <pc:sldChg chg="addSp modSp modAnim">
        <pc:chgData name="Roth, Dan" userId="18da4c67-dd89-43a7-9856-8592f867a23c" providerId="ADAL" clId="{DDAFFD0C-2527-4A83-8435-D6E8F5314839}" dt="2019-09-27T12:17:29.260" v="2191"/>
        <pc:sldMkLst>
          <pc:docMk/>
          <pc:sldMk cId="819782201" sldId="1273"/>
        </pc:sldMkLst>
        <pc:spChg chg="add mod">
          <ac:chgData name="Roth, Dan" userId="18da4c67-dd89-43a7-9856-8592f867a23c" providerId="ADAL" clId="{DDAFFD0C-2527-4A83-8435-D6E8F5314839}" dt="2019-09-27T12:17:10.479" v="2190" actId="20577"/>
          <ac:spMkLst>
            <pc:docMk/>
            <pc:sldMk cId="819782201" sldId="1273"/>
            <ac:spMk id="26" creationId="{8D79E832-4D4E-4227-B61F-D29DDC66CB7A}"/>
          </ac:spMkLst>
        </pc:spChg>
        <pc:spChg chg="add mod">
          <ac:chgData name="Roth, Dan" userId="18da4c67-dd89-43a7-9856-8592f867a23c" providerId="ADAL" clId="{DDAFFD0C-2527-4A83-8435-D6E8F5314839}" dt="2019-09-27T12:16:58.530" v="2189" actId="14100"/>
          <ac:spMkLst>
            <pc:docMk/>
            <pc:sldMk cId="819782201" sldId="1273"/>
            <ac:spMk id="27" creationId="{73991377-A8BB-451C-BBF1-5CDA57EB17C3}"/>
          </ac:spMkLst>
        </pc:spChg>
        <pc:spChg chg="mod">
          <ac:chgData name="Roth, Dan" userId="18da4c67-dd89-43a7-9856-8592f867a23c" providerId="ADAL" clId="{DDAFFD0C-2527-4A83-8435-D6E8F5314839}" dt="2019-09-26T16:36:34.240" v="92" actId="14100"/>
          <ac:spMkLst>
            <pc:docMk/>
            <pc:sldMk cId="819782201" sldId="1273"/>
            <ac:spMk id="61456" creationId="{00000000-0000-0000-0000-000000000000}"/>
          </ac:spMkLst>
        </pc:spChg>
        <pc:spChg chg="mod">
          <ac:chgData name="Roth, Dan" userId="18da4c67-dd89-43a7-9856-8592f867a23c" providerId="ADAL" clId="{DDAFFD0C-2527-4A83-8435-D6E8F5314839}" dt="2019-09-26T16:35:30.873" v="80" actId="14100"/>
          <ac:spMkLst>
            <pc:docMk/>
            <pc:sldMk cId="819782201" sldId="1273"/>
            <ac:spMk id="61458" creationId="{00000000-0000-0000-0000-000000000000}"/>
          </ac:spMkLst>
        </pc:spChg>
        <pc:spChg chg="mod">
          <ac:chgData name="Roth, Dan" userId="18da4c67-dd89-43a7-9856-8592f867a23c" providerId="ADAL" clId="{DDAFFD0C-2527-4A83-8435-D6E8F5314839}" dt="2019-09-26T16:36:04.509" v="86" actId="14100"/>
          <ac:spMkLst>
            <pc:docMk/>
            <pc:sldMk cId="819782201" sldId="1273"/>
            <ac:spMk id="754705" creationId="{00000000-0000-0000-0000-000000000000}"/>
          </ac:spMkLst>
        </pc:spChg>
        <pc:grpChg chg="mod">
          <ac:chgData name="Roth, Dan" userId="18da4c67-dd89-43a7-9856-8592f867a23c" providerId="ADAL" clId="{DDAFFD0C-2527-4A83-8435-D6E8F5314839}" dt="2019-09-26T16:35:30.873" v="80" actId="14100"/>
          <ac:grpSpMkLst>
            <pc:docMk/>
            <pc:sldMk cId="819782201" sldId="1273"/>
            <ac:grpSpMk id="5" creationId="{00000000-0000-0000-0000-000000000000}"/>
          </ac:grpSpMkLst>
        </pc:grpChg>
        <pc:grpChg chg="mod">
          <ac:chgData name="Roth, Dan" userId="18da4c67-dd89-43a7-9856-8592f867a23c" providerId="ADAL" clId="{DDAFFD0C-2527-4A83-8435-D6E8F5314839}" dt="2019-09-26T16:36:34.240" v="92" actId="14100"/>
          <ac:grpSpMkLst>
            <pc:docMk/>
            <pc:sldMk cId="819782201" sldId="1273"/>
            <ac:grpSpMk id="754717" creationId="{00000000-0000-0000-0000-000000000000}"/>
          </ac:grpSpMkLst>
        </pc:grpChg>
      </pc:sldChg>
      <pc:sldChg chg="modSp">
        <pc:chgData name="Roth, Dan" userId="18da4c67-dd89-43a7-9856-8592f867a23c" providerId="ADAL" clId="{DDAFFD0C-2527-4A83-8435-D6E8F5314839}" dt="2019-09-27T04:53:09.393" v="1766" actId="113"/>
        <pc:sldMkLst>
          <pc:docMk/>
          <pc:sldMk cId="1956819189" sldId="1276"/>
        </pc:sldMkLst>
        <pc:spChg chg="mod">
          <ac:chgData name="Roth, Dan" userId="18da4c67-dd89-43a7-9856-8592f867a23c" providerId="ADAL" clId="{DDAFFD0C-2527-4A83-8435-D6E8F5314839}" dt="2019-09-27T04:53:09.393" v="1766" actId="113"/>
          <ac:spMkLst>
            <pc:docMk/>
            <pc:sldMk cId="1956819189" sldId="1276"/>
            <ac:spMk id="2" creationId="{B962084F-57A8-4C86-B8E3-01A17A35B1CC}"/>
          </ac:spMkLst>
        </pc:spChg>
        <pc:spChg chg="mod">
          <ac:chgData name="Roth, Dan" userId="18da4c67-dd89-43a7-9856-8592f867a23c" providerId="ADAL" clId="{DDAFFD0C-2527-4A83-8435-D6E8F5314839}" dt="2019-09-26T16:38:23.259" v="93" actId="113"/>
          <ac:spMkLst>
            <pc:docMk/>
            <pc:sldMk cId="1956819189" sldId="1276"/>
            <ac:spMk id="3" creationId="{9D97316F-6B52-439C-9D56-2F01771FC364}"/>
          </ac:spMkLst>
        </pc:spChg>
      </pc:sldChg>
      <pc:sldChg chg="modSp">
        <pc:chgData name="Roth, Dan" userId="18da4c67-dd89-43a7-9856-8592f867a23c" providerId="ADAL" clId="{DDAFFD0C-2527-4A83-8435-D6E8F5314839}" dt="2019-09-27T04:54:27.982" v="1810" actId="20577"/>
        <pc:sldMkLst>
          <pc:docMk/>
          <pc:sldMk cId="1951640376" sldId="1277"/>
        </pc:sldMkLst>
        <pc:spChg chg="mod">
          <ac:chgData name="Roth, Dan" userId="18da4c67-dd89-43a7-9856-8592f867a23c" providerId="ADAL" clId="{DDAFFD0C-2527-4A83-8435-D6E8F5314839}" dt="2019-09-27T04:54:27.982" v="1810" actId="20577"/>
          <ac:spMkLst>
            <pc:docMk/>
            <pc:sldMk cId="1951640376" sldId="1277"/>
            <ac:spMk id="2" creationId="{00000000-0000-0000-0000-000000000000}"/>
          </ac:spMkLst>
        </pc:spChg>
      </pc:sldChg>
      <pc:sldChg chg="modSp">
        <pc:chgData name="Roth, Dan" userId="18da4c67-dd89-43a7-9856-8592f867a23c" providerId="ADAL" clId="{DDAFFD0C-2527-4A83-8435-D6E8F5314839}" dt="2019-09-26T16:54:01.760" v="398" actId="6549"/>
        <pc:sldMkLst>
          <pc:docMk/>
          <pc:sldMk cId="1285764961" sldId="1283"/>
        </pc:sldMkLst>
        <pc:spChg chg="mod">
          <ac:chgData name="Roth, Dan" userId="18da4c67-dd89-43a7-9856-8592f867a23c" providerId="ADAL" clId="{DDAFFD0C-2527-4A83-8435-D6E8F5314839}" dt="2019-09-26T16:54:01.760" v="398" actId="6549"/>
          <ac:spMkLst>
            <pc:docMk/>
            <pc:sldMk cId="1285764961" sldId="1283"/>
            <ac:spMk id="3" creationId="{54A3A4E4-E0BC-49C1-8DD3-28049194875F}"/>
          </ac:spMkLst>
        </pc:spChg>
      </pc:sldChg>
      <pc:sldChg chg="modSp">
        <pc:chgData name="Roth, Dan" userId="18da4c67-dd89-43a7-9856-8592f867a23c" providerId="ADAL" clId="{DDAFFD0C-2527-4A83-8435-D6E8F5314839}" dt="2019-09-27T05:03:15.888" v="1914" actId="5793"/>
        <pc:sldMkLst>
          <pc:docMk/>
          <pc:sldMk cId="3135463179" sldId="1291"/>
        </pc:sldMkLst>
        <pc:spChg chg="mod">
          <ac:chgData name="Roth, Dan" userId="18da4c67-dd89-43a7-9856-8592f867a23c" providerId="ADAL" clId="{DDAFFD0C-2527-4A83-8435-D6E8F5314839}" dt="2019-09-27T05:03:15.888" v="1914" actId="5793"/>
          <ac:spMkLst>
            <pc:docMk/>
            <pc:sldMk cId="3135463179" sldId="1291"/>
            <ac:spMk id="3" creationId="{9D97316F-6B52-439C-9D56-2F01771FC364}"/>
          </ac:spMkLst>
        </pc:spChg>
      </pc:sldChg>
      <pc:sldChg chg="addSp modSp modAnim">
        <pc:chgData name="Roth, Dan" userId="18da4c67-dd89-43a7-9856-8592f867a23c" providerId="ADAL" clId="{DDAFFD0C-2527-4A83-8435-D6E8F5314839}" dt="2019-09-27T05:03:40.494" v="1949" actId="6549"/>
        <pc:sldMkLst>
          <pc:docMk/>
          <pc:sldMk cId="3635769924" sldId="1402"/>
        </pc:sldMkLst>
        <pc:spChg chg="mod">
          <ac:chgData name="Roth, Dan" userId="18da4c67-dd89-43a7-9856-8592f867a23c" providerId="ADAL" clId="{DDAFFD0C-2527-4A83-8435-D6E8F5314839}" dt="2019-09-26T23:50:35.515" v="1059" actId="6549"/>
          <ac:spMkLst>
            <pc:docMk/>
            <pc:sldMk cId="3635769924" sldId="1402"/>
            <ac:spMk id="2" creationId="{F69850EB-924D-40F2-AB7F-840831AE4CEC}"/>
          </ac:spMkLst>
        </pc:spChg>
        <pc:spChg chg="mod">
          <ac:chgData name="Roth, Dan" userId="18da4c67-dd89-43a7-9856-8592f867a23c" providerId="ADAL" clId="{DDAFFD0C-2527-4A83-8435-D6E8F5314839}" dt="2019-09-27T05:03:40.494" v="1949" actId="6549"/>
          <ac:spMkLst>
            <pc:docMk/>
            <pc:sldMk cId="3635769924" sldId="1402"/>
            <ac:spMk id="3" creationId="{81D9A304-90FE-4779-83AC-56E4550BC0FC}"/>
          </ac:spMkLst>
        </pc:spChg>
        <pc:picChg chg="add mod">
          <ac:chgData name="Roth, Dan" userId="18da4c67-dd89-43a7-9856-8592f867a23c" providerId="ADAL" clId="{DDAFFD0C-2527-4A83-8435-D6E8F5314839}" dt="2019-09-26T23:58:28.575" v="1222" actId="1036"/>
          <ac:picMkLst>
            <pc:docMk/>
            <pc:sldMk cId="3635769924" sldId="1402"/>
            <ac:picMk id="8" creationId="{261049F0-DEA6-414C-8D2F-3B8CAD180E6A}"/>
          </ac:picMkLst>
        </pc:picChg>
        <pc:picChg chg="add mod">
          <ac:chgData name="Roth, Dan" userId="18da4c67-dd89-43a7-9856-8592f867a23c" providerId="ADAL" clId="{DDAFFD0C-2527-4A83-8435-D6E8F5314839}" dt="2019-09-26T23:58:28.575" v="1222" actId="1036"/>
          <ac:picMkLst>
            <pc:docMk/>
            <pc:sldMk cId="3635769924" sldId="1402"/>
            <ac:picMk id="9" creationId="{6F66B40D-8ECC-4AB4-9AEA-CA764CA5D000}"/>
          </ac:picMkLst>
        </pc:picChg>
      </pc:sldChg>
      <pc:sldChg chg="del">
        <pc:chgData name="Roth, Dan" userId="18da4c67-dd89-43a7-9856-8592f867a23c" providerId="ADAL" clId="{DDAFFD0C-2527-4A83-8435-D6E8F5314839}" dt="2019-09-27T00:03:15.501" v="1339" actId="2696"/>
        <pc:sldMkLst>
          <pc:docMk/>
          <pc:sldMk cId="6290910" sldId="1403"/>
        </pc:sldMkLst>
      </pc:sldChg>
      <pc:sldChg chg="add">
        <pc:chgData name="Roth, Dan" userId="18da4c67-dd89-43a7-9856-8592f867a23c" providerId="ADAL" clId="{DDAFFD0C-2527-4A83-8435-D6E8F5314839}" dt="2019-09-27T00:03:22.152" v="1340"/>
        <pc:sldMkLst>
          <pc:docMk/>
          <pc:sldMk cId="2362856364" sldId="1403"/>
        </pc:sldMkLst>
      </pc:sldChg>
      <pc:sldChg chg="addSp modSp modTransition">
        <pc:chgData name="Roth, Dan" userId="18da4c67-dd89-43a7-9856-8592f867a23c" providerId="ADAL" clId="{DDAFFD0C-2527-4A83-8435-D6E8F5314839}" dt="2019-09-27T05:08:02.613" v="1987" actId="20577"/>
        <pc:sldMkLst>
          <pc:docMk/>
          <pc:sldMk cId="558400769" sldId="1404"/>
        </pc:sldMkLst>
        <pc:spChg chg="mod">
          <ac:chgData name="Roth, Dan" userId="18da4c67-dd89-43a7-9856-8592f867a23c" providerId="ADAL" clId="{DDAFFD0C-2527-4A83-8435-D6E8F5314839}" dt="2019-09-27T05:07:23.025" v="1954" actId="404"/>
          <ac:spMkLst>
            <pc:docMk/>
            <pc:sldMk cId="558400769" sldId="1404"/>
            <ac:spMk id="2" creationId="{684932F5-6258-4598-9787-617116AC08F8}"/>
          </ac:spMkLst>
        </pc:spChg>
        <pc:spChg chg="add mod">
          <ac:chgData name="Roth, Dan" userId="18da4c67-dd89-43a7-9856-8592f867a23c" providerId="ADAL" clId="{DDAFFD0C-2527-4A83-8435-D6E8F5314839}" dt="2019-09-27T05:08:02.613" v="1987" actId="20577"/>
          <ac:spMkLst>
            <pc:docMk/>
            <pc:sldMk cId="558400769" sldId="1404"/>
            <ac:spMk id="4" creationId="{1B9E5602-F6C8-4BF6-9FD5-A6DD0F90DC72}"/>
          </ac:spMkLst>
        </pc:spChg>
        <pc:spChg chg="add mod">
          <ac:chgData name="Roth, Dan" userId="18da4c67-dd89-43a7-9856-8592f867a23c" providerId="ADAL" clId="{DDAFFD0C-2527-4A83-8435-D6E8F5314839}" dt="2019-09-27T00:15:05.517" v="1758" actId="1037"/>
          <ac:spMkLst>
            <pc:docMk/>
            <pc:sldMk cId="558400769" sldId="1404"/>
            <ac:spMk id="5" creationId="{8AEF7284-1FD1-4AF6-A9D7-7E574C7EAEEC}"/>
          </ac:spMkLst>
        </pc:spChg>
        <pc:picChg chg="mod">
          <ac:chgData name="Roth, Dan" userId="18da4c67-dd89-43a7-9856-8592f867a23c" providerId="ADAL" clId="{DDAFFD0C-2527-4A83-8435-D6E8F5314839}" dt="2019-09-27T00:12:10.168" v="1616" actId="1076"/>
          <ac:picMkLst>
            <pc:docMk/>
            <pc:sldMk cId="558400769" sldId="1404"/>
            <ac:picMk id="3" creationId="{FBF535BF-A51A-48F3-B898-4CC9D0ADBA11}"/>
          </ac:picMkLst>
        </pc:picChg>
      </pc:sldChg>
      <pc:sldChg chg="del">
        <pc:chgData name="Roth, Dan" userId="18da4c67-dd89-43a7-9856-8592f867a23c" providerId="ADAL" clId="{DDAFFD0C-2527-4A83-8435-D6E8F5314839}" dt="2019-09-27T04:47:23.342" v="1760" actId="47"/>
        <pc:sldMkLst>
          <pc:docMk/>
          <pc:sldMk cId="595954457" sldId="1405"/>
        </pc:sldMkLst>
      </pc:sldChg>
      <pc:sldChg chg="add modAnim">
        <pc:chgData name="Roth, Dan" userId="18da4c67-dd89-43a7-9856-8592f867a23c" providerId="ADAL" clId="{DDAFFD0C-2527-4A83-8435-D6E8F5314839}" dt="2019-09-27T04:52:00.117" v="1765"/>
        <pc:sldMkLst>
          <pc:docMk/>
          <pc:sldMk cId="3942757365" sldId="1405"/>
        </pc:sldMkLst>
      </pc:sldChg>
    </pc:docChg>
  </pc:docChgLst>
  <pc:docChgLst>
    <pc:chgData name="Roth, Dan" userId="18da4c67-dd89-43a7-9856-8592f867a23c" providerId="ADAL" clId="{F231C210-A8BC-4E70-8EA9-B225B58A1383}"/>
    <pc:docChg chg="delSld modSld sldOrd delSection modSection">
      <pc:chgData name="Roth, Dan" userId="18da4c67-dd89-43a7-9856-8592f867a23c" providerId="ADAL" clId="{F231C210-A8BC-4E70-8EA9-B225B58A1383}" dt="2019-05-31T17:00:49.551" v="15" actId="18676"/>
      <pc:docMkLst>
        <pc:docMk/>
      </pc:docMkLst>
      <pc:sldChg chg="del">
        <pc:chgData name="Roth, Dan" userId="18da4c67-dd89-43a7-9856-8592f867a23c" providerId="ADAL" clId="{F231C210-A8BC-4E70-8EA9-B225B58A1383}" dt="2019-05-31T16:59:56.552" v="9" actId="2696"/>
        <pc:sldMkLst>
          <pc:docMk/>
          <pc:sldMk cId="122013090" sldId="304"/>
        </pc:sldMkLst>
      </pc:sldChg>
      <pc:sldChg chg="del">
        <pc:chgData name="Roth, Dan" userId="18da4c67-dd89-43a7-9856-8592f867a23c" providerId="ADAL" clId="{F231C210-A8BC-4E70-8EA9-B225B58A1383}" dt="2019-05-31T16:59:59.529" v="10" actId="2696"/>
        <pc:sldMkLst>
          <pc:docMk/>
          <pc:sldMk cId="3857214851" sldId="443"/>
        </pc:sldMkLst>
      </pc:sldChg>
      <pc:sldChg chg="del">
        <pc:chgData name="Roth, Dan" userId="18da4c67-dd89-43a7-9856-8592f867a23c" providerId="ADAL" clId="{F231C210-A8BC-4E70-8EA9-B225B58A1383}" dt="2019-05-31T16:56:57.756" v="0" actId="2696"/>
        <pc:sldMkLst>
          <pc:docMk/>
          <pc:sldMk cId="3694448280" sldId="550"/>
        </pc:sldMkLst>
      </pc:sldChg>
      <pc:sldChg chg="del">
        <pc:chgData name="Roth, Dan" userId="18da4c67-dd89-43a7-9856-8592f867a23c" providerId="ADAL" clId="{F231C210-A8BC-4E70-8EA9-B225B58A1383}" dt="2019-05-31T16:59:49.217" v="6" actId="2696"/>
        <pc:sldMkLst>
          <pc:docMk/>
          <pc:sldMk cId="2517633902" sldId="755"/>
        </pc:sldMkLst>
      </pc:sldChg>
      <pc:sldChg chg="del">
        <pc:chgData name="Roth, Dan" userId="18da4c67-dd89-43a7-9856-8592f867a23c" providerId="ADAL" clId="{F231C210-A8BC-4E70-8EA9-B225B58A1383}" dt="2019-05-31T16:59:51.368" v="7" actId="2696"/>
        <pc:sldMkLst>
          <pc:docMk/>
          <pc:sldMk cId="3765521070" sldId="756"/>
        </pc:sldMkLst>
      </pc:sldChg>
      <pc:sldChg chg="del">
        <pc:chgData name="Roth, Dan" userId="18da4c67-dd89-43a7-9856-8592f867a23c" providerId="ADAL" clId="{F231C210-A8BC-4E70-8EA9-B225B58A1383}" dt="2019-05-31T16:59:54.691" v="8" actId="2696"/>
        <pc:sldMkLst>
          <pc:docMk/>
          <pc:sldMk cId="2017268585" sldId="757"/>
        </pc:sldMkLst>
      </pc:sldChg>
      <pc:sldChg chg="del">
        <pc:chgData name="Roth, Dan" userId="18da4c67-dd89-43a7-9856-8592f867a23c" providerId="ADAL" clId="{F231C210-A8BC-4E70-8EA9-B225B58A1383}" dt="2019-05-31T16:59:34.398" v="2" actId="2696"/>
        <pc:sldMkLst>
          <pc:docMk/>
          <pc:sldMk cId="2297970339" sldId="1285"/>
        </pc:sldMkLst>
      </pc:sldChg>
      <pc:sldChg chg="del">
        <pc:chgData name="Roth, Dan" userId="18da4c67-dd89-43a7-9856-8592f867a23c" providerId="ADAL" clId="{F231C210-A8BC-4E70-8EA9-B225B58A1383}" dt="2019-05-31T16:59:36.589" v="3" actId="2696"/>
        <pc:sldMkLst>
          <pc:docMk/>
          <pc:sldMk cId="1942325374" sldId="1286"/>
        </pc:sldMkLst>
      </pc:sldChg>
      <pc:sldChg chg="del">
        <pc:chgData name="Roth, Dan" userId="18da4c67-dd89-43a7-9856-8592f867a23c" providerId="ADAL" clId="{F231C210-A8BC-4E70-8EA9-B225B58A1383}" dt="2019-05-31T16:59:38.232" v="4" actId="2696"/>
        <pc:sldMkLst>
          <pc:docMk/>
          <pc:sldMk cId="3215348201" sldId="1287"/>
        </pc:sldMkLst>
      </pc:sldChg>
      <pc:sldChg chg="del">
        <pc:chgData name="Roth, Dan" userId="18da4c67-dd89-43a7-9856-8592f867a23c" providerId="ADAL" clId="{F231C210-A8BC-4E70-8EA9-B225B58A1383}" dt="2019-05-31T16:59:46.782" v="5" actId="2696"/>
        <pc:sldMkLst>
          <pc:docMk/>
          <pc:sldMk cId="681524899" sldId="1288"/>
        </pc:sldMkLst>
      </pc:sldChg>
      <pc:sldChg chg="del">
        <pc:chgData name="Roth, Dan" userId="18da4c67-dd89-43a7-9856-8592f867a23c" providerId="ADAL" clId="{F231C210-A8BC-4E70-8EA9-B225B58A1383}" dt="2019-05-31T16:57:20.542" v="1" actId="2696"/>
        <pc:sldMkLst>
          <pc:docMk/>
          <pc:sldMk cId="3747864256" sldId="1289"/>
        </pc:sldMkLst>
      </pc:sldChg>
      <pc:sldChg chg="ord">
        <pc:chgData name="Roth, Dan" userId="18da4c67-dd89-43a7-9856-8592f867a23c" providerId="ADAL" clId="{F231C210-A8BC-4E70-8EA9-B225B58A1383}" dt="2019-05-31T17:00:26.812" v="13"/>
        <pc:sldMkLst>
          <pc:docMk/>
          <pc:sldMk cId="667283528" sldId="1399"/>
        </pc:sldMkLst>
      </pc:sldChg>
    </pc:docChg>
  </pc:docChgLst>
  <pc:docChgLst>
    <pc:chgData name="Roth, Dan" userId="18da4c67-dd89-43a7-9856-8592f867a23c" providerId="ADAL" clId="{F74061CB-7513-4000-AFCF-46D87345FCFF}"/>
    <pc:docChg chg="undo custSel addSld delSld modSld sldOrd addSection modSection">
      <pc:chgData name="Roth, Dan" userId="18da4c67-dd89-43a7-9856-8592f867a23c" providerId="ADAL" clId="{F74061CB-7513-4000-AFCF-46D87345FCFF}" dt="2021-02-01T21:56:48.115" v="4382" actId="729"/>
      <pc:docMkLst>
        <pc:docMk/>
      </pc:docMkLst>
      <pc:sldChg chg="modSp add mod">
        <pc:chgData name="Roth, Dan" userId="18da4c67-dd89-43a7-9856-8592f867a23c" providerId="ADAL" clId="{F74061CB-7513-4000-AFCF-46D87345FCFF}" dt="2021-02-01T03:55:31.409" v="2413" actId="20577"/>
        <pc:sldMkLst>
          <pc:docMk/>
          <pc:sldMk cId="0" sldId="260"/>
        </pc:sldMkLst>
        <pc:spChg chg="mod">
          <ac:chgData name="Roth, Dan" userId="18da4c67-dd89-43a7-9856-8592f867a23c" providerId="ADAL" clId="{F74061CB-7513-4000-AFCF-46D87345FCFF}" dt="2021-02-01T03:55:31.409" v="2413" actId="20577"/>
          <ac:spMkLst>
            <pc:docMk/>
            <pc:sldMk cId="0" sldId="260"/>
            <ac:spMk id="2" creationId="{67F7D36D-55FB-4F7A-B86C-49E4564DC56D}"/>
          </ac:spMkLst>
        </pc:spChg>
        <pc:spChg chg="mod">
          <ac:chgData name="Roth, Dan" userId="18da4c67-dd89-43a7-9856-8592f867a23c" providerId="ADAL" clId="{F74061CB-7513-4000-AFCF-46D87345FCFF}" dt="2021-02-01T03:54:49.327" v="2395" actId="6549"/>
          <ac:spMkLst>
            <pc:docMk/>
            <pc:sldMk cId="0" sldId="260"/>
            <ac:spMk id="7" creationId="{05C6A523-1BA0-4E34-8CF8-B556B81E64B2}"/>
          </ac:spMkLst>
        </pc:spChg>
      </pc:sldChg>
      <pc:sldChg chg="delSp modSp add del mod modClrScheme chgLayout">
        <pc:chgData name="Roth, Dan" userId="18da4c67-dd89-43a7-9856-8592f867a23c" providerId="ADAL" clId="{F74061CB-7513-4000-AFCF-46D87345FCFF}" dt="2021-02-01T04:50:36.662" v="3379" actId="20577"/>
        <pc:sldMkLst>
          <pc:docMk/>
          <pc:sldMk cId="122013090" sldId="304"/>
        </pc:sldMkLst>
        <pc:spChg chg="mod ord">
          <ac:chgData name="Roth, Dan" userId="18da4c67-dd89-43a7-9856-8592f867a23c" providerId="ADAL" clId="{F74061CB-7513-4000-AFCF-46D87345FCFF}" dt="2021-02-01T04:48:06.071" v="3360" actId="27636"/>
          <ac:spMkLst>
            <pc:docMk/>
            <pc:sldMk cId="122013090" sldId="304"/>
            <ac:spMk id="2" creationId="{00000000-0000-0000-0000-000000000000}"/>
          </ac:spMkLst>
        </pc:spChg>
        <pc:spChg chg="mod ord">
          <ac:chgData name="Roth, Dan" userId="18da4c67-dd89-43a7-9856-8592f867a23c" providerId="ADAL" clId="{F74061CB-7513-4000-AFCF-46D87345FCFF}" dt="2021-02-01T04:50:36.662" v="3379" actId="20577"/>
          <ac:spMkLst>
            <pc:docMk/>
            <pc:sldMk cId="122013090" sldId="304"/>
            <ac:spMk id="3" creationId="{00000000-0000-0000-0000-000000000000}"/>
          </ac:spMkLst>
        </pc:spChg>
        <pc:spChg chg="del mod ord">
          <ac:chgData name="Roth, Dan" userId="18da4c67-dd89-43a7-9856-8592f867a23c" providerId="ADAL" clId="{F74061CB-7513-4000-AFCF-46D87345FCFF}" dt="2021-02-01T04:48:23.295" v="3362" actId="478"/>
          <ac:spMkLst>
            <pc:docMk/>
            <pc:sldMk cId="122013090" sldId="304"/>
            <ac:spMk id="4" creationId="{00000000-0000-0000-0000-000000000000}"/>
          </ac:spMkLst>
        </pc:spChg>
        <pc:spChg chg="mod">
          <ac:chgData name="Roth, Dan" userId="18da4c67-dd89-43a7-9856-8592f867a23c" providerId="ADAL" clId="{F74061CB-7513-4000-AFCF-46D87345FCFF}" dt="2021-02-01T04:50:11.639" v="3368" actId="1076"/>
          <ac:spMkLst>
            <pc:docMk/>
            <pc:sldMk cId="122013090" sldId="304"/>
            <ac:spMk id="5" creationId="{00000000-0000-0000-0000-000000000000}"/>
          </ac:spMkLst>
        </pc:spChg>
        <pc:spChg chg="mod">
          <ac:chgData name="Roth, Dan" userId="18da4c67-dd89-43a7-9856-8592f867a23c" providerId="ADAL" clId="{F74061CB-7513-4000-AFCF-46D87345FCFF}" dt="2021-02-01T04:50:16.587" v="3369" actId="1076"/>
          <ac:spMkLst>
            <pc:docMk/>
            <pc:sldMk cId="122013090" sldId="304"/>
            <ac:spMk id="19" creationId="{00000000-0000-0000-0000-000000000000}"/>
          </ac:spMkLst>
        </pc:spChg>
        <pc:spChg chg="mod">
          <ac:chgData name="Roth, Dan" userId="18da4c67-dd89-43a7-9856-8592f867a23c" providerId="ADAL" clId="{F74061CB-7513-4000-AFCF-46D87345FCFF}" dt="2021-02-01T04:50:21.891" v="3371" actId="208"/>
          <ac:spMkLst>
            <pc:docMk/>
            <pc:sldMk cId="122013090" sldId="304"/>
            <ac:spMk id="21" creationId="{00000000-0000-0000-0000-000000000000}"/>
          </ac:spMkLst>
        </pc:spChg>
      </pc:sldChg>
      <pc:sldChg chg="modSp add del mod modTransition modShow">
        <pc:chgData name="Roth, Dan" userId="18da4c67-dd89-43a7-9856-8592f867a23c" providerId="ADAL" clId="{F74061CB-7513-4000-AFCF-46D87345FCFF}" dt="2021-02-01T21:56:38.865" v="4380" actId="729"/>
        <pc:sldMkLst>
          <pc:docMk/>
          <pc:sldMk cId="341999033" sldId="305"/>
        </pc:sldMkLst>
        <pc:spChg chg="mod">
          <ac:chgData name="Roth, Dan" userId="18da4c67-dd89-43a7-9856-8592f867a23c" providerId="ADAL" clId="{F74061CB-7513-4000-AFCF-46D87345FCFF}" dt="2021-02-01T04:50:47.441" v="3381" actId="208"/>
          <ac:spMkLst>
            <pc:docMk/>
            <pc:sldMk cId="341999033" sldId="305"/>
            <ac:spMk id="15" creationId="{00000000-0000-0000-0000-000000000000}"/>
          </ac:spMkLst>
        </pc:spChg>
        <pc:spChg chg="mod">
          <ac:chgData name="Roth, Dan" userId="18da4c67-dd89-43a7-9856-8592f867a23c" providerId="ADAL" clId="{F74061CB-7513-4000-AFCF-46D87345FCFF}" dt="2021-02-01T04:50:53.421" v="3383" actId="208"/>
          <ac:spMkLst>
            <pc:docMk/>
            <pc:sldMk cId="341999033" sldId="305"/>
            <ac:spMk id="16" creationId="{00000000-0000-0000-0000-000000000000}"/>
          </ac:spMkLst>
        </pc:spChg>
        <pc:spChg chg="mod">
          <ac:chgData name="Roth, Dan" userId="18da4c67-dd89-43a7-9856-8592f867a23c" providerId="ADAL" clId="{F74061CB-7513-4000-AFCF-46D87345FCFF}" dt="2021-02-01T04:50:47.441" v="3381" actId="208"/>
          <ac:spMkLst>
            <pc:docMk/>
            <pc:sldMk cId="341999033" sldId="305"/>
            <ac:spMk id="43" creationId="{00000000-0000-0000-0000-000000000000}"/>
          </ac:spMkLst>
        </pc:spChg>
        <pc:spChg chg="mod">
          <ac:chgData name="Roth, Dan" userId="18da4c67-dd89-43a7-9856-8592f867a23c" providerId="ADAL" clId="{F74061CB-7513-4000-AFCF-46D87345FCFF}" dt="2021-02-01T04:50:53.421" v="3383" actId="208"/>
          <ac:spMkLst>
            <pc:docMk/>
            <pc:sldMk cId="341999033" sldId="305"/>
            <ac:spMk id="47" creationId="{00000000-0000-0000-0000-000000000000}"/>
          </ac:spMkLst>
        </pc:spChg>
        <pc:spChg chg="mod">
          <ac:chgData name="Roth, Dan" userId="18da4c67-dd89-43a7-9856-8592f867a23c" providerId="ADAL" clId="{F74061CB-7513-4000-AFCF-46D87345FCFF}" dt="2021-02-01T04:50:47.441" v="3381" actId="208"/>
          <ac:spMkLst>
            <pc:docMk/>
            <pc:sldMk cId="341999033" sldId="305"/>
            <ac:spMk id="55" creationId="{00000000-0000-0000-0000-000000000000}"/>
          </ac:spMkLst>
        </pc:spChg>
      </pc:sldChg>
      <pc:sldChg chg="modSp add del mod modTransition modShow">
        <pc:chgData name="Roth, Dan" userId="18da4c67-dd89-43a7-9856-8592f867a23c" providerId="ADAL" clId="{F74061CB-7513-4000-AFCF-46D87345FCFF}" dt="2021-02-01T21:56:43.157" v="4381" actId="729"/>
        <pc:sldMkLst>
          <pc:docMk/>
          <pc:sldMk cId="1566367" sldId="306"/>
        </pc:sldMkLst>
        <pc:spChg chg="mod">
          <ac:chgData name="Roth, Dan" userId="18da4c67-dd89-43a7-9856-8592f867a23c" providerId="ADAL" clId="{F74061CB-7513-4000-AFCF-46D87345FCFF}" dt="2021-02-01T04:52:13.509" v="3385" actId="208"/>
          <ac:spMkLst>
            <pc:docMk/>
            <pc:sldMk cId="1566367" sldId="306"/>
            <ac:spMk id="3"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15"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16"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24"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26"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27"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28"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43"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47" creationId="{00000000-0000-0000-0000-000000000000}"/>
          </ac:spMkLst>
        </pc:spChg>
        <pc:spChg chg="mod">
          <ac:chgData name="Roth, Dan" userId="18da4c67-dd89-43a7-9856-8592f867a23c" providerId="ADAL" clId="{F74061CB-7513-4000-AFCF-46D87345FCFF}" dt="2021-02-01T04:52:13.509" v="3385" actId="208"/>
          <ac:spMkLst>
            <pc:docMk/>
            <pc:sldMk cId="1566367" sldId="306"/>
            <ac:spMk id="55" creationId="{00000000-0000-0000-0000-000000000000}"/>
          </ac:spMkLst>
        </pc:spChg>
      </pc:sldChg>
      <pc:sldChg chg="modSp add mod">
        <pc:chgData name="Roth, Dan" userId="18da4c67-dd89-43a7-9856-8592f867a23c" providerId="ADAL" clId="{F74061CB-7513-4000-AFCF-46D87345FCFF}" dt="2021-02-01T04:32:21.346" v="3086" actId="20577"/>
        <pc:sldMkLst>
          <pc:docMk/>
          <pc:sldMk cId="2500174490" sldId="314"/>
        </pc:sldMkLst>
        <pc:spChg chg="mod">
          <ac:chgData name="Roth, Dan" userId="18da4c67-dd89-43a7-9856-8592f867a23c" providerId="ADAL" clId="{F74061CB-7513-4000-AFCF-46D87345FCFF}" dt="2021-02-01T04:30:08.690" v="3070" actId="6549"/>
          <ac:spMkLst>
            <pc:docMk/>
            <pc:sldMk cId="2500174490" sldId="314"/>
            <ac:spMk id="2" creationId="{00000000-0000-0000-0000-000000000000}"/>
          </ac:spMkLst>
        </pc:spChg>
        <pc:spChg chg="mod">
          <ac:chgData name="Roth, Dan" userId="18da4c67-dd89-43a7-9856-8592f867a23c" providerId="ADAL" clId="{F74061CB-7513-4000-AFCF-46D87345FCFF}" dt="2021-02-01T04:32:21.346" v="3086" actId="20577"/>
          <ac:spMkLst>
            <pc:docMk/>
            <pc:sldMk cId="2500174490" sldId="314"/>
            <ac:spMk id="3" creationId="{00000000-0000-0000-0000-000000000000}"/>
          </ac:spMkLst>
        </pc:spChg>
      </pc:sldChg>
      <pc:sldChg chg="modSp add mod modTransition modShow">
        <pc:chgData name="Roth, Dan" userId="18da4c67-dd89-43a7-9856-8592f867a23c" providerId="ADAL" clId="{F74061CB-7513-4000-AFCF-46D87345FCFF}" dt="2021-02-01T04:33:54.220" v="3142" actId="729"/>
        <pc:sldMkLst>
          <pc:docMk/>
          <pc:sldMk cId="167636902" sldId="318"/>
        </pc:sldMkLst>
        <pc:spChg chg="mod">
          <ac:chgData name="Roth, Dan" userId="18da4c67-dd89-43a7-9856-8592f867a23c" providerId="ADAL" clId="{F74061CB-7513-4000-AFCF-46D87345FCFF}" dt="2021-02-01T04:29:15.237" v="2981" actId="27636"/>
          <ac:spMkLst>
            <pc:docMk/>
            <pc:sldMk cId="167636902" sldId="318"/>
            <ac:spMk id="2" creationId="{00000000-0000-0000-0000-000000000000}"/>
          </ac:spMkLst>
        </pc:spChg>
        <pc:spChg chg="mod">
          <ac:chgData name="Roth, Dan" userId="18da4c67-dd89-43a7-9856-8592f867a23c" providerId="ADAL" clId="{F74061CB-7513-4000-AFCF-46D87345FCFF}" dt="2021-02-01T04:29:15.096" v="2980"/>
          <ac:spMkLst>
            <pc:docMk/>
            <pc:sldMk cId="167636902" sldId="318"/>
            <ac:spMk id="4" creationId="{00000000-0000-0000-0000-000000000000}"/>
          </ac:spMkLst>
        </pc:spChg>
      </pc:sldChg>
      <pc:sldChg chg="add del">
        <pc:chgData name="Roth, Dan" userId="18da4c67-dd89-43a7-9856-8592f867a23c" providerId="ADAL" clId="{F74061CB-7513-4000-AFCF-46D87345FCFF}" dt="2021-01-31T21:30:18.808" v="2" actId="47"/>
        <pc:sldMkLst>
          <pc:docMk/>
          <pc:sldMk cId="150265810" sldId="324"/>
        </pc:sldMkLst>
      </pc:sldChg>
      <pc:sldChg chg="modSp mod">
        <pc:chgData name="Roth, Dan" userId="18da4c67-dd89-43a7-9856-8592f867a23c" providerId="ADAL" clId="{F74061CB-7513-4000-AFCF-46D87345FCFF}" dt="2021-02-01T18:53:47.028" v="4138" actId="20577"/>
        <pc:sldMkLst>
          <pc:docMk/>
          <pc:sldMk cId="144345531" sldId="385"/>
        </pc:sldMkLst>
        <pc:spChg chg="mod">
          <ac:chgData name="Roth, Dan" userId="18da4c67-dd89-43a7-9856-8592f867a23c" providerId="ADAL" clId="{F74061CB-7513-4000-AFCF-46D87345FCFF}" dt="2021-02-01T18:53:47.028" v="4138" actId="20577"/>
          <ac:spMkLst>
            <pc:docMk/>
            <pc:sldMk cId="144345531" sldId="385"/>
            <ac:spMk id="50180" creationId="{00000000-0000-0000-0000-000000000000}"/>
          </ac:spMkLst>
        </pc:spChg>
      </pc:sldChg>
      <pc:sldChg chg="add del">
        <pc:chgData name="Roth, Dan" userId="18da4c67-dd89-43a7-9856-8592f867a23c" providerId="ADAL" clId="{F74061CB-7513-4000-AFCF-46D87345FCFF}" dt="2021-01-31T21:30:18.808" v="2" actId="47"/>
        <pc:sldMkLst>
          <pc:docMk/>
          <pc:sldMk cId="181139490" sldId="408"/>
        </pc:sldMkLst>
      </pc:sldChg>
      <pc:sldChg chg="add del">
        <pc:chgData name="Roth, Dan" userId="18da4c67-dd89-43a7-9856-8592f867a23c" providerId="ADAL" clId="{F74061CB-7513-4000-AFCF-46D87345FCFF}" dt="2021-01-31T21:30:18.808" v="2" actId="47"/>
        <pc:sldMkLst>
          <pc:docMk/>
          <pc:sldMk cId="2768581801" sldId="409"/>
        </pc:sldMkLst>
      </pc:sldChg>
      <pc:sldChg chg="del">
        <pc:chgData name="Roth, Dan" userId="18da4c67-dd89-43a7-9856-8592f867a23c" providerId="ADAL" clId="{F74061CB-7513-4000-AFCF-46D87345FCFF}" dt="2021-02-01T19:16:36.287" v="4139" actId="47"/>
        <pc:sldMkLst>
          <pc:docMk/>
          <pc:sldMk cId="2927507868" sldId="410"/>
        </pc:sldMkLst>
      </pc:sldChg>
      <pc:sldChg chg="addSp modSp add mod modAnim chgLayout">
        <pc:chgData name="Roth, Dan" userId="18da4c67-dd89-43a7-9856-8592f867a23c" providerId="ADAL" clId="{F74061CB-7513-4000-AFCF-46D87345FCFF}" dt="2021-02-01T04:38:53.408" v="3347" actId="1036"/>
        <pc:sldMkLst>
          <pc:docMk/>
          <pc:sldMk cId="687283533" sldId="417"/>
        </pc:sldMkLst>
        <pc:spChg chg="mod ord">
          <ac:chgData name="Roth, Dan" userId="18da4c67-dd89-43a7-9856-8592f867a23c" providerId="ADAL" clId="{F74061CB-7513-4000-AFCF-46D87345FCFF}" dt="2021-02-01T04:37:21.523" v="3224" actId="700"/>
          <ac:spMkLst>
            <pc:docMk/>
            <pc:sldMk cId="687283533" sldId="417"/>
            <ac:spMk id="2" creationId="{00000000-0000-0000-0000-000000000000}"/>
          </ac:spMkLst>
        </pc:spChg>
        <pc:spChg chg="add mod ord">
          <ac:chgData name="Roth, Dan" userId="18da4c67-dd89-43a7-9856-8592f867a23c" providerId="ADAL" clId="{F74061CB-7513-4000-AFCF-46D87345FCFF}" dt="2021-02-01T04:38:04.814" v="3324" actId="20577"/>
          <ac:spMkLst>
            <pc:docMk/>
            <pc:sldMk cId="687283533" sldId="417"/>
            <ac:spMk id="3" creationId="{6F3B2B6D-5E7A-4C87-BBF8-74E0FE5BA1D0}"/>
          </ac:spMkLst>
        </pc:spChg>
        <pc:spChg chg="mod">
          <ac:chgData name="Roth, Dan" userId="18da4c67-dd89-43a7-9856-8592f867a23c" providerId="ADAL" clId="{F74061CB-7513-4000-AFCF-46D87345FCFF}" dt="2021-02-01T04:36:25.144" v="3218" actId="1036"/>
          <ac:spMkLst>
            <pc:docMk/>
            <pc:sldMk cId="687283533" sldId="417"/>
            <ac:spMk id="4" creationId="{00000000-0000-0000-0000-000000000000}"/>
          </ac:spMkLst>
        </pc:spChg>
        <pc:spChg chg="mod">
          <ac:chgData name="Roth, Dan" userId="18da4c67-dd89-43a7-9856-8592f867a23c" providerId="ADAL" clId="{F74061CB-7513-4000-AFCF-46D87345FCFF}" dt="2021-02-01T04:38:53.408" v="3347" actId="1036"/>
          <ac:spMkLst>
            <pc:docMk/>
            <pc:sldMk cId="687283533" sldId="417"/>
            <ac:spMk id="6" creationId="{00000000-0000-0000-0000-000000000000}"/>
          </ac:spMkLst>
        </pc:spChg>
        <pc:spChg chg="mod ord">
          <ac:chgData name="Roth, Dan" userId="18da4c67-dd89-43a7-9856-8592f867a23c" providerId="ADAL" clId="{F74061CB-7513-4000-AFCF-46D87345FCFF}" dt="2021-02-01T04:37:21.523" v="3224" actId="700"/>
          <ac:spMkLst>
            <pc:docMk/>
            <pc:sldMk cId="687283533" sldId="417"/>
            <ac:spMk id="12" creationId="{00000000-0000-0000-0000-000000000000}"/>
          </ac:spMkLst>
        </pc:spChg>
      </pc:sldChg>
      <pc:sldChg chg="addSp delSp modSp add del mod modTransition delAnim modAnim modShow">
        <pc:chgData name="Roth, Dan" userId="18da4c67-dd89-43a7-9856-8592f867a23c" providerId="ADAL" clId="{F74061CB-7513-4000-AFCF-46D87345FCFF}" dt="2021-02-01T21:56:48.115" v="4382" actId="729"/>
        <pc:sldMkLst>
          <pc:docMk/>
          <pc:sldMk cId="2225292138" sldId="435"/>
        </pc:sldMkLst>
        <pc:spChg chg="del">
          <ac:chgData name="Roth, Dan" userId="18da4c67-dd89-43a7-9856-8592f867a23c" providerId="ADAL" clId="{F74061CB-7513-4000-AFCF-46D87345FCFF}" dt="2021-02-01T04:53:33.045" v="3388" actId="478"/>
          <ac:spMkLst>
            <pc:docMk/>
            <pc:sldMk cId="2225292138" sldId="435"/>
            <ac:spMk id="3" creationId="{00000000-0000-0000-0000-000000000000}"/>
          </ac:spMkLst>
        </pc:spChg>
        <pc:spChg chg="add mod">
          <ac:chgData name="Roth, Dan" userId="18da4c67-dd89-43a7-9856-8592f867a23c" providerId="ADAL" clId="{F74061CB-7513-4000-AFCF-46D87345FCFF}" dt="2021-02-01T04:58:20.897" v="3596" actId="207"/>
          <ac:spMkLst>
            <pc:docMk/>
            <pc:sldMk cId="2225292138" sldId="435"/>
            <ac:spMk id="4" creationId="{A592F0F9-F250-4698-8CA2-2F087416DCC9}"/>
          </ac:spMkLst>
        </pc:spChg>
        <pc:spChg chg="del mod">
          <ac:chgData name="Roth, Dan" userId="18da4c67-dd89-43a7-9856-8592f867a23c" providerId="ADAL" clId="{F74061CB-7513-4000-AFCF-46D87345FCFF}" dt="2021-02-01T04:53:49.098" v="3389" actId="478"/>
          <ac:spMkLst>
            <pc:docMk/>
            <pc:sldMk cId="2225292138" sldId="435"/>
            <ac:spMk id="14" creationId="{00000000-0000-0000-0000-000000000000}"/>
          </ac:spMkLst>
        </pc:spChg>
        <pc:spChg chg="mod">
          <ac:chgData name="Roth, Dan" userId="18da4c67-dd89-43a7-9856-8592f867a23c" providerId="ADAL" clId="{F74061CB-7513-4000-AFCF-46D87345FCFF}" dt="2021-02-01T04:52:30.741" v="3387" actId="208"/>
          <ac:spMkLst>
            <pc:docMk/>
            <pc:sldMk cId="2225292138" sldId="435"/>
            <ac:spMk id="15" creationId="{00000000-0000-0000-0000-000000000000}"/>
          </ac:spMkLst>
        </pc:spChg>
        <pc:spChg chg="mod">
          <ac:chgData name="Roth, Dan" userId="18da4c67-dd89-43a7-9856-8592f867a23c" providerId="ADAL" clId="{F74061CB-7513-4000-AFCF-46D87345FCFF}" dt="2021-02-01T04:52:30.741" v="3387" actId="208"/>
          <ac:spMkLst>
            <pc:docMk/>
            <pc:sldMk cId="2225292138" sldId="435"/>
            <ac:spMk id="16" creationId="{00000000-0000-0000-0000-000000000000}"/>
          </ac:spMkLst>
        </pc:spChg>
        <pc:spChg chg="add mod">
          <ac:chgData name="Roth, Dan" userId="18da4c67-dd89-43a7-9856-8592f867a23c" providerId="ADAL" clId="{F74061CB-7513-4000-AFCF-46D87345FCFF}" dt="2021-02-01T04:58:25.924" v="3597" actId="207"/>
          <ac:spMkLst>
            <pc:docMk/>
            <pc:sldMk cId="2225292138" sldId="435"/>
            <ac:spMk id="17" creationId="{BC904006-02B0-45D5-BD18-2F82F89B79F0}"/>
          </ac:spMkLst>
        </pc:spChg>
        <pc:spChg chg="mod">
          <ac:chgData name="Roth, Dan" userId="18da4c67-dd89-43a7-9856-8592f867a23c" providerId="ADAL" clId="{F74061CB-7513-4000-AFCF-46D87345FCFF}" dt="2021-02-01T04:52:30.741" v="3387" actId="208"/>
          <ac:spMkLst>
            <pc:docMk/>
            <pc:sldMk cId="2225292138" sldId="435"/>
            <ac:spMk id="43" creationId="{00000000-0000-0000-0000-000000000000}"/>
          </ac:spMkLst>
        </pc:spChg>
        <pc:spChg chg="mod">
          <ac:chgData name="Roth, Dan" userId="18da4c67-dd89-43a7-9856-8592f867a23c" providerId="ADAL" clId="{F74061CB-7513-4000-AFCF-46D87345FCFF}" dt="2021-02-01T04:52:30.741" v="3387" actId="208"/>
          <ac:spMkLst>
            <pc:docMk/>
            <pc:sldMk cId="2225292138" sldId="435"/>
            <ac:spMk id="47" creationId="{00000000-0000-0000-0000-000000000000}"/>
          </ac:spMkLst>
        </pc:spChg>
        <pc:spChg chg="mod">
          <ac:chgData name="Roth, Dan" userId="18da4c67-dd89-43a7-9856-8592f867a23c" providerId="ADAL" clId="{F74061CB-7513-4000-AFCF-46D87345FCFF}" dt="2021-02-01T04:52:30.741" v="3387" actId="208"/>
          <ac:spMkLst>
            <pc:docMk/>
            <pc:sldMk cId="2225292138" sldId="435"/>
            <ac:spMk id="55" creationId="{00000000-0000-0000-0000-000000000000}"/>
          </ac:spMkLst>
        </pc:spChg>
      </pc:sldChg>
      <pc:sldChg chg="modSp add mod">
        <pc:chgData name="Roth, Dan" userId="18da4c67-dd89-43a7-9856-8592f867a23c" providerId="ADAL" clId="{F74061CB-7513-4000-AFCF-46D87345FCFF}" dt="2021-02-01T04:34:23.049" v="3149" actId="6549"/>
        <pc:sldMkLst>
          <pc:docMk/>
          <pc:sldMk cId="4127122811" sldId="445"/>
        </pc:sldMkLst>
        <pc:spChg chg="mod">
          <ac:chgData name="Roth, Dan" userId="18da4c67-dd89-43a7-9856-8592f867a23c" providerId="ADAL" clId="{F74061CB-7513-4000-AFCF-46D87345FCFF}" dt="2021-02-01T04:33:59.529" v="3146" actId="20577"/>
          <ac:spMkLst>
            <pc:docMk/>
            <pc:sldMk cId="4127122811" sldId="445"/>
            <ac:spMk id="2" creationId="{00000000-0000-0000-0000-000000000000}"/>
          </ac:spMkLst>
        </pc:spChg>
        <pc:spChg chg="mod">
          <ac:chgData name="Roth, Dan" userId="18da4c67-dd89-43a7-9856-8592f867a23c" providerId="ADAL" clId="{F74061CB-7513-4000-AFCF-46D87345FCFF}" dt="2021-02-01T04:34:23.049" v="3149" actId="6549"/>
          <ac:spMkLst>
            <pc:docMk/>
            <pc:sldMk cId="4127122811" sldId="445"/>
            <ac:spMk id="3" creationId="{00000000-0000-0000-0000-000000000000}"/>
          </ac:spMkLst>
        </pc:spChg>
      </pc:sldChg>
      <pc:sldChg chg="add">
        <pc:chgData name="Roth, Dan" userId="18da4c67-dd89-43a7-9856-8592f867a23c" providerId="ADAL" clId="{F74061CB-7513-4000-AFCF-46D87345FCFF}" dt="2021-02-01T04:16:47.983" v="2969"/>
        <pc:sldMkLst>
          <pc:docMk/>
          <pc:sldMk cId="2785167916" sldId="498"/>
        </pc:sldMkLst>
      </pc:sldChg>
      <pc:sldChg chg="add">
        <pc:chgData name="Roth, Dan" userId="18da4c67-dd89-43a7-9856-8592f867a23c" providerId="ADAL" clId="{F74061CB-7513-4000-AFCF-46D87345FCFF}" dt="2021-02-01T04:16:47.983" v="2969"/>
        <pc:sldMkLst>
          <pc:docMk/>
          <pc:sldMk cId="2154898005" sldId="549"/>
        </pc:sldMkLst>
      </pc:sldChg>
      <pc:sldChg chg="add modAnim">
        <pc:chgData name="Roth, Dan" userId="18da4c67-dd89-43a7-9856-8592f867a23c" providerId="ADAL" clId="{F74061CB-7513-4000-AFCF-46D87345FCFF}" dt="2021-02-01T19:53:58.459" v="4379"/>
        <pc:sldMkLst>
          <pc:docMk/>
          <pc:sldMk cId="1899866125" sldId="689"/>
        </pc:sldMkLst>
      </pc:sldChg>
      <pc:sldChg chg="modSp add mod">
        <pc:chgData name="Roth, Dan" userId="18da4c67-dd89-43a7-9856-8592f867a23c" providerId="ADAL" clId="{F74061CB-7513-4000-AFCF-46D87345FCFF}" dt="2021-02-01T04:33:23.345" v="3141" actId="20577"/>
        <pc:sldMkLst>
          <pc:docMk/>
          <pc:sldMk cId="3036184110" sldId="745"/>
        </pc:sldMkLst>
        <pc:spChg chg="mod">
          <ac:chgData name="Roth, Dan" userId="18da4c67-dd89-43a7-9856-8592f867a23c" providerId="ADAL" clId="{F74061CB-7513-4000-AFCF-46D87345FCFF}" dt="2021-02-01T04:32:31.496" v="3090" actId="20577"/>
          <ac:spMkLst>
            <pc:docMk/>
            <pc:sldMk cId="3036184110" sldId="745"/>
            <ac:spMk id="2" creationId="{00000000-0000-0000-0000-000000000000}"/>
          </ac:spMkLst>
        </pc:spChg>
        <pc:spChg chg="mod">
          <ac:chgData name="Roth, Dan" userId="18da4c67-dd89-43a7-9856-8592f867a23c" providerId="ADAL" clId="{F74061CB-7513-4000-AFCF-46D87345FCFF}" dt="2021-02-01T04:33:23.345" v="3141" actId="20577"/>
          <ac:spMkLst>
            <pc:docMk/>
            <pc:sldMk cId="3036184110" sldId="745"/>
            <ac:spMk id="3" creationId="{00000000-0000-0000-0000-000000000000}"/>
          </ac:spMkLst>
        </pc:spChg>
      </pc:sldChg>
      <pc:sldChg chg="modSp add mod">
        <pc:chgData name="Roth, Dan" userId="18da4c67-dd89-43a7-9856-8592f867a23c" providerId="ADAL" clId="{F74061CB-7513-4000-AFCF-46D87345FCFF}" dt="2021-02-01T03:35:47.306" v="1941" actId="208"/>
        <pc:sldMkLst>
          <pc:docMk/>
          <pc:sldMk cId="953320958" sldId="758"/>
        </pc:sldMkLst>
        <pc:spChg chg="mod">
          <ac:chgData name="Roth, Dan" userId="18da4c67-dd89-43a7-9856-8592f867a23c" providerId="ADAL" clId="{F74061CB-7513-4000-AFCF-46D87345FCFF}" dt="2021-02-01T03:35:47.306" v="1941" actId="208"/>
          <ac:spMkLst>
            <pc:docMk/>
            <pc:sldMk cId="953320958" sldId="758"/>
            <ac:spMk id="4" creationId="{00000000-0000-0000-0000-000000000000}"/>
          </ac:spMkLst>
        </pc:spChg>
      </pc:sldChg>
      <pc:sldChg chg="modSp add mod">
        <pc:chgData name="Roth, Dan" userId="18da4c67-dd89-43a7-9856-8592f867a23c" providerId="ADAL" clId="{F74061CB-7513-4000-AFCF-46D87345FCFF}" dt="2021-02-01T03:36:17.260" v="1945" actId="207"/>
        <pc:sldMkLst>
          <pc:docMk/>
          <pc:sldMk cId="1521739166" sldId="759"/>
        </pc:sldMkLst>
        <pc:spChg chg="mod">
          <ac:chgData name="Roth, Dan" userId="18da4c67-dd89-43a7-9856-8592f867a23c" providerId="ADAL" clId="{F74061CB-7513-4000-AFCF-46D87345FCFF}" dt="2021-02-01T03:36:17.260" v="1945" actId="207"/>
          <ac:spMkLst>
            <pc:docMk/>
            <pc:sldMk cId="1521739166" sldId="759"/>
            <ac:spMk id="3" creationId="{00000000-0000-0000-0000-000000000000}"/>
          </ac:spMkLst>
        </pc:spChg>
        <pc:spChg chg="mod">
          <ac:chgData name="Roth, Dan" userId="18da4c67-dd89-43a7-9856-8592f867a23c" providerId="ADAL" clId="{F74061CB-7513-4000-AFCF-46D87345FCFF}" dt="2021-02-01T03:36:05.621" v="1943" actId="208"/>
          <ac:spMkLst>
            <pc:docMk/>
            <pc:sldMk cId="1521739166" sldId="759"/>
            <ac:spMk id="5" creationId="{00000000-0000-0000-0000-000000000000}"/>
          </ac:spMkLst>
        </pc:spChg>
        <pc:spChg chg="mod">
          <ac:chgData name="Roth, Dan" userId="18da4c67-dd89-43a7-9856-8592f867a23c" providerId="ADAL" clId="{F74061CB-7513-4000-AFCF-46D87345FCFF}" dt="2021-02-01T03:36:05.621" v="1943" actId="208"/>
          <ac:spMkLst>
            <pc:docMk/>
            <pc:sldMk cId="1521739166" sldId="759"/>
            <ac:spMk id="7" creationId="{00000000-0000-0000-0000-000000000000}"/>
          </ac:spMkLst>
        </pc:spChg>
        <pc:spChg chg="mod">
          <ac:chgData name="Roth, Dan" userId="18da4c67-dd89-43a7-9856-8592f867a23c" providerId="ADAL" clId="{F74061CB-7513-4000-AFCF-46D87345FCFF}" dt="2021-02-01T03:36:05.621" v="1943" actId="208"/>
          <ac:spMkLst>
            <pc:docMk/>
            <pc:sldMk cId="1521739166" sldId="759"/>
            <ac:spMk id="9" creationId="{00000000-0000-0000-0000-000000000000}"/>
          </ac:spMkLst>
        </pc:spChg>
        <pc:spChg chg="mod">
          <ac:chgData name="Roth, Dan" userId="18da4c67-dd89-43a7-9856-8592f867a23c" providerId="ADAL" clId="{F74061CB-7513-4000-AFCF-46D87345FCFF}" dt="2021-02-01T03:36:05.621" v="1943" actId="208"/>
          <ac:spMkLst>
            <pc:docMk/>
            <pc:sldMk cId="1521739166" sldId="759"/>
            <ac:spMk id="10" creationId="{00000000-0000-0000-0000-000000000000}"/>
          </ac:spMkLst>
        </pc:spChg>
        <pc:spChg chg="mod">
          <ac:chgData name="Roth, Dan" userId="18da4c67-dd89-43a7-9856-8592f867a23c" providerId="ADAL" clId="{F74061CB-7513-4000-AFCF-46D87345FCFF}" dt="2021-02-01T03:36:17.260" v="1945" actId="207"/>
          <ac:spMkLst>
            <pc:docMk/>
            <pc:sldMk cId="1521739166" sldId="759"/>
            <ac:spMk id="11" creationId="{00000000-0000-0000-0000-000000000000}"/>
          </ac:spMkLst>
        </pc:spChg>
        <pc:spChg chg="mod">
          <ac:chgData name="Roth, Dan" userId="18da4c67-dd89-43a7-9856-8592f867a23c" providerId="ADAL" clId="{F74061CB-7513-4000-AFCF-46D87345FCFF}" dt="2021-02-01T03:36:17.260" v="1945" actId="207"/>
          <ac:spMkLst>
            <pc:docMk/>
            <pc:sldMk cId="1521739166" sldId="759"/>
            <ac:spMk id="26" creationId="{00000000-0000-0000-0000-000000000000}"/>
          </ac:spMkLst>
        </pc:spChg>
      </pc:sldChg>
      <pc:sldChg chg="modSp add mod">
        <pc:chgData name="Roth, Dan" userId="18da4c67-dd89-43a7-9856-8592f867a23c" providerId="ADAL" clId="{F74061CB-7513-4000-AFCF-46D87345FCFF}" dt="2021-02-01T03:36:33.882" v="1947" actId="207"/>
        <pc:sldMkLst>
          <pc:docMk/>
          <pc:sldMk cId="1017292689" sldId="760"/>
        </pc:sldMkLst>
        <pc:spChg chg="mod">
          <ac:chgData name="Roth, Dan" userId="18da4c67-dd89-43a7-9856-8592f867a23c" providerId="ADAL" clId="{F74061CB-7513-4000-AFCF-46D87345FCFF}" dt="2021-02-01T03:36:33.882" v="1947" actId="207"/>
          <ac:spMkLst>
            <pc:docMk/>
            <pc:sldMk cId="1017292689" sldId="760"/>
            <ac:spMk id="7" creationId="{00000000-0000-0000-0000-000000000000}"/>
          </ac:spMkLst>
        </pc:spChg>
        <pc:spChg chg="mod">
          <ac:chgData name="Roth, Dan" userId="18da4c67-dd89-43a7-9856-8592f867a23c" providerId="ADAL" clId="{F74061CB-7513-4000-AFCF-46D87345FCFF}" dt="2021-02-01T03:36:33.882" v="1947" actId="207"/>
          <ac:spMkLst>
            <pc:docMk/>
            <pc:sldMk cId="1017292689" sldId="760"/>
            <ac:spMk id="8" creationId="{00000000-0000-0000-0000-000000000000}"/>
          </ac:spMkLst>
        </pc:spChg>
      </pc:sldChg>
      <pc:sldChg chg="modSp add mod">
        <pc:chgData name="Roth, Dan" userId="18da4c67-dd89-43a7-9856-8592f867a23c" providerId="ADAL" clId="{F74061CB-7513-4000-AFCF-46D87345FCFF}" dt="2021-02-01T03:36:50.262" v="1949" actId="207"/>
        <pc:sldMkLst>
          <pc:docMk/>
          <pc:sldMk cId="2707432290" sldId="761"/>
        </pc:sldMkLst>
        <pc:spChg chg="mod">
          <ac:chgData name="Roth, Dan" userId="18da4c67-dd89-43a7-9856-8592f867a23c" providerId="ADAL" clId="{F74061CB-7513-4000-AFCF-46D87345FCFF}" dt="2021-02-01T03:36:50.262" v="1949" actId="207"/>
          <ac:spMkLst>
            <pc:docMk/>
            <pc:sldMk cId="2707432290" sldId="761"/>
            <ac:spMk id="5" creationId="{00000000-0000-0000-0000-000000000000}"/>
          </ac:spMkLst>
        </pc:spChg>
        <pc:spChg chg="mod">
          <ac:chgData name="Roth, Dan" userId="18da4c67-dd89-43a7-9856-8592f867a23c" providerId="ADAL" clId="{F74061CB-7513-4000-AFCF-46D87345FCFF}" dt="2021-02-01T03:36:50.262" v="1949" actId="207"/>
          <ac:spMkLst>
            <pc:docMk/>
            <pc:sldMk cId="2707432290" sldId="761"/>
            <ac:spMk id="11" creationId="{00000000-0000-0000-0000-000000000000}"/>
          </ac:spMkLst>
        </pc:spChg>
        <pc:spChg chg="mod">
          <ac:chgData name="Roth, Dan" userId="18da4c67-dd89-43a7-9856-8592f867a23c" providerId="ADAL" clId="{F74061CB-7513-4000-AFCF-46D87345FCFF}" dt="2021-02-01T03:36:50.262" v="1949" actId="207"/>
          <ac:spMkLst>
            <pc:docMk/>
            <pc:sldMk cId="2707432290" sldId="761"/>
            <ac:spMk id="13" creationId="{00000000-0000-0000-0000-000000000000}"/>
          </ac:spMkLst>
        </pc:spChg>
        <pc:spChg chg="mod">
          <ac:chgData name="Roth, Dan" userId="18da4c67-dd89-43a7-9856-8592f867a23c" providerId="ADAL" clId="{F74061CB-7513-4000-AFCF-46D87345FCFF}" dt="2021-02-01T03:36:50.262" v="1949" actId="207"/>
          <ac:spMkLst>
            <pc:docMk/>
            <pc:sldMk cId="2707432290" sldId="761"/>
            <ac:spMk id="20" creationId="{00000000-0000-0000-0000-000000000000}"/>
          </ac:spMkLst>
        </pc:spChg>
      </pc:sldChg>
      <pc:sldChg chg="addSp modSp add mod modAnim">
        <pc:chgData name="Roth, Dan" userId="18da4c67-dd89-43a7-9856-8592f867a23c" providerId="ADAL" clId="{F74061CB-7513-4000-AFCF-46D87345FCFF}" dt="2021-02-01T03:44:46.534" v="1987"/>
        <pc:sldMkLst>
          <pc:docMk/>
          <pc:sldMk cId="245001982" sldId="768"/>
        </pc:sldMkLst>
        <pc:spChg chg="mod">
          <ac:chgData name="Roth, Dan" userId="18da4c67-dd89-43a7-9856-8592f867a23c" providerId="ADAL" clId="{F74061CB-7513-4000-AFCF-46D87345FCFF}" dt="2021-02-01T03:41:25.194" v="1976" actId="313"/>
          <ac:spMkLst>
            <pc:docMk/>
            <pc:sldMk cId="245001982" sldId="768"/>
            <ac:spMk id="4" creationId="{3635ED91-F7D5-AE4F-A9DE-D76A98ECA7E8}"/>
          </ac:spMkLst>
        </pc:spChg>
        <pc:spChg chg="add mod">
          <ac:chgData name="Roth, Dan" userId="18da4c67-dd89-43a7-9856-8592f867a23c" providerId="ADAL" clId="{F74061CB-7513-4000-AFCF-46D87345FCFF}" dt="2021-02-01T03:43:10.320" v="1984" actId="208"/>
          <ac:spMkLst>
            <pc:docMk/>
            <pc:sldMk cId="245001982" sldId="768"/>
            <ac:spMk id="17" creationId="{0F5087CE-59DD-4329-AA18-C7DB53739E36}"/>
          </ac:spMkLst>
        </pc:spChg>
        <pc:spChg chg="mod">
          <ac:chgData name="Roth, Dan" userId="18da4c67-dd89-43a7-9856-8592f867a23c" providerId="ADAL" clId="{F74061CB-7513-4000-AFCF-46D87345FCFF}" dt="2021-02-01T03:41:47.693" v="1980" actId="208"/>
          <ac:spMkLst>
            <pc:docMk/>
            <pc:sldMk cId="245001982" sldId="768"/>
            <ac:spMk id="18" creationId="{D6D571D4-8E9F-4C33-B462-9FFC6C046445}"/>
          </ac:spMkLst>
        </pc:spChg>
        <pc:spChg chg="mod">
          <ac:chgData name="Roth, Dan" userId="18da4c67-dd89-43a7-9856-8592f867a23c" providerId="ADAL" clId="{F74061CB-7513-4000-AFCF-46D87345FCFF}" dt="2021-02-01T03:41:41.267" v="1978" actId="208"/>
          <ac:spMkLst>
            <pc:docMk/>
            <pc:sldMk cId="245001982" sldId="768"/>
            <ac:spMk id="19" creationId="{BA3BF252-4938-4788-92D8-006C57D75A31}"/>
          </ac:spMkLst>
        </pc:spChg>
      </pc:sldChg>
      <pc:sldChg chg="add">
        <pc:chgData name="Roth, Dan" userId="18da4c67-dd89-43a7-9856-8592f867a23c" providerId="ADAL" clId="{F74061CB-7513-4000-AFCF-46D87345FCFF}" dt="2021-02-01T03:40:37.645" v="1950"/>
        <pc:sldMkLst>
          <pc:docMk/>
          <pc:sldMk cId="1560330180" sldId="769"/>
        </pc:sldMkLst>
      </pc:sldChg>
      <pc:sldChg chg="add">
        <pc:chgData name="Roth, Dan" userId="18da4c67-dd89-43a7-9856-8592f867a23c" providerId="ADAL" clId="{F74061CB-7513-4000-AFCF-46D87345FCFF}" dt="2021-02-01T03:40:37.645" v="1950"/>
        <pc:sldMkLst>
          <pc:docMk/>
          <pc:sldMk cId="1409581109" sldId="770"/>
        </pc:sldMkLst>
      </pc:sldChg>
      <pc:sldChg chg="delSp add mod modTransition delAnim">
        <pc:chgData name="Roth, Dan" userId="18da4c67-dd89-43a7-9856-8592f867a23c" providerId="ADAL" clId="{F74061CB-7513-4000-AFCF-46D87345FCFF}" dt="2021-02-01T03:46:38.344" v="1988" actId="478"/>
        <pc:sldMkLst>
          <pc:docMk/>
          <pc:sldMk cId="3978317137" sldId="771"/>
        </pc:sldMkLst>
        <pc:spChg chg="del">
          <ac:chgData name="Roth, Dan" userId="18da4c67-dd89-43a7-9856-8592f867a23c" providerId="ADAL" clId="{F74061CB-7513-4000-AFCF-46D87345FCFF}" dt="2021-02-01T03:46:38.344" v="1988" actId="478"/>
          <ac:spMkLst>
            <pc:docMk/>
            <pc:sldMk cId="3978317137" sldId="771"/>
            <ac:spMk id="33" creationId="{A53FA8D3-3295-4A4D-A683-C471B89D3CC2}"/>
          </ac:spMkLst>
        </pc:spChg>
      </pc:sldChg>
      <pc:sldChg chg="add del">
        <pc:chgData name="Roth, Dan" userId="18da4c67-dd89-43a7-9856-8592f867a23c" providerId="ADAL" clId="{F74061CB-7513-4000-AFCF-46D87345FCFF}" dt="2021-01-31T21:30:18.808" v="2" actId="47"/>
        <pc:sldMkLst>
          <pc:docMk/>
          <pc:sldMk cId="1445998894" sldId="786"/>
        </pc:sldMkLst>
      </pc:sldChg>
      <pc:sldChg chg="add del">
        <pc:chgData name="Roth, Dan" userId="18da4c67-dd89-43a7-9856-8592f867a23c" providerId="ADAL" clId="{F74061CB-7513-4000-AFCF-46D87345FCFF}" dt="2021-02-01T05:31:31.609" v="4104"/>
        <pc:sldMkLst>
          <pc:docMk/>
          <pc:sldMk cId="2315554258" sldId="814"/>
        </pc:sldMkLst>
      </pc:sldChg>
      <pc:sldChg chg="add del">
        <pc:chgData name="Roth, Dan" userId="18da4c67-dd89-43a7-9856-8592f867a23c" providerId="ADAL" clId="{F74061CB-7513-4000-AFCF-46D87345FCFF}" dt="2021-01-31T21:30:18.808" v="2" actId="47"/>
        <pc:sldMkLst>
          <pc:docMk/>
          <pc:sldMk cId="2537040804" sldId="927"/>
        </pc:sldMkLst>
      </pc:sldChg>
      <pc:sldChg chg="add del">
        <pc:chgData name="Roth, Dan" userId="18da4c67-dd89-43a7-9856-8592f867a23c" providerId="ADAL" clId="{F74061CB-7513-4000-AFCF-46D87345FCFF}" dt="2021-01-31T21:30:18.808" v="2" actId="47"/>
        <pc:sldMkLst>
          <pc:docMk/>
          <pc:sldMk cId="2919241841" sldId="929"/>
        </pc:sldMkLst>
      </pc:sldChg>
      <pc:sldChg chg="add del">
        <pc:chgData name="Roth, Dan" userId="18da4c67-dd89-43a7-9856-8592f867a23c" providerId="ADAL" clId="{F74061CB-7513-4000-AFCF-46D87345FCFF}" dt="2021-01-31T21:30:18.808" v="2" actId="47"/>
        <pc:sldMkLst>
          <pc:docMk/>
          <pc:sldMk cId="2105409200" sldId="931"/>
        </pc:sldMkLst>
      </pc:sldChg>
      <pc:sldChg chg="add del">
        <pc:chgData name="Roth, Dan" userId="18da4c67-dd89-43a7-9856-8592f867a23c" providerId="ADAL" clId="{F74061CB-7513-4000-AFCF-46D87345FCFF}" dt="2021-01-31T21:30:18.808" v="2" actId="47"/>
        <pc:sldMkLst>
          <pc:docMk/>
          <pc:sldMk cId="2791907706" sldId="932"/>
        </pc:sldMkLst>
      </pc:sldChg>
      <pc:sldChg chg="modSp add mod">
        <pc:chgData name="Roth, Dan" userId="18da4c67-dd89-43a7-9856-8592f867a23c" providerId="ADAL" clId="{F74061CB-7513-4000-AFCF-46D87345FCFF}" dt="2021-02-01T04:24:27.527" v="2979" actId="20577"/>
        <pc:sldMkLst>
          <pc:docMk/>
          <pc:sldMk cId="1593244932" sldId="934"/>
        </pc:sldMkLst>
        <pc:spChg chg="mod">
          <ac:chgData name="Roth, Dan" userId="18da4c67-dd89-43a7-9856-8592f867a23c" providerId="ADAL" clId="{F74061CB-7513-4000-AFCF-46D87345FCFF}" dt="2021-02-01T04:18:14.465" v="2971" actId="208"/>
          <ac:spMkLst>
            <pc:docMk/>
            <pc:sldMk cId="1593244932" sldId="934"/>
            <ac:spMk id="9" creationId="{5E45DA36-E78B-42C7-9459-6C425200684E}"/>
          </ac:spMkLst>
        </pc:spChg>
        <pc:spChg chg="mod">
          <ac:chgData name="Roth, Dan" userId="18da4c67-dd89-43a7-9856-8592f867a23c" providerId="ADAL" clId="{F74061CB-7513-4000-AFCF-46D87345FCFF}" dt="2021-02-01T04:24:27.527" v="2979" actId="20577"/>
          <ac:spMkLst>
            <pc:docMk/>
            <pc:sldMk cId="1593244932" sldId="934"/>
            <ac:spMk id="11" creationId="{F762030A-91BA-4DDC-988C-2802793BE91B}"/>
          </ac:spMkLst>
        </pc:spChg>
      </pc:sldChg>
      <pc:sldChg chg="add del">
        <pc:chgData name="Roth, Dan" userId="18da4c67-dd89-43a7-9856-8592f867a23c" providerId="ADAL" clId="{F74061CB-7513-4000-AFCF-46D87345FCFF}" dt="2021-02-01T04:41:36.864" v="3348" actId="47"/>
        <pc:sldMkLst>
          <pc:docMk/>
          <pc:sldMk cId="613217892" sldId="937"/>
        </pc:sldMkLst>
      </pc:sldChg>
      <pc:sldChg chg="add">
        <pc:chgData name="Roth, Dan" userId="18da4c67-dd89-43a7-9856-8592f867a23c" providerId="ADAL" clId="{F74061CB-7513-4000-AFCF-46D87345FCFF}" dt="2021-02-01T05:00:41.446" v="3598"/>
        <pc:sldMkLst>
          <pc:docMk/>
          <pc:sldMk cId="3669995244" sldId="945"/>
        </pc:sldMkLst>
      </pc:sldChg>
      <pc:sldChg chg="addSp delSp modSp add mod modClrScheme chgLayout">
        <pc:chgData name="Roth, Dan" userId="18da4c67-dd89-43a7-9856-8592f867a23c" providerId="ADAL" clId="{F74061CB-7513-4000-AFCF-46D87345FCFF}" dt="2021-02-01T05:17:20.948" v="3723" actId="208"/>
        <pc:sldMkLst>
          <pc:docMk/>
          <pc:sldMk cId="4075813544" sldId="1055"/>
        </pc:sldMkLst>
        <pc:spChg chg="add mod ord">
          <ac:chgData name="Roth, Dan" userId="18da4c67-dd89-43a7-9856-8592f867a23c" providerId="ADAL" clId="{F74061CB-7513-4000-AFCF-46D87345FCFF}" dt="2021-02-01T05:17:05.196" v="3720" actId="27636"/>
          <ac:spMkLst>
            <pc:docMk/>
            <pc:sldMk cId="4075813544" sldId="1055"/>
            <ac:spMk id="2" creationId="{2922868A-D184-4AC8-A39D-536DBBA2F1C8}"/>
          </ac:spMkLst>
        </pc:spChg>
        <pc:spChg chg="del mod ord">
          <ac:chgData name="Roth, Dan" userId="18da4c67-dd89-43a7-9856-8592f867a23c" providerId="ADAL" clId="{F74061CB-7513-4000-AFCF-46D87345FCFF}" dt="2021-02-01T05:17:14.453" v="3721" actId="478"/>
          <ac:spMkLst>
            <pc:docMk/>
            <pc:sldMk cId="4075813544" sldId="1055"/>
            <ac:spMk id="4" creationId="{00000000-0000-0000-0000-000000000000}"/>
          </ac:spMkLst>
        </pc:spChg>
        <pc:spChg chg="del mod">
          <ac:chgData name="Roth, Dan" userId="18da4c67-dd89-43a7-9856-8592f867a23c" providerId="ADAL" clId="{F74061CB-7513-4000-AFCF-46D87345FCFF}" dt="2021-02-01T05:16:49.837" v="3716" actId="478"/>
          <ac:spMkLst>
            <pc:docMk/>
            <pc:sldMk cId="4075813544" sldId="1055"/>
            <ac:spMk id="65538" creationId="{00000000-0000-0000-0000-000000000000}"/>
          </ac:spMkLst>
        </pc:spChg>
        <pc:spChg chg="mod">
          <ac:chgData name="Roth, Dan" userId="18da4c67-dd89-43a7-9856-8592f867a23c" providerId="ADAL" clId="{F74061CB-7513-4000-AFCF-46D87345FCFF}" dt="2021-02-01T05:17:20.948" v="3723" actId="208"/>
          <ac:spMkLst>
            <pc:docMk/>
            <pc:sldMk cId="4075813544" sldId="1055"/>
            <ac:spMk id="1187856" creationId="{00000000-0000-0000-0000-000000000000}"/>
          </ac:spMkLst>
        </pc:spChg>
      </pc:sldChg>
      <pc:sldChg chg="modSp add mod">
        <pc:chgData name="Roth, Dan" userId="18da4c67-dd89-43a7-9856-8592f867a23c" providerId="ADAL" clId="{F74061CB-7513-4000-AFCF-46D87345FCFF}" dt="2021-02-01T05:17:47.474" v="3725" actId="208"/>
        <pc:sldMkLst>
          <pc:docMk/>
          <pc:sldMk cId="2522988589" sldId="1056"/>
        </pc:sldMkLst>
        <pc:spChg chg="mod">
          <ac:chgData name="Roth, Dan" userId="18da4c67-dd89-43a7-9856-8592f867a23c" providerId="ADAL" clId="{F74061CB-7513-4000-AFCF-46D87345FCFF}" dt="2021-02-01T05:17:47.474" v="3725" actId="208"/>
          <ac:spMkLst>
            <pc:docMk/>
            <pc:sldMk cId="2522988589" sldId="1056"/>
            <ac:spMk id="2" creationId="{00000000-0000-0000-0000-000000000000}"/>
          </ac:spMkLst>
        </pc:spChg>
        <pc:spChg chg="mod">
          <ac:chgData name="Roth, Dan" userId="18da4c67-dd89-43a7-9856-8592f867a23c" providerId="ADAL" clId="{F74061CB-7513-4000-AFCF-46D87345FCFF}" dt="2021-02-01T05:17:47.474" v="3725" actId="208"/>
          <ac:spMkLst>
            <pc:docMk/>
            <pc:sldMk cId="2522988589" sldId="1056"/>
            <ac:spMk id="7" creationId="{00000000-0000-0000-0000-000000000000}"/>
          </ac:spMkLst>
        </pc:spChg>
        <pc:spChg chg="mod">
          <ac:chgData name="Roth, Dan" userId="18da4c67-dd89-43a7-9856-8592f867a23c" providerId="ADAL" clId="{F74061CB-7513-4000-AFCF-46D87345FCFF}" dt="2021-02-01T05:17:47.474" v="3725" actId="208"/>
          <ac:spMkLst>
            <pc:docMk/>
            <pc:sldMk cId="2522988589" sldId="1056"/>
            <ac:spMk id="6152" creationId="{00000000-0000-0000-0000-000000000000}"/>
          </ac:spMkLst>
        </pc:spChg>
      </pc:sldChg>
      <pc:sldChg chg="addSp delSp modSp add mod modClrScheme chgLayout">
        <pc:chgData name="Roth, Dan" userId="18da4c67-dd89-43a7-9856-8592f867a23c" providerId="ADAL" clId="{F74061CB-7513-4000-AFCF-46D87345FCFF}" dt="2021-02-01T05:19:39.796" v="3767" actId="478"/>
        <pc:sldMkLst>
          <pc:docMk/>
          <pc:sldMk cId="3035344032" sldId="1057"/>
        </pc:sldMkLst>
        <pc:spChg chg="mod">
          <ac:chgData name="Roth, Dan" userId="18da4c67-dd89-43a7-9856-8592f867a23c" providerId="ADAL" clId="{F74061CB-7513-4000-AFCF-46D87345FCFF}" dt="2021-02-01T05:19:34.459" v="3766" actId="1038"/>
          <ac:spMkLst>
            <pc:docMk/>
            <pc:sldMk cId="3035344032" sldId="1057"/>
            <ac:spMk id="2" creationId="{00000000-0000-0000-0000-000000000000}"/>
          </ac:spMkLst>
        </pc:spChg>
        <pc:spChg chg="mod ord">
          <ac:chgData name="Roth, Dan" userId="18da4c67-dd89-43a7-9856-8592f867a23c" providerId="ADAL" clId="{F74061CB-7513-4000-AFCF-46D87345FCFF}" dt="2021-02-01T05:19:16.253" v="3727" actId="6264"/>
          <ac:spMkLst>
            <pc:docMk/>
            <pc:sldMk cId="3035344032" sldId="1057"/>
            <ac:spMk id="3" creationId="{00000000-0000-0000-0000-000000000000}"/>
          </ac:spMkLst>
        </pc:spChg>
        <pc:spChg chg="mod">
          <ac:chgData name="Roth, Dan" userId="18da4c67-dd89-43a7-9856-8592f867a23c" providerId="ADAL" clId="{F74061CB-7513-4000-AFCF-46D87345FCFF}" dt="2021-02-01T05:19:34.459" v="3766" actId="1038"/>
          <ac:spMkLst>
            <pc:docMk/>
            <pc:sldMk cId="3035344032" sldId="1057"/>
            <ac:spMk id="4" creationId="{00000000-0000-0000-0000-000000000000}"/>
          </ac:spMkLst>
        </pc:spChg>
        <pc:spChg chg="add del mod">
          <ac:chgData name="Roth, Dan" userId="18da4c67-dd89-43a7-9856-8592f867a23c" providerId="ADAL" clId="{F74061CB-7513-4000-AFCF-46D87345FCFF}" dt="2021-02-01T05:19:16.253" v="3727" actId="6264"/>
          <ac:spMkLst>
            <pc:docMk/>
            <pc:sldMk cId="3035344032" sldId="1057"/>
            <ac:spMk id="5" creationId="{3B9484A3-2444-4E5C-9C97-72CE9159DBBB}"/>
          </ac:spMkLst>
        </pc:spChg>
        <pc:spChg chg="add del mod">
          <ac:chgData name="Roth, Dan" userId="18da4c67-dd89-43a7-9856-8592f867a23c" providerId="ADAL" clId="{F74061CB-7513-4000-AFCF-46D87345FCFF}" dt="2021-02-01T05:19:16.253" v="3727" actId="6264"/>
          <ac:spMkLst>
            <pc:docMk/>
            <pc:sldMk cId="3035344032" sldId="1057"/>
            <ac:spMk id="6" creationId="{AD963331-6A52-4C0B-B752-E5C1FE1B8828}"/>
          </ac:spMkLst>
        </pc:spChg>
        <pc:spChg chg="del mod ord">
          <ac:chgData name="Roth, Dan" userId="18da4c67-dd89-43a7-9856-8592f867a23c" providerId="ADAL" clId="{F74061CB-7513-4000-AFCF-46D87345FCFF}" dt="2021-02-01T05:19:39.796" v="3767" actId="478"/>
          <ac:spMkLst>
            <pc:docMk/>
            <pc:sldMk cId="3035344032" sldId="1057"/>
            <ac:spMk id="7" creationId="{00000000-0000-0000-0000-000000000000}"/>
          </ac:spMkLst>
        </pc:spChg>
        <pc:spChg chg="add del mod">
          <ac:chgData name="Roth, Dan" userId="18da4c67-dd89-43a7-9856-8592f867a23c" providerId="ADAL" clId="{F74061CB-7513-4000-AFCF-46D87345FCFF}" dt="2021-02-01T05:19:16.253" v="3727" actId="6264"/>
          <ac:spMkLst>
            <pc:docMk/>
            <pc:sldMk cId="3035344032" sldId="1057"/>
            <ac:spMk id="8" creationId="{2BD3F2F2-51FF-4520-9E2D-B4787F923AAC}"/>
          </ac:spMkLst>
        </pc:spChg>
        <pc:spChg chg="mod ord">
          <ac:chgData name="Roth, Dan" userId="18da4c67-dd89-43a7-9856-8592f867a23c" providerId="ADAL" clId="{F74061CB-7513-4000-AFCF-46D87345FCFF}" dt="2021-02-01T05:19:16.253" v="3727" actId="6264"/>
          <ac:spMkLst>
            <pc:docMk/>
            <pc:sldMk cId="3035344032" sldId="1057"/>
            <ac:spMk id="67587" creationId="{00000000-0000-0000-0000-000000000000}"/>
          </ac:spMkLst>
        </pc:spChg>
      </pc:sldChg>
      <pc:sldChg chg="delSp modSp add modAnim modNotes">
        <pc:chgData name="Roth, Dan" userId="18da4c67-dd89-43a7-9856-8592f867a23c" providerId="ADAL" clId="{F74061CB-7513-4000-AFCF-46D87345FCFF}" dt="2021-02-01T05:19:58.595" v="3769" actId="208"/>
        <pc:sldMkLst>
          <pc:docMk/>
          <pc:sldMk cId="1204456912" sldId="1058"/>
        </pc:sldMkLst>
        <pc:spChg chg="del">
          <ac:chgData name="Roth, Dan" userId="18da4c67-dd89-43a7-9856-8592f867a23c" providerId="ADAL" clId="{F74061CB-7513-4000-AFCF-46D87345FCFF}" dt="2021-02-01T05:19:53.384" v="3768" actId="478"/>
          <ac:spMkLst>
            <pc:docMk/>
            <pc:sldMk cId="1204456912" sldId="1058"/>
            <ac:spMk id="1265674" creationId="{00000000-0000-0000-0000-000000000000}"/>
          </ac:spMkLst>
        </pc:spChg>
        <pc:spChg chg="mod">
          <ac:chgData name="Roth, Dan" userId="18da4c67-dd89-43a7-9856-8592f867a23c" providerId="ADAL" clId="{F74061CB-7513-4000-AFCF-46D87345FCFF}" dt="2021-02-01T05:19:58.595" v="3769" actId="208"/>
          <ac:spMkLst>
            <pc:docMk/>
            <pc:sldMk cId="1204456912" sldId="1058"/>
            <ac:spMk id="1265677" creationId="{00000000-0000-0000-0000-000000000000}"/>
          </ac:spMkLst>
        </pc:spChg>
      </pc:sldChg>
      <pc:sldChg chg="addSp delSp modSp add mod modAnim chgLayout">
        <pc:chgData name="Roth, Dan" userId="18da4c67-dd89-43a7-9856-8592f867a23c" providerId="ADAL" clId="{F74061CB-7513-4000-AFCF-46D87345FCFF}" dt="2021-02-01T05:24:06.399" v="3785"/>
        <pc:sldMkLst>
          <pc:docMk/>
          <pc:sldMk cId="2788349748" sldId="1059"/>
        </pc:sldMkLst>
        <pc:spChg chg="add del mod ord">
          <ac:chgData name="Roth, Dan" userId="18da4c67-dd89-43a7-9856-8592f867a23c" providerId="ADAL" clId="{F74061CB-7513-4000-AFCF-46D87345FCFF}" dt="2021-02-01T05:21:08.655" v="3775" actId="700"/>
          <ac:spMkLst>
            <pc:docMk/>
            <pc:sldMk cId="2788349748" sldId="1059"/>
            <ac:spMk id="2" creationId="{C5EEE427-927D-4C5E-9E68-016835647A85}"/>
          </ac:spMkLst>
        </pc:spChg>
        <pc:spChg chg="add mod ord">
          <ac:chgData name="Roth, Dan" userId="18da4c67-dd89-43a7-9856-8592f867a23c" providerId="ADAL" clId="{F74061CB-7513-4000-AFCF-46D87345FCFF}" dt="2021-02-01T05:23:49.266" v="3782" actId="6264"/>
          <ac:spMkLst>
            <pc:docMk/>
            <pc:sldMk cId="2788349748" sldId="1059"/>
            <ac:spMk id="4" creationId="{F1BBE6AC-AE3F-45C6-84D5-D56175B4F21D}"/>
          </ac:spMkLst>
        </pc:spChg>
        <pc:spChg chg="del mod ord">
          <ac:chgData name="Roth, Dan" userId="18da4c67-dd89-43a7-9856-8592f867a23c" providerId="ADAL" clId="{F74061CB-7513-4000-AFCF-46D87345FCFF}" dt="2021-02-01T05:21:51.276" v="3776" actId="478"/>
          <ac:spMkLst>
            <pc:docMk/>
            <pc:sldMk cId="2788349748" sldId="1059"/>
            <ac:spMk id="5" creationId="{00000000-0000-0000-0000-000000000000}"/>
          </ac:spMkLst>
        </pc:spChg>
        <pc:spChg chg="add del mod">
          <ac:chgData name="Roth, Dan" userId="18da4c67-dd89-43a7-9856-8592f867a23c" providerId="ADAL" clId="{F74061CB-7513-4000-AFCF-46D87345FCFF}" dt="2021-02-01T05:23:49.266" v="3782" actId="6264"/>
          <ac:spMkLst>
            <pc:docMk/>
            <pc:sldMk cId="2788349748" sldId="1059"/>
            <ac:spMk id="6" creationId="{65192781-5345-48DC-A4C5-C9A9862AE8A6}"/>
          </ac:spMkLst>
        </pc:spChg>
        <pc:spChg chg="add del mod">
          <ac:chgData name="Roth, Dan" userId="18da4c67-dd89-43a7-9856-8592f867a23c" providerId="ADAL" clId="{F74061CB-7513-4000-AFCF-46D87345FCFF}" dt="2021-02-01T05:23:49.266" v="3782" actId="6264"/>
          <ac:spMkLst>
            <pc:docMk/>
            <pc:sldMk cId="2788349748" sldId="1059"/>
            <ac:spMk id="7" creationId="{DCA6B432-166A-4026-8DBD-A77709EB40D6}"/>
          </ac:spMkLst>
        </pc:spChg>
        <pc:spChg chg="mod">
          <ac:chgData name="Roth, Dan" userId="18da4c67-dd89-43a7-9856-8592f867a23c" providerId="ADAL" clId="{F74061CB-7513-4000-AFCF-46D87345FCFF}" dt="2021-02-01T05:23:03.071" v="3781" actId="208"/>
          <ac:spMkLst>
            <pc:docMk/>
            <pc:sldMk cId="2788349748" sldId="1059"/>
            <ac:spMk id="13" creationId="{00000000-0000-0000-0000-000000000000}"/>
          </ac:spMkLst>
        </pc:spChg>
        <pc:spChg chg="mod">
          <ac:chgData name="Roth, Dan" userId="18da4c67-dd89-43a7-9856-8592f867a23c" providerId="ADAL" clId="{F74061CB-7513-4000-AFCF-46D87345FCFF}" dt="2021-02-01T05:23:03.071" v="3781" actId="208"/>
          <ac:spMkLst>
            <pc:docMk/>
            <pc:sldMk cId="2788349748" sldId="1059"/>
            <ac:spMk id="14" creationId="{00000000-0000-0000-0000-000000000000}"/>
          </ac:spMkLst>
        </pc:spChg>
        <pc:spChg chg="mod">
          <ac:chgData name="Roth, Dan" userId="18da4c67-dd89-43a7-9856-8592f867a23c" providerId="ADAL" clId="{F74061CB-7513-4000-AFCF-46D87345FCFF}" dt="2021-02-01T05:23:03.071" v="3781" actId="208"/>
          <ac:spMkLst>
            <pc:docMk/>
            <pc:sldMk cId="2788349748" sldId="1059"/>
            <ac:spMk id="15" creationId="{00000000-0000-0000-0000-000000000000}"/>
          </ac:spMkLst>
        </pc:spChg>
        <pc:spChg chg="mod ord">
          <ac:chgData name="Roth, Dan" userId="18da4c67-dd89-43a7-9856-8592f867a23c" providerId="ADAL" clId="{F74061CB-7513-4000-AFCF-46D87345FCFF}" dt="2021-02-01T05:23:55.472" v="3784" actId="404"/>
          <ac:spMkLst>
            <pc:docMk/>
            <pc:sldMk cId="2788349748" sldId="1059"/>
            <ac:spMk id="69635" creationId="{00000000-0000-0000-0000-000000000000}"/>
          </ac:spMkLst>
        </pc:spChg>
        <pc:spChg chg="mod">
          <ac:chgData name="Roth, Dan" userId="18da4c67-dd89-43a7-9856-8592f867a23c" providerId="ADAL" clId="{F74061CB-7513-4000-AFCF-46D87345FCFF}" dt="2021-02-01T05:23:03.071" v="3781" actId="208"/>
          <ac:spMkLst>
            <pc:docMk/>
            <pc:sldMk cId="2788349748" sldId="1059"/>
            <ac:spMk id="1171460" creationId="{00000000-0000-0000-0000-000000000000}"/>
          </ac:spMkLst>
        </pc:spChg>
        <pc:spChg chg="mod">
          <ac:chgData name="Roth, Dan" userId="18da4c67-dd89-43a7-9856-8592f867a23c" providerId="ADAL" clId="{F74061CB-7513-4000-AFCF-46D87345FCFF}" dt="2021-02-01T05:23:03.071" v="3781" actId="208"/>
          <ac:spMkLst>
            <pc:docMk/>
            <pc:sldMk cId="2788349748" sldId="1059"/>
            <ac:spMk id="1171465" creationId="{00000000-0000-0000-0000-000000000000}"/>
          </ac:spMkLst>
        </pc:spChg>
        <pc:spChg chg="del">
          <ac:chgData name="Roth, Dan" userId="18da4c67-dd89-43a7-9856-8592f867a23c" providerId="ADAL" clId="{F74061CB-7513-4000-AFCF-46D87345FCFF}" dt="2021-02-01T05:22:48.299" v="3779" actId="478"/>
          <ac:spMkLst>
            <pc:docMk/>
            <pc:sldMk cId="2788349748" sldId="1059"/>
            <ac:spMk id="1171467" creationId="{00000000-0000-0000-0000-000000000000}"/>
          </ac:spMkLst>
        </pc:spChg>
      </pc:sldChg>
      <pc:sldChg chg="add del">
        <pc:chgData name="Roth, Dan" userId="18da4c67-dd89-43a7-9856-8592f867a23c" providerId="ADAL" clId="{F74061CB-7513-4000-AFCF-46D87345FCFF}" dt="2021-02-01T05:25:01.762" v="3786" actId="47"/>
        <pc:sldMkLst>
          <pc:docMk/>
          <pc:sldMk cId="239513784" sldId="1060"/>
        </pc:sldMkLst>
      </pc:sldChg>
      <pc:sldChg chg="delSp modSp add mod">
        <pc:chgData name="Roth, Dan" userId="18da4c67-dd89-43a7-9856-8592f867a23c" providerId="ADAL" clId="{F74061CB-7513-4000-AFCF-46D87345FCFF}" dt="2021-02-01T05:25:55.392" v="3791" actId="404"/>
        <pc:sldMkLst>
          <pc:docMk/>
          <pc:sldMk cId="657674513" sldId="1061"/>
        </pc:sldMkLst>
        <pc:spChg chg="del">
          <ac:chgData name="Roth, Dan" userId="18da4c67-dd89-43a7-9856-8592f867a23c" providerId="ADAL" clId="{F74061CB-7513-4000-AFCF-46D87345FCFF}" dt="2021-02-01T05:25:38.626" v="3790" actId="478"/>
          <ac:spMkLst>
            <pc:docMk/>
            <pc:sldMk cId="657674513" sldId="1061"/>
            <ac:spMk id="4" creationId="{00000000-0000-0000-0000-000000000000}"/>
          </ac:spMkLst>
        </pc:spChg>
        <pc:spChg chg="mod">
          <ac:chgData name="Roth, Dan" userId="18da4c67-dd89-43a7-9856-8592f867a23c" providerId="ADAL" clId="{F74061CB-7513-4000-AFCF-46D87345FCFF}" dt="2021-02-01T05:25:55.392" v="3791" actId="404"/>
          <ac:spMkLst>
            <pc:docMk/>
            <pc:sldMk cId="657674513" sldId="1061"/>
            <ac:spMk id="39939" creationId="{00000000-0000-0000-0000-000000000000}"/>
          </ac:spMkLst>
        </pc:spChg>
        <pc:spChg chg="mod">
          <ac:chgData name="Roth, Dan" userId="18da4c67-dd89-43a7-9856-8592f867a23c" providerId="ADAL" clId="{F74061CB-7513-4000-AFCF-46D87345FCFF}" dt="2021-02-01T05:25:26.805" v="3789" actId="207"/>
          <ac:spMkLst>
            <pc:docMk/>
            <pc:sldMk cId="657674513" sldId="1061"/>
            <ac:spMk id="39942" creationId="{00000000-0000-0000-0000-000000000000}"/>
          </ac:spMkLst>
        </pc:spChg>
        <pc:spChg chg="mod">
          <ac:chgData name="Roth, Dan" userId="18da4c67-dd89-43a7-9856-8592f867a23c" providerId="ADAL" clId="{F74061CB-7513-4000-AFCF-46D87345FCFF}" dt="2021-02-01T05:25:11.523" v="3787" actId="207"/>
          <ac:spMkLst>
            <pc:docMk/>
            <pc:sldMk cId="657674513" sldId="1061"/>
            <ac:spMk id="39950" creationId="{00000000-0000-0000-0000-000000000000}"/>
          </ac:spMkLst>
        </pc:spChg>
      </pc:sldChg>
      <pc:sldChg chg="add">
        <pc:chgData name="Roth, Dan" userId="18da4c67-dd89-43a7-9856-8592f867a23c" providerId="ADAL" clId="{F74061CB-7513-4000-AFCF-46D87345FCFF}" dt="2021-02-01T05:02:27.481" v="3599"/>
        <pc:sldMkLst>
          <pc:docMk/>
          <pc:sldMk cId="2527546393" sldId="1269"/>
        </pc:sldMkLst>
      </pc:sldChg>
      <pc:sldChg chg="add">
        <pc:chgData name="Roth, Dan" userId="18da4c67-dd89-43a7-9856-8592f867a23c" providerId="ADAL" clId="{F74061CB-7513-4000-AFCF-46D87345FCFF}" dt="2021-02-01T05:00:41.446" v="3598"/>
        <pc:sldMkLst>
          <pc:docMk/>
          <pc:sldMk cId="1951640376" sldId="1277"/>
        </pc:sldMkLst>
      </pc:sldChg>
      <pc:sldChg chg="add del">
        <pc:chgData name="Roth, Dan" userId="18da4c67-dd89-43a7-9856-8592f867a23c" providerId="ADAL" clId="{F74061CB-7513-4000-AFCF-46D87345FCFF}" dt="2021-01-31T21:30:18.808" v="2" actId="47"/>
        <pc:sldMkLst>
          <pc:docMk/>
          <pc:sldMk cId="1245941064" sldId="1410"/>
        </pc:sldMkLst>
      </pc:sldChg>
      <pc:sldChg chg="add del">
        <pc:chgData name="Roth, Dan" userId="18da4c67-dd89-43a7-9856-8592f867a23c" providerId="ADAL" clId="{F74061CB-7513-4000-AFCF-46D87345FCFF}" dt="2021-01-31T21:30:18.808" v="2" actId="47"/>
        <pc:sldMkLst>
          <pc:docMk/>
          <pc:sldMk cId="2672728247" sldId="1411"/>
        </pc:sldMkLst>
      </pc:sldChg>
      <pc:sldChg chg="add ord">
        <pc:chgData name="Roth, Dan" userId="18da4c67-dd89-43a7-9856-8592f867a23c" providerId="ADAL" clId="{F74061CB-7513-4000-AFCF-46D87345FCFF}" dt="2021-02-01T05:06:42.048" v="3602" actId="20578"/>
        <pc:sldMkLst>
          <pc:docMk/>
          <pc:sldMk cId="0" sldId="1433"/>
        </pc:sldMkLst>
      </pc:sldChg>
      <pc:sldChg chg="add">
        <pc:chgData name="Roth, Dan" userId="18da4c67-dd89-43a7-9856-8592f867a23c" providerId="ADAL" clId="{F74061CB-7513-4000-AFCF-46D87345FCFF}" dt="2021-02-01T03:52:01.913" v="2370"/>
        <pc:sldMkLst>
          <pc:docMk/>
          <pc:sldMk cId="0" sldId="1436"/>
        </pc:sldMkLst>
      </pc:sldChg>
      <pc:sldChg chg="modSp add mod">
        <pc:chgData name="Roth, Dan" userId="18da4c67-dd89-43a7-9856-8592f867a23c" providerId="ADAL" clId="{F74061CB-7513-4000-AFCF-46D87345FCFF}" dt="2021-02-01T03:53:57.951" v="2388" actId="6549"/>
        <pc:sldMkLst>
          <pc:docMk/>
          <pc:sldMk cId="1283947035" sldId="1438"/>
        </pc:sldMkLst>
        <pc:spChg chg="mod">
          <ac:chgData name="Roth, Dan" userId="18da4c67-dd89-43a7-9856-8592f867a23c" providerId="ADAL" clId="{F74061CB-7513-4000-AFCF-46D87345FCFF}" dt="2021-02-01T03:53:57.951" v="2388" actId="6549"/>
          <ac:spMkLst>
            <pc:docMk/>
            <pc:sldMk cId="1283947035" sldId="1438"/>
            <ac:spMk id="3" creationId="{9BA6622F-4FB8-46F2-AA5F-C6F50C21103E}"/>
          </ac:spMkLst>
        </pc:spChg>
      </pc:sldChg>
      <pc:sldChg chg="add del">
        <pc:chgData name="Roth, Dan" userId="18da4c67-dd89-43a7-9856-8592f867a23c" providerId="ADAL" clId="{F74061CB-7513-4000-AFCF-46D87345FCFF}" dt="2021-01-31T21:30:18.808" v="2" actId="47"/>
        <pc:sldMkLst>
          <pc:docMk/>
          <pc:sldMk cId="2864819510" sldId="1441"/>
        </pc:sldMkLst>
      </pc:sldChg>
      <pc:sldChg chg="add">
        <pc:chgData name="Roth, Dan" userId="18da4c67-dd89-43a7-9856-8592f867a23c" providerId="ADAL" clId="{F74061CB-7513-4000-AFCF-46D87345FCFF}" dt="2021-01-31T23:05:16.857" v="14"/>
        <pc:sldMkLst>
          <pc:docMk/>
          <pc:sldMk cId="1616561425" sldId="1442"/>
        </pc:sldMkLst>
      </pc:sldChg>
      <pc:sldChg chg="add del">
        <pc:chgData name="Roth, Dan" userId="18da4c67-dd89-43a7-9856-8592f867a23c" providerId="ADAL" clId="{F74061CB-7513-4000-AFCF-46D87345FCFF}" dt="2021-01-31T21:30:18.808" v="2" actId="47"/>
        <pc:sldMkLst>
          <pc:docMk/>
          <pc:sldMk cId="3613563112" sldId="1442"/>
        </pc:sldMkLst>
      </pc:sldChg>
      <pc:sldChg chg="add del">
        <pc:chgData name="Roth, Dan" userId="18da4c67-dd89-43a7-9856-8592f867a23c" providerId="ADAL" clId="{F74061CB-7513-4000-AFCF-46D87345FCFF}" dt="2021-01-31T21:30:18.808" v="2" actId="47"/>
        <pc:sldMkLst>
          <pc:docMk/>
          <pc:sldMk cId="3998438273" sldId="1450"/>
        </pc:sldMkLst>
      </pc:sldChg>
      <pc:sldChg chg="add">
        <pc:chgData name="Roth, Dan" userId="18da4c67-dd89-43a7-9856-8592f867a23c" providerId="ADAL" clId="{F74061CB-7513-4000-AFCF-46D87345FCFF}" dt="2021-02-01T05:03:22.984" v="3600"/>
        <pc:sldMkLst>
          <pc:docMk/>
          <pc:sldMk cId="2583938766" sldId="1460"/>
        </pc:sldMkLst>
      </pc:sldChg>
      <pc:sldChg chg="add del">
        <pc:chgData name="Roth, Dan" userId="18da4c67-dd89-43a7-9856-8592f867a23c" providerId="ADAL" clId="{F74061CB-7513-4000-AFCF-46D87345FCFF}" dt="2021-01-31T21:30:18.808" v="2" actId="47"/>
        <pc:sldMkLst>
          <pc:docMk/>
          <pc:sldMk cId="2919447387" sldId="1479"/>
        </pc:sldMkLst>
      </pc:sldChg>
      <pc:sldChg chg="add ord">
        <pc:chgData name="Roth, Dan" userId="18da4c67-dd89-43a7-9856-8592f867a23c" providerId="ADAL" clId="{F74061CB-7513-4000-AFCF-46D87345FCFF}" dt="2021-02-01T05:06:39.759" v="3601" actId="20578"/>
        <pc:sldMkLst>
          <pc:docMk/>
          <pc:sldMk cId="3216935738" sldId="1565"/>
        </pc:sldMkLst>
      </pc:sldChg>
      <pc:sldChg chg="add del">
        <pc:chgData name="Roth, Dan" userId="18da4c67-dd89-43a7-9856-8592f867a23c" providerId="ADAL" clId="{F74061CB-7513-4000-AFCF-46D87345FCFF}" dt="2021-01-31T21:30:18.808" v="2" actId="47"/>
        <pc:sldMkLst>
          <pc:docMk/>
          <pc:sldMk cId="1574207146" sldId="1566"/>
        </pc:sldMkLst>
      </pc:sldChg>
      <pc:sldChg chg="add del">
        <pc:chgData name="Roth, Dan" userId="18da4c67-dd89-43a7-9856-8592f867a23c" providerId="ADAL" clId="{F74061CB-7513-4000-AFCF-46D87345FCFF}" dt="2021-01-31T21:30:18.808" v="2" actId="47"/>
        <pc:sldMkLst>
          <pc:docMk/>
          <pc:sldMk cId="2760996494" sldId="1567"/>
        </pc:sldMkLst>
      </pc:sldChg>
      <pc:sldChg chg="add del">
        <pc:chgData name="Roth, Dan" userId="18da4c67-dd89-43a7-9856-8592f867a23c" providerId="ADAL" clId="{F74061CB-7513-4000-AFCF-46D87345FCFF}" dt="2021-01-31T21:30:18.808" v="2" actId="47"/>
        <pc:sldMkLst>
          <pc:docMk/>
          <pc:sldMk cId="3374284526" sldId="1568"/>
        </pc:sldMkLst>
      </pc:sldChg>
      <pc:sldChg chg="add del">
        <pc:chgData name="Roth, Dan" userId="18da4c67-dd89-43a7-9856-8592f867a23c" providerId="ADAL" clId="{F74061CB-7513-4000-AFCF-46D87345FCFF}" dt="2021-01-31T21:30:18.808" v="2" actId="47"/>
        <pc:sldMkLst>
          <pc:docMk/>
          <pc:sldMk cId="1032280526" sldId="1569"/>
        </pc:sldMkLst>
      </pc:sldChg>
      <pc:sldChg chg="add del">
        <pc:chgData name="Roth, Dan" userId="18da4c67-dd89-43a7-9856-8592f867a23c" providerId="ADAL" clId="{F74061CB-7513-4000-AFCF-46D87345FCFF}" dt="2021-01-31T21:30:18.808" v="2" actId="47"/>
        <pc:sldMkLst>
          <pc:docMk/>
          <pc:sldMk cId="1136384101" sldId="1570"/>
        </pc:sldMkLst>
      </pc:sldChg>
      <pc:sldChg chg="add del">
        <pc:chgData name="Roth, Dan" userId="18da4c67-dd89-43a7-9856-8592f867a23c" providerId="ADAL" clId="{F74061CB-7513-4000-AFCF-46D87345FCFF}" dt="2021-01-31T21:30:18.808" v="2" actId="47"/>
        <pc:sldMkLst>
          <pc:docMk/>
          <pc:sldMk cId="131440787" sldId="1571"/>
        </pc:sldMkLst>
      </pc:sldChg>
      <pc:sldChg chg="add del">
        <pc:chgData name="Roth, Dan" userId="18da4c67-dd89-43a7-9856-8592f867a23c" providerId="ADAL" clId="{F74061CB-7513-4000-AFCF-46D87345FCFF}" dt="2021-01-31T21:30:18.808" v="2" actId="47"/>
        <pc:sldMkLst>
          <pc:docMk/>
          <pc:sldMk cId="1376409242" sldId="1572"/>
        </pc:sldMkLst>
      </pc:sldChg>
      <pc:sldChg chg="add del">
        <pc:chgData name="Roth, Dan" userId="18da4c67-dd89-43a7-9856-8592f867a23c" providerId="ADAL" clId="{F74061CB-7513-4000-AFCF-46D87345FCFF}" dt="2021-01-31T21:30:08.547" v="1" actId="47"/>
        <pc:sldMkLst>
          <pc:docMk/>
          <pc:sldMk cId="481553510" sldId="1573"/>
        </pc:sldMkLst>
      </pc:sldChg>
      <pc:sldChg chg="addSp modSp add del mod ord modAnim">
        <pc:chgData name="Roth, Dan" userId="18da4c67-dd89-43a7-9856-8592f867a23c" providerId="ADAL" clId="{F74061CB-7513-4000-AFCF-46D87345FCFF}" dt="2021-02-01T19:30:45.491" v="4351"/>
        <pc:sldMkLst>
          <pc:docMk/>
          <pc:sldMk cId="3884612194" sldId="1574"/>
        </pc:sldMkLst>
        <pc:spChg chg="mod">
          <ac:chgData name="Roth, Dan" userId="18da4c67-dd89-43a7-9856-8592f867a23c" providerId="ADAL" clId="{F74061CB-7513-4000-AFCF-46D87345FCFF}" dt="2021-02-01T19:30:19.191" v="4349" actId="1076"/>
          <ac:spMkLst>
            <pc:docMk/>
            <pc:sldMk cId="3884612194" sldId="1574"/>
            <ac:spMk id="8" creationId="{116164B6-C034-4218-A8CD-7B01D95693BD}"/>
          </ac:spMkLst>
        </pc:spChg>
        <pc:spChg chg="add mod">
          <ac:chgData name="Roth, Dan" userId="18da4c67-dd89-43a7-9856-8592f867a23c" providerId="ADAL" clId="{F74061CB-7513-4000-AFCF-46D87345FCFF}" dt="2021-02-01T19:30:22.475" v="4350" actId="1076"/>
          <ac:spMkLst>
            <pc:docMk/>
            <pc:sldMk cId="3884612194" sldId="1574"/>
            <ac:spMk id="9" creationId="{BECB57D7-0A34-47B9-B99F-B32992412745}"/>
          </ac:spMkLst>
        </pc:spChg>
      </pc:sldChg>
      <pc:sldChg chg="addSp modSp new mod ord modAnim">
        <pc:chgData name="Roth, Dan" userId="18da4c67-dd89-43a7-9856-8592f867a23c" providerId="ADAL" clId="{F74061CB-7513-4000-AFCF-46D87345FCFF}" dt="2021-02-01T19:36:46.442" v="4355"/>
        <pc:sldMkLst>
          <pc:docMk/>
          <pc:sldMk cId="334519713" sldId="1575"/>
        </pc:sldMkLst>
        <pc:spChg chg="mod">
          <ac:chgData name="Roth, Dan" userId="18da4c67-dd89-43a7-9856-8592f867a23c" providerId="ADAL" clId="{F74061CB-7513-4000-AFCF-46D87345FCFF}" dt="2021-01-31T23:05:40.207" v="42" actId="20577"/>
          <ac:spMkLst>
            <pc:docMk/>
            <pc:sldMk cId="334519713" sldId="1575"/>
            <ac:spMk id="2" creationId="{A54EF9A4-0F8D-4BE1-8905-8683A86AE163}"/>
          </ac:spMkLst>
        </pc:spChg>
        <pc:spChg chg="mod">
          <ac:chgData name="Roth, Dan" userId="18da4c67-dd89-43a7-9856-8592f867a23c" providerId="ADAL" clId="{F74061CB-7513-4000-AFCF-46D87345FCFF}" dt="2021-01-31T23:33:05.116" v="693" actId="15"/>
          <ac:spMkLst>
            <pc:docMk/>
            <pc:sldMk cId="334519713" sldId="1575"/>
            <ac:spMk id="3" creationId="{14FF0645-575B-49CA-8E97-14C2F252119D}"/>
          </ac:spMkLst>
        </pc:spChg>
        <pc:spChg chg="add mod">
          <ac:chgData name="Roth, Dan" userId="18da4c67-dd89-43a7-9856-8592f867a23c" providerId="ADAL" clId="{F74061CB-7513-4000-AFCF-46D87345FCFF}" dt="2021-01-31T23:34:23.096" v="735" actId="208"/>
          <ac:spMkLst>
            <pc:docMk/>
            <pc:sldMk cId="334519713" sldId="1575"/>
            <ac:spMk id="5" creationId="{6961DC15-2C21-40EE-ADC5-09F7D6CDF58D}"/>
          </ac:spMkLst>
        </pc:spChg>
        <pc:spChg chg="add mod">
          <ac:chgData name="Roth, Dan" userId="18da4c67-dd89-43a7-9856-8592f867a23c" providerId="ADAL" clId="{F74061CB-7513-4000-AFCF-46D87345FCFF}" dt="2021-01-31T23:29:15.900" v="587" actId="208"/>
          <ac:spMkLst>
            <pc:docMk/>
            <pc:sldMk cId="334519713" sldId="1575"/>
            <ac:spMk id="6" creationId="{64283EB5-28D2-43FA-AF88-F029B8585693}"/>
          </ac:spMkLst>
        </pc:spChg>
        <pc:spChg chg="add mod">
          <ac:chgData name="Roth, Dan" userId="18da4c67-dd89-43a7-9856-8592f867a23c" providerId="ADAL" clId="{F74061CB-7513-4000-AFCF-46D87345FCFF}" dt="2021-01-31T23:34:26.175" v="736" actId="208"/>
          <ac:spMkLst>
            <pc:docMk/>
            <pc:sldMk cId="334519713" sldId="1575"/>
            <ac:spMk id="7" creationId="{9DD2EEDF-4744-4F3E-80CD-75A6CCB1C826}"/>
          </ac:spMkLst>
        </pc:spChg>
        <pc:spChg chg="add mod">
          <ac:chgData name="Roth, Dan" userId="18da4c67-dd89-43a7-9856-8592f867a23c" providerId="ADAL" clId="{F74061CB-7513-4000-AFCF-46D87345FCFF}" dt="2021-01-31T23:34:34.396" v="737" actId="1076"/>
          <ac:spMkLst>
            <pc:docMk/>
            <pc:sldMk cId="334519713" sldId="1575"/>
            <ac:spMk id="8" creationId="{7479153C-F60B-438E-A7C8-1663F0C09CDA}"/>
          </ac:spMkLst>
        </pc:spChg>
        <pc:spChg chg="add mod">
          <ac:chgData name="Roth, Dan" userId="18da4c67-dd89-43a7-9856-8592f867a23c" providerId="ADAL" clId="{F74061CB-7513-4000-AFCF-46D87345FCFF}" dt="2021-01-31T23:35:52.318" v="825" actId="14100"/>
          <ac:spMkLst>
            <pc:docMk/>
            <pc:sldMk cId="334519713" sldId="1575"/>
            <ac:spMk id="9" creationId="{64A7FD7D-EC9C-415B-8D4C-A1ADD0D6D5C6}"/>
          </ac:spMkLst>
        </pc:spChg>
        <pc:spChg chg="add mod">
          <ac:chgData name="Roth, Dan" userId="18da4c67-dd89-43a7-9856-8592f867a23c" providerId="ADAL" clId="{F74061CB-7513-4000-AFCF-46D87345FCFF}" dt="2021-01-31T23:35:38.571" v="822" actId="14100"/>
          <ac:spMkLst>
            <pc:docMk/>
            <pc:sldMk cId="334519713" sldId="1575"/>
            <ac:spMk id="10" creationId="{4A2394E5-F580-4024-8719-EF7DE67653E4}"/>
          </ac:spMkLst>
        </pc:spChg>
        <pc:spChg chg="add mod">
          <ac:chgData name="Roth, Dan" userId="18da4c67-dd89-43a7-9856-8592f867a23c" providerId="ADAL" clId="{F74061CB-7513-4000-AFCF-46D87345FCFF}" dt="2021-01-31T23:36:19.638" v="827" actId="14100"/>
          <ac:spMkLst>
            <pc:docMk/>
            <pc:sldMk cId="334519713" sldId="1575"/>
            <ac:spMk id="11" creationId="{3DA26575-CE6A-402C-9FB1-936BDADE50A7}"/>
          </ac:spMkLst>
        </pc:spChg>
        <pc:spChg chg="add mod">
          <ac:chgData name="Roth, Dan" userId="18da4c67-dd89-43a7-9856-8592f867a23c" providerId="ADAL" clId="{F74061CB-7513-4000-AFCF-46D87345FCFF}" dt="2021-01-31T23:36:48.531" v="833" actId="1035"/>
          <ac:spMkLst>
            <pc:docMk/>
            <pc:sldMk cId="334519713" sldId="1575"/>
            <ac:spMk id="12" creationId="{87A60B4F-5036-411C-BC14-C5542B00ECA3}"/>
          </ac:spMkLst>
        </pc:spChg>
        <pc:spChg chg="add mod">
          <ac:chgData name="Roth, Dan" userId="18da4c67-dd89-43a7-9856-8592f867a23c" providerId="ADAL" clId="{F74061CB-7513-4000-AFCF-46D87345FCFF}" dt="2021-01-31T23:43:35.817" v="1008" actId="552"/>
          <ac:spMkLst>
            <pc:docMk/>
            <pc:sldMk cId="334519713" sldId="1575"/>
            <ac:spMk id="13" creationId="{BDEA6F12-610E-4715-96A9-FD94F9C132A6}"/>
          </ac:spMkLst>
        </pc:spChg>
        <pc:spChg chg="add mod">
          <ac:chgData name="Roth, Dan" userId="18da4c67-dd89-43a7-9856-8592f867a23c" providerId="ADAL" clId="{F74061CB-7513-4000-AFCF-46D87345FCFF}" dt="2021-01-31T23:43:35.817" v="1008" actId="552"/>
          <ac:spMkLst>
            <pc:docMk/>
            <pc:sldMk cId="334519713" sldId="1575"/>
            <ac:spMk id="14" creationId="{2AEA8EF3-355D-48B8-BA34-1EA79A48F9A8}"/>
          </ac:spMkLst>
        </pc:spChg>
        <pc:spChg chg="add mod">
          <ac:chgData name="Roth, Dan" userId="18da4c67-dd89-43a7-9856-8592f867a23c" providerId="ADAL" clId="{F74061CB-7513-4000-AFCF-46D87345FCFF}" dt="2021-01-31T23:43:35.817" v="1008" actId="552"/>
          <ac:spMkLst>
            <pc:docMk/>
            <pc:sldMk cId="334519713" sldId="1575"/>
            <ac:spMk id="15" creationId="{35A7A40F-3260-4E85-BED4-04485D3EABA4}"/>
          </ac:spMkLst>
        </pc:spChg>
        <pc:spChg chg="add mod">
          <ac:chgData name="Roth, Dan" userId="18da4c67-dd89-43a7-9856-8592f867a23c" providerId="ADAL" clId="{F74061CB-7513-4000-AFCF-46D87345FCFF}" dt="2021-01-31T23:44:51.023" v="1023" actId="208"/>
          <ac:spMkLst>
            <pc:docMk/>
            <pc:sldMk cId="334519713" sldId="1575"/>
            <ac:spMk id="16" creationId="{C2B399C8-7289-42DB-B5F3-2AD7DE950106}"/>
          </ac:spMkLst>
        </pc:spChg>
      </pc:sldChg>
      <pc:sldChg chg="modSp new mod">
        <pc:chgData name="Roth, Dan" userId="18da4c67-dd89-43a7-9856-8592f867a23c" providerId="ADAL" clId="{F74061CB-7513-4000-AFCF-46D87345FCFF}" dt="2021-02-01T19:37:10.533" v="4377" actId="33524"/>
        <pc:sldMkLst>
          <pc:docMk/>
          <pc:sldMk cId="809814760" sldId="1576"/>
        </pc:sldMkLst>
        <pc:spChg chg="mod">
          <ac:chgData name="Roth, Dan" userId="18da4c67-dd89-43a7-9856-8592f867a23c" providerId="ADAL" clId="{F74061CB-7513-4000-AFCF-46D87345FCFF}" dt="2021-01-31T23:48:20.755" v="1048" actId="20577"/>
          <ac:spMkLst>
            <pc:docMk/>
            <pc:sldMk cId="809814760" sldId="1576"/>
            <ac:spMk id="2" creationId="{A7561A3C-8DBD-43D6-AE7A-CCD364179737}"/>
          </ac:spMkLst>
        </pc:spChg>
        <pc:spChg chg="mod">
          <ac:chgData name="Roth, Dan" userId="18da4c67-dd89-43a7-9856-8592f867a23c" providerId="ADAL" clId="{F74061CB-7513-4000-AFCF-46D87345FCFF}" dt="2021-02-01T19:37:10.533" v="4377" actId="33524"/>
          <ac:spMkLst>
            <pc:docMk/>
            <pc:sldMk cId="809814760" sldId="1576"/>
            <ac:spMk id="3" creationId="{805B4EE4-437A-47ED-92DC-05FE823D8C55}"/>
          </ac:spMkLst>
        </pc:spChg>
      </pc:sldChg>
      <pc:sldChg chg="new del">
        <pc:chgData name="Roth, Dan" userId="18da4c67-dd89-43a7-9856-8592f867a23c" providerId="ADAL" clId="{F74061CB-7513-4000-AFCF-46D87345FCFF}" dt="2021-02-01T03:48:08.664" v="1989" actId="47"/>
        <pc:sldMkLst>
          <pc:docMk/>
          <pc:sldMk cId="2043803091" sldId="1577"/>
        </pc:sldMkLst>
      </pc:sldChg>
      <pc:sldChg chg="modSp new mod">
        <pc:chgData name="Roth, Dan" userId="18da4c67-dd89-43a7-9856-8592f867a23c" providerId="ADAL" clId="{F74061CB-7513-4000-AFCF-46D87345FCFF}" dt="2021-02-01T03:51:24.291" v="2369" actId="20577"/>
        <pc:sldMkLst>
          <pc:docMk/>
          <pc:sldMk cId="3342007742" sldId="1577"/>
        </pc:sldMkLst>
        <pc:spChg chg="mod">
          <ac:chgData name="Roth, Dan" userId="18da4c67-dd89-43a7-9856-8592f867a23c" providerId="ADAL" clId="{F74061CB-7513-4000-AFCF-46D87345FCFF}" dt="2021-02-01T03:48:25.249" v="2012" actId="20577"/>
          <ac:spMkLst>
            <pc:docMk/>
            <pc:sldMk cId="3342007742" sldId="1577"/>
            <ac:spMk id="2" creationId="{29BB8D76-C48B-4D64-B3EB-363B9D275250}"/>
          </ac:spMkLst>
        </pc:spChg>
        <pc:spChg chg="mod">
          <ac:chgData name="Roth, Dan" userId="18da4c67-dd89-43a7-9856-8592f867a23c" providerId="ADAL" clId="{F74061CB-7513-4000-AFCF-46D87345FCFF}" dt="2021-02-01T03:51:24.291" v="2369" actId="20577"/>
          <ac:spMkLst>
            <pc:docMk/>
            <pc:sldMk cId="3342007742" sldId="1577"/>
            <ac:spMk id="3" creationId="{CFDCB5B5-2DD0-4CD1-8FAD-B33171F84F4D}"/>
          </ac:spMkLst>
        </pc:spChg>
      </pc:sldChg>
      <pc:sldChg chg="modSp new mod">
        <pc:chgData name="Roth, Dan" userId="18da4c67-dd89-43a7-9856-8592f867a23c" providerId="ADAL" clId="{F74061CB-7513-4000-AFCF-46D87345FCFF}" dt="2021-02-01T04:15:50.291" v="2968" actId="404"/>
        <pc:sldMkLst>
          <pc:docMk/>
          <pc:sldMk cId="200613624" sldId="1578"/>
        </pc:sldMkLst>
        <pc:spChg chg="mod">
          <ac:chgData name="Roth, Dan" userId="18da4c67-dd89-43a7-9856-8592f867a23c" providerId="ADAL" clId="{F74061CB-7513-4000-AFCF-46D87345FCFF}" dt="2021-02-01T04:11:39.441" v="2438" actId="20577"/>
          <ac:spMkLst>
            <pc:docMk/>
            <pc:sldMk cId="200613624" sldId="1578"/>
            <ac:spMk id="2" creationId="{8E1C9631-DD55-4F81-806D-1CCF0F2773BB}"/>
          </ac:spMkLst>
        </pc:spChg>
        <pc:spChg chg="mod">
          <ac:chgData name="Roth, Dan" userId="18da4c67-dd89-43a7-9856-8592f867a23c" providerId="ADAL" clId="{F74061CB-7513-4000-AFCF-46D87345FCFF}" dt="2021-02-01T04:15:50.291" v="2968" actId="404"/>
          <ac:spMkLst>
            <pc:docMk/>
            <pc:sldMk cId="200613624" sldId="1578"/>
            <ac:spMk id="3" creationId="{92A26579-161F-40F6-8FCF-D72C21D23BC7}"/>
          </ac:spMkLst>
        </pc:spChg>
      </pc:sldChg>
      <pc:sldChg chg="modSp new mod ord">
        <pc:chgData name="Roth, Dan" userId="18da4c67-dd89-43a7-9856-8592f867a23c" providerId="ADAL" clId="{F74061CB-7513-4000-AFCF-46D87345FCFF}" dt="2021-02-01T05:32:11.187" v="4130" actId="20578"/>
        <pc:sldMkLst>
          <pc:docMk/>
          <pc:sldMk cId="1828972147" sldId="1579"/>
        </pc:sldMkLst>
        <pc:spChg chg="mod">
          <ac:chgData name="Roth, Dan" userId="18da4c67-dd89-43a7-9856-8592f867a23c" providerId="ADAL" clId="{F74061CB-7513-4000-AFCF-46D87345FCFF}" dt="2021-02-01T05:07:17.473" v="3646" actId="20577"/>
          <ac:spMkLst>
            <pc:docMk/>
            <pc:sldMk cId="1828972147" sldId="1579"/>
            <ac:spMk id="2" creationId="{AC94B4DD-0A47-4CC5-9254-1492A933F0A1}"/>
          </ac:spMkLst>
        </pc:spChg>
        <pc:spChg chg="mod">
          <ac:chgData name="Roth, Dan" userId="18da4c67-dd89-43a7-9856-8592f867a23c" providerId="ADAL" clId="{F74061CB-7513-4000-AFCF-46D87345FCFF}" dt="2021-02-01T05:27:40.859" v="3992" actId="20577"/>
          <ac:spMkLst>
            <pc:docMk/>
            <pc:sldMk cId="1828972147" sldId="1579"/>
            <ac:spMk id="3" creationId="{E145C251-8C62-4171-B35E-5D9326ADF683}"/>
          </ac:spMkLst>
        </pc:spChg>
      </pc:sldChg>
      <pc:sldChg chg="modSp new mod">
        <pc:chgData name="Roth, Dan" userId="18da4c67-dd89-43a7-9856-8592f867a23c" providerId="ADAL" clId="{F74061CB-7513-4000-AFCF-46D87345FCFF}" dt="2021-02-01T05:29:13.627" v="4018" actId="20577"/>
        <pc:sldMkLst>
          <pc:docMk/>
          <pc:sldMk cId="4084008980" sldId="1580"/>
        </pc:sldMkLst>
        <pc:spChg chg="mod">
          <ac:chgData name="Roth, Dan" userId="18da4c67-dd89-43a7-9856-8592f867a23c" providerId="ADAL" clId="{F74061CB-7513-4000-AFCF-46D87345FCFF}" dt="2021-02-01T05:29:13.627" v="4018" actId="20577"/>
          <ac:spMkLst>
            <pc:docMk/>
            <pc:sldMk cId="4084008980" sldId="1580"/>
            <ac:spMk id="3" creationId="{65C8D7FD-C38D-49F1-B22F-9766E54CC659}"/>
          </ac:spMkLst>
        </pc:spChg>
      </pc:sldChg>
      <pc:sldChg chg="modSp add mod">
        <pc:chgData name="Roth, Dan" userId="18da4c67-dd89-43a7-9856-8592f867a23c" providerId="ADAL" clId="{F74061CB-7513-4000-AFCF-46D87345FCFF}" dt="2021-02-01T05:30:34.595" v="4103" actId="313"/>
        <pc:sldMkLst>
          <pc:docMk/>
          <pc:sldMk cId="2969771924" sldId="1581"/>
        </pc:sldMkLst>
        <pc:spChg chg="mod">
          <ac:chgData name="Roth, Dan" userId="18da4c67-dd89-43a7-9856-8592f867a23c" providerId="ADAL" clId="{F74061CB-7513-4000-AFCF-46D87345FCFF}" dt="2021-02-01T05:30:34.595" v="4103" actId="313"/>
          <ac:spMkLst>
            <pc:docMk/>
            <pc:sldMk cId="2969771924" sldId="1581"/>
            <ac:spMk id="3" creationId="{65C8D7FD-C38D-49F1-B22F-9766E54CC659}"/>
          </ac:spMkLst>
        </pc:spChg>
      </pc:sldChg>
      <pc:sldChg chg="modSp add mod">
        <pc:chgData name="Roth, Dan" userId="18da4c67-dd89-43a7-9856-8592f867a23c" providerId="ADAL" clId="{F74061CB-7513-4000-AFCF-46D87345FCFF}" dt="2021-02-01T05:30:26.467" v="4102" actId="20577"/>
        <pc:sldMkLst>
          <pc:docMk/>
          <pc:sldMk cId="77615780" sldId="1582"/>
        </pc:sldMkLst>
        <pc:spChg chg="mod">
          <ac:chgData name="Roth, Dan" userId="18da4c67-dd89-43a7-9856-8592f867a23c" providerId="ADAL" clId="{F74061CB-7513-4000-AFCF-46D87345FCFF}" dt="2021-02-01T05:30:26.467" v="4102" actId="20577"/>
          <ac:spMkLst>
            <pc:docMk/>
            <pc:sldMk cId="77615780" sldId="1582"/>
            <ac:spMk id="3" creationId="{65C8D7FD-C38D-49F1-B22F-9766E54CC659}"/>
          </ac:spMkLst>
        </pc:spChg>
      </pc:sldChg>
      <pc:sldChg chg="modSp add mod">
        <pc:chgData name="Roth, Dan" userId="18da4c67-dd89-43a7-9856-8592f867a23c" providerId="ADAL" clId="{F74061CB-7513-4000-AFCF-46D87345FCFF}" dt="2021-02-01T05:31:53.026" v="4129" actId="20577"/>
        <pc:sldMkLst>
          <pc:docMk/>
          <pc:sldMk cId="2414305150" sldId="1583"/>
        </pc:sldMkLst>
        <pc:spChg chg="mod">
          <ac:chgData name="Roth, Dan" userId="18da4c67-dd89-43a7-9856-8592f867a23c" providerId="ADAL" clId="{F74061CB-7513-4000-AFCF-46D87345FCFF}" dt="2021-02-01T05:31:53.026" v="4129" actId="20577"/>
          <ac:spMkLst>
            <pc:docMk/>
            <pc:sldMk cId="2414305150" sldId="1583"/>
            <ac:spMk id="3" creationId="{65C8D7FD-C38D-49F1-B22F-9766E54CC659}"/>
          </ac:spMkLst>
        </pc:spChg>
      </pc:sldChg>
      <pc:sldChg chg="modSp add mod">
        <pc:chgData name="Roth, Dan" userId="18da4c67-dd89-43a7-9856-8592f867a23c" providerId="ADAL" clId="{F74061CB-7513-4000-AFCF-46D87345FCFF}" dt="2021-02-01T05:32:23.466" v="4137" actId="20577"/>
        <pc:sldMkLst>
          <pc:docMk/>
          <pc:sldMk cId="1034509584" sldId="1584"/>
        </pc:sldMkLst>
        <pc:spChg chg="mod">
          <ac:chgData name="Roth, Dan" userId="18da4c67-dd89-43a7-9856-8592f867a23c" providerId="ADAL" clId="{F74061CB-7513-4000-AFCF-46D87345FCFF}" dt="2021-02-01T05:32:23.466" v="4137" actId="20577"/>
          <ac:spMkLst>
            <pc:docMk/>
            <pc:sldMk cId="1034509584" sldId="1584"/>
            <ac:spMk id="3" creationId="{65C8D7FD-C38D-49F1-B22F-9766E54CC659}"/>
          </ac:spMkLst>
        </pc:spChg>
      </pc:sldChg>
    </pc:docChg>
  </pc:docChgLst>
  <pc:docChgLst>
    <pc:chgData name="Roth, Dan" userId="18da4c67-dd89-43a7-9856-8592f867a23c" providerId="ADAL" clId="{2C0671EC-9D91-4E0B-A06A-58A2EE31ABEF}"/>
    <pc:docChg chg="undo custSel addSld delSld modSld sldOrd modSection">
      <pc:chgData name="Roth, Dan" userId="18da4c67-dd89-43a7-9856-8592f867a23c" providerId="ADAL" clId="{2C0671EC-9D91-4E0B-A06A-58A2EE31ABEF}" dt="2019-12-18T17:33:45.274" v="5823" actId="20577"/>
      <pc:docMkLst>
        <pc:docMk/>
      </pc:docMkLst>
      <pc:sldChg chg="delSp">
        <pc:chgData name="Roth, Dan" userId="18da4c67-dd89-43a7-9856-8592f867a23c" providerId="ADAL" clId="{2C0671EC-9D91-4E0B-A06A-58A2EE31ABEF}" dt="2019-12-06T03:45:53.472" v="2430" actId="478"/>
        <pc:sldMkLst>
          <pc:docMk/>
          <pc:sldMk cId="1742764243" sldId="268"/>
        </pc:sldMkLst>
        <pc:spChg chg="del">
          <ac:chgData name="Roth, Dan" userId="18da4c67-dd89-43a7-9856-8592f867a23c" providerId="ADAL" clId="{2C0671EC-9D91-4E0B-A06A-58A2EE31ABEF}" dt="2019-12-06T03:45:53.472" v="2430" actId="478"/>
          <ac:spMkLst>
            <pc:docMk/>
            <pc:sldMk cId="1742764243" sldId="268"/>
            <ac:spMk id="10" creationId="{9373247B-01F9-43E6-92D2-F46E9341C47A}"/>
          </ac:spMkLst>
        </pc:spChg>
      </pc:sldChg>
      <pc:sldChg chg="add del">
        <pc:chgData name="Roth, Dan" userId="18da4c67-dd89-43a7-9856-8592f867a23c" providerId="ADAL" clId="{2C0671EC-9D91-4E0B-A06A-58A2EE31ABEF}" dt="2019-12-06T07:15:59.473" v="5183" actId="47"/>
        <pc:sldMkLst>
          <pc:docMk/>
          <pc:sldMk cId="759346410" sldId="390"/>
        </pc:sldMkLst>
      </pc:sldChg>
      <pc:sldChg chg="add del">
        <pc:chgData name="Roth, Dan" userId="18da4c67-dd89-43a7-9856-8592f867a23c" providerId="ADAL" clId="{2C0671EC-9D91-4E0B-A06A-58A2EE31ABEF}" dt="2019-12-06T07:15:59.473" v="5183" actId="47"/>
        <pc:sldMkLst>
          <pc:docMk/>
          <pc:sldMk cId="407254810" sldId="391"/>
        </pc:sldMkLst>
      </pc:sldChg>
      <pc:sldChg chg="add del">
        <pc:chgData name="Roth, Dan" userId="18da4c67-dd89-43a7-9856-8592f867a23c" providerId="ADAL" clId="{2C0671EC-9D91-4E0B-A06A-58A2EE31ABEF}" dt="2019-12-06T07:15:59.473" v="5183" actId="47"/>
        <pc:sldMkLst>
          <pc:docMk/>
          <pc:sldMk cId="1131865264" sldId="393"/>
        </pc:sldMkLst>
      </pc:sldChg>
      <pc:sldChg chg="addSp delSp modSp del modAnim">
        <pc:chgData name="Roth, Dan" userId="18da4c67-dd89-43a7-9856-8592f867a23c" providerId="ADAL" clId="{2C0671EC-9D91-4E0B-A06A-58A2EE31ABEF}" dt="2019-12-13T14:53:41.805" v="5816" actId="47"/>
        <pc:sldMkLst>
          <pc:docMk/>
          <pc:sldMk cId="3323950716" sldId="410"/>
        </pc:sldMkLst>
        <pc:spChg chg="mod">
          <ac:chgData name="Roth, Dan" userId="18da4c67-dd89-43a7-9856-8592f867a23c" providerId="ADAL" clId="{2C0671EC-9D91-4E0B-A06A-58A2EE31ABEF}" dt="2019-12-06T03:43:39.113" v="2429" actId="1036"/>
          <ac:spMkLst>
            <pc:docMk/>
            <pc:sldMk cId="3323950716" sldId="410"/>
            <ac:spMk id="13" creationId="{00000000-0000-0000-0000-000000000000}"/>
          </ac:spMkLst>
        </pc:spChg>
        <pc:spChg chg="mod">
          <ac:chgData name="Roth, Dan" userId="18da4c67-dd89-43a7-9856-8592f867a23c" providerId="ADAL" clId="{2C0671EC-9D91-4E0B-A06A-58A2EE31ABEF}" dt="2019-12-05T16:54:34.354" v="574" actId="20577"/>
          <ac:spMkLst>
            <pc:docMk/>
            <pc:sldMk cId="3323950716" sldId="410"/>
            <ac:spMk id="17" creationId="{C90C6D30-FB57-4AAB-9543-A18FF4B92A90}"/>
          </ac:spMkLst>
        </pc:spChg>
        <pc:spChg chg="add del">
          <ac:chgData name="Roth, Dan" userId="18da4c67-dd89-43a7-9856-8592f867a23c" providerId="ADAL" clId="{2C0671EC-9D91-4E0B-A06A-58A2EE31ABEF}" dt="2019-12-05T16:28:45.227" v="1"/>
          <ac:spMkLst>
            <pc:docMk/>
            <pc:sldMk cId="3323950716" sldId="410"/>
            <ac:spMk id="18" creationId="{00000000-0000-0000-0000-000000000000}"/>
          </ac:spMkLst>
        </pc:spChg>
        <pc:spChg chg="add mod">
          <ac:chgData name="Roth, Dan" userId="18da4c67-dd89-43a7-9856-8592f867a23c" providerId="ADAL" clId="{2C0671EC-9D91-4E0B-A06A-58A2EE31ABEF}" dt="2019-12-05T16:33:25.654" v="14" actId="1076"/>
          <ac:spMkLst>
            <pc:docMk/>
            <pc:sldMk cId="3323950716" sldId="410"/>
            <ac:spMk id="24" creationId="{CB90339F-6CEC-41D0-967A-F6EFFB5453D4}"/>
          </ac:spMkLst>
        </pc:spChg>
        <pc:spChg chg="add mod">
          <ac:chgData name="Roth, Dan" userId="18da4c67-dd89-43a7-9856-8592f867a23c" providerId="ADAL" clId="{2C0671EC-9D91-4E0B-A06A-58A2EE31ABEF}" dt="2019-12-05T16:33:43.068" v="18" actId="1076"/>
          <ac:spMkLst>
            <pc:docMk/>
            <pc:sldMk cId="3323950716" sldId="410"/>
            <ac:spMk id="25" creationId="{D7685E18-9822-4AAC-9149-6187A578DD65}"/>
          </ac:spMkLst>
        </pc:spChg>
        <pc:spChg chg="add mod">
          <ac:chgData name="Roth, Dan" userId="18da4c67-dd89-43a7-9856-8592f867a23c" providerId="ADAL" clId="{2C0671EC-9D91-4E0B-A06A-58A2EE31ABEF}" dt="2019-12-05T16:36:14.301" v="198" actId="1037"/>
          <ac:spMkLst>
            <pc:docMk/>
            <pc:sldMk cId="3323950716" sldId="410"/>
            <ac:spMk id="26" creationId="{F801EBAD-D1B4-41EE-8CD3-774996EE3E47}"/>
          </ac:spMkLst>
        </pc:spChg>
        <pc:picChg chg="del">
          <ac:chgData name="Roth, Dan" userId="18da4c67-dd89-43a7-9856-8592f867a23c" providerId="ADAL" clId="{2C0671EC-9D91-4E0B-A06A-58A2EE31ABEF}" dt="2019-12-05T16:33:14.877" v="11" actId="478"/>
          <ac:picMkLst>
            <pc:docMk/>
            <pc:sldMk cId="3323950716" sldId="410"/>
            <ac:picMk id="21" creationId="{DBF021E2-F2CE-46D5-BF09-A592569CF203}"/>
          </ac:picMkLst>
        </pc:picChg>
        <pc:picChg chg="add del">
          <ac:chgData name="Roth, Dan" userId="18da4c67-dd89-43a7-9856-8592f867a23c" providerId="ADAL" clId="{2C0671EC-9D91-4E0B-A06A-58A2EE31ABEF}" dt="2019-12-05T16:28:45.227" v="1"/>
          <ac:picMkLst>
            <pc:docMk/>
            <pc:sldMk cId="3323950716" sldId="410"/>
            <ac:picMk id="22" creationId="{6F71AE4D-0297-464B-B1EB-C473317115D4}"/>
          </ac:picMkLst>
        </pc:picChg>
        <pc:picChg chg="add del mod">
          <ac:chgData name="Roth, Dan" userId="18da4c67-dd89-43a7-9856-8592f867a23c" providerId="ADAL" clId="{2C0671EC-9D91-4E0B-A06A-58A2EE31ABEF}" dt="2019-12-05T16:33:11.123" v="10" actId="478"/>
          <ac:picMkLst>
            <pc:docMk/>
            <pc:sldMk cId="3323950716" sldId="410"/>
            <ac:picMk id="23" creationId="{11035EA1-5B2B-492F-84CB-35298391B552}"/>
          </ac:picMkLst>
        </pc:picChg>
        <pc:picChg chg="del">
          <ac:chgData name="Roth, Dan" userId="18da4c67-dd89-43a7-9856-8592f867a23c" providerId="ADAL" clId="{2C0671EC-9D91-4E0B-A06A-58A2EE31ABEF}" dt="2019-12-05T16:33:06.807" v="9" actId="478"/>
          <ac:picMkLst>
            <pc:docMk/>
            <pc:sldMk cId="3323950716" sldId="410"/>
            <ac:picMk id="1026" creationId="{EFF9796C-4E2F-4380-A4D7-13B008D37CC4}"/>
          </ac:picMkLst>
        </pc:picChg>
      </pc:sldChg>
      <pc:sldChg chg="addSp modSp modAnim">
        <pc:chgData name="Roth, Dan" userId="18da4c67-dd89-43a7-9856-8592f867a23c" providerId="ADAL" clId="{2C0671EC-9D91-4E0B-A06A-58A2EE31ABEF}" dt="2019-12-06T04:29:31.002" v="3119" actId="404"/>
        <pc:sldMkLst>
          <pc:docMk/>
          <pc:sldMk cId="216908841" sldId="430"/>
        </pc:sldMkLst>
        <pc:spChg chg="mod">
          <ac:chgData name="Roth, Dan" userId="18da4c67-dd89-43a7-9856-8592f867a23c" providerId="ADAL" clId="{2C0671EC-9D91-4E0B-A06A-58A2EE31ABEF}" dt="2019-12-06T04:29:11.983" v="3116" actId="552"/>
          <ac:spMkLst>
            <pc:docMk/>
            <pc:sldMk cId="216908841" sldId="430"/>
            <ac:spMk id="4" creationId="{00000000-0000-0000-0000-000000000000}"/>
          </ac:spMkLst>
        </pc:spChg>
        <pc:spChg chg="mod">
          <ac:chgData name="Roth, Dan" userId="18da4c67-dd89-43a7-9856-8592f867a23c" providerId="ADAL" clId="{2C0671EC-9D91-4E0B-A06A-58A2EE31ABEF}" dt="2019-12-05T21:58:12.284" v="1306" actId="6549"/>
          <ac:spMkLst>
            <pc:docMk/>
            <pc:sldMk cId="216908841" sldId="430"/>
            <ac:spMk id="5" creationId="{45C66110-64DD-4CE7-B8DF-6EC293F0889F}"/>
          </ac:spMkLst>
        </pc:spChg>
        <pc:spChg chg="add mod">
          <ac:chgData name="Roth, Dan" userId="18da4c67-dd89-43a7-9856-8592f867a23c" providerId="ADAL" clId="{2C0671EC-9D91-4E0B-A06A-58A2EE31ABEF}" dt="2019-12-06T04:29:31.002" v="3119" actId="404"/>
          <ac:spMkLst>
            <pc:docMk/>
            <pc:sldMk cId="216908841" sldId="430"/>
            <ac:spMk id="50" creationId="{119F132E-30E6-4324-B84B-3F500BFBCC1F}"/>
          </ac:spMkLst>
        </pc:spChg>
      </pc:sldChg>
      <pc:sldChg chg="modSp modAnim">
        <pc:chgData name="Roth, Dan" userId="18da4c67-dd89-43a7-9856-8592f867a23c" providerId="ADAL" clId="{2C0671EC-9D91-4E0B-A06A-58A2EE31ABEF}" dt="2019-12-06T04:41:54.081" v="3134"/>
        <pc:sldMkLst>
          <pc:docMk/>
          <pc:sldMk cId="1613931512" sldId="437"/>
        </pc:sldMkLst>
        <pc:spChg chg="mod">
          <ac:chgData name="Roth, Dan" userId="18da4c67-dd89-43a7-9856-8592f867a23c" providerId="ADAL" clId="{2C0671EC-9D91-4E0B-A06A-58A2EE31ABEF}" dt="2019-12-05T22:02:11.251" v="1339" actId="20577"/>
          <ac:spMkLst>
            <pc:docMk/>
            <pc:sldMk cId="1613931512" sldId="437"/>
            <ac:spMk id="3" creationId="{6A4692F0-E04E-46C4-8BEB-E50EC94A923B}"/>
          </ac:spMkLst>
        </pc:spChg>
      </pc:sldChg>
      <pc:sldChg chg="modSp">
        <pc:chgData name="Roth, Dan" userId="18da4c67-dd89-43a7-9856-8592f867a23c" providerId="ADAL" clId="{2C0671EC-9D91-4E0B-A06A-58A2EE31ABEF}" dt="2019-12-05T22:03:40.363" v="1353" actId="20577"/>
        <pc:sldMkLst>
          <pc:docMk/>
          <pc:sldMk cId="3071081106" sldId="448"/>
        </pc:sldMkLst>
        <pc:spChg chg="mod">
          <ac:chgData name="Roth, Dan" userId="18da4c67-dd89-43a7-9856-8592f867a23c" providerId="ADAL" clId="{2C0671EC-9D91-4E0B-A06A-58A2EE31ABEF}" dt="2019-12-05T22:03:40.363" v="1353" actId="20577"/>
          <ac:spMkLst>
            <pc:docMk/>
            <pc:sldMk cId="3071081106" sldId="448"/>
            <ac:spMk id="3" creationId="{00000000-0000-0000-0000-000000000000}"/>
          </ac:spMkLst>
        </pc:spChg>
      </pc:sldChg>
      <pc:sldChg chg="addSp modSp modAnim">
        <pc:chgData name="Roth, Dan" userId="18da4c67-dd89-43a7-9856-8592f867a23c" providerId="ADAL" clId="{2C0671EC-9D91-4E0B-A06A-58A2EE31ABEF}" dt="2019-12-06T04:53:55.633" v="3230" actId="20577"/>
        <pc:sldMkLst>
          <pc:docMk/>
          <pc:sldMk cId="3672234010" sldId="456"/>
        </pc:sldMkLst>
        <pc:spChg chg="mod">
          <ac:chgData name="Roth, Dan" userId="18da4c67-dd89-43a7-9856-8592f867a23c" providerId="ADAL" clId="{2C0671EC-9D91-4E0B-A06A-58A2EE31ABEF}" dt="2019-12-05T22:05:21.915" v="1444" actId="20577"/>
          <ac:spMkLst>
            <pc:docMk/>
            <pc:sldMk cId="3672234010" sldId="456"/>
            <ac:spMk id="3" creationId="{00000000-0000-0000-0000-000000000000}"/>
          </ac:spMkLst>
        </pc:spChg>
        <pc:spChg chg="add mod">
          <ac:chgData name="Roth, Dan" userId="18da4c67-dd89-43a7-9856-8592f867a23c" providerId="ADAL" clId="{2C0671EC-9D91-4E0B-A06A-58A2EE31ABEF}" dt="2019-12-05T22:08:05.382" v="1458" actId="1035"/>
          <ac:spMkLst>
            <pc:docMk/>
            <pc:sldMk cId="3672234010" sldId="456"/>
            <ac:spMk id="6" creationId="{00A78284-F62A-4CA0-AE61-474E0FC87957}"/>
          </ac:spMkLst>
        </pc:spChg>
        <pc:spChg chg="add mod">
          <ac:chgData name="Roth, Dan" userId="18da4c67-dd89-43a7-9856-8592f867a23c" providerId="ADAL" clId="{2C0671EC-9D91-4E0B-A06A-58A2EE31ABEF}" dt="2019-12-06T04:53:55.633" v="3230" actId="20577"/>
          <ac:spMkLst>
            <pc:docMk/>
            <pc:sldMk cId="3672234010" sldId="456"/>
            <ac:spMk id="7" creationId="{23915AD6-0031-423F-BDAC-CE829BBE24EF}"/>
          </ac:spMkLst>
        </pc:spChg>
        <pc:graphicFrameChg chg="modGraphic">
          <ac:chgData name="Roth, Dan" userId="18da4c67-dd89-43a7-9856-8592f867a23c" providerId="ADAL" clId="{2C0671EC-9D91-4E0B-A06A-58A2EE31ABEF}" dt="2019-12-06T04:50:34.364" v="3156" actId="20577"/>
          <ac:graphicFrameMkLst>
            <pc:docMk/>
            <pc:sldMk cId="3672234010" sldId="456"/>
            <ac:graphicFrameMk id="4" creationId="{3C78FF00-D755-4A8F-936C-5605ADF618FE}"/>
          </ac:graphicFrameMkLst>
        </pc:graphicFrameChg>
      </pc:sldChg>
      <pc:sldChg chg="addSp delSp modSp delAnim modAnim">
        <pc:chgData name="Roth, Dan" userId="18da4c67-dd89-43a7-9856-8592f867a23c" providerId="ADAL" clId="{2C0671EC-9D91-4E0B-A06A-58A2EE31ABEF}" dt="2019-12-06T03:55:24.592" v="2716"/>
        <pc:sldMkLst>
          <pc:docMk/>
          <pc:sldMk cId="3861621921" sldId="464"/>
        </pc:sldMkLst>
        <pc:spChg chg="del mod">
          <ac:chgData name="Roth, Dan" userId="18da4c67-dd89-43a7-9856-8592f867a23c" providerId="ADAL" clId="{2C0671EC-9D91-4E0B-A06A-58A2EE31ABEF}" dt="2019-12-06T03:54:01.328" v="2700" actId="478"/>
          <ac:spMkLst>
            <pc:docMk/>
            <pc:sldMk cId="3861621921" sldId="464"/>
            <ac:spMk id="2" creationId="{00000000-0000-0000-0000-000000000000}"/>
          </ac:spMkLst>
        </pc:spChg>
        <pc:spChg chg="add del mod">
          <ac:chgData name="Roth, Dan" userId="18da4c67-dd89-43a7-9856-8592f867a23c" providerId="ADAL" clId="{2C0671EC-9D91-4E0B-A06A-58A2EE31ABEF}" dt="2019-12-06T03:53:56.700" v="2699" actId="478"/>
          <ac:spMkLst>
            <pc:docMk/>
            <pc:sldMk cId="3861621921" sldId="464"/>
            <ac:spMk id="3" creationId="{AA7E3420-57EE-41F2-A1B4-EE85BB91015D}"/>
          </ac:spMkLst>
        </pc:spChg>
        <pc:spChg chg="add del mod">
          <ac:chgData name="Roth, Dan" userId="18da4c67-dd89-43a7-9856-8592f867a23c" providerId="ADAL" clId="{2C0671EC-9D91-4E0B-A06A-58A2EE31ABEF}" dt="2019-12-06T03:54:43.998" v="2714" actId="6549"/>
          <ac:spMkLst>
            <pc:docMk/>
            <pc:sldMk cId="3861621921" sldId="464"/>
            <ac:spMk id="830467" creationId="{00000000-0000-0000-0000-000000000000}"/>
          </ac:spMkLst>
        </pc:spChg>
      </pc:sldChg>
      <pc:sldChg chg="addSp delSp modSp modAnim">
        <pc:chgData name="Roth, Dan" userId="18da4c67-dd89-43a7-9856-8592f867a23c" providerId="ADAL" clId="{2C0671EC-9D91-4E0B-A06A-58A2EE31ABEF}" dt="2019-12-06T16:20:37.051" v="5814"/>
        <pc:sldMkLst>
          <pc:docMk/>
          <pc:sldMk cId="3519590558" sldId="498"/>
        </pc:sldMkLst>
        <pc:spChg chg="mod">
          <ac:chgData name="Roth, Dan" userId="18da4c67-dd89-43a7-9856-8592f867a23c" providerId="ADAL" clId="{2C0671EC-9D91-4E0B-A06A-58A2EE31ABEF}" dt="2019-12-06T14:07:38.372" v="5704" actId="15"/>
          <ac:spMkLst>
            <pc:docMk/>
            <pc:sldMk cId="3519590558" sldId="498"/>
            <ac:spMk id="3" creationId="{00000000-0000-0000-0000-000000000000}"/>
          </ac:spMkLst>
        </pc:spChg>
        <pc:spChg chg="del mod">
          <ac:chgData name="Roth, Dan" userId="18da4c67-dd89-43a7-9856-8592f867a23c" providerId="ADAL" clId="{2C0671EC-9D91-4E0B-A06A-58A2EE31ABEF}" dt="2019-12-06T13:46:09.117" v="5311" actId="478"/>
          <ac:spMkLst>
            <pc:docMk/>
            <pc:sldMk cId="3519590558" sldId="498"/>
            <ac:spMk id="4" creationId="{2F2D5C98-F0F2-4584-ACC9-C139268B14AE}"/>
          </ac:spMkLst>
        </pc:spChg>
        <pc:spChg chg="mod">
          <ac:chgData name="Roth, Dan" userId="18da4c67-dd89-43a7-9856-8592f867a23c" providerId="ADAL" clId="{2C0671EC-9D91-4E0B-A06A-58A2EE31ABEF}" dt="2019-12-06T16:10:42.390" v="5797" actId="1035"/>
          <ac:spMkLst>
            <pc:docMk/>
            <pc:sldMk cId="3519590558" sldId="498"/>
            <ac:spMk id="5" creationId="{00000000-0000-0000-0000-000000000000}"/>
          </ac:spMkLst>
        </pc:spChg>
        <pc:spChg chg="add mod">
          <ac:chgData name="Roth, Dan" userId="18da4c67-dd89-43a7-9856-8592f867a23c" providerId="ADAL" clId="{2C0671EC-9D91-4E0B-A06A-58A2EE31ABEF}" dt="2019-12-06T16:10:42.390" v="5797" actId="1035"/>
          <ac:spMkLst>
            <pc:docMk/>
            <pc:sldMk cId="3519590558" sldId="498"/>
            <ac:spMk id="18" creationId="{A0016B72-2BB1-409D-8FC7-8188D99A9BCA}"/>
          </ac:spMkLst>
        </pc:spChg>
        <pc:picChg chg="mod">
          <ac:chgData name="Roth, Dan" userId="18da4c67-dd89-43a7-9856-8592f867a23c" providerId="ADAL" clId="{2C0671EC-9D91-4E0B-A06A-58A2EE31ABEF}" dt="2019-12-06T13:46:27.851" v="5329" actId="555"/>
          <ac:picMkLst>
            <pc:docMk/>
            <pc:sldMk cId="3519590558" sldId="498"/>
            <ac:picMk id="6" creationId="{2311C665-656F-4B4B-9982-DDA8925D61DC}"/>
          </ac:picMkLst>
        </pc:picChg>
        <pc:picChg chg="mod">
          <ac:chgData name="Roth, Dan" userId="18da4c67-dd89-43a7-9856-8592f867a23c" providerId="ADAL" clId="{2C0671EC-9D91-4E0B-A06A-58A2EE31ABEF}" dt="2019-12-06T13:46:27.851" v="5329" actId="555"/>
          <ac:picMkLst>
            <pc:docMk/>
            <pc:sldMk cId="3519590558" sldId="498"/>
            <ac:picMk id="7" creationId="{B550C7AF-4307-4878-B9E9-6F5B0BE083EC}"/>
          </ac:picMkLst>
        </pc:picChg>
        <pc:picChg chg="add mod">
          <ac:chgData name="Roth, Dan" userId="18da4c67-dd89-43a7-9856-8592f867a23c" providerId="ADAL" clId="{2C0671EC-9D91-4E0B-A06A-58A2EE31ABEF}" dt="2019-12-06T13:46:52.141" v="5345" actId="1035"/>
          <ac:picMkLst>
            <pc:docMk/>
            <pc:sldMk cId="3519590558" sldId="498"/>
            <ac:picMk id="8" creationId="{9C984C9C-ACEA-4A66-99FF-DF70BFDF8D79}"/>
          </ac:picMkLst>
        </pc:picChg>
        <pc:picChg chg="add mod">
          <ac:chgData name="Roth, Dan" userId="18da4c67-dd89-43a7-9856-8592f867a23c" providerId="ADAL" clId="{2C0671EC-9D91-4E0B-A06A-58A2EE31ABEF}" dt="2019-12-06T13:46:52.141" v="5345" actId="1035"/>
          <ac:picMkLst>
            <pc:docMk/>
            <pc:sldMk cId="3519590558" sldId="498"/>
            <ac:picMk id="9" creationId="{4A9CC375-C086-42EE-A537-0E93126EA81C}"/>
          </ac:picMkLst>
        </pc:picChg>
        <pc:picChg chg="mod">
          <ac:chgData name="Roth, Dan" userId="18da4c67-dd89-43a7-9856-8592f867a23c" providerId="ADAL" clId="{2C0671EC-9D91-4E0B-A06A-58A2EE31ABEF}" dt="2019-12-06T13:46:27.851" v="5329" actId="555"/>
          <ac:picMkLst>
            <pc:docMk/>
            <pc:sldMk cId="3519590558" sldId="498"/>
            <ac:picMk id="10" creationId="{7E543AD5-B694-4D71-BDD2-FA3674CDE53E}"/>
          </ac:picMkLst>
        </pc:picChg>
        <pc:picChg chg="add mod">
          <ac:chgData name="Roth, Dan" userId="18da4c67-dd89-43a7-9856-8592f867a23c" providerId="ADAL" clId="{2C0671EC-9D91-4E0B-A06A-58A2EE31ABEF}" dt="2019-12-06T13:46:52.141" v="5345" actId="1035"/>
          <ac:picMkLst>
            <pc:docMk/>
            <pc:sldMk cId="3519590558" sldId="498"/>
            <ac:picMk id="11" creationId="{D6B9403D-EED4-403F-BADA-F8704397CD1C}"/>
          </ac:picMkLst>
        </pc:picChg>
        <pc:picChg chg="add mod">
          <ac:chgData name="Roth, Dan" userId="18da4c67-dd89-43a7-9856-8592f867a23c" providerId="ADAL" clId="{2C0671EC-9D91-4E0B-A06A-58A2EE31ABEF}" dt="2019-12-06T13:46:52.141" v="5345" actId="1035"/>
          <ac:picMkLst>
            <pc:docMk/>
            <pc:sldMk cId="3519590558" sldId="498"/>
            <ac:picMk id="12" creationId="{9274F4B2-140D-4563-A46E-B43CBCA00E3C}"/>
          </ac:picMkLst>
        </pc:picChg>
        <pc:picChg chg="add mod">
          <ac:chgData name="Roth, Dan" userId="18da4c67-dd89-43a7-9856-8592f867a23c" providerId="ADAL" clId="{2C0671EC-9D91-4E0B-A06A-58A2EE31ABEF}" dt="2019-12-06T13:46:52.141" v="5345" actId="1035"/>
          <ac:picMkLst>
            <pc:docMk/>
            <pc:sldMk cId="3519590558" sldId="498"/>
            <ac:picMk id="13" creationId="{7980A159-4F6A-4F5F-A473-A212A6DF65D1}"/>
          </ac:picMkLst>
        </pc:picChg>
        <pc:picChg chg="add mod">
          <ac:chgData name="Roth, Dan" userId="18da4c67-dd89-43a7-9856-8592f867a23c" providerId="ADAL" clId="{2C0671EC-9D91-4E0B-A06A-58A2EE31ABEF}" dt="2019-12-06T13:46:52.141" v="5345" actId="1035"/>
          <ac:picMkLst>
            <pc:docMk/>
            <pc:sldMk cId="3519590558" sldId="498"/>
            <ac:picMk id="14" creationId="{B8CC48FF-80E7-4DF3-9696-B2E4F28F5B03}"/>
          </ac:picMkLst>
        </pc:picChg>
        <pc:picChg chg="mod">
          <ac:chgData name="Roth, Dan" userId="18da4c67-dd89-43a7-9856-8592f867a23c" providerId="ADAL" clId="{2C0671EC-9D91-4E0B-A06A-58A2EE31ABEF}" dt="2019-12-06T13:46:27.851" v="5329" actId="555"/>
          <ac:picMkLst>
            <pc:docMk/>
            <pc:sldMk cId="3519590558" sldId="498"/>
            <ac:picMk id="1026" creationId="{5BEE5730-7653-41DA-87D1-28B1D92C9DA5}"/>
          </ac:picMkLst>
        </pc:picChg>
        <pc:picChg chg="mod">
          <ac:chgData name="Roth, Dan" userId="18da4c67-dd89-43a7-9856-8592f867a23c" providerId="ADAL" clId="{2C0671EC-9D91-4E0B-A06A-58A2EE31ABEF}" dt="2019-12-06T13:46:27.851" v="5329" actId="555"/>
          <ac:picMkLst>
            <pc:docMk/>
            <pc:sldMk cId="3519590558" sldId="498"/>
            <ac:picMk id="1028" creationId="{EDCF6BA3-FB66-443A-A26D-C3EF0AEEB7DC}"/>
          </ac:picMkLst>
        </pc:picChg>
        <pc:picChg chg="add mod">
          <ac:chgData name="Roth, Dan" userId="18da4c67-dd89-43a7-9856-8592f867a23c" providerId="ADAL" clId="{2C0671EC-9D91-4E0B-A06A-58A2EE31ABEF}" dt="2019-12-06T13:46:52.141" v="5345" actId="1035"/>
          <ac:picMkLst>
            <pc:docMk/>
            <pc:sldMk cId="3519590558" sldId="498"/>
            <ac:picMk id="1030" creationId="{3E828043-3ED9-4DA9-8CF4-448FEAC7EE25}"/>
          </ac:picMkLst>
        </pc:picChg>
      </pc:sldChg>
      <pc:sldChg chg="addSp modSp modAnim modNotesTx">
        <pc:chgData name="Roth, Dan" userId="18da4c67-dd89-43a7-9856-8592f867a23c" providerId="ADAL" clId="{2C0671EC-9D91-4E0B-A06A-58A2EE31ABEF}" dt="2019-12-05T22:12:48.842" v="1535" actId="20577"/>
        <pc:sldMkLst>
          <pc:docMk/>
          <pc:sldMk cId="3010260867" sldId="517"/>
        </pc:sldMkLst>
        <pc:spChg chg="mod">
          <ac:chgData name="Roth, Dan" userId="18da4c67-dd89-43a7-9856-8592f867a23c" providerId="ADAL" clId="{2C0671EC-9D91-4E0B-A06A-58A2EE31ABEF}" dt="2019-12-05T16:51:01.819" v="508" actId="113"/>
          <ac:spMkLst>
            <pc:docMk/>
            <pc:sldMk cId="3010260867" sldId="517"/>
            <ac:spMk id="6" creationId="{00000000-0000-0000-0000-000000000000}"/>
          </ac:spMkLst>
        </pc:spChg>
        <pc:spChg chg="add mod">
          <ac:chgData name="Roth, Dan" userId="18da4c67-dd89-43a7-9856-8592f867a23c" providerId="ADAL" clId="{2C0671EC-9D91-4E0B-A06A-58A2EE31ABEF}" dt="2019-12-05T16:52:08.144" v="535" actId="113"/>
          <ac:spMkLst>
            <pc:docMk/>
            <pc:sldMk cId="3010260867" sldId="517"/>
            <ac:spMk id="8" creationId="{BA07EA9B-F72C-4AC8-A291-302A8299D9E7}"/>
          </ac:spMkLst>
        </pc:spChg>
        <pc:spChg chg="mod">
          <ac:chgData name="Roth, Dan" userId="18da4c67-dd89-43a7-9856-8592f867a23c" providerId="ADAL" clId="{2C0671EC-9D91-4E0B-A06A-58A2EE31ABEF}" dt="2019-12-05T16:52:44.716" v="559" actId="6549"/>
          <ac:spMkLst>
            <pc:docMk/>
            <pc:sldMk cId="3010260867" sldId="517"/>
            <ac:spMk id="9" creationId="{C329B03F-F15B-4DDF-A0BD-A087B6870306}"/>
          </ac:spMkLst>
        </pc:spChg>
      </pc:sldChg>
      <pc:sldChg chg="modSp">
        <pc:chgData name="Roth, Dan" userId="18da4c67-dd89-43a7-9856-8592f867a23c" providerId="ADAL" clId="{2C0671EC-9D91-4E0B-A06A-58A2EE31ABEF}" dt="2019-12-06T05:39:17.758" v="3261" actId="20577"/>
        <pc:sldMkLst>
          <pc:docMk/>
          <pc:sldMk cId="3543328734" sldId="560"/>
        </pc:sldMkLst>
        <pc:spChg chg="mod">
          <ac:chgData name="Roth, Dan" userId="18da4c67-dd89-43a7-9856-8592f867a23c" providerId="ADAL" clId="{2C0671EC-9D91-4E0B-A06A-58A2EE31ABEF}" dt="2019-12-06T05:39:17.758" v="3261" actId="20577"/>
          <ac:spMkLst>
            <pc:docMk/>
            <pc:sldMk cId="3543328734" sldId="560"/>
            <ac:spMk id="5" creationId="{00000000-0000-0000-0000-000000000000}"/>
          </ac:spMkLst>
        </pc:spChg>
      </pc:sldChg>
      <pc:sldChg chg="add">
        <pc:chgData name="Roth, Dan" userId="18da4c67-dd89-43a7-9856-8592f867a23c" providerId="ADAL" clId="{2C0671EC-9D91-4E0B-A06A-58A2EE31ABEF}" dt="2019-12-06T04:21:04.185" v="3003"/>
        <pc:sldMkLst>
          <pc:docMk/>
          <pc:sldMk cId="1240033753" sldId="577"/>
        </pc:sldMkLst>
      </pc:sldChg>
      <pc:sldChg chg="del modTransition">
        <pc:chgData name="Roth, Dan" userId="18da4c67-dd89-43a7-9856-8592f867a23c" providerId="ADAL" clId="{2C0671EC-9D91-4E0B-A06A-58A2EE31ABEF}" dt="2019-12-06T04:20:53.956" v="3002" actId="2696"/>
        <pc:sldMkLst>
          <pc:docMk/>
          <pc:sldMk cId="4220551772" sldId="577"/>
        </pc:sldMkLst>
      </pc:sldChg>
      <pc:sldChg chg="add">
        <pc:chgData name="Roth, Dan" userId="18da4c67-dd89-43a7-9856-8592f867a23c" providerId="ADAL" clId="{2C0671EC-9D91-4E0B-A06A-58A2EE31ABEF}" dt="2019-12-06T04:21:04.185" v="3003"/>
        <pc:sldMkLst>
          <pc:docMk/>
          <pc:sldMk cId="199954394" sldId="578"/>
        </pc:sldMkLst>
      </pc:sldChg>
      <pc:sldChg chg="del modTransition">
        <pc:chgData name="Roth, Dan" userId="18da4c67-dd89-43a7-9856-8592f867a23c" providerId="ADAL" clId="{2C0671EC-9D91-4E0B-A06A-58A2EE31ABEF}" dt="2019-12-06T04:20:53.956" v="3002" actId="2696"/>
        <pc:sldMkLst>
          <pc:docMk/>
          <pc:sldMk cId="1407935617" sldId="578"/>
        </pc:sldMkLst>
      </pc:sldChg>
      <pc:sldChg chg="add">
        <pc:chgData name="Roth, Dan" userId="18da4c67-dd89-43a7-9856-8592f867a23c" providerId="ADAL" clId="{2C0671EC-9D91-4E0B-A06A-58A2EE31ABEF}" dt="2019-12-06T04:21:04.185" v="3003"/>
        <pc:sldMkLst>
          <pc:docMk/>
          <pc:sldMk cId="1162239619" sldId="579"/>
        </pc:sldMkLst>
      </pc:sldChg>
      <pc:sldChg chg="del modTransition">
        <pc:chgData name="Roth, Dan" userId="18da4c67-dd89-43a7-9856-8592f867a23c" providerId="ADAL" clId="{2C0671EC-9D91-4E0B-A06A-58A2EE31ABEF}" dt="2019-12-06T04:20:53.956" v="3002" actId="2696"/>
        <pc:sldMkLst>
          <pc:docMk/>
          <pc:sldMk cId="2771402860" sldId="579"/>
        </pc:sldMkLst>
      </pc:sldChg>
      <pc:sldChg chg="modSp">
        <pc:chgData name="Roth, Dan" userId="18da4c67-dd89-43a7-9856-8592f867a23c" providerId="ADAL" clId="{2C0671EC-9D91-4E0B-A06A-58A2EE31ABEF}" dt="2019-12-06T05:23:16.700" v="3251" actId="20577"/>
        <pc:sldMkLst>
          <pc:docMk/>
          <pc:sldMk cId="1439283589" sldId="624"/>
        </pc:sldMkLst>
        <pc:spChg chg="mod">
          <ac:chgData name="Roth, Dan" userId="18da4c67-dd89-43a7-9856-8592f867a23c" providerId="ADAL" clId="{2C0671EC-9D91-4E0B-A06A-58A2EE31ABEF}" dt="2019-12-06T05:23:16.700" v="3251" actId="20577"/>
          <ac:spMkLst>
            <pc:docMk/>
            <pc:sldMk cId="1439283589" sldId="624"/>
            <ac:spMk id="18" creationId="{3DF212FA-13DF-964C-BB67-954846C1294A}"/>
          </ac:spMkLst>
        </pc:spChg>
      </pc:sldChg>
      <pc:sldChg chg="modSp">
        <pc:chgData name="Roth, Dan" userId="18da4c67-dd89-43a7-9856-8592f867a23c" providerId="ADAL" clId="{2C0671EC-9D91-4E0B-A06A-58A2EE31ABEF}" dt="2019-12-06T05:38:32.413" v="3255" actId="20577"/>
        <pc:sldMkLst>
          <pc:docMk/>
          <pc:sldMk cId="1972853996" sldId="677"/>
        </pc:sldMkLst>
        <pc:spChg chg="mod">
          <ac:chgData name="Roth, Dan" userId="18da4c67-dd89-43a7-9856-8592f867a23c" providerId="ADAL" clId="{2C0671EC-9D91-4E0B-A06A-58A2EE31ABEF}" dt="2019-12-06T05:38:32.413" v="3255" actId="20577"/>
          <ac:spMkLst>
            <pc:docMk/>
            <pc:sldMk cId="1972853996" sldId="677"/>
            <ac:spMk id="2" creationId="{00000000-0000-0000-0000-000000000000}"/>
          </ac:spMkLst>
        </pc:spChg>
      </pc:sldChg>
      <pc:sldChg chg="modAnim">
        <pc:chgData name="Roth, Dan" userId="18da4c67-dd89-43a7-9856-8592f867a23c" providerId="ADAL" clId="{2C0671EC-9D91-4E0B-A06A-58A2EE31ABEF}" dt="2019-12-06T04:41:00.219" v="3133"/>
        <pc:sldMkLst>
          <pc:docMk/>
          <pc:sldMk cId="2150309772" sldId="744"/>
        </pc:sldMkLst>
      </pc:sldChg>
      <pc:sldChg chg="add">
        <pc:chgData name="Roth, Dan" userId="18da4c67-dd89-43a7-9856-8592f867a23c" providerId="ADAL" clId="{2C0671EC-9D91-4E0B-A06A-58A2EE31ABEF}" dt="2019-12-05T23:02:12.566" v="2013"/>
        <pc:sldMkLst>
          <pc:docMk/>
          <pc:sldMk cId="446786440" sldId="765"/>
        </pc:sldMkLst>
      </pc:sldChg>
      <pc:sldChg chg="del">
        <pc:chgData name="Roth, Dan" userId="18da4c67-dd89-43a7-9856-8592f867a23c" providerId="ADAL" clId="{2C0671EC-9D91-4E0B-A06A-58A2EE31ABEF}" dt="2019-12-05T23:02:08.788" v="2012" actId="2696"/>
        <pc:sldMkLst>
          <pc:docMk/>
          <pc:sldMk cId="1940674571" sldId="765"/>
        </pc:sldMkLst>
      </pc:sldChg>
      <pc:sldChg chg="modAnim">
        <pc:chgData name="Roth, Dan" userId="18da4c67-dd89-43a7-9856-8592f867a23c" providerId="ADAL" clId="{2C0671EC-9D91-4E0B-A06A-58A2EE31ABEF}" dt="2019-12-06T04:38:54.284" v="3132"/>
        <pc:sldMkLst>
          <pc:docMk/>
          <pc:sldMk cId="514667872" sldId="784"/>
        </pc:sldMkLst>
      </pc:sldChg>
      <pc:sldChg chg="modAnim">
        <pc:chgData name="Roth, Dan" userId="18da4c67-dd89-43a7-9856-8592f867a23c" providerId="ADAL" clId="{2C0671EC-9D91-4E0B-A06A-58A2EE31ABEF}" dt="2019-12-06T04:35:16.066" v="3126"/>
        <pc:sldMkLst>
          <pc:docMk/>
          <pc:sldMk cId="3785013207" sldId="785"/>
        </pc:sldMkLst>
      </pc:sldChg>
      <pc:sldChg chg="modSp add modAnim">
        <pc:chgData name="Roth, Dan" userId="18da4c67-dd89-43a7-9856-8592f867a23c" providerId="ADAL" clId="{2C0671EC-9D91-4E0B-A06A-58A2EE31ABEF}" dt="2019-12-06T13:54:27.099" v="5549" actId="20577"/>
        <pc:sldMkLst>
          <pc:docMk/>
          <pc:sldMk cId="1098108280" sldId="815"/>
        </pc:sldMkLst>
        <pc:spChg chg="mod">
          <ac:chgData name="Roth, Dan" userId="18da4c67-dd89-43a7-9856-8592f867a23c" providerId="ADAL" clId="{2C0671EC-9D91-4E0B-A06A-58A2EE31ABEF}" dt="2019-12-05T23:33:47.779" v="2248" actId="6549"/>
          <ac:spMkLst>
            <pc:docMk/>
            <pc:sldMk cId="1098108280" sldId="815"/>
            <ac:spMk id="2" creationId="{1120F48B-D298-C644-8F3E-11CD12B15D9F}"/>
          </ac:spMkLst>
        </pc:spChg>
        <pc:spChg chg="mod">
          <ac:chgData name="Roth, Dan" userId="18da4c67-dd89-43a7-9856-8592f867a23c" providerId="ADAL" clId="{2C0671EC-9D91-4E0B-A06A-58A2EE31ABEF}" dt="2019-12-06T13:54:27.099" v="5549" actId="20577"/>
          <ac:spMkLst>
            <pc:docMk/>
            <pc:sldMk cId="1098108280" sldId="815"/>
            <ac:spMk id="3" creationId="{61CFEE04-C0A3-BE4E-B940-0354E2EFD92A}"/>
          </ac:spMkLst>
        </pc:spChg>
        <pc:spChg chg="mod">
          <ac:chgData name="Roth, Dan" userId="18da4c67-dd89-43a7-9856-8592f867a23c" providerId="ADAL" clId="{2C0671EC-9D91-4E0B-A06A-58A2EE31ABEF}" dt="2019-12-06T13:52:31.880" v="5437" actId="6549"/>
          <ac:spMkLst>
            <pc:docMk/>
            <pc:sldMk cId="1098108280" sldId="815"/>
            <ac:spMk id="14" creationId="{A96A9CD1-35CB-1F4B-8B40-31ADFD1A5D49}"/>
          </ac:spMkLst>
        </pc:spChg>
      </pc:sldChg>
      <pc:sldChg chg="add del">
        <pc:chgData name="Roth, Dan" userId="18da4c67-dd89-43a7-9856-8592f867a23c" providerId="ADAL" clId="{2C0671EC-9D91-4E0B-A06A-58A2EE31ABEF}" dt="2019-12-06T07:15:46.938" v="5182" actId="47"/>
        <pc:sldMkLst>
          <pc:docMk/>
          <pc:sldMk cId="1791227254" sldId="826"/>
        </pc:sldMkLst>
      </pc:sldChg>
      <pc:sldChg chg="add del">
        <pc:chgData name="Roth, Dan" userId="18da4c67-dd89-43a7-9856-8592f867a23c" providerId="ADAL" clId="{2C0671EC-9D91-4E0B-A06A-58A2EE31ABEF}" dt="2019-12-06T07:15:59.473" v="5183" actId="47"/>
        <pc:sldMkLst>
          <pc:docMk/>
          <pc:sldMk cId="4241829800" sldId="827"/>
        </pc:sldMkLst>
      </pc:sldChg>
      <pc:sldChg chg="add">
        <pc:chgData name="Roth, Dan" userId="18da4c67-dd89-43a7-9856-8592f867a23c" providerId="ADAL" clId="{2C0671EC-9D91-4E0B-A06A-58A2EE31ABEF}" dt="2019-12-06T04:36:21.697" v="3131"/>
        <pc:sldMkLst>
          <pc:docMk/>
          <pc:sldMk cId="947582538" sldId="829"/>
        </pc:sldMkLst>
      </pc:sldChg>
      <pc:sldChg chg="del modTransition">
        <pc:chgData name="Roth, Dan" userId="18da4c67-dd89-43a7-9856-8592f867a23c" providerId="ADAL" clId="{2C0671EC-9D91-4E0B-A06A-58A2EE31ABEF}" dt="2019-12-06T04:36:14.186" v="3130" actId="2696"/>
        <pc:sldMkLst>
          <pc:docMk/>
          <pc:sldMk cId="1658814612" sldId="829"/>
        </pc:sldMkLst>
      </pc:sldChg>
      <pc:sldChg chg="modSp add modAnim">
        <pc:chgData name="Roth, Dan" userId="18da4c67-dd89-43a7-9856-8592f867a23c" providerId="ADAL" clId="{2C0671EC-9D91-4E0B-A06A-58A2EE31ABEF}" dt="2019-12-06T13:53:02.110" v="5440"/>
        <pc:sldMkLst>
          <pc:docMk/>
          <pc:sldMk cId="218660089" sldId="831"/>
        </pc:sldMkLst>
        <pc:spChg chg="mod">
          <ac:chgData name="Roth, Dan" userId="18da4c67-dd89-43a7-9856-8592f867a23c" providerId="ADAL" clId="{2C0671EC-9D91-4E0B-A06A-58A2EE31ABEF}" dt="2019-12-06T05:59:55.632" v="3459" actId="14100"/>
          <ac:spMkLst>
            <pc:docMk/>
            <pc:sldMk cId="218660089" sldId="831"/>
            <ac:spMk id="42" creationId="{912EDC46-9D46-4B46-87B9-0C47667C1500}"/>
          </ac:spMkLst>
        </pc:spChg>
      </pc:sldChg>
      <pc:sldChg chg="addSp delSp modSp add addAnim delAnim modAnim">
        <pc:chgData name="Roth, Dan" userId="18da4c67-dd89-43a7-9856-8592f867a23c" providerId="ADAL" clId="{2C0671EC-9D91-4E0B-A06A-58A2EE31ABEF}" dt="2019-12-06T06:23:03.927" v="4164"/>
        <pc:sldMkLst>
          <pc:docMk/>
          <pc:sldMk cId="3533324032" sldId="832"/>
        </pc:sldMkLst>
        <pc:spChg chg="mod">
          <ac:chgData name="Roth, Dan" userId="18da4c67-dd89-43a7-9856-8592f867a23c" providerId="ADAL" clId="{2C0671EC-9D91-4E0B-A06A-58A2EE31ABEF}" dt="2019-12-06T06:11:36.218" v="3919" actId="20577"/>
          <ac:spMkLst>
            <pc:docMk/>
            <pc:sldMk cId="3533324032" sldId="832"/>
            <ac:spMk id="2" creationId="{491BC6E1-0288-4647-9C9E-217B74A64323}"/>
          </ac:spMkLst>
        </pc:spChg>
        <pc:spChg chg="del">
          <ac:chgData name="Roth, Dan" userId="18da4c67-dd89-43a7-9856-8592f867a23c" providerId="ADAL" clId="{2C0671EC-9D91-4E0B-A06A-58A2EE31ABEF}" dt="2019-12-06T06:03:00.394" v="3477" actId="478"/>
          <ac:spMkLst>
            <pc:docMk/>
            <pc:sldMk cId="3533324032" sldId="832"/>
            <ac:spMk id="3" creationId="{41AF3F18-0591-A144-B8C5-3F78B0FBB1B3}"/>
          </ac:spMkLst>
        </pc:spChg>
        <pc:spChg chg="add mod">
          <ac:chgData name="Roth, Dan" userId="18da4c67-dd89-43a7-9856-8592f867a23c" providerId="ADAL" clId="{2C0671EC-9D91-4E0B-A06A-58A2EE31ABEF}" dt="2019-12-06T06:08:33.656" v="3880" actId="1036"/>
          <ac:spMkLst>
            <pc:docMk/>
            <pc:sldMk cId="3533324032" sldId="832"/>
            <ac:spMk id="7" creationId="{324DCEB0-3029-4291-807A-D4971404762D}"/>
          </ac:spMkLst>
        </pc:spChg>
        <pc:spChg chg="add del mod">
          <ac:chgData name="Roth, Dan" userId="18da4c67-dd89-43a7-9856-8592f867a23c" providerId="ADAL" clId="{2C0671EC-9D91-4E0B-A06A-58A2EE31ABEF}" dt="2019-12-06T06:21:32.147" v="4081" actId="1035"/>
          <ac:spMkLst>
            <pc:docMk/>
            <pc:sldMk cId="3533324032" sldId="832"/>
            <ac:spMk id="8" creationId="{B969A9CA-0FE0-4EB9-B5C9-EA456435E951}"/>
          </ac:spMkLst>
        </pc:spChg>
        <pc:spChg chg="add del mod">
          <ac:chgData name="Roth, Dan" userId="18da4c67-dd89-43a7-9856-8592f867a23c" providerId="ADAL" clId="{2C0671EC-9D91-4E0B-A06A-58A2EE31ABEF}" dt="2019-12-06T06:20:51.036" v="4072" actId="478"/>
          <ac:spMkLst>
            <pc:docMk/>
            <pc:sldMk cId="3533324032" sldId="832"/>
            <ac:spMk id="9" creationId="{9AD2DA5B-E9D3-4364-841A-1DD676459451}"/>
          </ac:spMkLst>
        </pc:spChg>
        <pc:spChg chg="del">
          <ac:chgData name="Roth, Dan" userId="18da4c67-dd89-43a7-9856-8592f867a23c" providerId="ADAL" clId="{2C0671EC-9D91-4E0B-A06A-58A2EE31ABEF}" dt="2019-12-06T06:17:20.746" v="3941" actId="478"/>
          <ac:spMkLst>
            <pc:docMk/>
            <pc:sldMk cId="3533324032" sldId="832"/>
            <ac:spMk id="16" creationId="{86F8B16E-23CC-E646-9069-FEED887580C6}"/>
          </ac:spMkLst>
        </pc:spChg>
        <pc:spChg chg="del">
          <ac:chgData name="Roth, Dan" userId="18da4c67-dd89-43a7-9856-8592f867a23c" providerId="ADAL" clId="{2C0671EC-9D91-4E0B-A06A-58A2EE31ABEF}" dt="2019-12-06T06:17:17.318" v="3940" actId="478"/>
          <ac:spMkLst>
            <pc:docMk/>
            <pc:sldMk cId="3533324032" sldId="832"/>
            <ac:spMk id="17" creationId="{B0496A4F-7CEB-3941-BB04-E3B35CE6E983}"/>
          </ac:spMkLst>
        </pc:spChg>
        <pc:spChg chg="mod">
          <ac:chgData name="Roth, Dan" userId="18da4c67-dd89-43a7-9856-8592f867a23c" providerId="ADAL" clId="{2C0671EC-9D91-4E0B-A06A-58A2EE31ABEF}" dt="2019-12-06T06:09:12.317" v="3890" actId="20577"/>
          <ac:spMkLst>
            <pc:docMk/>
            <pc:sldMk cId="3533324032" sldId="832"/>
            <ac:spMk id="18" creationId="{877BB98F-6D02-E04A-9F00-2BB2E2A2CB65}"/>
          </ac:spMkLst>
        </pc:spChg>
        <pc:spChg chg="mod">
          <ac:chgData name="Roth, Dan" userId="18da4c67-dd89-43a7-9856-8592f867a23c" providerId="ADAL" clId="{2C0671EC-9D91-4E0B-A06A-58A2EE31ABEF}" dt="2019-12-06T06:09:19.455" v="3900" actId="20577"/>
          <ac:spMkLst>
            <pc:docMk/>
            <pc:sldMk cId="3533324032" sldId="832"/>
            <ac:spMk id="19" creationId="{2D82E369-0B53-A347-A97B-E36DF3C3BF54}"/>
          </ac:spMkLst>
        </pc:spChg>
        <pc:spChg chg="add mod">
          <ac:chgData name="Roth, Dan" userId="18da4c67-dd89-43a7-9856-8592f867a23c" providerId="ADAL" clId="{2C0671EC-9D91-4E0B-A06A-58A2EE31ABEF}" dt="2019-12-06T06:08:33.656" v="3880" actId="1036"/>
          <ac:spMkLst>
            <pc:docMk/>
            <pc:sldMk cId="3533324032" sldId="832"/>
            <ac:spMk id="20" creationId="{03F6B63A-ED63-4658-BDEC-63B89E611A01}"/>
          </ac:spMkLst>
        </pc:spChg>
        <pc:spChg chg="add mod">
          <ac:chgData name="Roth, Dan" userId="18da4c67-dd89-43a7-9856-8592f867a23c" providerId="ADAL" clId="{2C0671EC-9D91-4E0B-A06A-58A2EE31ABEF}" dt="2019-12-06T06:08:33.656" v="3880" actId="1036"/>
          <ac:spMkLst>
            <pc:docMk/>
            <pc:sldMk cId="3533324032" sldId="832"/>
            <ac:spMk id="21" creationId="{75C67B81-8F70-4EED-842F-DE7E9526FEB9}"/>
          </ac:spMkLst>
        </pc:spChg>
        <pc:spChg chg="add mod">
          <ac:chgData name="Roth, Dan" userId="18da4c67-dd89-43a7-9856-8592f867a23c" providerId="ADAL" clId="{2C0671EC-9D91-4E0B-A06A-58A2EE31ABEF}" dt="2019-12-06T06:08:33.656" v="3880" actId="1036"/>
          <ac:spMkLst>
            <pc:docMk/>
            <pc:sldMk cId="3533324032" sldId="832"/>
            <ac:spMk id="23" creationId="{D872D960-25D0-42C7-BEAC-7BE87B5D8C60}"/>
          </ac:spMkLst>
        </pc:spChg>
        <pc:spChg chg="add mod">
          <ac:chgData name="Roth, Dan" userId="18da4c67-dd89-43a7-9856-8592f867a23c" providerId="ADAL" clId="{2C0671EC-9D91-4E0B-A06A-58A2EE31ABEF}" dt="2019-12-06T06:08:33.656" v="3880" actId="1036"/>
          <ac:spMkLst>
            <pc:docMk/>
            <pc:sldMk cId="3533324032" sldId="832"/>
            <ac:spMk id="25" creationId="{9C158ECC-6377-4CE9-8C4A-4812BCD604E6}"/>
          </ac:spMkLst>
        </pc:spChg>
        <pc:spChg chg="add mod">
          <ac:chgData name="Roth, Dan" userId="18da4c67-dd89-43a7-9856-8592f867a23c" providerId="ADAL" clId="{2C0671EC-9D91-4E0B-A06A-58A2EE31ABEF}" dt="2019-12-06T06:08:33.656" v="3880" actId="1036"/>
          <ac:spMkLst>
            <pc:docMk/>
            <pc:sldMk cId="3533324032" sldId="832"/>
            <ac:spMk id="26" creationId="{AE1800D7-7168-4721-938D-AEBAB13B3567}"/>
          </ac:spMkLst>
        </pc:spChg>
        <pc:spChg chg="add mod">
          <ac:chgData name="Roth, Dan" userId="18da4c67-dd89-43a7-9856-8592f867a23c" providerId="ADAL" clId="{2C0671EC-9D91-4E0B-A06A-58A2EE31ABEF}" dt="2019-12-06T06:19:30.575" v="4017" actId="1076"/>
          <ac:spMkLst>
            <pc:docMk/>
            <pc:sldMk cId="3533324032" sldId="832"/>
            <ac:spMk id="28" creationId="{DB2E132D-BE48-4E6C-8335-1D622EE9CD40}"/>
          </ac:spMkLst>
        </pc:spChg>
        <pc:spChg chg="add mod">
          <ac:chgData name="Roth, Dan" userId="18da4c67-dd89-43a7-9856-8592f867a23c" providerId="ADAL" clId="{2C0671EC-9D91-4E0B-A06A-58A2EE31ABEF}" dt="2019-12-06T06:22:22.831" v="4161" actId="1036"/>
          <ac:spMkLst>
            <pc:docMk/>
            <pc:sldMk cId="3533324032" sldId="832"/>
            <ac:spMk id="29" creationId="{A7013359-479C-4343-B98E-9689ABD340A6}"/>
          </ac:spMkLst>
        </pc:spChg>
        <pc:picChg chg="add del mod">
          <ac:chgData name="Roth, Dan" userId="18da4c67-dd89-43a7-9856-8592f867a23c" providerId="ADAL" clId="{2C0671EC-9D91-4E0B-A06A-58A2EE31ABEF}" dt="2019-12-06T06:18:55.592" v="3993" actId="478"/>
          <ac:picMkLst>
            <pc:docMk/>
            <pc:sldMk cId="3533324032" sldId="832"/>
            <ac:picMk id="27" creationId="{D07EFCD9-4835-4251-AA44-02FA697BD80F}"/>
          </ac:picMkLst>
        </pc:picChg>
      </pc:sldChg>
      <pc:sldChg chg="add">
        <pc:chgData name="Roth, Dan" userId="18da4c67-dd89-43a7-9856-8592f867a23c" providerId="ADAL" clId="{2C0671EC-9D91-4E0B-A06A-58A2EE31ABEF}" dt="2019-12-05T23:26:54.234" v="2036"/>
        <pc:sldMkLst>
          <pc:docMk/>
          <pc:sldMk cId="4239971961" sldId="835"/>
        </pc:sldMkLst>
      </pc:sldChg>
      <pc:sldChg chg="modSp add">
        <pc:chgData name="Roth, Dan" userId="18da4c67-dd89-43a7-9856-8592f867a23c" providerId="ADAL" clId="{2C0671EC-9D91-4E0B-A06A-58A2EE31ABEF}" dt="2019-12-06T05:57:48.256" v="3342" actId="1037"/>
        <pc:sldMkLst>
          <pc:docMk/>
          <pc:sldMk cId="3834042898" sldId="836"/>
        </pc:sldMkLst>
        <pc:spChg chg="mod">
          <ac:chgData name="Roth, Dan" userId="18da4c67-dd89-43a7-9856-8592f867a23c" providerId="ADAL" clId="{2C0671EC-9D91-4E0B-A06A-58A2EE31ABEF}" dt="2019-12-06T05:57:43.476" v="3304" actId="14100"/>
          <ac:spMkLst>
            <pc:docMk/>
            <pc:sldMk cId="3834042898" sldId="836"/>
            <ac:spMk id="30" creationId="{AC0B167A-2E0F-3E48-9967-CB438C5BD858}"/>
          </ac:spMkLst>
        </pc:spChg>
        <pc:spChg chg="mod">
          <ac:chgData name="Roth, Dan" userId="18da4c67-dd89-43a7-9856-8592f867a23c" providerId="ADAL" clId="{2C0671EC-9D91-4E0B-A06A-58A2EE31ABEF}" dt="2019-12-06T05:57:48.256" v="3342" actId="1037"/>
          <ac:spMkLst>
            <pc:docMk/>
            <pc:sldMk cId="3834042898" sldId="836"/>
            <ac:spMk id="70" creationId="{19F33307-E25B-E94E-9D9B-568F59E940FF}"/>
          </ac:spMkLst>
        </pc:spChg>
        <pc:cxnChg chg="mod">
          <ac:chgData name="Roth, Dan" userId="18da4c67-dd89-43a7-9856-8592f867a23c" providerId="ADAL" clId="{2C0671EC-9D91-4E0B-A06A-58A2EE31ABEF}" dt="2019-12-06T05:57:43.476" v="3304" actId="14100"/>
          <ac:cxnSpMkLst>
            <pc:docMk/>
            <pc:sldMk cId="3834042898" sldId="836"/>
            <ac:cxnSpMk id="51" creationId="{247BC394-B23C-8848-A8E0-D54851EBB091}"/>
          </ac:cxnSpMkLst>
        </pc:cxnChg>
      </pc:sldChg>
      <pc:sldChg chg="add">
        <pc:chgData name="Roth, Dan" userId="18da4c67-dd89-43a7-9856-8592f867a23c" providerId="ADAL" clId="{2C0671EC-9D91-4E0B-A06A-58A2EE31ABEF}" dt="2019-12-05T23:26:54.234" v="2036"/>
        <pc:sldMkLst>
          <pc:docMk/>
          <pc:sldMk cId="1953890501" sldId="837"/>
        </pc:sldMkLst>
      </pc:sldChg>
      <pc:sldChg chg="add">
        <pc:chgData name="Roth, Dan" userId="18da4c67-dd89-43a7-9856-8592f867a23c" providerId="ADAL" clId="{2C0671EC-9D91-4E0B-A06A-58A2EE31ABEF}" dt="2019-12-05T23:26:54.234" v="2036"/>
        <pc:sldMkLst>
          <pc:docMk/>
          <pc:sldMk cId="2299947466" sldId="838"/>
        </pc:sldMkLst>
      </pc:sldChg>
      <pc:sldChg chg="modAnim">
        <pc:chgData name="Roth, Dan" userId="18da4c67-dd89-43a7-9856-8592f867a23c" providerId="ADAL" clId="{2C0671EC-9D91-4E0B-A06A-58A2EE31ABEF}" dt="2019-12-05T22:43:58.182" v="1625"/>
        <pc:sldMkLst>
          <pc:docMk/>
          <pc:sldMk cId="71500761" sldId="857"/>
        </pc:sldMkLst>
      </pc:sldChg>
      <pc:sldChg chg="modSp">
        <pc:chgData name="Roth, Dan" userId="18da4c67-dd89-43a7-9856-8592f867a23c" providerId="ADAL" clId="{2C0671EC-9D91-4E0B-A06A-58A2EE31ABEF}" dt="2019-12-06T05:38:57.165" v="3260" actId="20577"/>
        <pc:sldMkLst>
          <pc:docMk/>
          <pc:sldMk cId="514521299" sldId="860"/>
        </pc:sldMkLst>
        <pc:spChg chg="mod">
          <ac:chgData name="Roth, Dan" userId="18da4c67-dd89-43a7-9856-8592f867a23c" providerId="ADAL" clId="{2C0671EC-9D91-4E0B-A06A-58A2EE31ABEF}" dt="2019-12-06T05:38:57.165" v="3260" actId="20577"/>
          <ac:spMkLst>
            <pc:docMk/>
            <pc:sldMk cId="514521299" sldId="860"/>
            <ac:spMk id="2" creationId="{00000000-0000-0000-0000-000000000000}"/>
          </ac:spMkLst>
        </pc:spChg>
      </pc:sldChg>
      <pc:sldChg chg="modSp">
        <pc:chgData name="Roth, Dan" userId="18da4c67-dd89-43a7-9856-8592f867a23c" providerId="ADAL" clId="{2C0671EC-9D91-4E0B-A06A-58A2EE31ABEF}" dt="2019-12-05T16:55:21.115" v="575" actId="113"/>
        <pc:sldMkLst>
          <pc:docMk/>
          <pc:sldMk cId="2144188295" sldId="1263"/>
        </pc:sldMkLst>
        <pc:spChg chg="mod">
          <ac:chgData name="Roth, Dan" userId="18da4c67-dd89-43a7-9856-8592f867a23c" providerId="ADAL" clId="{2C0671EC-9D91-4E0B-A06A-58A2EE31ABEF}" dt="2019-12-05T16:55:21.115" v="575" actId="113"/>
          <ac:spMkLst>
            <pc:docMk/>
            <pc:sldMk cId="2144188295" sldId="1263"/>
            <ac:spMk id="9" creationId="{9421FAAC-903C-482F-BCF9-A8E83A62A525}"/>
          </ac:spMkLst>
        </pc:spChg>
      </pc:sldChg>
      <pc:sldChg chg="modSp modAnim">
        <pc:chgData name="Roth, Dan" userId="18da4c67-dd89-43a7-9856-8592f867a23c" providerId="ADAL" clId="{2C0671EC-9D91-4E0B-A06A-58A2EE31ABEF}" dt="2019-12-06T13:48:57.451" v="5433" actId="6549"/>
        <pc:sldMkLst>
          <pc:docMk/>
          <pc:sldMk cId="1717805384" sldId="1266"/>
        </pc:sldMkLst>
        <pc:spChg chg="mod">
          <ac:chgData name="Roth, Dan" userId="18da4c67-dd89-43a7-9856-8592f867a23c" providerId="ADAL" clId="{2C0671EC-9D91-4E0B-A06A-58A2EE31ABEF}" dt="2019-12-06T13:48:19.611" v="5405" actId="6549"/>
          <ac:spMkLst>
            <pc:docMk/>
            <pc:sldMk cId="1717805384" sldId="1266"/>
            <ac:spMk id="2" creationId="{00000000-0000-0000-0000-000000000000}"/>
          </ac:spMkLst>
        </pc:spChg>
        <pc:spChg chg="mod">
          <ac:chgData name="Roth, Dan" userId="18da4c67-dd89-43a7-9856-8592f867a23c" providerId="ADAL" clId="{2C0671EC-9D91-4E0B-A06A-58A2EE31ABEF}" dt="2019-12-06T13:48:57.451" v="5433" actId="6549"/>
          <ac:spMkLst>
            <pc:docMk/>
            <pc:sldMk cId="1717805384" sldId="1266"/>
            <ac:spMk id="3" creationId="{00000000-0000-0000-0000-000000000000}"/>
          </ac:spMkLst>
        </pc:spChg>
        <pc:spChg chg="mod">
          <ac:chgData name="Roth, Dan" userId="18da4c67-dd89-43a7-9856-8592f867a23c" providerId="ADAL" clId="{2C0671EC-9D91-4E0B-A06A-58A2EE31ABEF}" dt="2019-12-05T23:00:25.718" v="2011" actId="1076"/>
          <ac:spMkLst>
            <pc:docMk/>
            <pc:sldMk cId="1717805384" sldId="1266"/>
            <ac:spMk id="10" creationId="{47FAA58F-87A0-45E8-90DA-145DC1C85C7E}"/>
          </ac:spMkLst>
        </pc:spChg>
      </pc:sldChg>
      <pc:sldChg chg="modAnim">
        <pc:chgData name="Roth, Dan" userId="18da4c67-dd89-43a7-9856-8592f867a23c" providerId="ADAL" clId="{2C0671EC-9D91-4E0B-A06A-58A2EE31ABEF}" dt="2019-12-05T22:51:05.275" v="1638"/>
        <pc:sldMkLst>
          <pc:docMk/>
          <pc:sldMk cId="2527546393" sldId="1269"/>
        </pc:sldMkLst>
      </pc:sldChg>
      <pc:sldChg chg="modNotesTx">
        <pc:chgData name="Roth, Dan" userId="18da4c67-dd89-43a7-9856-8592f867a23c" providerId="ADAL" clId="{2C0671EC-9D91-4E0B-A06A-58A2EE31ABEF}" dt="2019-12-06T03:57:46.070" v="2736" actId="20577"/>
        <pc:sldMkLst>
          <pc:docMk/>
          <pc:sldMk cId="1434781963" sldId="1271"/>
        </pc:sldMkLst>
      </pc:sldChg>
      <pc:sldChg chg="addSp delSp modSp modAnim">
        <pc:chgData name="Roth, Dan" userId="18da4c67-dd89-43a7-9856-8592f867a23c" providerId="ADAL" clId="{2C0671EC-9D91-4E0B-A06A-58A2EE31ABEF}" dt="2019-12-06T04:05:46.657" v="2878" actId="1036"/>
        <pc:sldMkLst>
          <pc:docMk/>
          <pc:sldMk cId="1685955748" sldId="1272"/>
        </pc:sldMkLst>
        <pc:spChg chg="mod">
          <ac:chgData name="Roth, Dan" userId="18da4c67-dd89-43a7-9856-8592f867a23c" providerId="ADAL" clId="{2C0671EC-9D91-4E0B-A06A-58A2EE31ABEF}" dt="2019-12-06T04:02:49.504" v="2778" actId="20577"/>
          <ac:spMkLst>
            <pc:docMk/>
            <pc:sldMk cId="1685955748" sldId="1272"/>
            <ac:spMk id="3" creationId="{77A72FCE-525F-4150-80D3-EFA8F449A2A6}"/>
          </ac:spMkLst>
        </pc:spChg>
        <pc:picChg chg="add mod">
          <ac:chgData name="Roth, Dan" userId="18da4c67-dd89-43a7-9856-8592f867a23c" providerId="ADAL" clId="{2C0671EC-9D91-4E0B-A06A-58A2EE31ABEF}" dt="2019-12-06T03:59:15.315" v="2739" actId="1076"/>
          <ac:picMkLst>
            <pc:docMk/>
            <pc:sldMk cId="1685955748" sldId="1272"/>
            <ac:picMk id="5" creationId="{32D43388-9407-4692-BA8C-6644598BD34C}"/>
          </ac:picMkLst>
        </pc:picChg>
        <pc:picChg chg="add del">
          <ac:chgData name="Roth, Dan" userId="18da4c67-dd89-43a7-9856-8592f867a23c" providerId="ADAL" clId="{2C0671EC-9D91-4E0B-A06A-58A2EE31ABEF}" dt="2019-12-06T03:59:47.496" v="2763"/>
          <ac:picMkLst>
            <pc:docMk/>
            <pc:sldMk cId="1685955748" sldId="1272"/>
            <ac:picMk id="6" creationId="{0CE72CD6-6E87-47BD-97CA-AA4D7E1694AA}"/>
          </ac:picMkLst>
        </pc:picChg>
        <pc:picChg chg="add del">
          <ac:chgData name="Roth, Dan" userId="18da4c67-dd89-43a7-9856-8592f867a23c" providerId="ADAL" clId="{2C0671EC-9D91-4E0B-A06A-58A2EE31ABEF}" dt="2019-12-06T03:59:47.046" v="2762"/>
          <ac:picMkLst>
            <pc:docMk/>
            <pc:sldMk cId="1685955748" sldId="1272"/>
            <ac:picMk id="7" creationId="{0EF9D7B5-5904-4110-801A-C18992AB60D7}"/>
          </ac:picMkLst>
        </pc:picChg>
        <pc:picChg chg="add del">
          <ac:chgData name="Roth, Dan" userId="18da4c67-dd89-43a7-9856-8592f867a23c" providerId="ADAL" clId="{2C0671EC-9D91-4E0B-A06A-58A2EE31ABEF}" dt="2019-12-06T03:59:46.583" v="2761"/>
          <ac:picMkLst>
            <pc:docMk/>
            <pc:sldMk cId="1685955748" sldId="1272"/>
            <ac:picMk id="8" creationId="{1A762014-B1FB-478D-9417-C59E5FD6B356}"/>
          </ac:picMkLst>
        </pc:picChg>
        <pc:cxnChg chg="add mod">
          <ac:chgData name="Roth, Dan" userId="18da4c67-dd89-43a7-9856-8592f867a23c" providerId="ADAL" clId="{2C0671EC-9D91-4E0B-A06A-58A2EE31ABEF}" dt="2019-12-06T04:05:46.657" v="2878" actId="1036"/>
          <ac:cxnSpMkLst>
            <pc:docMk/>
            <pc:sldMk cId="1685955748" sldId="1272"/>
            <ac:cxnSpMk id="9" creationId="{1CBE0D73-4462-4E40-984A-3593D03FA7AB}"/>
          </ac:cxnSpMkLst>
        </pc:cxnChg>
      </pc:sldChg>
      <pc:sldChg chg="modSp ord">
        <pc:chgData name="Roth, Dan" userId="18da4c67-dd89-43a7-9856-8592f867a23c" providerId="ADAL" clId="{2C0671EC-9D91-4E0B-A06A-58A2EE31ABEF}" dt="2019-12-18T17:33:45.274" v="5823" actId="20577"/>
        <pc:sldMkLst>
          <pc:docMk/>
          <pc:sldMk cId="819782201" sldId="1273"/>
        </pc:sldMkLst>
        <pc:spChg chg="mod">
          <ac:chgData name="Roth, Dan" userId="18da4c67-dd89-43a7-9856-8592f867a23c" providerId="ADAL" clId="{2C0671EC-9D91-4E0B-A06A-58A2EE31ABEF}" dt="2019-12-18T17:33:45.274" v="5823" actId="20577"/>
          <ac:spMkLst>
            <pc:docMk/>
            <pc:sldMk cId="819782201" sldId="1273"/>
            <ac:spMk id="24" creationId="{687C43B7-A106-4249-BFB5-19F1D14D28E2}"/>
          </ac:spMkLst>
        </pc:spChg>
        <pc:spChg chg="mod">
          <ac:chgData name="Roth, Dan" userId="18da4c67-dd89-43a7-9856-8592f867a23c" providerId="ADAL" clId="{2C0671EC-9D91-4E0B-A06A-58A2EE31ABEF}" dt="2019-12-05T21:52:57.707" v="1297" actId="20577"/>
          <ac:spMkLst>
            <pc:docMk/>
            <pc:sldMk cId="819782201" sldId="1273"/>
            <ac:spMk id="27" creationId="{73991377-A8BB-451C-BBF1-5CDA57EB17C3}"/>
          </ac:spMkLst>
        </pc:spChg>
        <pc:spChg chg="mod">
          <ac:chgData name="Roth, Dan" userId="18da4c67-dd89-43a7-9856-8592f867a23c" providerId="ADAL" clId="{2C0671EC-9D91-4E0B-A06A-58A2EE31ABEF}" dt="2019-12-06T04:13:45.812" v="2949" actId="14100"/>
          <ac:spMkLst>
            <pc:docMk/>
            <pc:sldMk cId="819782201" sldId="1273"/>
            <ac:spMk id="61456" creationId="{00000000-0000-0000-0000-000000000000}"/>
          </ac:spMkLst>
        </pc:spChg>
        <pc:grpChg chg="mod">
          <ac:chgData name="Roth, Dan" userId="18da4c67-dd89-43a7-9856-8592f867a23c" providerId="ADAL" clId="{2C0671EC-9D91-4E0B-A06A-58A2EE31ABEF}" dt="2019-12-06T04:13:45.812" v="2949" actId="14100"/>
          <ac:grpSpMkLst>
            <pc:docMk/>
            <pc:sldMk cId="819782201" sldId="1273"/>
            <ac:grpSpMk id="754717" creationId="{00000000-0000-0000-0000-000000000000}"/>
          </ac:grpSpMkLst>
        </pc:grpChg>
      </pc:sldChg>
      <pc:sldChg chg="modSp">
        <pc:chgData name="Roth, Dan" userId="18da4c67-dd89-43a7-9856-8592f867a23c" providerId="ADAL" clId="{2C0671EC-9D91-4E0B-A06A-58A2EE31ABEF}" dt="2019-12-06T04:07:54.295" v="2887" actId="20577"/>
        <pc:sldMkLst>
          <pc:docMk/>
          <pc:sldMk cId="2482316728" sldId="1274"/>
        </pc:sldMkLst>
        <pc:spChg chg="mod">
          <ac:chgData name="Roth, Dan" userId="18da4c67-dd89-43a7-9856-8592f867a23c" providerId="ADAL" clId="{2C0671EC-9D91-4E0B-A06A-58A2EE31ABEF}" dt="2019-12-06T04:07:54.295" v="2887" actId="20577"/>
          <ac:spMkLst>
            <pc:docMk/>
            <pc:sldMk cId="2482316728" sldId="1274"/>
            <ac:spMk id="3" creationId="{00000000-0000-0000-0000-000000000000}"/>
          </ac:spMkLst>
        </pc:spChg>
      </pc:sldChg>
      <pc:sldChg chg="addSp modSp modAnim">
        <pc:chgData name="Roth, Dan" userId="18da4c67-dd89-43a7-9856-8592f867a23c" providerId="ADAL" clId="{2C0671EC-9D91-4E0B-A06A-58A2EE31ABEF}" dt="2019-12-06T07:19:43.226" v="5249"/>
        <pc:sldMkLst>
          <pc:docMk/>
          <pc:sldMk cId="1956819189" sldId="1276"/>
        </pc:sldMkLst>
        <pc:spChg chg="mod">
          <ac:chgData name="Roth, Dan" userId="18da4c67-dd89-43a7-9856-8592f867a23c" providerId="ADAL" clId="{2C0671EC-9D91-4E0B-A06A-58A2EE31ABEF}" dt="2019-12-06T07:19:32.483" v="5248" actId="6549"/>
          <ac:spMkLst>
            <pc:docMk/>
            <pc:sldMk cId="1956819189" sldId="1276"/>
            <ac:spMk id="3" creationId="{9D97316F-6B52-439C-9D56-2F01771FC364}"/>
          </ac:spMkLst>
        </pc:spChg>
        <pc:spChg chg="mod">
          <ac:chgData name="Roth, Dan" userId="18da4c67-dd89-43a7-9856-8592f867a23c" providerId="ADAL" clId="{2C0671EC-9D91-4E0B-A06A-58A2EE31ABEF}" dt="2019-12-05T21:40:20.896" v="881" actId="1076"/>
          <ac:spMkLst>
            <pc:docMk/>
            <pc:sldMk cId="1956819189" sldId="1276"/>
            <ac:spMk id="6" creationId="{FE5A9FF2-893A-4B16-B0A5-A2D26400EF83}"/>
          </ac:spMkLst>
        </pc:spChg>
        <pc:spChg chg="add mod">
          <ac:chgData name="Roth, Dan" userId="18da4c67-dd89-43a7-9856-8592f867a23c" providerId="ADAL" clId="{2C0671EC-9D91-4E0B-A06A-58A2EE31ABEF}" dt="2019-12-05T21:43:55.661" v="1030" actId="1076"/>
          <ac:spMkLst>
            <pc:docMk/>
            <pc:sldMk cId="1956819189" sldId="1276"/>
            <ac:spMk id="7" creationId="{7D9E541E-28FB-4D64-B273-74D8A7D26458}"/>
          </ac:spMkLst>
        </pc:spChg>
        <pc:picChg chg="mod">
          <ac:chgData name="Roth, Dan" userId="18da4c67-dd89-43a7-9856-8592f867a23c" providerId="ADAL" clId="{2C0671EC-9D91-4E0B-A06A-58A2EE31ABEF}" dt="2019-12-05T21:40:06.140" v="880" actId="14100"/>
          <ac:picMkLst>
            <pc:docMk/>
            <pc:sldMk cId="1956819189" sldId="1276"/>
            <ac:picMk id="5" creationId="{A2241010-A948-48B8-AAAB-22C598800B91}"/>
          </ac:picMkLst>
        </pc:picChg>
      </pc:sldChg>
      <pc:sldChg chg="modSp ord">
        <pc:chgData name="Roth, Dan" userId="18da4c67-dd89-43a7-9856-8592f867a23c" providerId="ADAL" clId="{2C0671EC-9D91-4E0B-A06A-58A2EE31ABEF}" dt="2019-12-06T04:30:44.306" v="3121"/>
        <pc:sldMkLst>
          <pc:docMk/>
          <pc:sldMk cId="1951640376" sldId="1277"/>
        </pc:sldMkLst>
        <pc:spChg chg="mod">
          <ac:chgData name="Roth, Dan" userId="18da4c67-dd89-43a7-9856-8592f867a23c" providerId="ADAL" clId="{2C0671EC-9D91-4E0B-A06A-58A2EE31ABEF}" dt="2019-12-06T04:23:58.348" v="3008" actId="5793"/>
          <ac:spMkLst>
            <pc:docMk/>
            <pc:sldMk cId="1951640376" sldId="1277"/>
            <ac:spMk id="3" creationId="{00000000-0000-0000-0000-000000000000}"/>
          </ac:spMkLst>
        </pc:spChg>
      </pc:sldChg>
      <pc:sldChg chg="modSp">
        <pc:chgData name="Roth, Dan" userId="18da4c67-dd89-43a7-9856-8592f867a23c" providerId="ADAL" clId="{2C0671EC-9D91-4E0B-A06A-58A2EE31ABEF}" dt="2019-12-06T06:31:14.815" v="4518" actId="554"/>
        <pc:sldMkLst>
          <pc:docMk/>
          <pc:sldMk cId="1285764961" sldId="1283"/>
        </pc:sldMkLst>
        <pc:picChg chg="mod">
          <ac:chgData name="Roth, Dan" userId="18da4c67-dd89-43a7-9856-8592f867a23c" providerId="ADAL" clId="{2C0671EC-9D91-4E0B-A06A-58A2EE31ABEF}" dt="2019-12-06T06:31:14.815" v="4518" actId="554"/>
          <ac:picMkLst>
            <pc:docMk/>
            <pc:sldMk cId="1285764961" sldId="1283"/>
            <ac:picMk id="5" creationId="{84A85705-15E1-4CBD-B10C-1F99F60257FF}"/>
          </ac:picMkLst>
        </pc:picChg>
        <pc:picChg chg="mod">
          <ac:chgData name="Roth, Dan" userId="18da4c67-dd89-43a7-9856-8592f867a23c" providerId="ADAL" clId="{2C0671EC-9D91-4E0B-A06A-58A2EE31ABEF}" dt="2019-12-06T06:31:14.815" v="4518" actId="554"/>
          <ac:picMkLst>
            <pc:docMk/>
            <pc:sldMk cId="1285764961" sldId="1283"/>
            <ac:picMk id="6" creationId="{A1D1B728-9452-4C61-BD55-30D541CF3DCC}"/>
          </ac:picMkLst>
        </pc:picChg>
      </pc:sldChg>
      <pc:sldChg chg="del">
        <pc:chgData name="Roth, Dan" userId="18da4c67-dd89-43a7-9856-8592f867a23c" providerId="ADAL" clId="{2C0671EC-9D91-4E0B-A06A-58A2EE31ABEF}" dt="2019-12-05T22:36:45.740" v="1620" actId="47"/>
        <pc:sldMkLst>
          <pc:docMk/>
          <pc:sldMk cId="4236429995" sldId="1284"/>
        </pc:sldMkLst>
      </pc:sldChg>
      <pc:sldChg chg="addSp delSp modSp ord delAnim modAnim">
        <pc:chgData name="Roth, Dan" userId="18da4c67-dd89-43a7-9856-8592f867a23c" providerId="ADAL" clId="{2C0671EC-9D91-4E0B-A06A-58A2EE31ABEF}" dt="2019-12-06T13:57:25.622" v="5570" actId="1035"/>
        <pc:sldMkLst>
          <pc:docMk/>
          <pc:sldMk cId="3135463179" sldId="1291"/>
        </pc:sldMkLst>
        <pc:spChg chg="mod">
          <ac:chgData name="Roth, Dan" userId="18da4c67-dd89-43a7-9856-8592f867a23c" providerId="ADAL" clId="{2C0671EC-9D91-4E0B-A06A-58A2EE31ABEF}" dt="2019-12-06T06:24:23.782" v="4187" actId="20577"/>
          <ac:spMkLst>
            <pc:docMk/>
            <pc:sldMk cId="3135463179" sldId="1291"/>
            <ac:spMk id="2" creationId="{B962084F-57A8-4C86-B8E3-01A17A35B1CC}"/>
          </ac:spMkLst>
        </pc:spChg>
        <pc:spChg chg="mod">
          <ac:chgData name="Roth, Dan" userId="18da4c67-dd89-43a7-9856-8592f867a23c" providerId="ADAL" clId="{2C0671EC-9D91-4E0B-A06A-58A2EE31ABEF}" dt="2019-12-06T06:37:56.267" v="4825" actId="14100"/>
          <ac:spMkLst>
            <pc:docMk/>
            <pc:sldMk cId="3135463179" sldId="1291"/>
            <ac:spMk id="3" creationId="{9D97316F-6B52-439C-9D56-2F01771FC364}"/>
          </ac:spMkLst>
        </pc:spChg>
        <pc:spChg chg="add del">
          <ac:chgData name="Roth, Dan" userId="18da4c67-dd89-43a7-9856-8592f867a23c" providerId="ADAL" clId="{2C0671EC-9D91-4E0B-A06A-58A2EE31ABEF}" dt="2019-12-06T06:27:58.021" v="4394" actId="478"/>
          <ac:spMkLst>
            <pc:docMk/>
            <pc:sldMk cId="3135463179" sldId="1291"/>
            <ac:spMk id="6" creationId="{D197B787-28B7-4832-BAEE-4DCC7F13FD9C}"/>
          </ac:spMkLst>
        </pc:spChg>
        <pc:spChg chg="add mod">
          <ac:chgData name="Roth, Dan" userId="18da4c67-dd89-43a7-9856-8592f867a23c" providerId="ADAL" clId="{2C0671EC-9D91-4E0B-A06A-58A2EE31ABEF}" dt="2019-12-06T06:28:06.089" v="4396" actId="1076"/>
          <ac:spMkLst>
            <pc:docMk/>
            <pc:sldMk cId="3135463179" sldId="1291"/>
            <ac:spMk id="9" creationId="{191AAB67-A119-431A-B2DC-208BD70ECE75}"/>
          </ac:spMkLst>
        </pc:spChg>
        <pc:spChg chg="add mod">
          <ac:chgData name="Roth, Dan" userId="18da4c67-dd89-43a7-9856-8592f867a23c" providerId="ADAL" clId="{2C0671EC-9D91-4E0B-A06A-58A2EE31ABEF}" dt="2019-12-06T13:57:25.622" v="5570" actId="1035"/>
          <ac:spMkLst>
            <pc:docMk/>
            <pc:sldMk cId="3135463179" sldId="1291"/>
            <ac:spMk id="10" creationId="{00A42113-031B-429A-8AEB-4D657F78BEB3}"/>
          </ac:spMkLst>
        </pc:spChg>
        <pc:spChg chg="add mod">
          <ac:chgData name="Roth, Dan" userId="18da4c67-dd89-43a7-9856-8592f867a23c" providerId="ADAL" clId="{2C0671EC-9D91-4E0B-A06A-58A2EE31ABEF}" dt="2019-12-06T13:57:25.622" v="5570" actId="1035"/>
          <ac:spMkLst>
            <pc:docMk/>
            <pc:sldMk cId="3135463179" sldId="1291"/>
            <ac:spMk id="11" creationId="{5223C905-26DB-4262-B46A-8A02BDC4CA37}"/>
          </ac:spMkLst>
        </pc:spChg>
        <pc:spChg chg="add mod">
          <ac:chgData name="Roth, Dan" userId="18da4c67-dd89-43a7-9856-8592f867a23c" providerId="ADAL" clId="{2C0671EC-9D91-4E0B-A06A-58A2EE31ABEF}" dt="2019-12-06T06:37:12.391" v="4822" actId="6549"/>
          <ac:spMkLst>
            <pc:docMk/>
            <pc:sldMk cId="3135463179" sldId="1291"/>
            <ac:spMk id="12" creationId="{63AF2AA5-EAF2-44C8-B55D-D6C8D30F9C90}"/>
          </ac:spMkLst>
        </pc:spChg>
        <pc:spChg chg="add mod ord">
          <ac:chgData name="Roth, Dan" userId="18da4c67-dd89-43a7-9856-8592f867a23c" providerId="ADAL" clId="{2C0671EC-9D91-4E0B-A06A-58A2EE31ABEF}" dt="2019-12-06T06:38:31.811" v="4830" actId="167"/>
          <ac:spMkLst>
            <pc:docMk/>
            <pc:sldMk cId="3135463179" sldId="1291"/>
            <ac:spMk id="13" creationId="{A5106718-BB4C-4EFA-8B5D-94EA116F0F4F}"/>
          </ac:spMkLst>
        </pc:spChg>
        <pc:picChg chg="mod">
          <ac:chgData name="Roth, Dan" userId="18da4c67-dd89-43a7-9856-8592f867a23c" providerId="ADAL" clId="{2C0671EC-9D91-4E0B-A06A-58A2EE31ABEF}" dt="2019-12-06T06:26:37.243" v="4244" actId="1076"/>
          <ac:picMkLst>
            <pc:docMk/>
            <pc:sldMk cId="3135463179" sldId="1291"/>
            <ac:picMk id="5" creationId="{A2241010-A948-48B8-AAAB-22C598800B91}"/>
          </ac:picMkLst>
        </pc:picChg>
        <pc:picChg chg="add mod">
          <ac:chgData name="Roth, Dan" userId="18da4c67-dd89-43a7-9856-8592f867a23c" providerId="ADAL" clId="{2C0671EC-9D91-4E0B-A06A-58A2EE31ABEF}" dt="2019-12-06T13:57:07.225" v="5567" actId="554"/>
          <ac:picMkLst>
            <pc:docMk/>
            <pc:sldMk cId="3135463179" sldId="1291"/>
            <ac:picMk id="7" creationId="{E60C86A6-B1D7-42DF-A30D-C5FD810B7A50}"/>
          </ac:picMkLst>
        </pc:picChg>
        <pc:picChg chg="add mod">
          <ac:chgData name="Roth, Dan" userId="18da4c67-dd89-43a7-9856-8592f867a23c" providerId="ADAL" clId="{2C0671EC-9D91-4E0B-A06A-58A2EE31ABEF}" dt="2019-12-06T13:57:07.225" v="5567" actId="554"/>
          <ac:picMkLst>
            <pc:docMk/>
            <pc:sldMk cId="3135463179" sldId="1291"/>
            <ac:picMk id="8" creationId="{4BFB9FD7-C9D0-4EF4-B6A5-7B75AD08966E}"/>
          </ac:picMkLst>
        </pc:picChg>
      </pc:sldChg>
      <pc:sldChg chg="del">
        <pc:chgData name="Roth, Dan" userId="18da4c67-dd89-43a7-9856-8592f867a23c" providerId="ADAL" clId="{2C0671EC-9D91-4E0B-A06A-58A2EE31ABEF}" dt="2019-12-06T04:56:14.446" v="3231" actId="2696"/>
        <pc:sldMkLst>
          <pc:docMk/>
          <pc:sldMk cId="923125021" sldId="1400"/>
        </pc:sldMkLst>
      </pc:sldChg>
      <pc:sldChg chg="add">
        <pc:chgData name="Roth, Dan" userId="18da4c67-dd89-43a7-9856-8592f867a23c" providerId="ADAL" clId="{2C0671EC-9D91-4E0B-A06A-58A2EE31ABEF}" dt="2019-12-06T04:56:21.853" v="3232"/>
        <pc:sldMkLst>
          <pc:docMk/>
          <pc:sldMk cId="2143679928" sldId="1400"/>
        </pc:sldMkLst>
      </pc:sldChg>
      <pc:sldChg chg="del">
        <pc:chgData name="Roth, Dan" userId="18da4c67-dd89-43a7-9856-8592f867a23c" providerId="ADAL" clId="{2C0671EC-9D91-4E0B-A06A-58A2EE31ABEF}" dt="2019-12-05T22:11:19.897" v="1487" actId="47"/>
        <pc:sldMkLst>
          <pc:docMk/>
          <pc:sldMk cId="3026417490" sldId="1401"/>
        </pc:sldMkLst>
      </pc:sldChg>
      <pc:sldChg chg="add">
        <pc:chgData name="Roth, Dan" userId="18da4c67-dd89-43a7-9856-8592f867a23c" providerId="ADAL" clId="{2C0671EC-9D91-4E0B-A06A-58A2EE31ABEF}" dt="2019-12-06T06:40:35.041" v="4841"/>
        <pc:sldMkLst>
          <pc:docMk/>
          <pc:sldMk cId="2421096757" sldId="1402"/>
        </pc:sldMkLst>
      </pc:sldChg>
      <pc:sldChg chg="modSp del ord modAnim">
        <pc:chgData name="Roth, Dan" userId="18da4c67-dd89-43a7-9856-8592f867a23c" providerId="ADAL" clId="{2C0671EC-9D91-4E0B-A06A-58A2EE31ABEF}" dt="2019-12-06T06:40:26.169" v="4840" actId="2696"/>
        <pc:sldMkLst>
          <pc:docMk/>
          <pc:sldMk cId="3635769924" sldId="1402"/>
        </pc:sldMkLst>
        <pc:spChg chg="mod">
          <ac:chgData name="Roth, Dan" userId="18da4c67-dd89-43a7-9856-8592f867a23c" providerId="ADAL" clId="{2C0671EC-9D91-4E0B-A06A-58A2EE31ABEF}" dt="2019-12-05T23:38:21.327" v="2368" actId="6549"/>
          <ac:spMkLst>
            <pc:docMk/>
            <pc:sldMk cId="3635769924" sldId="1402"/>
            <ac:spMk id="2" creationId="{F69850EB-924D-40F2-AB7F-840831AE4CEC}"/>
          </ac:spMkLst>
        </pc:spChg>
        <pc:spChg chg="mod">
          <ac:chgData name="Roth, Dan" userId="18da4c67-dd89-43a7-9856-8592f867a23c" providerId="ADAL" clId="{2C0671EC-9D91-4E0B-A06A-58A2EE31ABEF}" dt="2019-12-05T23:39:24.444" v="2416" actId="6549"/>
          <ac:spMkLst>
            <pc:docMk/>
            <pc:sldMk cId="3635769924" sldId="1402"/>
            <ac:spMk id="3" creationId="{81D9A304-90FE-4779-83AC-56E4550BC0FC}"/>
          </ac:spMkLst>
        </pc:spChg>
      </pc:sldChg>
      <pc:sldChg chg="del">
        <pc:chgData name="Roth, Dan" userId="18da4c67-dd89-43a7-9856-8592f867a23c" providerId="ADAL" clId="{2C0671EC-9D91-4E0B-A06A-58A2EE31ABEF}" dt="2019-12-05T23:02:08.788" v="2012" actId="2696"/>
        <pc:sldMkLst>
          <pc:docMk/>
          <pc:sldMk cId="558400769" sldId="1404"/>
        </pc:sldMkLst>
      </pc:sldChg>
      <pc:sldChg chg="modSp add ord">
        <pc:chgData name="Roth, Dan" userId="18da4c67-dd89-43a7-9856-8592f867a23c" providerId="ADAL" clId="{2C0671EC-9D91-4E0B-A06A-58A2EE31ABEF}" dt="2019-12-06T06:44:08.058" v="4902" actId="313"/>
        <pc:sldMkLst>
          <pc:docMk/>
          <pc:sldMk cId="1817554850" sldId="1404"/>
        </pc:sldMkLst>
        <pc:spChg chg="mod">
          <ac:chgData name="Roth, Dan" userId="18da4c67-dd89-43a7-9856-8592f867a23c" providerId="ADAL" clId="{2C0671EC-9D91-4E0B-A06A-58A2EE31ABEF}" dt="2019-12-06T06:43:22.218" v="4886" actId="20577"/>
          <ac:spMkLst>
            <pc:docMk/>
            <pc:sldMk cId="1817554850" sldId="1404"/>
            <ac:spMk id="2" creationId="{684932F5-6258-4598-9787-617116AC08F8}"/>
          </ac:spMkLst>
        </pc:spChg>
        <pc:spChg chg="mod">
          <ac:chgData name="Roth, Dan" userId="18da4c67-dd89-43a7-9856-8592f867a23c" providerId="ADAL" clId="{2C0671EC-9D91-4E0B-A06A-58A2EE31ABEF}" dt="2019-12-06T06:44:08.058" v="4902" actId="313"/>
          <ac:spMkLst>
            <pc:docMk/>
            <pc:sldMk cId="1817554850" sldId="1404"/>
            <ac:spMk id="4" creationId="{1B9E5602-F6C8-4BF6-9FD5-A6DD0F90DC72}"/>
          </ac:spMkLst>
        </pc:spChg>
      </pc:sldChg>
      <pc:sldChg chg="add">
        <pc:chgData name="Roth, Dan" userId="18da4c67-dd89-43a7-9856-8592f867a23c" providerId="ADAL" clId="{2C0671EC-9D91-4E0B-A06A-58A2EE31ABEF}" dt="2019-12-06T04:21:04.185" v="3003"/>
        <pc:sldMkLst>
          <pc:docMk/>
          <pc:sldMk cId="1066942996" sldId="1405"/>
        </pc:sldMkLst>
      </pc:sldChg>
      <pc:sldChg chg="del modTransition">
        <pc:chgData name="Roth, Dan" userId="18da4c67-dd89-43a7-9856-8592f867a23c" providerId="ADAL" clId="{2C0671EC-9D91-4E0B-A06A-58A2EE31ABEF}" dt="2019-12-06T04:20:53.956" v="3002" actId="2696"/>
        <pc:sldMkLst>
          <pc:docMk/>
          <pc:sldMk cId="3942757365" sldId="1405"/>
        </pc:sldMkLst>
      </pc:sldChg>
      <pc:sldChg chg="addSp modSp modAnim">
        <pc:chgData name="Roth, Dan" userId="18da4c67-dd89-43a7-9856-8592f867a23c" providerId="ADAL" clId="{2C0671EC-9D91-4E0B-A06A-58A2EE31ABEF}" dt="2019-12-06T04:10:04.211" v="2928" actId="20577"/>
        <pc:sldMkLst>
          <pc:docMk/>
          <pc:sldMk cId="568115708" sldId="1406"/>
        </pc:sldMkLst>
        <pc:spChg chg="mod">
          <ac:chgData name="Roth, Dan" userId="18da4c67-dd89-43a7-9856-8592f867a23c" providerId="ADAL" clId="{2C0671EC-9D91-4E0B-A06A-58A2EE31ABEF}" dt="2019-12-05T21:11:44.734" v="706" actId="20577"/>
          <ac:spMkLst>
            <pc:docMk/>
            <pc:sldMk cId="568115708" sldId="1406"/>
            <ac:spMk id="3" creationId="{27FBF72F-7B58-4769-B5EF-E898653ACE43}"/>
          </ac:spMkLst>
        </pc:spChg>
        <pc:spChg chg="mod">
          <ac:chgData name="Roth, Dan" userId="18da4c67-dd89-43a7-9856-8592f867a23c" providerId="ADAL" clId="{2C0671EC-9D91-4E0B-A06A-58A2EE31ABEF}" dt="2019-12-06T04:10:04.211" v="2928" actId="20577"/>
          <ac:spMkLst>
            <pc:docMk/>
            <pc:sldMk cId="568115708" sldId="1406"/>
            <ac:spMk id="6" creationId="{023FB418-9198-4701-A311-518902F1E8E1}"/>
          </ac:spMkLst>
        </pc:spChg>
        <pc:spChg chg="add mod">
          <ac:chgData name="Roth, Dan" userId="18da4c67-dd89-43a7-9856-8592f867a23c" providerId="ADAL" clId="{2C0671EC-9D91-4E0B-A06A-58A2EE31ABEF}" dt="2019-12-05T21:37:12.367" v="870" actId="408"/>
          <ac:spMkLst>
            <pc:docMk/>
            <pc:sldMk cId="568115708" sldId="1406"/>
            <ac:spMk id="10" creationId="{C35ACE2F-5E97-4EE7-B56A-7C06F78F012B}"/>
          </ac:spMkLst>
        </pc:spChg>
        <pc:picChg chg="mod">
          <ac:chgData name="Roth, Dan" userId="18da4c67-dd89-43a7-9856-8592f867a23c" providerId="ADAL" clId="{2C0671EC-9D91-4E0B-A06A-58A2EE31ABEF}" dt="2019-12-05T21:37:12.367" v="870" actId="408"/>
          <ac:picMkLst>
            <pc:docMk/>
            <pc:sldMk cId="568115708" sldId="1406"/>
            <ac:picMk id="7" creationId="{3389A7C3-F599-46AA-A1DB-7029568788A7}"/>
          </ac:picMkLst>
        </pc:picChg>
        <pc:picChg chg="mod">
          <ac:chgData name="Roth, Dan" userId="18da4c67-dd89-43a7-9856-8592f867a23c" providerId="ADAL" clId="{2C0671EC-9D91-4E0B-A06A-58A2EE31ABEF}" dt="2019-12-05T21:37:12.367" v="870" actId="408"/>
          <ac:picMkLst>
            <pc:docMk/>
            <pc:sldMk cId="568115708" sldId="1406"/>
            <ac:picMk id="27" creationId="{0CDADACE-264C-4BCC-A248-6050BEF49C22}"/>
          </ac:picMkLst>
        </pc:picChg>
      </pc:sldChg>
      <pc:sldChg chg="addSp modSp add del modAnim">
        <pc:chgData name="Roth, Dan" userId="18da4c67-dd89-43a7-9856-8592f867a23c" providerId="ADAL" clId="{2C0671EC-9D91-4E0B-A06A-58A2EE31ABEF}" dt="2019-12-06T07:21:06.589" v="5252" actId="47"/>
        <pc:sldMkLst>
          <pc:docMk/>
          <pc:sldMk cId="545923697" sldId="1407"/>
        </pc:sldMkLst>
        <pc:cxnChg chg="add mod">
          <ac:chgData name="Roth, Dan" userId="18da4c67-dd89-43a7-9856-8592f867a23c" providerId="ADAL" clId="{2C0671EC-9D91-4E0B-A06A-58A2EE31ABEF}" dt="2019-12-05T22:11:10.942" v="1486" actId="1035"/>
          <ac:cxnSpMkLst>
            <pc:docMk/>
            <pc:sldMk cId="545923697" sldId="1407"/>
            <ac:cxnSpMk id="8" creationId="{2491638A-4C0B-4FB2-9E94-06DFD6AE3B64}"/>
          </ac:cxnSpMkLst>
        </pc:cxnChg>
      </pc:sldChg>
      <pc:sldChg chg="addSp delSp modSp add del modAnim">
        <pc:chgData name="Roth, Dan" userId="18da4c67-dd89-43a7-9856-8592f867a23c" providerId="ADAL" clId="{2C0671EC-9D91-4E0B-A06A-58A2EE31ABEF}" dt="2019-12-06T07:23:23.809" v="5259" actId="47"/>
        <pc:sldMkLst>
          <pc:docMk/>
          <pc:sldMk cId="3468503158" sldId="1408"/>
        </pc:sldMkLst>
        <pc:spChg chg="mod">
          <ac:chgData name="Roth, Dan" userId="18da4c67-dd89-43a7-9856-8592f867a23c" providerId="ADAL" clId="{2C0671EC-9D91-4E0B-A06A-58A2EE31ABEF}" dt="2019-12-05T22:34:53.082" v="1593" actId="1035"/>
          <ac:spMkLst>
            <pc:docMk/>
            <pc:sldMk cId="3468503158" sldId="1408"/>
            <ac:spMk id="7" creationId="{7D9E541E-28FB-4D64-B273-74D8A7D26458}"/>
          </ac:spMkLst>
        </pc:spChg>
        <pc:spChg chg="add del">
          <ac:chgData name="Roth, Dan" userId="18da4c67-dd89-43a7-9856-8592f867a23c" providerId="ADAL" clId="{2C0671EC-9D91-4E0B-A06A-58A2EE31ABEF}" dt="2019-12-05T22:33:55.337" v="1542"/>
          <ac:spMkLst>
            <pc:docMk/>
            <pc:sldMk cId="3468503158" sldId="1408"/>
            <ac:spMk id="9" creationId="{19FE8DB6-84ED-4EEA-AB76-2341D9B24A9F}"/>
          </ac:spMkLst>
        </pc:spChg>
        <pc:spChg chg="add del mod">
          <ac:chgData name="Roth, Dan" userId="18da4c67-dd89-43a7-9856-8592f867a23c" providerId="ADAL" clId="{2C0671EC-9D91-4E0B-A06A-58A2EE31ABEF}" dt="2019-12-05T22:34:09.483" v="1546"/>
          <ac:spMkLst>
            <pc:docMk/>
            <pc:sldMk cId="3468503158" sldId="1408"/>
            <ac:spMk id="10" creationId="{02914996-56B6-492C-80DE-19D19B70FEC8}"/>
          </ac:spMkLst>
        </pc:spChg>
        <pc:spChg chg="add mod">
          <ac:chgData name="Roth, Dan" userId="18da4c67-dd89-43a7-9856-8592f867a23c" providerId="ADAL" clId="{2C0671EC-9D91-4E0B-A06A-58A2EE31ABEF}" dt="2019-12-05T22:35:34.206" v="1617" actId="208"/>
          <ac:spMkLst>
            <pc:docMk/>
            <pc:sldMk cId="3468503158" sldId="1408"/>
            <ac:spMk id="11" creationId="{AD6B5F82-15F2-437D-ACFD-0702566F2ACD}"/>
          </ac:spMkLst>
        </pc:spChg>
        <pc:spChg chg="add mod">
          <ac:chgData name="Roth, Dan" userId="18da4c67-dd89-43a7-9856-8592f867a23c" providerId="ADAL" clId="{2C0671EC-9D91-4E0B-A06A-58A2EE31ABEF}" dt="2019-12-05T22:36:24.492" v="1619" actId="1076"/>
          <ac:spMkLst>
            <pc:docMk/>
            <pc:sldMk cId="3468503158" sldId="1408"/>
            <ac:spMk id="12" creationId="{CB88B0E9-CE80-470E-A742-850AF971D02B}"/>
          </ac:spMkLst>
        </pc:spChg>
      </pc:sldChg>
      <pc:sldChg chg="modSp add del modAnim">
        <pc:chgData name="Roth, Dan" userId="18da4c67-dd89-43a7-9856-8592f867a23c" providerId="ADAL" clId="{2C0671EC-9D91-4E0B-A06A-58A2EE31ABEF}" dt="2019-12-06T07:24:02.457" v="5269" actId="47"/>
        <pc:sldMkLst>
          <pc:docMk/>
          <pc:sldMk cId="2539405537" sldId="1409"/>
        </pc:sldMkLst>
        <pc:spChg chg="mod">
          <ac:chgData name="Roth, Dan" userId="18da4c67-dd89-43a7-9856-8592f867a23c" providerId="ADAL" clId="{2C0671EC-9D91-4E0B-A06A-58A2EE31ABEF}" dt="2019-12-05T23:07:40.667" v="2015" actId="1076"/>
          <ac:spMkLst>
            <pc:docMk/>
            <pc:sldMk cId="2539405537" sldId="1409"/>
            <ac:spMk id="12" creationId="{CB88B0E9-CE80-470E-A742-850AF971D02B}"/>
          </ac:spMkLst>
        </pc:spChg>
      </pc:sldChg>
      <pc:sldChg chg="modSp add">
        <pc:chgData name="Roth, Dan" userId="18da4c67-dd89-43a7-9856-8592f867a23c" providerId="ADAL" clId="{2C0671EC-9D91-4E0B-A06A-58A2EE31ABEF}" dt="2019-12-05T23:27:29.574" v="2066" actId="404"/>
        <pc:sldMkLst>
          <pc:docMk/>
          <pc:sldMk cId="2719464733" sldId="1410"/>
        </pc:sldMkLst>
        <pc:spChg chg="mod">
          <ac:chgData name="Roth, Dan" userId="18da4c67-dd89-43a7-9856-8592f867a23c" providerId="ADAL" clId="{2C0671EC-9D91-4E0B-A06A-58A2EE31ABEF}" dt="2019-12-05T23:27:29.574" v="2066" actId="404"/>
          <ac:spMkLst>
            <pc:docMk/>
            <pc:sldMk cId="2719464733" sldId="1410"/>
            <ac:spMk id="2" creationId="{79143E0D-5A65-E549-9082-4CE58F70075F}"/>
          </ac:spMkLst>
        </pc:spChg>
      </pc:sldChg>
      <pc:sldChg chg="add">
        <pc:chgData name="Roth, Dan" userId="18da4c67-dd89-43a7-9856-8592f867a23c" providerId="ADAL" clId="{2C0671EC-9D91-4E0B-A06A-58A2EE31ABEF}" dt="2019-12-06T04:35:51.036" v="3129"/>
        <pc:sldMkLst>
          <pc:docMk/>
          <pc:sldMk cId="1258220423" sldId="1411"/>
        </pc:sldMkLst>
      </pc:sldChg>
      <pc:sldChg chg="add del modTransition">
        <pc:chgData name="Roth, Dan" userId="18da4c67-dd89-43a7-9856-8592f867a23c" providerId="ADAL" clId="{2C0671EC-9D91-4E0B-A06A-58A2EE31ABEF}" dt="2019-12-06T04:35:42.692" v="3128" actId="2696"/>
        <pc:sldMkLst>
          <pc:docMk/>
          <pc:sldMk cId="2051080122" sldId="1411"/>
        </pc:sldMkLst>
      </pc:sldChg>
      <pc:sldChg chg="add del">
        <pc:chgData name="Roth, Dan" userId="18da4c67-dd89-43a7-9856-8592f867a23c" providerId="ADAL" clId="{2C0671EC-9D91-4E0B-A06A-58A2EE31ABEF}" dt="2019-12-06T07:15:59.473" v="5183" actId="47"/>
        <pc:sldMkLst>
          <pc:docMk/>
          <pc:sldMk cId="210687105" sldId="1412"/>
        </pc:sldMkLst>
      </pc:sldChg>
      <pc:sldChg chg="add">
        <pc:chgData name="Roth, Dan" userId="18da4c67-dd89-43a7-9856-8592f867a23c" providerId="ADAL" clId="{2C0671EC-9D91-4E0B-A06A-58A2EE31ABEF}" dt="2019-12-06T06:05:00.629" v="3482"/>
        <pc:sldMkLst>
          <pc:docMk/>
          <pc:sldMk cId="4121234546" sldId="1413"/>
        </pc:sldMkLst>
      </pc:sldChg>
      <pc:sldChg chg="add del">
        <pc:chgData name="Roth, Dan" userId="18da4c67-dd89-43a7-9856-8592f867a23c" providerId="ADAL" clId="{2C0671EC-9D91-4E0B-A06A-58A2EE31ABEF}" dt="2019-12-06T06:41:26.649" v="4842" actId="2696"/>
        <pc:sldMkLst>
          <pc:docMk/>
          <pc:sldMk cId="3144847202" sldId="1414"/>
        </pc:sldMkLst>
      </pc:sldChg>
      <pc:sldChg chg="add">
        <pc:chgData name="Roth, Dan" userId="18da4c67-dd89-43a7-9856-8592f867a23c" providerId="ADAL" clId="{2C0671EC-9D91-4E0B-A06A-58A2EE31ABEF}" dt="2019-12-06T06:41:31.833" v="4843"/>
        <pc:sldMkLst>
          <pc:docMk/>
          <pc:sldMk cId="3546678120" sldId="1414"/>
        </pc:sldMkLst>
      </pc:sldChg>
      <pc:sldChg chg="add">
        <pc:chgData name="Roth, Dan" userId="18da4c67-dd89-43a7-9856-8592f867a23c" providerId="ADAL" clId="{2C0671EC-9D91-4E0B-A06A-58A2EE31ABEF}" dt="2019-12-06T06:41:31.833" v="4843"/>
        <pc:sldMkLst>
          <pc:docMk/>
          <pc:sldMk cId="2443174614" sldId="1415"/>
        </pc:sldMkLst>
      </pc:sldChg>
      <pc:sldChg chg="add del">
        <pc:chgData name="Roth, Dan" userId="18da4c67-dd89-43a7-9856-8592f867a23c" providerId="ADAL" clId="{2C0671EC-9D91-4E0B-A06A-58A2EE31ABEF}" dt="2019-12-06T06:41:26.649" v="4842" actId="2696"/>
        <pc:sldMkLst>
          <pc:docMk/>
          <pc:sldMk cId="3812875130" sldId="1415"/>
        </pc:sldMkLst>
      </pc:sldChg>
      <pc:sldChg chg="modSp add del">
        <pc:chgData name="Roth, Dan" userId="18da4c67-dd89-43a7-9856-8592f867a23c" providerId="ADAL" clId="{2C0671EC-9D91-4E0B-A06A-58A2EE31ABEF}" dt="2019-12-06T06:44:58.738" v="4903" actId="47"/>
        <pc:sldMkLst>
          <pc:docMk/>
          <pc:sldMk cId="130344279" sldId="1416"/>
        </pc:sldMkLst>
        <pc:spChg chg="mod">
          <ac:chgData name="Roth, Dan" userId="18da4c67-dd89-43a7-9856-8592f867a23c" providerId="ADAL" clId="{2C0671EC-9D91-4E0B-A06A-58A2EE31ABEF}" dt="2019-12-06T06:42:21.948" v="4882" actId="404"/>
          <ac:spMkLst>
            <pc:docMk/>
            <pc:sldMk cId="130344279" sldId="1416"/>
            <ac:spMk id="2" creationId="{84AE68C9-FAEC-4D1F-AD8A-4DA9A24F6D17}"/>
          </ac:spMkLst>
        </pc:spChg>
      </pc:sldChg>
      <pc:sldChg chg="modSp add">
        <pc:chgData name="Roth, Dan" userId="18da4c67-dd89-43a7-9856-8592f867a23c" providerId="ADAL" clId="{2C0671EC-9D91-4E0B-A06A-58A2EE31ABEF}" dt="2019-12-06T06:45:20.160" v="4924" actId="20577"/>
        <pc:sldMkLst>
          <pc:docMk/>
          <pc:sldMk cId="4173487015" sldId="1417"/>
        </pc:sldMkLst>
        <pc:spChg chg="mod">
          <ac:chgData name="Roth, Dan" userId="18da4c67-dd89-43a7-9856-8592f867a23c" providerId="ADAL" clId="{2C0671EC-9D91-4E0B-A06A-58A2EE31ABEF}" dt="2019-12-06T06:45:20.160" v="4924" actId="20577"/>
          <ac:spMkLst>
            <pc:docMk/>
            <pc:sldMk cId="4173487015" sldId="1417"/>
            <ac:spMk id="2" creationId="{84AE68C9-FAEC-4D1F-AD8A-4DA9A24F6D17}"/>
          </ac:spMkLst>
        </pc:spChg>
      </pc:sldChg>
      <pc:sldChg chg="addSp delSp modSp add modAnim">
        <pc:chgData name="Roth, Dan" userId="18da4c67-dd89-43a7-9856-8592f867a23c" providerId="ADAL" clId="{2C0671EC-9D91-4E0B-A06A-58A2EE31ABEF}" dt="2019-12-06T14:01:37.149" v="5695"/>
        <pc:sldMkLst>
          <pc:docMk/>
          <pc:sldMk cId="3657546533" sldId="1418"/>
        </pc:sldMkLst>
        <pc:spChg chg="mod">
          <ac:chgData name="Roth, Dan" userId="18da4c67-dd89-43a7-9856-8592f867a23c" providerId="ADAL" clId="{2C0671EC-9D91-4E0B-A06A-58A2EE31ABEF}" dt="2019-12-06T07:11:42.179" v="5071" actId="20577"/>
          <ac:spMkLst>
            <pc:docMk/>
            <pc:sldMk cId="3657546533" sldId="1418"/>
            <ac:spMk id="2" creationId="{84AE68C9-FAEC-4D1F-AD8A-4DA9A24F6D17}"/>
          </ac:spMkLst>
        </pc:spChg>
        <pc:spChg chg="add del mod">
          <ac:chgData name="Roth, Dan" userId="18da4c67-dd89-43a7-9856-8592f867a23c" providerId="ADAL" clId="{2C0671EC-9D91-4E0B-A06A-58A2EE31ABEF}" dt="2019-12-06T07:05:36.890" v="4925"/>
          <ac:spMkLst>
            <pc:docMk/>
            <pc:sldMk cId="3657546533" sldId="1418"/>
            <ac:spMk id="3" creationId="{473DE9DE-61AC-41B2-80B0-8D65935651F5}"/>
          </ac:spMkLst>
        </pc:spChg>
        <pc:spChg chg="add del mod">
          <ac:chgData name="Roth, Dan" userId="18da4c67-dd89-43a7-9856-8592f867a23c" providerId="ADAL" clId="{2C0671EC-9D91-4E0B-A06A-58A2EE31ABEF}" dt="2019-12-06T07:05:36.890" v="4925"/>
          <ac:spMkLst>
            <pc:docMk/>
            <pc:sldMk cId="3657546533" sldId="1418"/>
            <ac:spMk id="5" creationId="{D83E6DA3-9484-486B-B6FE-08D95E6BBDE6}"/>
          </ac:spMkLst>
        </pc:spChg>
        <pc:spChg chg="add del mod">
          <ac:chgData name="Roth, Dan" userId="18da4c67-dd89-43a7-9856-8592f867a23c" providerId="ADAL" clId="{2C0671EC-9D91-4E0B-A06A-58A2EE31ABEF}" dt="2019-12-06T07:06:20.606" v="4932" actId="478"/>
          <ac:spMkLst>
            <pc:docMk/>
            <pc:sldMk cId="3657546533" sldId="1418"/>
            <ac:spMk id="6" creationId="{0E36B57C-3189-467F-B98C-35CC2272BA1D}"/>
          </ac:spMkLst>
        </pc:spChg>
        <pc:spChg chg="add del mod">
          <ac:chgData name="Roth, Dan" userId="18da4c67-dd89-43a7-9856-8592f867a23c" providerId="ADAL" clId="{2C0671EC-9D91-4E0B-A06A-58A2EE31ABEF}" dt="2019-12-06T07:06:36.348" v="4934"/>
          <ac:spMkLst>
            <pc:docMk/>
            <pc:sldMk cId="3657546533" sldId="1418"/>
            <ac:spMk id="7" creationId="{F3145CB4-F170-4741-88AD-E7E3D7DB5E4B}"/>
          </ac:spMkLst>
        </pc:spChg>
        <pc:spChg chg="add del mod">
          <ac:chgData name="Roth, Dan" userId="18da4c67-dd89-43a7-9856-8592f867a23c" providerId="ADAL" clId="{2C0671EC-9D91-4E0B-A06A-58A2EE31ABEF}" dt="2019-12-06T07:06:36.348" v="4934"/>
          <ac:spMkLst>
            <pc:docMk/>
            <pc:sldMk cId="3657546533" sldId="1418"/>
            <ac:spMk id="8" creationId="{C5FB28DE-636F-4E46-8E21-020A2D735CEB}"/>
          </ac:spMkLst>
        </pc:spChg>
        <pc:spChg chg="add del mod">
          <ac:chgData name="Roth, Dan" userId="18da4c67-dd89-43a7-9856-8592f867a23c" providerId="ADAL" clId="{2C0671EC-9D91-4E0B-A06A-58A2EE31ABEF}" dt="2019-12-06T07:06:36.348" v="4934"/>
          <ac:spMkLst>
            <pc:docMk/>
            <pc:sldMk cId="3657546533" sldId="1418"/>
            <ac:spMk id="9" creationId="{DD75BB1B-9307-4FE9-9616-AE0846AA09F3}"/>
          </ac:spMkLst>
        </pc:spChg>
        <pc:spChg chg="add mod">
          <ac:chgData name="Roth, Dan" userId="18da4c67-dd89-43a7-9856-8592f867a23c" providerId="ADAL" clId="{2C0671EC-9D91-4E0B-A06A-58A2EE31ABEF}" dt="2019-12-06T14:01:22.259" v="5693" actId="20577"/>
          <ac:spMkLst>
            <pc:docMk/>
            <pc:sldMk cId="3657546533" sldId="1418"/>
            <ac:spMk id="10" creationId="{18540ABA-C994-4E09-A174-30E26C83BE1E}"/>
          </ac:spMkLst>
        </pc:spChg>
        <pc:spChg chg="add del mod">
          <ac:chgData name="Roth, Dan" userId="18da4c67-dd89-43a7-9856-8592f867a23c" providerId="ADAL" clId="{2C0671EC-9D91-4E0B-A06A-58A2EE31ABEF}" dt="2019-12-06T07:07:07.184" v="4938" actId="478"/>
          <ac:spMkLst>
            <pc:docMk/>
            <pc:sldMk cId="3657546533" sldId="1418"/>
            <ac:spMk id="11" creationId="{00000000-0000-0000-0000-000000000000}"/>
          </ac:spMkLst>
        </pc:spChg>
      </pc:sldChg>
      <pc:sldChg chg="add del">
        <pc:chgData name="Roth, Dan" userId="18da4c67-dd89-43a7-9856-8592f867a23c" providerId="ADAL" clId="{2C0671EC-9D91-4E0B-A06A-58A2EE31ABEF}" dt="2019-12-06T06:05:05.693" v="3484"/>
        <pc:sldMkLst>
          <pc:docMk/>
          <pc:sldMk cId="198599349" sldId="1419"/>
        </pc:sldMkLst>
      </pc:sldChg>
      <pc:sldChg chg="add del">
        <pc:chgData name="Roth, Dan" userId="18da4c67-dd89-43a7-9856-8592f867a23c" providerId="ADAL" clId="{2C0671EC-9D91-4E0B-A06A-58A2EE31ABEF}" dt="2019-12-06T14:01:53.632" v="5696" actId="2696"/>
        <pc:sldMkLst>
          <pc:docMk/>
          <pc:sldMk cId="1049824808" sldId="1419"/>
        </pc:sldMkLst>
      </pc:sldChg>
      <pc:sldChg chg="add">
        <pc:chgData name="Roth, Dan" userId="18da4c67-dd89-43a7-9856-8592f867a23c" providerId="ADAL" clId="{2C0671EC-9D91-4E0B-A06A-58A2EE31ABEF}" dt="2019-12-06T14:01:59.142" v="5697"/>
        <pc:sldMkLst>
          <pc:docMk/>
          <pc:sldMk cId="2833784442" sldId="1419"/>
        </pc:sldMkLst>
      </pc:sldChg>
      <pc:sldChg chg="addSp add modAnim">
        <pc:chgData name="Roth, Dan" userId="18da4c67-dd89-43a7-9856-8592f867a23c" providerId="ADAL" clId="{2C0671EC-9D91-4E0B-A06A-58A2EE31ABEF}" dt="2019-12-06T07:21:15.681" v="5253"/>
        <pc:sldMkLst>
          <pc:docMk/>
          <pc:sldMk cId="2072929563" sldId="1420"/>
        </pc:sldMkLst>
        <pc:cxnChg chg="add">
          <ac:chgData name="Roth, Dan" userId="18da4c67-dd89-43a7-9856-8592f867a23c" providerId="ADAL" clId="{2C0671EC-9D91-4E0B-A06A-58A2EE31ABEF}" dt="2019-12-06T07:20:51.655" v="5251"/>
          <ac:cxnSpMkLst>
            <pc:docMk/>
            <pc:sldMk cId="2072929563" sldId="1420"/>
            <ac:cxnSpMk id="8" creationId="{54ABABD2-C2FD-4844-B2C4-8D1F0A6D0448}"/>
          </ac:cxnSpMkLst>
        </pc:cxnChg>
      </pc:sldChg>
      <pc:sldChg chg="add del">
        <pc:chgData name="Roth, Dan" userId="18da4c67-dd89-43a7-9856-8592f867a23c" providerId="ADAL" clId="{2C0671EC-9D91-4E0B-A06A-58A2EE31ABEF}" dt="2019-12-06T06:05:05.693" v="3484"/>
        <pc:sldMkLst>
          <pc:docMk/>
          <pc:sldMk cId="2594218731" sldId="1420"/>
        </pc:sldMkLst>
      </pc:sldChg>
      <pc:sldChg chg="addSp modSp add modAnim">
        <pc:chgData name="Roth, Dan" userId="18da4c67-dd89-43a7-9856-8592f867a23c" providerId="ADAL" clId="{2C0671EC-9D91-4E0B-A06A-58A2EE31ABEF}" dt="2019-12-06T07:22:56.246" v="5258" actId="1076"/>
        <pc:sldMkLst>
          <pc:docMk/>
          <pc:sldMk cId="2378263320" sldId="1421"/>
        </pc:sldMkLst>
        <pc:spChg chg="add">
          <ac:chgData name="Roth, Dan" userId="18da4c67-dd89-43a7-9856-8592f867a23c" providerId="ADAL" clId="{2C0671EC-9D91-4E0B-A06A-58A2EE31ABEF}" dt="2019-12-06T07:22:20.062" v="5255"/>
          <ac:spMkLst>
            <pc:docMk/>
            <pc:sldMk cId="2378263320" sldId="1421"/>
            <ac:spMk id="9" creationId="{CD2FAFFF-E001-48DE-B9A3-225957F7565A}"/>
          </ac:spMkLst>
        </pc:spChg>
        <pc:spChg chg="add mod">
          <ac:chgData name="Roth, Dan" userId="18da4c67-dd89-43a7-9856-8592f867a23c" providerId="ADAL" clId="{2C0671EC-9D91-4E0B-A06A-58A2EE31ABEF}" dt="2019-12-06T07:22:56.246" v="5258" actId="1076"/>
          <ac:spMkLst>
            <pc:docMk/>
            <pc:sldMk cId="2378263320" sldId="1421"/>
            <ac:spMk id="10" creationId="{EF5A51D7-9BCE-42A6-96B3-B41EF0EA2545}"/>
          </ac:spMkLst>
        </pc:spChg>
      </pc:sldChg>
      <pc:sldChg chg="add del">
        <pc:chgData name="Roth, Dan" userId="18da4c67-dd89-43a7-9856-8592f867a23c" providerId="ADAL" clId="{2C0671EC-9D91-4E0B-A06A-58A2EE31ABEF}" dt="2019-12-06T06:05:05.693" v="3484"/>
        <pc:sldMkLst>
          <pc:docMk/>
          <pc:sldMk cId="3101821911" sldId="1421"/>
        </pc:sldMkLst>
      </pc:sldChg>
      <pc:sldChg chg="delSp modSp add delAnim">
        <pc:chgData name="Roth, Dan" userId="18da4c67-dd89-43a7-9856-8592f867a23c" providerId="ADAL" clId="{2C0671EC-9D91-4E0B-A06A-58A2EE31ABEF}" dt="2019-12-06T13:49:40.429" v="5434" actId="478"/>
        <pc:sldMkLst>
          <pc:docMk/>
          <pc:sldMk cId="39706000" sldId="1422"/>
        </pc:sldMkLst>
        <pc:spChg chg="mod">
          <ac:chgData name="Roth, Dan" userId="18da4c67-dd89-43a7-9856-8592f867a23c" providerId="ADAL" clId="{2C0671EC-9D91-4E0B-A06A-58A2EE31ABEF}" dt="2019-12-06T07:23:54.172" v="5268" actId="1036"/>
          <ac:spMkLst>
            <pc:docMk/>
            <pc:sldMk cId="39706000" sldId="1422"/>
            <ac:spMk id="9" creationId="{CD2FAFFF-E001-48DE-B9A3-225957F7565A}"/>
          </ac:spMkLst>
        </pc:spChg>
        <pc:spChg chg="del">
          <ac:chgData name="Roth, Dan" userId="18da4c67-dd89-43a7-9856-8592f867a23c" providerId="ADAL" clId="{2C0671EC-9D91-4E0B-A06A-58A2EE31ABEF}" dt="2019-12-06T13:49:40.429" v="5434" actId="478"/>
          <ac:spMkLst>
            <pc:docMk/>
            <pc:sldMk cId="39706000" sldId="1422"/>
            <ac:spMk id="10" creationId="{EF5A51D7-9BCE-42A6-96B3-B41EF0EA2545}"/>
          </ac:spMkLst>
        </pc:spChg>
      </pc:sldChg>
      <pc:sldChg chg="add del">
        <pc:chgData name="Roth, Dan" userId="18da4c67-dd89-43a7-9856-8592f867a23c" providerId="ADAL" clId="{2C0671EC-9D91-4E0B-A06A-58A2EE31ABEF}" dt="2019-12-06T06:05:05.693" v="3484"/>
        <pc:sldMkLst>
          <pc:docMk/>
          <pc:sldMk cId="133203145" sldId="1422"/>
        </pc:sldMkLst>
      </pc:sldChg>
      <pc:sldChg chg="add del">
        <pc:chgData name="Roth, Dan" userId="18da4c67-dd89-43a7-9856-8592f867a23c" providerId="ADAL" clId="{2C0671EC-9D91-4E0B-A06A-58A2EE31ABEF}" dt="2019-12-06T06:05:05.693" v="3484"/>
        <pc:sldMkLst>
          <pc:docMk/>
          <pc:sldMk cId="3648984749" sldId="1423"/>
        </pc:sldMkLst>
      </pc:sldChg>
      <pc:sldChg chg="delSp add delAnim">
        <pc:chgData name="Roth, Dan" userId="18da4c67-dd89-43a7-9856-8592f867a23c" providerId="ADAL" clId="{2C0671EC-9D91-4E0B-A06A-58A2EE31ABEF}" dt="2019-12-13T14:54:05.283" v="5818" actId="478"/>
        <pc:sldMkLst>
          <pc:docMk/>
          <pc:sldMk cId="4087997763" sldId="1423"/>
        </pc:sldMkLst>
        <pc:spChg chg="del">
          <ac:chgData name="Roth, Dan" userId="18da4c67-dd89-43a7-9856-8592f867a23c" providerId="ADAL" clId="{2C0671EC-9D91-4E0B-A06A-58A2EE31ABEF}" dt="2019-12-13T14:54:05.283" v="5818" actId="478"/>
          <ac:spMkLst>
            <pc:docMk/>
            <pc:sldMk cId="4087997763" sldId="1423"/>
            <ac:spMk id="21" creationId="{67EF9C92-586A-4C20-9FA8-7D1F6BD00C74}"/>
          </ac:spMkLst>
        </pc:spChg>
        <pc:spChg chg="del">
          <ac:chgData name="Roth, Dan" userId="18da4c67-dd89-43a7-9856-8592f867a23c" providerId="ADAL" clId="{2C0671EC-9D91-4E0B-A06A-58A2EE31ABEF}" dt="2019-12-13T14:54:01.190" v="5817" actId="478"/>
          <ac:spMkLst>
            <pc:docMk/>
            <pc:sldMk cId="4087997763" sldId="1423"/>
            <ac:spMk id="22" creationId="{86AE5FF4-75B1-48C2-8E72-8B2785640579}"/>
          </ac:spMkLst>
        </pc:spChg>
      </pc:sldChg>
      <pc:sldChg chg="add del">
        <pc:chgData name="Roth, Dan" userId="18da4c67-dd89-43a7-9856-8592f867a23c" providerId="ADAL" clId="{2C0671EC-9D91-4E0B-A06A-58A2EE31ABEF}" dt="2019-12-06T06:05:05.693" v="3484"/>
        <pc:sldMkLst>
          <pc:docMk/>
          <pc:sldMk cId="385266012" sldId="1424"/>
        </pc:sldMkLst>
      </pc:sldChg>
      <pc:sldMasterChg chg="delSldLayout">
        <pc:chgData name="Roth, Dan" userId="18da4c67-dd89-43a7-9856-8592f867a23c" providerId="ADAL" clId="{2C0671EC-9D91-4E0B-A06A-58A2EE31ABEF}" dt="2019-12-06T04:56:14.446" v="3231" actId="2696"/>
        <pc:sldMasterMkLst>
          <pc:docMk/>
          <pc:sldMasterMk cId="139450675" sldId="2147483660"/>
        </pc:sldMasterMkLst>
        <pc:sldLayoutChg chg="del">
          <pc:chgData name="Roth, Dan" userId="18da4c67-dd89-43a7-9856-8592f867a23c" providerId="ADAL" clId="{2C0671EC-9D91-4E0B-A06A-58A2EE31ABEF}" dt="2019-12-06T04:56:14.446" v="3231" actId="2696"/>
          <pc:sldLayoutMkLst>
            <pc:docMk/>
            <pc:sldMasterMk cId="139450675" sldId="2147483660"/>
            <pc:sldLayoutMk cId="2116712023" sldId="2147483670"/>
          </pc:sldLayoutMkLst>
        </pc:sldLayoutChg>
      </pc:sldMasterChg>
    </pc:docChg>
  </pc:docChgLst>
  <pc:docChgLst>
    <pc:chgData name="Roth, Dan" userId="18da4c67-dd89-43a7-9856-8592f867a23c" providerId="ADAL" clId="{12816E6C-4436-40CE-8410-D0765F5F9A48}"/>
    <pc:docChg chg="undo custSel addSld delSld modSld sldOrd delSection modSection">
      <pc:chgData name="Roth, Dan" userId="18da4c67-dd89-43a7-9856-8592f867a23c" providerId="ADAL" clId="{12816E6C-4436-40CE-8410-D0765F5F9A48}" dt="2021-01-28T05:06:37.907" v="3690" actId="17851"/>
      <pc:docMkLst>
        <pc:docMk/>
      </pc:docMkLst>
      <pc:sldChg chg="del">
        <pc:chgData name="Roth, Dan" userId="18da4c67-dd89-43a7-9856-8592f867a23c" providerId="ADAL" clId="{12816E6C-4436-40CE-8410-D0765F5F9A48}" dt="2021-01-25T19:36:48.794" v="3526" actId="47"/>
        <pc:sldMkLst>
          <pc:docMk/>
          <pc:sldMk cId="1742764243" sldId="268"/>
        </pc:sldMkLst>
      </pc:sldChg>
      <pc:sldChg chg="del">
        <pc:chgData name="Roth, Dan" userId="18da4c67-dd89-43a7-9856-8592f867a23c" providerId="ADAL" clId="{12816E6C-4436-40CE-8410-D0765F5F9A48}" dt="2021-01-25T19:36:48.794" v="3526" actId="47"/>
        <pc:sldMkLst>
          <pc:docMk/>
          <pc:sldMk cId="3958187142" sldId="319"/>
        </pc:sldMkLst>
      </pc:sldChg>
      <pc:sldChg chg="modSp modAnim">
        <pc:chgData name="Roth, Dan" userId="18da4c67-dd89-43a7-9856-8592f867a23c" providerId="ADAL" clId="{12816E6C-4436-40CE-8410-D0765F5F9A48}" dt="2021-01-25T17:53:56.057" v="789" actId="6549"/>
        <pc:sldMkLst>
          <pc:docMk/>
          <pc:sldMk cId="150265810" sldId="324"/>
        </pc:sldMkLst>
        <pc:spChg chg="mod">
          <ac:chgData name="Roth, Dan" userId="18da4c67-dd89-43a7-9856-8592f867a23c" providerId="ADAL" clId="{12816E6C-4436-40CE-8410-D0765F5F9A48}" dt="2021-01-25T17:53:56.057" v="789" actId="6549"/>
          <ac:spMkLst>
            <pc:docMk/>
            <pc:sldMk cId="150265810" sldId="324"/>
            <ac:spMk id="3" creationId="{00000000-0000-0000-0000-000000000000}"/>
          </ac:spMkLst>
        </pc:spChg>
      </pc:sldChg>
      <pc:sldChg chg="del">
        <pc:chgData name="Roth, Dan" userId="18da4c67-dd89-43a7-9856-8592f867a23c" providerId="ADAL" clId="{12816E6C-4436-40CE-8410-D0765F5F9A48}" dt="2021-01-25T19:36:48.794" v="3526" actId="47"/>
        <pc:sldMkLst>
          <pc:docMk/>
          <pc:sldMk cId="1488551656" sldId="328"/>
        </pc:sldMkLst>
      </pc:sldChg>
      <pc:sldChg chg="del">
        <pc:chgData name="Roth, Dan" userId="18da4c67-dd89-43a7-9856-8592f867a23c" providerId="ADAL" clId="{12816E6C-4436-40CE-8410-D0765F5F9A48}" dt="2021-01-25T19:36:48.794" v="3526" actId="47"/>
        <pc:sldMkLst>
          <pc:docMk/>
          <pc:sldMk cId="844360345" sldId="331"/>
        </pc:sldMkLst>
      </pc:sldChg>
      <pc:sldChg chg="del">
        <pc:chgData name="Roth, Dan" userId="18da4c67-dd89-43a7-9856-8592f867a23c" providerId="ADAL" clId="{12816E6C-4436-40CE-8410-D0765F5F9A48}" dt="2021-01-25T19:36:48.794" v="3526" actId="47"/>
        <pc:sldMkLst>
          <pc:docMk/>
          <pc:sldMk cId="2141681996" sldId="332"/>
        </pc:sldMkLst>
      </pc:sldChg>
      <pc:sldChg chg="del">
        <pc:chgData name="Roth, Dan" userId="18da4c67-dd89-43a7-9856-8592f867a23c" providerId="ADAL" clId="{12816E6C-4436-40CE-8410-D0765F5F9A48}" dt="2021-01-25T19:36:48.794" v="3526" actId="47"/>
        <pc:sldMkLst>
          <pc:docMk/>
          <pc:sldMk cId="1447334789" sldId="333"/>
        </pc:sldMkLst>
      </pc:sldChg>
      <pc:sldChg chg="del">
        <pc:chgData name="Roth, Dan" userId="18da4c67-dd89-43a7-9856-8592f867a23c" providerId="ADAL" clId="{12816E6C-4436-40CE-8410-D0765F5F9A48}" dt="2021-01-25T19:36:48.794" v="3526" actId="47"/>
        <pc:sldMkLst>
          <pc:docMk/>
          <pc:sldMk cId="3783351560" sldId="334"/>
        </pc:sldMkLst>
      </pc:sldChg>
      <pc:sldChg chg="del">
        <pc:chgData name="Roth, Dan" userId="18da4c67-dd89-43a7-9856-8592f867a23c" providerId="ADAL" clId="{12816E6C-4436-40CE-8410-D0765F5F9A48}" dt="2021-01-25T19:36:48.794" v="3526" actId="47"/>
        <pc:sldMkLst>
          <pc:docMk/>
          <pc:sldMk cId="51493151" sldId="335"/>
        </pc:sldMkLst>
      </pc:sldChg>
      <pc:sldChg chg="del">
        <pc:chgData name="Roth, Dan" userId="18da4c67-dd89-43a7-9856-8592f867a23c" providerId="ADAL" clId="{12816E6C-4436-40CE-8410-D0765F5F9A48}" dt="2021-01-25T19:36:48.794" v="3526" actId="47"/>
        <pc:sldMkLst>
          <pc:docMk/>
          <pc:sldMk cId="3084774001" sldId="341"/>
        </pc:sldMkLst>
      </pc:sldChg>
      <pc:sldChg chg="modSp mod">
        <pc:chgData name="Roth, Dan" userId="18da4c67-dd89-43a7-9856-8592f867a23c" providerId="ADAL" clId="{12816E6C-4436-40CE-8410-D0765F5F9A48}" dt="2021-01-25T17:37:58.347" v="39" actId="20577"/>
        <pc:sldMkLst>
          <pc:docMk/>
          <pc:sldMk cId="144345531" sldId="385"/>
        </pc:sldMkLst>
        <pc:spChg chg="mod">
          <ac:chgData name="Roth, Dan" userId="18da4c67-dd89-43a7-9856-8592f867a23c" providerId="ADAL" clId="{12816E6C-4436-40CE-8410-D0765F5F9A48}" dt="2021-01-25T17:37:58.347" v="39" actId="20577"/>
          <ac:spMkLst>
            <pc:docMk/>
            <pc:sldMk cId="144345531" sldId="385"/>
            <ac:spMk id="50180" creationId="{00000000-0000-0000-0000-000000000000}"/>
          </ac:spMkLst>
        </pc:spChg>
      </pc:sldChg>
      <pc:sldChg chg="delSp modSp add mod">
        <pc:chgData name="Roth, Dan" userId="18da4c67-dd89-43a7-9856-8592f867a23c" providerId="ADAL" clId="{12816E6C-4436-40CE-8410-D0765F5F9A48}" dt="2021-01-25T19:34:46.124" v="3525" actId="208"/>
        <pc:sldMkLst>
          <pc:docMk/>
          <pc:sldMk cId="181139490" sldId="408"/>
        </pc:sldMkLst>
        <pc:spChg chg="mod">
          <ac:chgData name="Roth, Dan" userId="18da4c67-dd89-43a7-9856-8592f867a23c" providerId="ADAL" clId="{12816E6C-4436-40CE-8410-D0765F5F9A48}" dt="2021-01-25T19:33:12.462" v="3515" actId="208"/>
          <ac:spMkLst>
            <pc:docMk/>
            <pc:sldMk cId="181139490" sldId="408"/>
            <ac:spMk id="2" creationId="{00000000-0000-0000-0000-000000000000}"/>
          </ac:spMkLst>
        </pc:spChg>
        <pc:spChg chg="mod">
          <ac:chgData name="Roth, Dan" userId="18da4c67-dd89-43a7-9856-8592f867a23c" providerId="ADAL" clId="{12816E6C-4436-40CE-8410-D0765F5F9A48}" dt="2021-01-25T19:33:12.462" v="3515" actId="208"/>
          <ac:spMkLst>
            <pc:docMk/>
            <pc:sldMk cId="181139490" sldId="408"/>
            <ac:spMk id="3" creationId="{00000000-0000-0000-0000-000000000000}"/>
          </ac:spMkLst>
        </pc:spChg>
        <pc:spChg chg="del">
          <ac:chgData name="Roth, Dan" userId="18da4c67-dd89-43a7-9856-8592f867a23c" providerId="ADAL" clId="{12816E6C-4436-40CE-8410-D0765F5F9A48}" dt="2021-01-25T19:34:03.250" v="3524" actId="478"/>
          <ac:spMkLst>
            <pc:docMk/>
            <pc:sldMk cId="181139490" sldId="408"/>
            <ac:spMk id="4" creationId="{00000000-0000-0000-0000-000000000000}"/>
          </ac:spMkLst>
        </pc:spChg>
        <pc:spChg chg="mod">
          <ac:chgData name="Roth, Dan" userId="18da4c67-dd89-43a7-9856-8592f867a23c" providerId="ADAL" clId="{12816E6C-4436-40CE-8410-D0765F5F9A48}" dt="2021-01-25T19:33:25.840" v="3518" actId="208"/>
          <ac:spMkLst>
            <pc:docMk/>
            <pc:sldMk cId="181139490" sldId="408"/>
            <ac:spMk id="7" creationId="{00000000-0000-0000-0000-000000000000}"/>
          </ac:spMkLst>
        </pc:spChg>
        <pc:spChg chg="mod">
          <ac:chgData name="Roth, Dan" userId="18da4c67-dd89-43a7-9856-8592f867a23c" providerId="ADAL" clId="{12816E6C-4436-40CE-8410-D0765F5F9A48}" dt="2021-01-25T19:33:25.840" v="3518" actId="208"/>
          <ac:spMkLst>
            <pc:docMk/>
            <pc:sldMk cId="181139490" sldId="408"/>
            <ac:spMk id="8" creationId="{00000000-0000-0000-0000-000000000000}"/>
          </ac:spMkLst>
        </pc:spChg>
        <pc:spChg chg="mod">
          <ac:chgData name="Roth, Dan" userId="18da4c67-dd89-43a7-9856-8592f867a23c" providerId="ADAL" clId="{12816E6C-4436-40CE-8410-D0765F5F9A48}" dt="2021-01-25T19:33:25.840" v="3518" actId="208"/>
          <ac:spMkLst>
            <pc:docMk/>
            <pc:sldMk cId="181139490" sldId="408"/>
            <ac:spMk id="9" creationId="{00000000-0000-0000-0000-000000000000}"/>
          </ac:spMkLst>
        </pc:spChg>
        <pc:spChg chg="mod">
          <ac:chgData name="Roth, Dan" userId="18da4c67-dd89-43a7-9856-8592f867a23c" providerId="ADAL" clId="{12816E6C-4436-40CE-8410-D0765F5F9A48}" dt="2021-01-25T19:34:46.124" v="3525" actId="208"/>
          <ac:spMkLst>
            <pc:docMk/>
            <pc:sldMk cId="181139490" sldId="408"/>
            <ac:spMk id="10" creationId="{00000000-0000-0000-0000-000000000000}"/>
          </ac:spMkLst>
        </pc:spChg>
      </pc:sldChg>
      <pc:sldChg chg="delSp modSp add mod">
        <pc:chgData name="Roth, Dan" userId="18da4c67-dd89-43a7-9856-8592f867a23c" providerId="ADAL" clId="{12816E6C-4436-40CE-8410-D0765F5F9A48}" dt="2021-01-25T19:33:58.038" v="3523" actId="478"/>
        <pc:sldMkLst>
          <pc:docMk/>
          <pc:sldMk cId="2768581801" sldId="409"/>
        </pc:sldMkLst>
        <pc:spChg chg="del">
          <ac:chgData name="Roth, Dan" userId="18da4c67-dd89-43a7-9856-8592f867a23c" providerId="ADAL" clId="{12816E6C-4436-40CE-8410-D0765F5F9A48}" dt="2021-01-25T19:33:58.038" v="3523" actId="478"/>
          <ac:spMkLst>
            <pc:docMk/>
            <pc:sldMk cId="2768581801" sldId="409"/>
            <ac:spMk id="4" creationId="{00000000-0000-0000-0000-000000000000}"/>
          </ac:spMkLst>
        </pc:spChg>
        <pc:spChg chg="mod">
          <ac:chgData name="Roth, Dan" userId="18da4c67-dd89-43a7-9856-8592f867a23c" providerId="ADAL" clId="{12816E6C-4436-40CE-8410-D0765F5F9A48}" dt="2021-01-25T19:33:38.627" v="3520" actId="208"/>
          <ac:spMkLst>
            <pc:docMk/>
            <pc:sldMk cId="2768581801" sldId="409"/>
            <ac:spMk id="13"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5"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6"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7"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8"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9"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20" creationId="{00000000-0000-0000-0000-000000000000}"/>
          </ac:spMkLst>
        </pc:spChg>
      </pc:sldChg>
      <pc:sldChg chg="modSp mod">
        <pc:chgData name="Roth, Dan" userId="18da4c67-dd89-43a7-9856-8592f867a23c" providerId="ADAL" clId="{12816E6C-4436-40CE-8410-D0765F5F9A48}" dt="2021-01-25T18:02:01.206" v="842" actId="15"/>
        <pc:sldMkLst>
          <pc:docMk/>
          <pc:sldMk cId="2927507868" sldId="410"/>
        </pc:sldMkLst>
        <pc:spChg chg="mod">
          <ac:chgData name="Roth, Dan" userId="18da4c67-dd89-43a7-9856-8592f867a23c" providerId="ADAL" clId="{12816E6C-4436-40CE-8410-D0765F5F9A48}" dt="2021-01-25T18:00:36.048" v="791" actId="20577"/>
          <ac:spMkLst>
            <pc:docMk/>
            <pc:sldMk cId="2927507868" sldId="410"/>
            <ac:spMk id="3" creationId="{E37F9463-A2C6-4930-A5BD-6DEC0646BA50}"/>
          </ac:spMkLst>
        </pc:spChg>
        <pc:spChg chg="mod">
          <ac:chgData name="Roth, Dan" userId="18da4c67-dd89-43a7-9856-8592f867a23c" providerId="ADAL" clId="{12816E6C-4436-40CE-8410-D0765F5F9A48}" dt="2021-01-25T18:02:01.206" v="842" actId="15"/>
          <ac:spMkLst>
            <pc:docMk/>
            <pc:sldMk cId="2927507868" sldId="410"/>
            <ac:spMk id="6" creationId="{D3C9DD24-B9E8-4C4F-9FBF-732D0E09AE7C}"/>
          </ac:spMkLst>
        </pc:spChg>
      </pc:sldChg>
      <pc:sldChg chg="del">
        <pc:chgData name="Roth, Dan" userId="18da4c67-dd89-43a7-9856-8592f867a23c" providerId="ADAL" clId="{12816E6C-4436-40CE-8410-D0765F5F9A48}" dt="2021-01-25T19:36:48.794" v="3526" actId="47"/>
        <pc:sldMkLst>
          <pc:docMk/>
          <pc:sldMk cId="3553417767" sldId="413"/>
        </pc:sldMkLst>
      </pc:sldChg>
      <pc:sldChg chg="del">
        <pc:chgData name="Roth, Dan" userId="18da4c67-dd89-43a7-9856-8592f867a23c" providerId="ADAL" clId="{12816E6C-4436-40CE-8410-D0765F5F9A48}" dt="2021-01-25T19:36:48.794" v="3526" actId="47"/>
        <pc:sldMkLst>
          <pc:docMk/>
          <pc:sldMk cId="3861621921" sldId="464"/>
        </pc:sldMkLst>
      </pc:sldChg>
      <pc:sldChg chg="addSp delSp modSp add del mod chgLayout">
        <pc:chgData name="Roth, Dan" userId="18da4c67-dd89-43a7-9856-8592f867a23c" providerId="ADAL" clId="{12816E6C-4436-40CE-8410-D0765F5F9A48}" dt="2021-01-25T18:06:08.853" v="864" actId="47"/>
        <pc:sldMkLst>
          <pc:docMk/>
          <pc:sldMk cId="601208786" sldId="471"/>
        </pc:sldMkLst>
        <pc:spChg chg="mod ord">
          <ac:chgData name="Roth, Dan" userId="18da4c67-dd89-43a7-9856-8592f867a23c" providerId="ADAL" clId="{12816E6C-4436-40CE-8410-D0765F5F9A48}" dt="2021-01-25T18:04:39.011" v="861" actId="20577"/>
          <ac:spMkLst>
            <pc:docMk/>
            <pc:sldMk cId="601208786" sldId="471"/>
            <ac:spMk id="2" creationId="{00000000-0000-0000-0000-000000000000}"/>
          </ac:spMkLst>
        </pc:spChg>
        <pc:spChg chg="mod ord">
          <ac:chgData name="Roth, Dan" userId="18da4c67-dd89-43a7-9856-8592f867a23c" providerId="ADAL" clId="{12816E6C-4436-40CE-8410-D0765F5F9A48}" dt="2021-01-25T18:04:33.573" v="860" actId="6264"/>
          <ac:spMkLst>
            <pc:docMk/>
            <pc:sldMk cId="601208786" sldId="471"/>
            <ac:spMk id="3" creationId="{00000000-0000-0000-0000-000000000000}"/>
          </ac:spMkLst>
        </pc:spChg>
        <pc:spChg chg="mod ord">
          <ac:chgData name="Roth, Dan" userId="18da4c67-dd89-43a7-9856-8592f867a23c" providerId="ADAL" clId="{12816E6C-4436-40CE-8410-D0765F5F9A48}" dt="2021-01-25T18:04:33.573" v="860" actId="6264"/>
          <ac:spMkLst>
            <pc:docMk/>
            <pc:sldMk cId="601208786" sldId="471"/>
            <ac:spMk id="4" creationId="{00000000-0000-0000-0000-000000000000}"/>
          </ac:spMkLst>
        </pc:spChg>
        <pc:spChg chg="add del mod">
          <ac:chgData name="Roth, Dan" userId="18da4c67-dd89-43a7-9856-8592f867a23c" providerId="ADAL" clId="{12816E6C-4436-40CE-8410-D0765F5F9A48}" dt="2021-01-25T18:04:33.573" v="860" actId="6264"/>
          <ac:spMkLst>
            <pc:docMk/>
            <pc:sldMk cId="601208786" sldId="471"/>
            <ac:spMk id="7" creationId="{EC78C141-3430-4B01-BD6E-2262859E740A}"/>
          </ac:spMkLst>
        </pc:spChg>
        <pc:spChg chg="add del mod">
          <ac:chgData name="Roth, Dan" userId="18da4c67-dd89-43a7-9856-8592f867a23c" providerId="ADAL" clId="{12816E6C-4436-40CE-8410-D0765F5F9A48}" dt="2021-01-25T18:04:33.573" v="860" actId="6264"/>
          <ac:spMkLst>
            <pc:docMk/>
            <pc:sldMk cId="601208786" sldId="471"/>
            <ac:spMk id="10" creationId="{556EBB6F-DCD3-47B0-B80C-ABAFEAF06538}"/>
          </ac:spMkLst>
        </pc:spChg>
        <pc:spChg chg="mod">
          <ac:chgData name="Roth, Dan" userId="18da4c67-dd89-43a7-9856-8592f867a23c" providerId="ADAL" clId="{12816E6C-4436-40CE-8410-D0765F5F9A48}" dt="2021-01-25T18:04:44.758" v="862" actId="1076"/>
          <ac:spMkLst>
            <pc:docMk/>
            <pc:sldMk cId="601208786" sldId="471"/>
            <ac:spMk id="17" creationId="{DBB919A2-0150-D34F-B239-CA933B6A1532}"/>
          </ac:spMkLst>
        </pc:spChg>
      </pc:sldChg>
      <pc:sldChg chg="addSp modSp add mod modAnim">
        <pc:chgData name="Roth, Dan" userId="18da4c67-dd89-43a7-9856-8592f867a23c" providerId="ADAL" clId="{12816E6C-4436-40CE-8410-D0765F5F9A48}" dt="2021-01-25T18:36:20.298" v="1424" actId="1076"/>
        <pc:sldMkLst>
          <pc:docMk/>
          <pc:sldMk cId="1445998894" sldId="786"/>
        </pc:sldMkLst>
        <pc:spChg chg="mod">
          <ac:chgData name="Roth, Dan" userId="18da4c67-dd89-43a7-9856-8592f867a23c" providerId="ADAL" clId="{12816E6C-4436-40CE-8410-D0765F5F9A48}" dt="2021-01-25T18:33:23.054" v="1299" actId="20577"/>
          <ac:spMkLst>
            <pc:docMk/>
            <pc:sldMk cId="1445998894" sldId="786"/>
            <ac:spMk id="3" creationId="{47E1B7B4-D818-4958-B8BA-96E74EF43F84}"/>
          </ac:spMkLst>
        </pc:spChg>
        <pc:spChg chg="add mod">
          <ac:chgData name="Roth, Dan" userId="18da4c67-dd89-43a7-9856-8592f867a23c" providerId="ADAL" clId="{12816E6C-4436-40CE-8410-D0765F5F9A48}" dt="2021-01-25T18:36:20.298" v="1424" actId="1076"/>
          <ac:spMkLst>
            <pc:docMk/>
            <pc:sldMk cId="1445998894" sldId="786"/>
            <ac:spMk id="20" creationId="{2B0496A4-3C1F-4815-AB58-00AF616F9346}"/>
          </ac:spMkLst>
        </pc:spChg>
      </pc:sldChg>
      <pc:sldChg chg="add">
        <pc:chgData name="Roth, Dan" userId="18da4c67-dd89-43a7-9856-8592f867a23c" providerId="ADAL" clId="{12816E6C-4436-40CE-8410-D0765F5F9A48}" dt="2021-01-25T18:14:12.462" v="1020"/>
        <pc:sldMkLst>
          <pc:docMk/>
          <pc:sldMk cId="2315554258" sldId="814"/>
        </pc:sldMkLst>
      </pc:sldChg>
      <pc:sldChg chg="add">
        <pc:chgData name="Roth, Dan" userId="18da4c67-dd89-43a7-9856-8592f867a23c" providerId="ADAL" clId="{12816E6C-4436-40CE-8410-D0765F5F9A48}" dt="2021-01-25T18:31:52.047" v="1253"/>
        <pc:sldMkLst>
          <pc:docMk/>
          <pc:sldMk cId="2537040804" sldId="927"/>
        </pc:sldMkLst>
      </pc:sldChg>
      <pc:sldChg chg="add">
        <pc:chgData name="Roth, Dan" userId="18da4c67-dd89-43a7-9856-8592f867a23c" providerId="ADAL" clId="{12816E6C-4436-40CE-8410-D0765F5F9A48}" dt="2021-01-25T18:31:52.047" v="1253"/>
        <pc:sldMkLst>
          <pc:docMk/>
          <pc:sldMk cId="2919241841" sldId="929"/>
        </pc:sldMkLst>
      </pc:sldChg>
      <pc:sldChg chg="add">
        <pc:chgData name="Roth, Dan" userId="18da4c67-dd89-43a7-9856-8592f867a23c" providerId="ADAL" clId="{12816E6C-4436-40CE-8410-D0765F5F9A48}" dt="2021-01-25T18:31:52.047" v="1253"/>
        <pc:sldMkLst>
          <pc:docMk/>
          <pc:sldMk cId="2105409200" sldId="931"/>
        </pc:sldMkLst>
      </pc:sldChg>
      <pc:sldChg chg="add">
        <pc:chgData name="Roth, Dan" userId="18da4c67-dd89-43a7-9856-8592f867a23c" providerId="ADAL" clId="{12816E6C-4436-40CE-8410-D0765F5F9A48}" dt="2021-01-25T18:31:52.047" v="1253"/>
        <pc:sldMkLst>
          <pc:docMk/>
          <pc:sldMk cId="2791907706" sldId="932"/>
        </pc:sldMkLst>
      </pc:sldChg>
      <pc:sldChg chg="del">
        <pc:chgData name="Roth, Dan" userId="18da4c67-dd89-43a7-9856-8592f867a23c" providerId="ADAL" clId="{12816E6C-4436-40CE-8410-D0765F5F9A48}" dt="2021-01-25T19:36:48.794" v="3526" actId="47"/>
        <pc:sldMkLst>
          <pc:docMk/>
          <pc:sldMk cId="1474123489" sldId="1256"/>
        </pc:sldMkLst>
      </pc:sldChg>
      <pc:sldChg chg="del">
        <pc:chgData name="Roth, Dan" userId="18da4c67-dd89-43a7-9856-8592f867a23c" providerId="ADAL" clId="{12816E6C-4436-40CE-8410-D0765F5F9A48}" dt="2021-01-25T19:36:48.794" v="3526" actId="47"/>
        <pc:sldMkLst>
          <pc:docMk/>
          <pc:sldMk cId="1511776667" sldId="1262"/>
        </pc:sldMkLst>
      </pc:sldChg>
      <pc:sldChg chg="del">
        <pc:chgData name="Roth, Dan" userId="18da4c67-dd89-43a7-9856-8592f867a23c" providerId="ADAL" clId="{12816E6C-4436-40CE-8410-D0765F5F9A48}" dt="2021-01-25T19:36:48.794" v="3526" actId="47"/>
        <pc:sldMkLst>
          <pc:docMk/>
          <pc:sldMk cId="2144188295" sldId="1263"/>
        </pc:sldMkLst>
      </pc:sldChg>
      <pc:sldChg chg="del">
        <pc:chgData name="Roth, Dan" userId="18da4c67-dd89-43a7-9856-8592f867a23c" providerId="ADAL" clId="{12816E6C-4436-40CE-8410-D0765F5F9A48}" dt="2021-01-25T19:36:48.794" v="3526" actId="47"/>
        <pc:sldMkLst>
          <pc:docMk/>
          <pc:sldMk cId="4188490006" sldId="1270"/>
        </pc:sldMkLst>
      </pc:sldChg>
      <pc:sldChg chg="del">
        <pc:chgData name="Roth, Dan" userId="18da4c67-dd89-43a7-9856-8592f867a23c" providerId="ADAL" clId="{12816E6C-4436-40CE-8410-D0765F5F9A48}" dt="2021-01-25T19:36:48.794" v="3526" actId="47"/>
        <pc:sldMkLst>
          <pc:docMk/>
          <pc:sldMk cId="1434781963" sldId="1271"/>
        </pc:sldMkLst>
      </pc:sldChg>
      <pc:sldChg chg="del">
        <pc:chgData name="Roth, Dan" userId="18da4c67-dd89-43a7-9856-8592f867a23c" providerId="ADAL" clId="{12816E6C-4436-40CE-8410-D0765F5F9A48}" dt="2021-01-25T19:36:48.794" v="3526" actId="47"/>
        <pc:sldMkLst>
          <pc:docMk/>
          <pc:sldMk cId="1685955748" sldId="1272"/>
        </pc:sldMkLst>
      </pc:sldChg>
      <pc:sldChg chg="del">
        <pc:chgData name="Roth, Dan" userId="18da4c67-dd89-43a7-9856-8592f867a23c" providerId="ADAL" clId="{12816E6C-4436-40CE-8410-D0765F5F9A48}" dt="2021-01-25T19:36:48.794" v="3526" actId="47"/>
        <pc:sldMkLst>
          <pc:docMk/>
          <pc:sldMk cId="2482316728" sldId="1274"/>
        </pc:sldMkLst>
      </pc:sldChg>
      <pc:sldChg chg="del">
        <pc:chgData name="Roth, Dan" userId="18da4c67-dd89-43a7-9856-8592f867a23c" providerId="ADAL" clId="{12816E6C-4436-40CE-8410-D0765F5F9A48}" dt="2021-01-25T19:36:48.794" v="3526" actId="47"/>
        <pc:sldMkLst>
          <pc:docMk/>
          <pc:sldMk cId="76284685" sldId="1406"/>
        </pc:sldMkLst>
      </pc:sldChg>
      <pc:sldChg chg="modSp add mod">
        <pc:chgData name="Roth, Dan" userId="18da4c67-dd89-43a7-9856-8592f867a23c" providerId="ADAL" clId="{12816E6C-4436-40CE-8410-D0765F5F9A48}" dt="2021-01-25T18:43:20.787" v="1690" actId="207"/>
        <pc:sldMkLst>
          <pc:docMk/>
          <pc:sldMk cId="1245941064" sldId="1410"/>
        </pc:sldMkLst>
        <pc:spChg chg="mod">
          <ac:chgData name="Roth, Dan" userId="18da4c67-dd89-43a7-9856-8592f867a23c" providerId="ADAL" clId="{12816E6C-4436-40CE-8410-D0765F5F9A48}" dt="2021-01-25T18:43:11.500" v="1689" actId="207"/>
          <ac:spMkLst>
            <pc:docMk/>
            <pc:sldMk cId="1245941064" sldId="1410"/>
            <ac:spMk id="3" creationId="{EAC87610-5AFF-49E5-9F39-7C33AE31AF40}"/>
          </ac:spMkLst>
        </pc:spChg>
        <pc:spChg chg="mod">
          <ac:chgData name="Roth, Dan" userId="18da4c67-dd89-43a7-9856-8592f867a23c" providerId="ADAL" clId="{12816E6C-4436-40CE-8410-D0765F5F9A48}" dt="2021-01-25T18:43:20.787" v="1690" actId="207"/>
          <ac:spMkLst>
            <pc:docMk/>
            <pc:sldMk cId="1245941064" sldId="1410"/>
            <ac:spMk id="5" creationId="{665C4DB9-93BC-4D2C-AC74-B44EC7E589DA}"/>
          </ac:spMkLst>
        </pc:spChg>
      </pc:sldChg>
      <pc:sldChg chg="modSp add mod modAnim">
        <pc:chgData name="Roth, Dan" userId="18da4c67-dd89-43a7-9856-8592f867a23c" providerId="ADAL" clId="{12816E6C-4436-40CE-8410-D0765F5F9A48}" dt="2021-01-25T18:44:51.003" v="1714"/>
        <pc:sldMkLst>
          <pc:docMk/>
          <pc:sldMk cId="2672728247" sldId="1411"/>
        </pc:sldMkLst>
        <pc:spChg chg="mod">
          <ac:chgData name="Roth, Dan" userId="18da4c67-dd89-43a7-9856-8592f867a23c" providerId="ADAL" clId="{12816E6C-4436-40CE-8410-D0765F5F9A48}" dt="2021-01-25T18:44:17.046" v="1713" actId="20577"/>
          <ac:spMkLst>
            <pc:docMk/>
            <pc:sldMk cId="2672728247" sldId="1411"/>
            <ac:spMk id="3" creationId="{EAC87610-5AFF-49E5-9F39-7C33AE31AF40}"/>
          </ac:spMkLst>
        </pc:spChg>
        <pc:spChg chg="mod">
          <ac:chgData name="Roth, Dan" userId="18da4c67-dd89-43a7-9856-8592f867a23c" providerId="ADAL" clId="{12816E6C-4436-40CE-8410-D0765F5F9A48}" dt="2021-01-25T18:43:36.658" v="1691" actId="207"/>
          <ac:spMkLst>
            <pc:docMk/>
            <pc:sldMk cId="2672728247" sldId="1411"/>
            <ac:spMk id="5" creationId="{06DCE876-41E5-4996-A28F-6E1D94C7E026}"/>
          </ac:spMkLst>
        </pc:spChg>
      </pc:sldChg>
      <pc:sldChg chg="del">
        <pc:chgData name="Roth, Dan" userId="18da4c67-dd89-43a7-9856-8592f867a23c" providerId="ADAL" clId="{12816E6C-4436-40CE-8410-D0765F5F9A48}" dt="2021-01-25T19:36:48.794" v="3526" actId="47"/>
        <pc:sldMkLst>
          <pc:docMk/>
          <pc:sldMk cId="886930015" sldId="1424"/>
        </pc:sldMkLst>
      </pc:sldChg>
      <pc:sldChg chg="del">
        <pc:chgData name="Roth, Dan" userId="18da4c67-dd89-43a7-9856-8592f867a23c" providerId="ADAL" clId="{12816E6C-4436-40CE-8410-D0765F5F9A48}" dt="2021-01-25T19:36:48.794" v="3526" actId="47"/>
        <pc:sldMkLst>
          <pc:docMk/>
          <pc:sldMk cId="3215238970" sldId="1426"/>
        </pc:sldMkLst>
      </pc:sldChg>
      <pc:sldChg chg="del">
        <pc:chgData name="Roth, Dan" userId="18da4c67-dd89-43a7-9856-8592f867a23c" providerId="ADAL" clId="{12816E6C-4436-40CE-8410-D0765F5F9A48}" dt="2021-01-25T19:36:48.794" v="3526" actId="47"/>
        <pc:sldMkLst>
          <pc:docMk/>
          <pc:sldMk cId="2054719624" sldId="1427"/>
        </pc:sldMkLst>
      </pc:sldChg>
      <pc:sldChg chg="del">
        <pc:chgData name="Roth, Dan" userId="18da4c67-dd89-43a7-9856-8592f867a23c" providerId="ADAL" clId="{12816E6C-4436-40CE-8410-D0765F5F9A48}" dt="2021-01-25T19:36:48.794" v="3526" actId="47"/>
        <pc:sldMkLst>
          <pc:docMk/>
          <pc:sldMk cId="3754196254" sldId="1428"/>
        </pc:sldMkLst>
      </pc:sldChg>
      <pc:sldChg chg="del">
        <pc:chgData name="Roth, Dan" userId="18da4c67-dd89-43a7-9856-8592f867a23c" providerId="ADAL" clId="{12816E6C-4436-40CE-8410-D0765F5F9A48}" dt="2021-01-25T19:36:48.794" v="3526" actId="47"/>
        <pc:sldMkLst>
          <pc:docMk/>
          <pc:sldMk cId="3343304610" sldId="1429"/>
        </pc:sldMkLst>
      </pc:sldChg>
      <pc:sldChg chg="del">
        <pc:chgData name="Roth, Dan" userId="18da4c67-dd89-43a7-9856-8592f867a23c" providerId="ADAL" clId="{12816E6C-4436-40CE-8410-D0765F5F9A48}" dt="2021-01-25T19:36:48.794" v="3526" actId="47"/>
        <pc:sldMkLst>
          <pc:docMk/>
          <pc:sldMk cId="3239175532" sldId="1430"/>
        </pc:sldMkLst>
      </pc:sldChg>
      <pc:sldChg chg="del">
        <pc:chgData name="Roth, Dan" userId="18da4c67-dd89-43a7-9856-8592f867a23c" providerId="ADAL" clId="{12816E6C-4436-40CE-8410-D0765F5F9A48}" dt="2021-01-25T19:36:48.794" v="3526" actId="47"/>
        <pc:sldMkLst>
          <pc:docMk/>
          <pc:sldMk cId="4174586876" sldId="1431"/>
        </pc:sldMkLst>
      </pc:sldChg>
      <pc:sldChg chg="del">
        <pc:chgData name="Roth, Dan" userId="18da4c67-dd89-43a7-9856-8592f867a23c" providerId="ADAL" clId="{12816E6C-4436-40CE-8410-D0765F5F9A48}" dt="2021-01-25T19:36:48.794" v="3526" actId="47"/>
        <pc:sldMkLst>
          <pc:docMk/>
          <pc:sldMk cId="2089164404" sldId="1432"/>
        </pc:sldMkLst>
      </pc:sldChg>
      <pc:sldChg chg="del">
        <pc:chgData name="Roth, Dan" userId="18da4c67-dd89-43a7-9856-8592f867a23c" providerId="ADAL" clId="{12816E6C-4436-40CE-8410-D0765F5F9A48}" dt="2021-01-25T19:36:48.794" v="3526" actId="47"/>
        <pc:sldMkLst>
          <pc:docMk/>
          <pc:sldMk cId="2022508343" sldId="1433"/>
        </pc:sldMkLst>
      </pc:sldChg>
      <pc:sldChg chg="del">
        <pc:chgData name="Roth, Dan" userId="18da4c67-dd89-43a7-9856-8592f867a23c" providerId="ADAL" clId="{12816E6C-4436-40CE-8410-D0765F5F9A48}" dt="2021-01-25T19:36:48.794" v="3526" actId="47"/>
        <pc:sldMkLst>
          <pc:docMk/>
          <pc:sldMk cId="333435691" sldId="1434"/>
        </pc:sldMkLst>
      </pc:sldChg>
      <pc:sldChg chg="del">
        <pc:chgData name="Roth, Dan" userId="18da4c67-dd89-43a7-9856-8592f867a23c" providerId="ADAL" clId="{12816E6C-4436-40CE-8410-D0765F5F9A48}" dt="2021-01-25T19:36:48.794" v="3526" actId="47"/>
        <pc:sldMkLst>
          <pc:docMk/>
          <pc:sldMk cId="3684741166" sldId="1435"/>
        </pc:sldMkLst>
      </pc:sldChg>
      <pc:sldChg chg="del">
        <pc:chgData name="Roth, Dan" userId="18da4c67-dd89-43a7-9856-8592f867a23c" providerId="ADAL" clId="{12816E6C-4436-40CE-8410-D0765F5F9A48}" dt="2021-01-25T19:36:48.794" v="3526" actId="47"/>
        <pc:sldMkLst>
          <pc:docMk/>
          <pc:sldMk cId="4173984168" sldId="1436"/>
        </pc:sldMkLst>
      </pc:sldChg>
      <pc:sldChg chg="del">
        <pc:chgData name="Roth, Dan" userId="18da4c67-dd89-43a7-9856-8592f867a23c" providerId="ADAL" clId="{12816E6C-4436-40CE-8410-D0765F5F9A48}" dt="2021-01-25T19:36:48.794" v="3526" actId="47"/>
        <pc:sldMkLst>
          <pc:docMk/>
          <pc:sldMk cId="47283824" sldId="1437"/>
        </pc:sldMkLst>
      </pc:sldChg>
      <pc:sldChg chg="del">
        <pc:chgData name="Roth, Dan" userId="18da4c67-dd89-43a7-9856-8592f867a23c" providerId="ADAL" clId="{12816E6C-4436-40CE-8410-D0765F5F9A48}" dt="2021-01-25T19:36:48.794" v="3526" actId="47"/>
        <pc:sldMkLst>
          <pc:docMk/>
          <pc:sldMk cId="792008579" sldId="1438"/>
        </pc:sldMkLst>
      </pc:sldChg>
      <pc:sldChg chg="del">
        <pc:chgData name="Roth, Dan" userId="18da4c67-dd89-43a7-9856-8592f867a23c" providerId="ADAL" clId="{12816E6C-4436-40CE-8410-D0765F5F9A48}" dt="2021-01-25T19:36:48.794" v="3526" actId="47"/>
        <pc:sldMkLst>
          <pc:docMk/>
          <pc:sldMk cId="1958308503" sldId="1439"/>
        </pc:sldMkLst>
      </pc:sldChg>
      <pc:sldChg chg="del">
        <pc:chgData name="Roth, Dan" userId="18da4c67-dd89-43a7-9856-8592f867a23c" providerId="ADAL" clId="{12816E6C-4436-40CE-8410-D0765F5F9A48}" dt="2021-01-25T19:41:28.853" v="3688" actId="47"/>
        <pc:sldMkLst>
          <pc:docMk/>
          <pc:sldMk cId="45311533" sldId="1440"/>
        </pc:sldMkLst>
      </pc:sldChg>
      <pc:sldChg chg="modSp new mod">
        <pc:chgData name="Roth, Dan" userId="18da4c67-dd89-43a7-9856-8592f867a23c" providerId="ADAL" clId="{12816E6C-4436-40CE-8410-D0765F5F9A48}" dt="2021-01-25T18:16:40.787" v="1036" actId="20577"/>
        <pc:sldMkLst>
          <pc:docMk/>
          <pc:sldMk cId="2864819510" sldId="1441"/>
        </pc:sldMkLst>
        <pc:spChg chg="mod">
          <ac:chgData name="Roth, Dan" userId="18da4c67-dd89-43a7-9856-8592f867a23c" providerId="ADAL" clId="{12816E6C-4436-40CE-8410-D0765F5F9A48}" dt="2021-01-25T18:16:40.787" v="1036" actId="20577"/>
          <ac:spMkLst>
            <pc:docMk/>
            <pc:sldMk cId="2864819510" sldId="1441"/>
            <ac:spMk id="2" creationId="{1FFA6497-612D-4EFE-A76A-B8FA177746F5}"/>
          </ac:spMkLst>
        </pc:spChg>
        <pc:spChg chg="mod">
          <ac:chgData name="Roth, Dan" userId="18da4c67-dd89-43a7-9856-8592f867a23c" providerId="ADAL" clId="{12816E6C-4436-40CE-8410-D0765F5F9A48}" dt="2021-01-25T18:16:36.375" v="1035" actId="6549"/>
          <ac:spMkLst>
            <pc:docMk/>
            <pc:sldMk cId="2864819510" sldId="1441"/>
            <ac:spMk id="3" creationId="{7049CFC9-7016-4CEF-881D-ACF9DDC86CE6}"/>
          </ac:spMkLst>
        </pc:spChg>
      </pc:sldChg>
      <pc:sldChg chg="delSp add modAnim">
        <pc:chgData name="Roth, Dan" userId="18da4c67-dd89-43a7-9856-8592f867a23c" providerId="ADAL" clId="{12816E6C-4436-40CE-8410-D0765F5F9A48}" dt="2021-01-25T18:04:01.671" v="858" actId="478"/>
        <pc:sldMkLst>
          <pc:docMk/>
          <pc:sldMk cId="3613563112" sldId="1442"/>
        </pc:sldMkLst>
        <pc:spChg chg="del">
          <ac:chgData name="Roth, Dan" userId="18da4c67-dd89-43a7-9856-8592f867a23c" providerId="ADAL" clId="{12816E6C-4436-40CE-8410-D0765F5F9A48}" dt="2021-01-25T18:04:01.671" v="858" actId="478"/>
          <ac:spMkLst>
            <pc:docMk/>
            <pc:sldMk cId="3613563112" sldId="1442"/>
            <ac:spMk id="9" creationId="{9421FAAC-903C-482F-BCF9-A8E83A62A525}"/>
          </ac:spMkLst>
        </pc:spChg>
      </pc:sldChg>
      <pc:sldChg chg="addSp delSp modSp add mod delAnim modAnim modShow">
        <pc:chgData name="Roth, Dan" userId="18da4c67-dd89-43a7-9856-8592f867a23c" providerId="ADAL" clId="{12816E6C-4436-40CE-8410-D0765F5F9A48}" dt="2021-01-25T18:25:51.055" v="1224" actId="729"/>
        <pc:sldMkLst>
          <pc:docMk/>
          <pc:sldMk cId="3998438273" sldId="1450"/>
        </pc:sldMkLst>
        <pc:spChg chg="mod">
          <ac:chgData name="Roth, Dan" userId="18da4c67-dd89-43a7-9856-8592f867a23c" providerId="ADAL" clId="{12816E6C-4436-40CE-8410-D0765F5F9A48}" dt="2021-01-25T18:09:40.509" v="995" actId="20577"/>
          <ac:spMkLst>
            <pc:docMk/>
            <pc:sldMk cId="3998438273" sldId="1450"/>
            <ac:spMk id="2" creationId="{30566740-CE97-4A6F-8543-D6B6EC7AC8DC}"/>
          </ac:spMkLst>
        </pc:spChg>
        <pc:spChg chg="del mod">
          <ac:chgData name="Roth, Dan" userId="18da4c67-dd89-43a7-9856-8592f867a23c" providerId="ADAL" clId="{12816E6C-4436-40CE-8410-D0765F5F9A48}" dt="2021-01-25T18:10:03.551" v="1000" actId="478"/>
          <ac:spMkLst>
            <pc:docMk/>
            <pc:sldMk cId="3998438273" sldId="1450"/>
            <ac:spMk id="3" creationId="{825C054B-6F73-47A0-83BB-E735A958C184}"/>
          </ac:spMkLst>
        </pc:spChg>
        <pc:spChg chg="add del mod">
          <ac:chgData name="Roth, Dan" userId="18da4c67-dd89-43a7-9856-8592f867a23c" providerId="ADAL" clId="{12816E6C-4436-40CE-8410-D0765F5F9A48}" dt="2021-01-25T18:10:10.900" v="1001" actId="478"/>
          <ac:spMkLst>
            <pc:docMk/>
            <pc:sldMk cId="3998438273" sldId="1450"/>
            <ac:spMk id="5" creationId="{8A17CD2C-F7B4-4C20-AE2C-F8C31A3634A1}"/>
          </ac:spMkLst>
        </pc:spChg>
        <pc:spChg chg="mod">
          <ac:chgData name="Roth, Dan" userId="18da4c67-dd89-43a7-9856-8592f867a23c" providerId="ADAL" clId="{12816E6C-4436-40CE-8410-D0765F5F9A48}" dt="2021-01-25T18:11:48.157" v="1018" actId="12788"/>
          <ac:spMkLst>
            <pc:docMk/>
            <pc:sldMk cId="3998438273" sldId="1450"/>
            <ac:spMk id="8" creationId="{EE42B868-BD82-440D-A602-0FDCB1A22ABB}"/>
          </ac:spMkLst>
        </pc:spChg>
        <pc:spChg chg="mod">
          <ac:chgData name="Roth, Dan" userId="18da4c67-dd89-43a7-9856-8592f867a23c" providerId="ADAL" clId="{12816E6C-4436-40CE-8410-D0765F5F9A48}" dt="2021-01-25T18:11:55.206" v="1019" actId="12788"/>
          <ac:spMkLst>
            <pc:docMk/>
            <pc:sldMk cId="3998438273" sldId="1450"/>
            <ac:spMk id="13" creationId="{5AF14B58-D6D6-4A8D-9344-3E329027DFD3}"/>
          </ac:spMkLst>
        </pc:spChg>
        <pc:picChg chg="del">
          <ac:chgData name="Roth, Dan" userId="18da4c67-dd89-43a7-9856-8592f867a23c" providerId="ADAL" clId="{12816E6C-4436-40CE-8410-D0765F5F9A48}" dt="2021-01-25T18:09:59.055" v="999" actId="478"/>
          <ac:picMkLst>
            <pc:docMk/>
            <pc:sldMk cId="3998438273" sldId="1450"/>
            <ac:picMk id="6" creationId="{462C62D1-8155-4D11-ABA2-60CD0582F211}"/>
          </ac:picMkLst>
        </pc:picChg>
        <pc:picChg chg="del">
          <ac:chgData name="Roth, Dan" userId="18da4c67-dd89-43a7-9856-8592f867a23c" providerId="ADAL" clId="{12816E6C-4436-40CE-8410-D0765F5F9A48}" dt="2021-01-25T18:09:57.170" v="997" actId="478"/>
          <ac:picMkLst>
            <pc:docMk/>
            <pc:sldMk cId="3998438273" sldId="1450"/>
            <ac:picMk id="9" creationId="{ABFB5C68-C4B1-44B9-8916-0FD107A377D3}"/>
          </ac:picMkLst>
        </pc:picChg>
        <pc:picChg chg="del">
          <ac:chgData name="Roth, Dan" userId="18da4c67-dd89-43a7-9856-8592f867a23c" providerId="ADAL" clId="{12816E6C-4436-40CE-8410-D0765F5F9A48}" dt="2021-01-25T18:09:58.266" v="998" actId="478"/>
          <ac:picMkLst>
            <pc:docMk/>
            <pc:sldMk cId="3998438273" sldId="1450"/>
            <ac:picMk id="1026" creationId="{184F25BB-2532-4D26-A209-EC2F1EABEEB7}"/>
          </ac:picMkLst>
        </pc:picChg>
      </pc:sldChg>
      <pc:sldChg chg="add">
        <pc:chgData name="Roth, Dan" userId="18da4c67-dd89-43a7-9856-8592f867a23c" providerId="ADAL" clId="{12816E6C-4436-40CE-8410-D0765F5F9A48}" dt="2021-01-25T18:15:51.264" v="1021"/>
        <pc:sldMkLst>
          <pc:docMk/>
          <pc:sldMk cId="2919447387" sldId="1479"/>
        </pc:sldMkLst>
      </pc:sldChg>
      <pc:sldChg chg="add">
        <pc:chgData name="Roth, Dan" userId="18da4c67-dd89-43a7-9856-8592f867a23c" providerId="ADAL" clId="{12816E6C-4436-40CE-8410-D0765F5F9A48}" dt="2021-01-25T18:05:39.856" v="863"/>
        <pc:sldMkLst>
          <pc:docMk/>
          <pc:sldMk cId="1574207146" sldId="1566"/>
        </pc:sldMkLst>
      </pc:sldChg>
      <pc:sldChg chg="add del">
        <pc:chgData name="Roth, Dan" userId="18da4c67-dd89-43a7-9856-8592f867a23c" providerId="ADAL" clId="{12816E6C-4436-40CE-8410-D0765F5F9A48}" dt="2021-01-25T18:06:36.544" v="866"/>
        <pc:sldMkLst>
          <pc:docMk/>
          <pc:sldMk cId="2455240981" sldId="1567"/>
        </pc:sldMkLst>
      </pc:sldChg>
      <pc:sldChg chg="addSp modSp add mod modAnim">
        <pc:chgData name="Roth, Dan" userId="18da4c67-dd89-43a7-9856-8592f867a23c" providerId="ADAL" clId="{12816E6C-4436-40CE-8410-D0765F5F9A48}" dt="2021-01-25T18:07:49.375" v="960"/>
        <pc:sldMkLst>
          <pc:docMk/>
          <pc:sldMk cId="2760996494" sldId="1567"/>
        </pc:sldMkLst>
        <pc:spChg chg="add mod">
          <ac:chgData name="Roth, Dan" userId="18da4c67-dd89-43a7-9856-8592f867a23c" providerId="ADAL" clId="{12816E6C-4436-40CE-8410-D0765F5F9A48}" dt="2021-01-25T18:07:37.548" v="959" actId="20577"/>
          <ac:spMkLst>
            <pc:docMk/>
            <pc:sldMk cId="2760996494" sldId="1567"/>
            <ac:spMk id="8" creationId="{5AC06135-31B6-4682-BA0D-79562BBF1290}"/>
          </ac:spMkLst>
        </pc:spChg>
      </pc:sldChg>
      <pc:sldChg chg="add">
        <pc:chgData name="Roth, Dan" userId="18da4c67-dd89-43a7-9856-8592f867a23c" providerId="ADAL" clId="{12816E6C-4436-40CE-8410-D0765F5F9A48}" dt="2021-01-25T18:09:17.310" v="961"/>
        <pc:sldMkLst>
          <pc:docMk/>
          <pc:sldMk cId="3374284526" sldId="1568"/>
        </pc:sldMkLst>
      </pc:sldChg>
      <pc:sldChg chg="addSp modSp new mod ord modAnim">
        <pc:chgData name="Roth, Dan" userId="18da4c67-dd89-43a7-9856-8592f867a23c" providerId="ADAL" clId="{12816E6C-4436-40CE-8410-D0765F5F9A48}" dt="2021-01-25T18:29:41.774" v="1252"/>
        <pc:sldMkLst>
          <pc:docMk/>
          <pc:sldMk cId="1032280526" sldId="1569"/>
        </pc:sldMkLst>
        <pc:spChg chg="mod">
          <ac:chgData name="Roth, Dan" userId="18da4c67-dd89-43a7-9856-8592f867a23c" providerId="ADAL" clId="{12816E6C-4436-40CE-8410-D0765F5F9A48}" dt="2021-01-25T18:21:21.302" v="1223" actId="20577"/>
          <ac:spMkLst>
            <pc:docMk/>
            <pc:sldMk cId="1032280526" sldId="1569"/>
            <ac:spMk id="2" creationId="{6A6401DE-70BC-41E4-B4D6-4D373FBA009A}"/>
          </ac:spMkLst>
        </pc:spChg>
        <pc:spChg chg="mod">
          <ac:chgData name="Roth, Dan" userId="18da4c67-dd89-43a7-9856-8592f867a23c" providerId="ADAL" clId="{12816E6C-4436-40CE-8410-D0765F5F9A48}" dt="2021-01-25T18:20:53.162" v="1211" actId="313"/>
          <ac:spMkLst>
            <pc:docMk/>
            <pc:sldMk cId="1032280526" sldId="1569"/>
            <ac:spMk id="3" creationId="{6D92F73C-4876-4032-9A88-D1C08C3488DF}"/>
          </ac:spMkLst>
        </pc:spChg>
        <pc:spChg chg="add mod">
          <ac:chgData name="Roth, Dan" userId="18da4c67-dd89-43a7-9856-8592f867a23c" providerId="ADAL" clId="{12816E6C-4436-40CE-8410-D0765F5F9A48}" dt="2021-01-25T18:28:48.700" v="1242" actId="14100"/>
          <ac:spMkLst>
            <pc:docMk/>
            <pc:sldMk cId="1032280526" sldId="1569"/>
            <ac:spMk id="7" creationId="{F7C23B9B-3CFE-4186-9D99-3A1837D34BA5}"/>
          </ac:spMkLst>
        </pc:spChg>
        <pc:spChg chg="add mod ord">
          <ac:chgData name="Roth, Dan" userId="18da4c67-dd89-43a7-9856-8592f867a23c" providerId="ADAL" clId="{12816E6C-4436-40CE-8410-D0765F5F9A48}" dt="2021-01-25T18:29:24.679" v="1247" actId="14100"/>
          <ac:spMkLst>
            <pc:docMk/>
            <pc:sldMk cId="1032280526" sldId="1569"/>
            <ac:spMk id="8" creationId="{A599A488-FDB7-4E00-AE1C-E5C1F389BE2F}"/>
          </ac:spMkLst>
        </pc:spChg>
        <pc:spChg chg="add mod">
          <ac:chgData name="Roth, Dan" userId="18da4c67-dd89-43a7-9856-8592f867a23c" providerId="ADAL" clId="{12816E6C-4436-40CE-8410-D0765F5F9A48}" dt="2021-01-25T18:29:29.341" v="1248" actId="14100"/>
          <ac:spMkLst>
            <pc:docMk/>
            <pc:sldMk cId="1032280526" sldId="1569"/>
            <ac:spMk id="9" creationId="{0CDC3E5D-DD3A-41FD-9617-5D802B1F5D18}"/>
          </ac:spMkLst>
        </pc:spChg>
        <pc:picChg chg="add mod">
          <ac:chgData name="Roth, Dan" userId="18da4c67-dd89-43a7-9856-8592f867a23c" providerId="ADAL" clId="{12816E6C-4436-40CE-8410-D0765F5F9A48}" dt="2021-01-25T18:27:26.724" v="1236" actId="12788"/>
          <ac:picMkLst>
            <pc:docMk/>
            <pc:sldMk cId="1032280526" sldId="1569"/>
            <ac:picMk id="5" creationId="{E5B461E9-A598-4FDB-9878-783424ADB866}"/>
          </ac:picMkLst>
        </pc:picChg>
        <pc:cxnChg chg="add mod">
          <ac:chgData name="Roth, Dan" userId="18da4c67-dd89-43a7-9856-8592f867a23c" providerId="ADAL" clId="{12816E6C-4436-40CE-8410-D0765F5F9A48}" dt="2021-01-25T18:28:42.526" v="1241" actId="1076"/>
          <ac:cxnSpMkLst>
            <pc:docMk/>
            <pc:sldMk cId="1032280526" sldId="1569"/>
            <ac:cxnSpMk id="10" creationId="{45A1A061-F647-4976-A6B5-E6C40D6E9B27}"/>
          </ac:cxnSpMkLst>
        </pc:cxnChg>
        <pc:cxnChg chg="add mod">
          <ac:chgData name="Roth, Dan" userId="18da4c67-dd89-43a7-9856-8592f867a23c" providerId="ADAL" clId="{12816E6C-4436-40CE-8410-D0765F5F9A48}" dt="2021-01-25T18:28:57.910" v="1243" actId="1076"/>
          <ac:cxnSpMkLst>
            <pc:docMk/>
            <pc:sldMk cId="1032280526" sldId="1569"/>
            <ac:cxnSpMk id="11" creationId="{B2388EA6-BA7D-4608-93D7-77202FBEB6F1}"/>
          </ac:cxnSpMkLst>
        </pc:cxnChg>
      </pc:sldChg>
      <pc:sldChg chg="addSp modSp new mod">
        <pc:chgData name="Roth, Dan" userId="18da4c67-dd89-43a7-9856-8592f867a23c" providerId="ADAL" clId="{12816E6C-4436-40CE-8410-D0765F5F9A48}" dt="2021-01-25T18:40:08.984" v="1687" actId="20577"/>
        <pc:sldMkLst>
          <pc:docMk/>
          <pc:sldMk cId="1136384101" sldId="1570"/>
        </pc:sldMkLst>
        <pc:spChg chg="mod">
          <ac:chgData name="Roth, Dan" userId="18da4c67-dd89-43a7-9856-8592f867a23c" providerId="ADAL" clId="{12816E6C-4436-40CE-8410-D0765F5F9A48}" dt="2021-01-25T18:37:36.743" v="1449" actId="20577"/>
          <ac:spMkLst>
            <pc:docMk/>
            <pc:sldMk cId="1136384101" sldId="1570"/>
            <ac:spMk id="2" creationId="{145DCD37-44F6-4E05-8315-EA21F2A6A9B1}"/>
          </ac:spMkLst>
        </pc:spChg>
        <pc:spChg chg="mod">
          <ac:chgData name="Roth, Dan" userId="18da4c67-dd89-43a7-9856-8592f867a23c" providerId="ADAL" clId="{12816E6C-4436-40CE-8410-D0765F5F9A48}" dt="2021-01-25T18:40:08.984" v="1687" actId="20577"/>
          <ac:spMkLst>
            <pc:docMk/>
            <pc:sldMk cId="1136384101" sldId="1570"/>
            <ac:spMk id="3" creationId="{F81F2201-3204-4429-B884-4B8D4030A099}"/>
          </ac:spMkLst>
        </pc:spChg>
        <pc:spChg chg="add mod">
          <ac:chgData name="Roth, Dan" userId="18da4c67-dd89-43a7-9856-8592f867a23c" providerId="ADAL" clId="{12816E6C-4436-40CE-8410-D0765F5F9A48}" dt="2021-01-25T18:38:01.383" v="1475" actId="1076"/>
          <ac:spMkLst>
            <pc:docMk/>
            <pc:sldMk cId="1136384101" sldId="1570"/>
            <ac:spMk id="5" creationId="{3C876934-5DCA-4D73-83F1-500B5BCC390D}"/>
          </ac:spMkLst>
        </pc:spChg>
      </pc:sldChg>
      <pc:sldChg chg="addSp modSp new mod modAnim">
        <pc:chgData name="Roth, Dan" userId="18da4c67-dd89-43a7-9856-8592f867a23c" providerId="ADAL" clId="{12816E6C-4436-40CE-8410-D0765F5F9A48}" dt="2021-01-25T19:14:42.433" v="2752" actId="20577"/>
        <pc:sldMkLst>
          <pc:docMk/>
          <pc:sldMk cId="131440787" sldId="1571"/>
        </pc:sldMkLst>
        <pc:spChg chg="mod">
          <ac:chgData name="Roth, Dan" userId="18da4c67-dd89-43a7-9856-8592f867a23c" providerId="ADAL" clId="{12816E6C-4436-40CE-8410-D0765F5F9A48}" dt="2021-01-25T18:45:47.891" v="1724" actId="20577"/>
          <ac:spMkLst>
            <pc:docMk/>
            <pc:sldMk cId="131440787" sldId="1571"/>
            <ac:spMk id="2" creationId="{16CC4377-CFF4-4C95-AFFC-01F5DD3FDDE6}"/>
          </ac:spMkLst>
        </pc:spChg>
        <pc:spChg chg="mod">
          <ac:chgData name="Roth, Dan" userId="18da4c67-dd89-43a7-9856-8592f867a23c" providerId="ADAL" clId="{12816E6C-4436-40CE-8410-D0765F5F9A48}" dt="2021-01-25T19:14:42.433" v="2752" actId="20577"/>
          <ac:spMkLst>
            <pc:docMk/>
            <pc:sldMk cId="131440787" sldId="1571"/>
            <ac:spMk id="3" creationId="{182105E7-10D7-4002-8F02-2B863BF68983}"/>
          </ac:spMkLst>
        </pc:spChg>
        <pc:spChg chg="add mod">
          <ac:chgData name="Roth, Dan" userId="18da4c67-dd89-43a7-9856-8592f867a23c" providerId="ADAL" clId="{12816E6C-4436-40CE-8410-D0765F5F9A48}" dt="2021-01-25T19:13:47.588" v="2592" actId="1035"/>
          <ac:spMkLst>
            <pc:docMk/>
            <pc:sldMk cId="131440787" sldId="1571"/>
            <ac:spMk id="6" creationId="{A1538075-43D1-4A2E-842D-1365C8CB6DF3}"/>
          </ac:spMkLst>
        </pc:spChg>
        <pc:cxnChg chg="add mod">
          <ac:chgData name="Roth, Dan" userId="18da4c67-dd89-43a7-9856-8592f867a23c" providerId="ADAL" clId="{12816E6C-4436-40CE-8410-D0765F5F9A48}" dt="2021-01-25T19:13:47.588" v="2592" actId="1035"/>
          <ac:cxnSpMkLst>
            <pc:docMk/>
            <pc:sldMk cId="131440787" sldId="1571"/>
            <ac:cxnSpMk id="7" creationId="{E9FEE71B-F106-44A3-AC93-38891094FD80}"/>
          </ac:cxnSpMkLst>
        </pc:cxnChg>
      </pc:sldChg>
      <pc:sldChg chg="modSp new mod">
        <pc:chgData name="Roth, Dan" userId="18da4c67-dd89-43a7-9856-8592f867a23c" providerId="ADAL" clId="{12816E6C-4436-40CE-8410-D0765F5F9A48}" dt="2021-01-25T19:16:42.845" v="2999" actId="20577"/>
        <pc:sldMkLst>
          <pc:docMk/>
          <pc:sldMk cId="1376409242" sldId="1572"/>
        </pc:sldMkLst>
        <pc:spChg chg="mod">
          <ac:chgData name="Roth, Dan" userId="18da4c67-dd89-43a7-9856-8592f867a23c" providerId="ADAL" clId="{12816E6C-4436-40CE-8410-D0765F5F9A48}" dt="2021-01-25T19:15:03.538" v="2778" actId="20577"/>
          <ac:spMkLst>
            <pc:docMk/>
            <pc:sldMk cId="1376409242" sldId="1572"/>
            <ac:spMk id="2" creationId="{4D574E09-701C-48BB-9263-270D068B1421}"/>
          </ac:spMkLst>
        </pc:spChg>
        <pc:spChg chg="mod">
          <ac:chgData name="Roth, Dan" userId="18da4c67-dd89-43a7-9856-8592f867a23c" providerId="ADAL" clId="{12816E6C-4436-40CE-8410-D0765F5F9A48}" dt="2021-01-25T19:16:42.845" v="2999" actId="20577"/>
          <ac:spMkLst>
            <pc:docMk/>
            <pc:sldMk cId="1376409242" sldId="1572"/>
            <ac:spMk id="3" creationId="{D5D8C69E-B2F5-45A0-B90A-3E7CE26FF8BC}"/>
          </ac:spMkLst>
        </pc:spChg>
      </pc:sldChg>
      <pc:sldChg chg="addSp modSp add mod">
        <pc:chgData name="Roth, Dan" userId="18da4c67-dd89-43a7-9856-8592f867a23c" providerId="ADAL" clId="{12816E6C-4436-40CE-8410-D0765F5F9A48}" dt="2021-01-25T19:24:40.936" v="3512" actId="6549"/>
        <pc:sldMkLst>
          <pc:docMk/>
          <pc:sldMk cId="481553510" sldId="1573"/>
        </pc:sldMkLst>
        <pc:spChg chg="mod">
          <ac:chgData name="Roth, Dan" userId="18da4c67-dd89-43a7-9856-8592f867a23c" providerId="ADAL" clId="{12816E6C-4436-40CE-8410-D0765F5F9A48}" dt="2021-01-25T19:23:10.221" v="3435" actId="20577"/>
          <ac:spMkLst>
            <pc:docMk/>
            <pc:sldMk cId="481553510" sldId="1573"/>
            <ac:spMk id="3" creationId="{D5D8C69E-B2F5-45A0-B90A-3E7CE26FF8BC}"/>
          </ac:spMkLst>
        </pc:spChg>
        <pc:spChg chg="add mod">
          <ac:chgData name="Roth, Dan" userId="18da4c67-dd89-43a7-9856-8592f867a23c" providerId="ADAL" clId="{12816E6C-4436-40CE-8410-D0765F5F9A48}" dt="2021-01-25T19:24:40.936" v="3512" actId="6549"/>
          <ac:spMkLst>
            <pc:docMk/>
            <pc:sldMk cId="481553510" sldId="1573"/>
            <ac:spMk id="5" creationId="{C7DD2908-908E-4B53-B5D9-B23FD9140138}"/>
          </ac:spMkLst>
        </pc:spChg>
      </pc:sldChg>
      <pc:sldChg chg="addSp modSp add mod modAnim">
        <pc:chgData name="Roth, Dan" userId="18da4c67-dd89-43a7-9856-8592f867a23c" providerId="ADAL" clId="{12816E6C-4436-40CE-8410-D0765F5F9A48}" dt="2021-01-25T19:41:14.043" v="3687"/>
        <pc:sldMkLst>
          <pc:docMk/>
          <pc:sldMk cId="3884612194" sldId="1574"/>
        </pc:sldMkLst>
        <pc:spChg chg="add mod">
          <ac:chgData name="Roth, Dan" userId="18da4c67-dd89-43a7-9856-8592f867a23c" providerId="ADAL" clId="{12816E6C-4436-40CE-8410-D0765F5F9A48}" dt="2021-01-25T19:39:01.042" v="3635" actId="1076"/>
          <ac:spMkLst>
            <pc:docMk/>
            <pc:sldMk cId="3884612194" sldId="1574"/>
            <ac:spMk id="5" creationId="{160CE609-54C2-4613-B965-2928474845EE}"/>
          </ac:spMkLst>
        </pc:spChg>
        <pc:spChg chg="add mod">
          <ac:chgData name="Roth, Dan" userId="18da4c67-dd89-43a7-9856-8592f867a23c" providerId="ADAL" clId="{12816E6C-4436-40CE-8410-D0765F5F9A48}" dt="2021-01-25T19:40:01.468" v="3670" actId="14100"/>
          <ac:spMkLst>
            <pc:docMk/>
            <pc:sldMk cId="3884612194" sldId="1574"/>
            <ac:spMk id="7" creationId="{E41741D5-4788-4A36-8E5E-0893B148132B}"/>
          </ac:spMkLst>
        </pc:spChg>
        <pc:spChg chg="add mod">
          <ac:chgData name="Roth, Dan" userId="18da4c67-dd89-43a7-9856-8592f867a23c" providerId="ADAL" clId="{12816E6C-4436-40CE-8410-D0765F5F9A48}" dt="2021-01-25T19:41:08.001" v="3686" actId="207"/>
          <ac:spMkLst>
            <pc:docMk/>
            <pc:sldMk cId="3884612194" sldId="1574"/>
            <ac:spMk id="8" creationId="{116164B6-C034-4218-A8CD-7B01D95693BD}"/>
          </ac:spMkLst>
        </pc:spChg>
      </pc:sldChg>
      <pc:sldMasterChg chg="delSldLayout">
        <pc:chgData name="Roth, Dan" userId="18da4c67-dd89-43a7-9856-8592f867a23c" providerId="ADAL" clId="{12816E6C-4436-40CE-8410-D0765F5F9A48}" dt="2021-01-25T19:36:48.794" v="3526" actId="47"/>
        <pc:sldMasterMkLst>
          <pc:docMk/>
          <pc:sldMasterMk cId="139450675" sldId="2147483660"/>
        </pc:sldMasterMkLst>
        <pc:sldLayoutChg chg="del">
          <pc:chgData name="Roth, Dan" userId="18da4c67-dd89-43a7-9856-8592f867a23c" providerId="ADAL" clId="{12816E6C-4436-40CE-8410-D0765F5F9A48}" dt="2021-01-25T19:36:48.794" v="3526" actId="47"/>
          <pc:sldLayoutMkLst>
            <pc:docMk/>
            <pc:sldMasterMk cId="139450675" sldId="2147483660"/>
            <pc:sldLayoutMk cId="3172163490" sldId="2147483668"/>
          </pc:sldLayoutMkLst>
        </pc:sldLayoutChg>
      </pc:sldMasterChg>
    </pc:docChg>
  </pc:docChgLst>
  <pc:docChgLst>
    <pc:chgData name="Roth, Dan" userId="18da4c67-dd89-43a7-9856-8592f867a23c" providerId="ADAL" clId="{69BD53C5-F62C-4290-B3DA-0E50AE214438}"/>
    <pc:docChg chg="undo addSld modSld">
      <pc:chgData name="Roth, Dan" userId="18da4c67-dd89-43a7-9856-8592f867a23c" providerId="ADAL" clId="{69BD53C5-F62C-4290-B3DA-0E50AE214438}" dt="2019-09-26T02:42:53.050" v="112" actId="20577"/>
      <pc:docMkLst>
        <pc:docMk/>
      </pc:docMkLst>
      <pc:sldChg chg="modSp">
        <pc:chgData name="Roth, Dan" userId="18da4c67-dd89-43a7-9856-8592f867a23c" providerId="ADAL" clId="{69BD53C5-F62C-4290-B3DA-0E50AE214438}" dt="2019-09-26T02:40:54.857" v="90" actId="6549"/>
        <pc:sldMkLst>
          <pc:docMk/>
          <pc:sldMk cId="144345531" sldId="385"/>
        </pc:sldMkLst>
        <pc:spChg chg="mod">
          <ac:chgData name="Roth, Dan" userId="18da4c67-dd89-43a7-9856-8592f867a23c" providerId="ADAL" clId="{69BD53C5-F62C-4290-B3DA-0E50AE214438}" dt="2019-09-26T02:40:54.857" v="90" actId="6549"/>
          <ac:spMkLst>
            <pc:docMk/>
            <pc:sldMk cId="144345531" sldId="385"/>
            <ac:spMk id="50178" creationId="{00000000-0000-0000-0000-000000000000}"/>
          </ac:spMkLst>
        </pc:spChg>
      </pc:sldChg>
      <pc:sldChg chg="modSp add">
        <pc:chgData name="Roth, Dan" userId="18da4c67-dd89-43a7-9856-8592f867a23c" providerId="ADAL" clId="{69BD53C5-F62C-4290-B3DA-0E50AE214438}" dt="2019-09-26T02:42:53.050" v="112" actId="20577"/>
        <pc:sldMkLst>
          <pc:docMk/>
          <pc:sldMk cId="595954457" sldId="1405"/>
        </pc:sldMkLst>
        <pc:spChg chg="mod">
          <ac:chgData name="Roth, Dan" userId="18da4c67-dd89-43a7-9856-8592f867a23c" providerId="ADAL" clId="{69BD53C5-F62C-4290-B3DA-0E50AE214438}" dt="2019-09-26T02:42:53.050" v="112" actId="20577"/>
          <ac:spMkLst>
            <pc:docMk/>
            <pc:sldMk cId="595954457" sldId="1405"/>
            <ac:spMk id="2" creationId="{AA69A9A9-EFED-4E39-BC36-CEC02E68ECCD}"/>
          </ac:spMkLst>
        </pc:spChg>
      </pc:sldChg>
    </pc:docChg>
  </pc:docChgLst>
  <pc:docChgLst>
    <pc:chgData name="Roth, Dan" userId="18da4c67-dd89-43a7-9856-8592f867a23c" providerId="ADAL" clId="{9D608E2D-F898-4A30-8F18-205E52A7BD31}"/>
    <pc:docChg chg="undo custSel addSld delSld modSld sldOrd modSection">
      <pc:chgData name="Roth, Dan" userId="18da4c67-dd89-43a7-9856-8592f867a23c" providerId="ADAL" clId="{9D608E2D-F898-4A30-8F18-205E52A7BD31}" dt="2020-01-15T18:08:36.819" v="4613" actId="5793"/>
      <pc:docMkLst>
        <pc:docMk/>
      </pc:docMkLst>
      <pc:sldChg chg="addSp delSp modSp modTransition modAnim">
        <pc:chgData name="Roth, Dan" userId="18da4c67-dd89-43a7-9856-8592f867a23c" providerId="ADAL" clId="{9D608E2D-F898-4A30-8F18-205E52A7BD31}" dt="2020-01-15T17:19:42.268" v="2973" actId="6549"/>
        <pc:sldMkLst>
          <pc:docMk/>
          <pc:sldMk cId="3958187142" sldId="319"/>
        </pc:sldMkLst>
        <pc:spChg chg="mod">
          <ac:chgData name="Roth, Dan" userId="18da4c67-dd89-43a7-9856-8592f867a23c" providerId="ADAL" clId="{9D608E2D-F898-4A30-8F18-205E52A7BD31}" dt="2020-01-15T17:19:42.268" v="2973" actId="6549"/>
          <ac:spMkLst>
            <pc:docMk/>
            <pc:sldMk cId="3958187142" sldId="319"/>
            <ac:spMk id="3" creationId="{00000000-0000-0000-0000-000000000000}"/>
          </ac:spMkLst>
        </pc:spChg>
        <pc:spChg chg="add mod">
          <ac:chgData name="Roth, Dan" userId="18da4c67-dd89-43a7-9856-8592f867a23c" providerId="ADAL" clId="{9D608E2D-F898-4A30-8F18-205E52A7BD31}" dt="2020-01-15T17:14:50.255" v="2870" actId="1035"/>
          <ac:spMkLst>
            <pc:docMk/>
            <pc:sldMk cId="3958187142" sldId="319"/>
            <ac:spMk id="31" creationId="{CDFD2C5F-62AC-4B74-99B1-9BB12009E71B}"/>
          </ac:spMkLst>
        </pc:spChg>
        <pc:picChg chg="add del">
          <ac:chgData name="Roth, Dan" userId="18da4c67-dd89-43a7-9856-8592f867a23c" providerId="ADAL" clId="{9D608E2D-F898-4A30-8F18-205E52A7BD31}" dt="2020-01-15T17:12:12.218" v="2790"/>
          <ac:picMkLst>
            <pc:docMk/>
            <pc:sldMk cId="3958187142" sldId="319"/>
            <ac:picMk id="8" creationId="{BE948A7A-57C0-4768-AD1B-11A91E476213}"/>
          </ac:picMkLst>
        </pc:picChg>
        <pc:cxnChg chg="ord">
          <ac:chgData name="Roth, Dan" userId="18da4c67-dd89-43a7-9856-8592f867a23c" providerId="ADAL" clId="{9D608E2D-F898-4A30-8F18-205E52A7BD31}" dt="2020-01-15T17:07:37.390" v="2783" actId="166"/>
          <ac:cxnSpMkLst>
            <pc:docMk/>
            <pc:sldMk cId="3958187142" sldId="319"/>
            <ac:cxnSpMk id="7" creationId="{00000000-0000-0000-0000-000000000000}"/>
          </ac:cxnSpMkLst>
        </pc:cxnChg>
        <pc:cxnChg chg="mod ord">
          <ac:chgData name="Roth, Dan" userId="18da4c67-dd89-43a7-9856-8592f867a23c" providerId="ADAL" clId="{9D608E2D-F898-4A30-8F18-205E52A7BD31}" dt="2020-01-15T17:09:24.733" v="2786" actId="14100"/>
          <ac:cxnSpMkLst>
            <pc:docMk/>
            <pc:sldMk cId="3958187142" sldId="319"/>
            <ac:cxnSpMk id="11" creationId="{00000000-0000-0000-0000-000000000000}"/>
          </ac:cxnSpMkLst>
        </pc:cxnChg>
      </pc:sldChg>
      <pc:sldChg chg="add modTransition modAnim">
        <pc:chgData name="Roth, Dan" userId="18da4c67-dd89-43a7-9856-8592f867a23c" providerId="ADAL" clId="{9D608E2D-F898-4A30-8F18-205E52A7BD31}" dt="2020-01-15T16:59:20.191" v="2778"/>
        <pc:sldMkLst>
          <pc:docMk/>
          <pc:sldMk cId="150265810" sldId="324"/>
        </pc:sldMkLst>
      </pc:sldChg>
      <pc:sldChg chg="modSp modTransition">
        <pc:chgData name="Roth, Dan" userId="18da4c67-dd89-43a7-9856-8592f867a23c" providerId="ADAL" clId="{9D608E2D-F898-4A30-8F18-205E52A7BD31}" dt="2020-01-15T17:21:14.268" v="2974"/>
        <pc:sldMkLst>
          <pc:docMk/>
          <pc:sldMk cId="1488551656" sldId="328"/>
        </pc:sldMkLst>
        <pc:spChg chg="mod">
          <ac:chgData name="Roth, Dan" userId="18da4c67-dd89-43a7-9856-8592f867a23c" providerId="ADAL" clId="{9D608E2D-F898-4A30-8F18-205E52A7BD31}" dt="2020-01-15T14:54:04.191" v="277" actId="313"/>
          <ac:spMkLst>
            <pc:docMk/>
            <pc:sldMk cId="1488551656" sldId="328"/>
            <ac:spMk id="3" creationId="{00000000-0000-0000-0000-000000000000}"/>
          </ac:spMkLst>
        </pc:spChg>
      </pc:sldChg>
      <pc:sldChg chg="del">
        <pc:chgData name="Roth, Dan" userId="18da4c67-dd89-43a7-9856-8592f867a23c" providerId="ADAL" clId="{9D608E2D-F898-4A30-8F18-205E52A7BD31}" dt="2020-01-15T14:55:02.480" v="278" actId="2696"/>
        <pc:sldMkLst>
          <pc:docMk/>
          <pc:sldMk cId="1255450428" sldId="341"/>
        </pc:sldMkLst>
      </pc:sldChg>
      <pc:sldChg chg="addSp delSp modSp add del modTransition">
        <pc:chgData name="Roth, Dan" userId="18da4c67-dd89-43a7-9856-8592f867a23c" providerId="ADAL" clId="{9D608E2D-F898-4A30-8F18-205E52A7BD31}" dt="2020-01-15T16:26:59.912" v="2469" actId="2696"/>
        <pc:sldMkLst>
          <pc:docMk/>
          <pc:sldMk cId="3077031868" sldId="341"/>
        </pc:sldMkLst>
        <pc:spChg chg="del">
          <ac:chgData name="Roth, Dan" userId="18da4c67-dd89-43a7-9856-8592f867a23c" providerId="ADAL" clId="{9D608E2D-F898-4A30-8F18-205E52A7BD31}" dt="2020-01-15T14:58:45.833" v="315" actId="478"/>
          <ac:spMkLst>
            <pc:docMk/>
            <pc:sldMk cId="3077031868" sldId="341"/>
            <ac:spMk id="3" creationId="{00000000-0000-0000-0000-000000000000}"/>
          </ac:spMkLst>
        </pc:spChg>
        <pc:spChg chg="mod">
          <ac:chgData name="Roth, Dan" userId="18da4c67-dd89-43a7-9856-8592f867a23c" providerId="ADAL" clId="{9D608E2D-F898-4A30-8F18-205E52A7BD31}" dt="2020-01-15T14:56:19.472" v="280" actId="20577"/>
          <ac:spMkLst>
            <pc:docMk/>
            <pc:sldMk cId="3077031868" sldId="341"/>
            <ac:spMk id="40" creationId="{00000000-0000-0000-0000-000000000000}"/>
          </ac:spMkLst>
        </pc:spChg>
        <pc:spChg chg="add mod">
          <ac:chgData name="Roth, Dan" userId="18da4c67-dd89-43a7-9856-8592f867a23c" providerId="ADAL" clId="{9D608E2D-F898-4A30-8F18-205E52A7BD31}" dt="2020-01-15T14:58:17.159" v="313" actId="255"/>
          <ac:spMkLst>
            <pc:docMk/>
            <pc:sldMk cId="3077031868" sldId="341"/>
            <ac:spMk id="43" creationId="{6599630A-8311-4C6D-9063-DBE500A351B1}"/>
          </ac:spMkLst>
        </pc:spChg>
        <pc:spChg chg="mod">
          <ac:chgData name="Roth, Dan" userId="18da4c67-dd89-43a7-9856-8592f867a23c" providerId="ADAL" clId="{9D608E2D-F898-4A30-8F18-205E52A7BD31}" dt="2020-01-15T14:58:26.182" v="314" actId="255"/>
          <ac:spMkLst>
            <pc:docMk/>
            <pc:sldMk cId="3077031868" sldId="341"/>
            <ac:spMk id="103" creationId="{00000000-0000-0000-0000-000000000000}"/>
          </ac:spMkLst>
        </pc:spChg>
        <pc:spChg chg="mod">
          <ac:chgData name="Roth, Dan" userId="18da4c67-dd89-43a7-9856-8592f867a23c" providerId="ADAL" clId="{9D608E2D-F898-4A30-8F18-205E52A7BD31}" dt="2020-01-15T14:57:58.122" v="312" actId="255"/>
          <ac:spMkLst>
            <pc:docMk/>
            <pc:sldMk cId="3077031868" sldId="341"/>
            <ac:spMk id="106" creationId="{00000000-0000-0000-0000-000000000000}"/>
          </ac:spMkLst>
        </pc:spChg>
        <pc:cxnChg chg="mod">
          <ac:chgData name="Roth, Dan" userId="18da4c67-dd89-43a7-9856-8592f867a23c" providerId="ADAL" clId="{9D608E2D-F898-4A30-8F18-205E52A7BD31}" dt="2020-01-15T14:58:26.182" v="314" actId="255"/>
          <ac:cxnSpMkLst>
            <pc:docMk/>
            <pc:sldMk cId="3077031868" sldId="341"/>
            <ac:cxnSpMk id="104" creationId="{00000000-0000-0000-0000-000000000000}"/>
          </ac:cxnSpMkLst>
        </pc:cxnChg>
        <pc:cxnChg chg="mod">
          <ac:chgData name="Roth, Dan" userId="18da4c67-dd89-43a7-9856-8592f867a23c" providerId="ADAL" clId="{9D608E2D-F898-4A30-8F18-205E52A7BD31}" dt="2020-01-15T14:58:26.182" v="314" actId="255"/>
          <ac:cxnSpMkLst>
            <pc:docMk/>
            <pc:sldMk cId="3077031868" sldId="341"/>
            <ac:cxnSpMk id="110" creationId="{00000000-0000-0000-0000-000000000000}"/>
          </ac:cxnSpMkLst>
        </pc:cxnChg>
      </pc:sldChg>
      <pc:sldChg chg="modSp add">
        <pc:chgData name="Roth, Dan" userId="18da4c67-dd89-43a7-9856-8592f867a23c" providerId="ADAL" clId="{9D608E2D-F898-4A30-8F18-205E52A7BD31}" dt="2020-01-15T16:27:20.816" v="2471" actId="6549"/>
        <pc:sldMkLst>
          <pc:docMk/>
          <pc:sldMk cId="3084774001" sldId="341"/>
        </pc:sldMkLst>
        <pc:spChg chg="mod">
          <ac:chgData name="Roth, Dan" userId="18da4c67-dd89-43a7-9856-8592f867a23c" providerId="ADAL" clId="{9D608E2D-F898-4A30-8F18-205E52A7BD31}" dt="2020-01-15T16:27:20.816" v="2471" actId="6549"/>
          <ac:spMkLst>
            <pc:docMk/>
            <pc:sldMk cId="3084774001" sldId="341"/>
            <ac:spMk id="106" creationId="{00000000-0000-0000-0000-000000000000}"/>
          </ac:spMkLst>
        </pc:spChg>
      </pc:sldChg>
      <pc:sldChg chg="del">
        <pc:chgData name="Roth, Dan" userId="18da4c67-dd89-43a7-9856-8592f867a23c" providerId="ADAL" clId="{9D608E2D-F898-4A30-8F18-205E52A7BD31}" dt="2020-01-15T14:55:02.480" v="278" actId="2696"/>
        <pc:sldMkLst>
          <pc:docMk/>
          <pc:sldMk cId="634992028" sldId="342"/>
        </pc:sldMkLst>
      </pc:sldChg>
      <pc:sldChg chg="add del">
        <pc:chgData name="Roth, Dan" userId="18da4c67-dd89-43a7-9856-8592f867a23c" providerId="ADAL" clId="{9D608E2D-F898-4A30-8F18-205E52A7BD31}" dt="2020-01-15T17:54:36.637" v="3840" actId="47"/>
        <pc:sldMkLst>
          <pc:docMk/>
          <pc:sldMk cId="1523091333" sldId="342"/>
        </pc:sldMkLst>
      </pc:sldChg>
      <pc:sldChg chg="modSp add del">
        <pc:chgData name="Roth, Dan" userId="18da4c67-dd89-43a7-9856-8592f867a23c" providerId="ADAL" clId="{9D608E2D-F898-4A30-8F18-205E52A7BD31}" dt="2020-01-15T16:26:59.912" v="2469" actId="2696"/>
        <pc:sldMkLst>
          <pc:docMk/>
          <pc:sldMk cId="2888531871" sldId="342"/>
        </pc:sldMkLst>
        <pc:spChg chg="mod">
          <ac:chgData name="Roth, Dan" userId="18da4c67-dd89-43a7-9856-8592f867a23c" providerId="ADAL" clId="{9D608E2D-F898-4A30-8F18-205E52A7BD31}" dt="2020-01-15T14:59:51.506" v="317" actId="313"/>
          <ac:spMkLst>
            <pc:docMk/>
            <pc:sldMk cId="2888531871" sldId="342"/>
            <ac:spMk id="3" creationId="{00000000-0000-0000-0000-000000000000}"/>
          </ac:spMkLst>
        </pc:spChg>
      </pc:sldChg>
      <pc:sldChg chg="modSp">
        <pc:chgData name="Roth, Dan" userId="18da4c67-dd89-43a7-9856-8592f867a23c" providerId="ADAL" clId="{9D608E2D-F898-4A30-8F18-205E52A7BD31}" dt="2020-01-14T22:47:23.039" v="74" actId="403"/>
        <pc:sldMkLst>
          <pc:docMk/>
          <pc:sldMk cId="144345531" sldId="385"/>
        </pc:sldMkLst>
        <pc:spChg chg="mod">
          <ac:chgData name="Roth, Dan" userId="18da4c67-dd89-43a7-9856-8592f867a23c" providerId="ADAL" clId="{9D608E2D-F898-4A30-8F18-205E52A7BD31}" dt="2020-01-14T22:47:23.039" v="74" actId="403"/>
          <ac:spMkLst>
            <pc:docMk/>
            <pc:sldMk cId="144345531" sldId="385"/>
            <ac:spMk id="50180" creationId="{00000000-0000-0000-0000-000000000000}"/>
          </ac:spMkLst>
        </pc:spChg>
      </pc:sldChg>
      <pc:sldChg chg="modSp modAnim">
        <pc:chgData name="Roth, Dan" userId="18da4c67-dd89-43a7-9856-8592f867a23c" providerId="ADAL" clId="{9D608E2D-F898-4A30-8F18-205E52A7BD31}" dt="2020-01-15T16:56:18.975" v="2774"/>
        <pc:sldMkLst>
          <pc:docMk/>
          <pc:sldMk cId="2927507868" sldId="410"/>
        </pc:sldMkLst>
        <pc:spChg chg="mod">
          <ac:chgData name="Roth, Dan" userId="18da4c67-dd89-43a7-9856-8592f867a23c" providerId="ADAL" clId="{9D608E2D-F898-4A30-8F18-205E52A7BD31}" dt="2020-01-15T16:55:55.357" v="2772" actId="20577"/>
          <ac:spMkLst>
            <pc:docMk/>
            <pc:sldMk cId="2927507868" sldId="410"/>
            <ac:spMk id="3" creationId="{E37F9463-A2C6-4930-A5BD-6DEC0646BA50}"/>
          </ac:spMkLst>
        </pc:spChg>
        <pc:spChg chg="mod">
          <ac:chgData name="Roth, Dan" userId="18da4c67-dd89-43a7-9856-8592f867a23c" providerId="ADAL" clId="{9D608E2D-F898-4A30-8F18-205E52A7BD31}" dt="2020-01-15T16:54:43.379" v="2730" actId="1076"/>
          <ac:spMkLst>
            <pc:docMk/>
            <pc:sldMk cId="2927507868" sldId="410"/>
            <ac:spMk id="6" creationId="{D3C9DD24-B9E8-4C4F-9FBF-732D0E09AE7C}"/>
          </ac:spMkLst>
        </pc:spChg>
      </pc:sldChg>
      <pc:sldChg chg="modSp modAnim">
        <pc:chgData name="Roth, Dan" userId="18da4c67-dd89-43a7-9856-8592f867a23c" providerId="ADAL" clId="{9D608E2D-F898-4A30-8F18-205E52A7BD31}" dt="2020-01-15T17:27:50.294" v="3310" actId="20577"/>
        <pc:sldMkLst>
          <pc:docMk/>
          <pc:sldMk cId="3553417767" sldId="413"/>
        </pc:sldMkLst>
        <pc:spChg chg="mod">
          <ac:chgData name="Roth, Dan" userId="18da4c67-dd89-43a7-9856-8592f867a23c" providerId="ADAL" clId="{9D608E2D-F898-4A30-8F18-205E52A7BD31}" dt="2020-01-15T17:27:50.294" v="3310" actId="20577"/>
          <ac:spMkLst>
            <pc:docMk/>
            <pc:sldMk cId="3553417767" sldId="413"/>
            <ac:spMk id="3" creationId="{20C97427-67D8-475B-8008-0D874D40FF34}"/>
          </ac:spMkLst>
        </pc:spChg>
      </pc:sldChg>
      <pc:sldChg chg="modTransition">
        <pc:chgData name="Roth, Dan" userId="18da4c67-dd89-43a7-9856-8592f867a23c" providerId="ADAL" clId="{9D608E2D-F898-4A30-8F18-205E52A7BD31}" dt="2020-01-15T17:53:44.496" v="3839"/>
        <pc:sldMkLst>
          <pc:docMk/>
          <pc:sldMk cId="3861621921" sldId="464"/>
        </pc:sldMkLst>
      </pc:sldChg>
      <pc:sldChg chg="modTransition">
        <pc:chgData name="Roth, Dan" userId="18da4c67-dd89-43a7-9856-8592f867a23c" providerId="ADAL" clId="{9D608E2D-F898-4A30-8F18-205E52A7BD31}" dt="2020-01-15T17:53:37.755" v="3838"/>
        <pc:sldMkLst>
          <pc:docMk/>
          <pc:sldMk cId="1474123489" sldId="1256"/>
        </pc:sldMkLst>
      </pc:sldChg>
      <pc:sldChg chg="delSp modAnim">
        <pc:chgData name="Roth, Dan" userId="18da4c67-dd89-43a7-9856-8592f867a23c" providerId="ADAL" clId="{9D608E2D-F898-4A30-8F18-205E52A7BD31}" dt="2020-01-15T17:53:31.843" v="3837" actId="478"/>
        <pc:sldMkLst>
          <pc:docMk/>
          <pc:sldMk cId="2144188295" sldId="1263"/>
        </pc:sldMkLst>
        <pc:spChg chg="del">
          <ac:chgData name="Roth, Dan" userId="18da4c67-dd89-43a7-9856-8592f867a23c" providerId="ADAL" clId="{9D608E2D-F898-4A30-8F18-205E52A7BD31}" dt="2020-01-15T17:53:31.843" v="3837" actId="478"/>
          <ac:spMkLst>
            <pc:docMk/>
            <pc:sldMk cId="2144188295" sldId="1263"/>
            <ac:spMk id="9" creationId="{9421FAAC-903C-482F-BCF9-A8E83A62A525}"/>
          </ac:spMkLst>
        </pc:spChg>
      </pc:sldChg>
      <pc:sldChg chg="addSp modSp modAnim">
        <pc:chgData name="Roth, Dan" userId="18da4c67-dd89-43a7-9856-8592f867a23c" providerId="ADAL" clId="{9D608E2D-F898-4A30-8F18-205E52A7BD31}" dt="2020-01-15T16:52:36.256" v="2677" actId="1076"/>
        <pc:sldMkLst>
          <pc:docMk/>
          <pc:sldMk cId="4188490006" sldId="1270"/>
        </pc:sldMkLst>
        <pc:spChg chg="mod">
          <ac:chgData name="Roth, Dan" userId="18da4c67-dd89-43a7-9856-8592f867a23c" providerId="ADAL" clId="{9D608E2D-F898-4A30-8F18-205E52A7BD31}" dt="2020-01-15T16:52:02.413" v="2672" actId="313"/>
          <ac:spMkLst>
            <pc:docMk/>
            <pc:sldMk cId="4188490006" sldId="1270"/>
            <ac:spMk id="3" creationId="{825C054B-6F73-47A0-83BB-E735A958C184}"/>
          </ac:spMkLst>
        </pc:spChg>
        <pc:picChg chg="mod">
          <ac:chgData name="Roth, Dan" userId="18da4c67-dd89-43a7-9856-8592f867a23c" providerId="ADAL" clId="{9D608E2D-F898-4A30-8F18-205E52A7BD31}" dt="2020-01-15T16:52:36.256" v="2677" actId="1076"/>
          <ac:picMkLst>
            <pc:docMk/>
            <pc:sldMk cId="4188490006" sldId="1270"/>
            <ac:picMk id="5" creationId="{B70A932A-103D-4E1B-9662-D2A25E550DFC}"/>
          </ac:picMkLst>
        </pc:picChg>
        <pc:picChg chg="add mod">
          <ac:chgData name="Roth, Dan" userId="18da4c67-dd89-43a7-9856-8592f867a23c" providerId="ADAL" clId="{9D608E2D-F898-4A30-8F18-205E52A7BD31}" dt="2020-01-15T16:52:18.052" v="2673" actId="208"/>
          <ac:picMkLst>
            <pc:docMk/>
            <pc:sldMk cId="4188490006" sldId="1270"/>
            <ac:picMk id="6" creationId="{462C62D1-8155-4D11-ABA2-60CD0582F211}"/>
          </ac:picMkLst>
        </pc:picChg>
        <pc:picChg chg="mod">
          <ac:chgData name="Roth, Dan" userId="18da4c67-dd89-43a7-9856-8592f867a23c" providerId="ADAL" clId="{9D608E2D-F898-4A30-8F18-205E52A7BD31}" dt="2020-01-15T16:52:28.397" v="2675" actId="1076"/>
          <ac:picMkLst>
            <pc:docMk/>
            <pc:sldMk cId="4188490006" sldId="1270"/>
            <ac:picMk id="1026" creationId="{184F25BB-2532-4D26-A209-EC2F1EABEEB7}"/>
          </ac:picMkLst>
        </pc:picChg>
      </pc:sldChg>
      <pc:sldChg chg="add">
        <pc:chgData name="Roth, Dan" userId="18da4c67-dd89-43a7-9856-8592f867a23c" providerId="ADAL" clId="{9D608E2D-F898-4A30-8F18-205E52A7BD31}" dt="2020-01-15T18:06:59.955" v="4470"/>
        <pc:sldMkLst>
          <pc:docMk/>
          <pc:sldMk cId="76284685" sldId="1406"/>
        </pc:sldMkLst>
      </pc:sldChg>
      <pc:sldChg chg="delSp modSp del modAnim">
        <pc:chgData name="Roth, Dan" userId="18da4c67-dd89-43a7-9856-8592f867a23c" providerId="ADAL" clId="{9D608E2D-F898-4A30-8F18-205E52A7BD31}" dt="2020-01-15T18:06:55.990" v="4469" actId="2696"/>
        <pc:sldMkLst>
          <pc:docMk/>
          <pc:sldMk cId="568115708" sldId="1406"/>
        </pc:sldMkLst>
        <pc:spChg chg="mod">
          <ac:chgData name="Roth, Dan" userId="18da4c67-dd89-43a7-9856-8592f867a23c" providerId="ADAL" clId="{9D608E2D-F898-4A30-8F18-205E52A7BD31}" dt="2020-01-15T17:58:26.132" v="3904" actId="553"/>
          <ac:spMkLst>
            <pc:docMk/>
            <pc:sldMk cId="568115708" sldId="1406"/>
            <ac:spMk id="6" creationId="{023FB418-9198-4701-A311-518902F1E8E1}"/>
          </ac:spMkLst>
        </pc:spChg>
        <pc:picChg chg="del">
          <ac:chgData name="Roth, Dan" userId="18da4c67-dd89-43a7-9856-8592f867a23c" providerId="ADAL" clId="{9D608E2D-F898-4A30-8F18-205E52A7BD31}" dt="2020-01-15T17:58:07.953" v="3841" actId="478"/>
          <ac:picMkLst>
            <pc:docMk/>
            <pc:sldMk cId="568115708" sldId="1406"/>
            <ac:picMk id="5" creationId="{A3FFC64A-CCBE-473D-8562-A642EE3BB7BA}"/>
          </ac:picMkLst>
        </pc:picChg>
        <pc:picChg chg="mod">
          <ac:chgData name="Roth, Dan" userId="18da4c67-dd89-43a7-9856-8592f867a23c" providerId="ADAL" clId="{9D608E2D-F898-4A30-8F18-205E52A7BD31}" dt="2020-01-15T17:58:26.132" v="3904" actId="553"/>
          <ac:picMkLst>
            <pc:docMk/>
            <pc:sldMk cId="568115708" sldId="1406"/>
            <ac:picMk id="26" creationId="{6EA90F34-1E49-4E9A-8462-F0C34D203658}"/>
          </ac:picMkLst>
        </pc:picChg>
      </pc:sldChg>
      <pc:sldChg chg="del">
        <pc:chgData name="Roth, Dan" userId="18da4c67-dd89-43a7-9856-8592f867a23c" providerId="ADAL" clId="{9D608E2D-F898-4A30-8F18-205E52A7BD31}" dt="2020-01-15T17:44:39.586" v="3716" actId="47"/>
        <pc:sldMkLst>
          <pc:docMk/>
          <pc:sldMk cId="15962436" sldId="1423"/>
        </pc:sldMkLst>
      </pc:sldChg>
      <pc:sldChg chg="modSp add">
        <pc:chgData name="Roth, Dan" userId="18da4c67-dd89-43a7-9856-8592f867a23c" providerId="ADAL" clId="{9D608E2D-F898-4A30-8F18-205E52A7BD31}" dt="2020-01-15T17:28:40.013" v="3314" actId="20577"/>
        <pc:sldMkLst>
          <pc:docMk/>
          <pc:sldMk cId="886930015" sldId="1424"/>
        </pc:sldMkLst>
        <pc:spChg chg="mod">
          <ac:chgData name="Roth, Dan" userId="18da4c67-dd89-43a7-9856-8592f867a23c" providerId="ADAL" clId="{9D608E2D-F898-4A30-8F18-205E52A7BD31}" dt="2020-01-15T17:28:40.013" v="3314" actId="20577"/>
          <ac:spMkLst>
            <pc:docMk/>
            <pc:sldMk cId="886930015" sldId="1424"/>
            <ac:spMk id="3" creationId="{D48F5D86-089A-488A-87F9-3E69D9581CC9}"/>
          </ac:spMkLst>
        </pc:spChg>
      </pc:sldChg>
      <pc:sldChg chg="modSp add del">
        <pc:chgData name="Roth, Dan" userId="18da4c67-dd89-43a7-9856-8592f867a23c" providerId="ADAL" clId="{9D608E2D-F898-4A30-8F18-205E52A7BD31}" dt="2020-01-15T15:00:17.337" v="318" actId="2696"/>
        <pc:sldMkLst>
          <pc:docMk/>
          <pc:sldMk cId="3712043066" sldId="1424"/>
        </pc:sldMkLst>
        <pc:spChg chg="mod">
          <ac:chgData name="Roth, Dan" userId="18da4c67-dd89-43a7-9856-8592f867a23c" providerId="ADAL" clId="{9D608E2D-F898-4A30-8F18-205E52A7BD31}" dt="2020-01-15T14:04:51.980" v="110" actId="20577"/>
          <ac:spMkLst>
            <pc:docMk/>
            <pc:sldMk cId="3712043066" sldId="1424"/>
            <ac:spMk id="2" creationId="{BC7BEAAD-F0A9-4358-BE38-7DAA343B9DD0}"/>
          </ac:spMkLst>
        </pc:spChg>
        <pc:spChg chg="mod">
          <ac:chgData name="Roth, Dan" userId="18da4c67-dd89-43a7-9856-8592f867a23c" providerId="ADAL" clId="{9D608E2D-F898-4A30-8F18-205E52A7BD31}" dt="2020-01-15T14:44:28.053" v="276" actId="20577"/>
          <ac:spMkLst>
            <pc:docMk/>
            <pc:sldMk cId="3712043066" sldId="1424"/>
            <ac:spMk id="3" creationId="{D48F5D86-089A-488A-87F9-3E69D9581CC9}"/>
          </ac:spMkLst>
        </pc:spChg>
      </pc:sldChg>
      <pc:sldChg chg="modSp add del ord">
        <pc:chgData name="Roth, Dan" userId="18da4c67-dd89-43a7-9856-8592f867a23c" providerId="ADAL" clId="{9D608E2D-F898-4A30-8F18-205E52A7BD31}" dt="2020-01-15T15:59:10.121" v="1961" actId="47"/>
        <pc:sldMkLst>
          <pc:docMk/>
          <pc:sldMk cId="1831828143" sldId="1425"/>
        </pc:sldMkLst>
        <pc:spChg chg="mod">
          <ac:chgData name="Roth, Dan" userId="18da4c67-dd89-43a7-9856-8592f867a23c" providerId="ADAL" clId="{9D608E2D-F898-4A30-8F18-205E52A7BD31}" dt="2020-01-15T15:05:18.286" v="386" actId="20577"/>
          <ac:spMkLst>
            <pc:docMk/>
            <pc:sldMk cId="1831828143" sldId="1425"/>
            <ac:spMk id="3" creationId="{D48F5D86-089A-488A-87F9-3E69D9581CC9}"/>
          </ac:spMkLst>
        </pc:spChg>
      </pc:sldChg>
      <pc:sldChg chg="addSp modSp add modAnim">
        <pc:chgData name="Roth, Dan" userId="18da4c67-dd89-43a7-9856-8592f867a23c" providerId="ADAL" clId="{9D608E2D-F898-4A30-8F18-205E52A7BD31}" dt="2020-01-15T17:30:35.399" v="3316" actId="113"/>
        <pc:sldMkLst>
          <pc:docMk/>
          <pc:sldMk cId="3215238970" sldId="1426"/>
        </pc:sldMkLst>
        <pc:spChg chg="mod">
          <ac:chgData name="Roth, Dan" userId="18da4c67-dd89-43a7-9856-8592f867a23c" providerId="ADAL" clId="{9D608E2D-F898-4A30-8F18-205E52A7BD31}" dt="2020-01-15T15:59:21.393" v="1962" actId="113"/>
          <ac:spMkLst>
            <pc:docMk/>
            <pc:sldMk cId="3215238970" sldId="1426"/>
            <ac:spMk id="2" creationId="{BC7BEAAD-F0A9-4358-BE38-7DAA343B9DD0}"/>
          </ac:spMkLst>
        </pc:spChg>
        <pc:spChg chg="mod">
          <ac:chgData name="Roth, Dan" userId="18da4c67-dd89-43a7-9856-8592f867a23c" providerId="ADAL" clId="{9D608E2D-F898-4A30-8F18-205E52A7BD31}" dt="2020-01-15T17:30:35.399" v="3316" actId="113"/>
          <ac:spMkLst>
            <pc:docMk/>
            <pc:sldMk cId="3215238970" sldId="1426"/>
            <ac:spMk id="3" creationId="{D48F5D86-089A-488A-87F9-3E69D9581CC9}"/>
          </ac:spMkLst>
        </pc:spChg>
        <pc:spChg chg="add mod">
          <ac:chgData name="Roth, Dan" userId="18da4c67-dd89-43a7-9856-8592f867a23c" providerId="ADAL" clId="{9D608E2D-F898-4A30-8F18-205E52A7BD31}" dt="2020-01-15T15:26:57.837" v="900" actId="555"/>
          <ac:spMkLst>
            <pc:docMk/>
            <pc:sldMk cId="3215238970" sldId="1426"/>
            <ac:spMk id="6" creationId="{81EA903D-2104-4CBE-85A8-60413281897F}"/>
          </ac:spMkLst>
        </pc:spChg>
        <pc:picChg chg="add mod">
          <ac:chgData name="Roth, Dan" userId="18da4c67-dd89-43a7-9856-8592f867a23c" providerId="ADAL" clId="{9D608E2D-F898-4A30-8F18-205E52A7BD31}" dt="2020-01-15T15:20:40.400" v="669" actId="1076"/>
          <ac:picMkLst>
            <pc:docMk/>
            <pc:sldMk cId="3215238970" sldId="1426"/>
            <ac:picMk id="5" creationId="{E04DAC9B-F756-4AF6-B717-92B653C30ECA}"/>
          </ac:picMkLst>
        </pc:picChg>
      </pc:sldChg>
      <pc:sldChg chg="addSp delSp modSp add delAnim modAnim">
        <pc:chgData name="Roth, Dan" userId="18da4c67-dd89-43a7-9856-8592f867a23c" providerId="ADAL" clId="{9D608E2D-F898-4A30-8F18-205E52A7BD31}" dt="2020-01-15T17:33:03.844" v="3328" actId="5793"/>
        <pc:sldMkLst>
          <pc:docMk/>
          <pc:sldMk cId="2054719624" sldId="1427"/>
        </pc:sldMkLst>
        <pc:spChg chg="mod">
          <ac:chgData name="Roth, Dan" userId="18da4c67-dd89-43a7-9856-8592f867a23c" providerId="ADAL" clId="{9D608E2D-F898-4A30-8F18-205E52A7BD31}" dt="2020-01-15T17:33:03.844" v="3328" actId="5793"/>
          <ac:spMkLst>
            <pc:docMk/>
            <pc:sldMk cId="2054719624" sldId="1427"/>
            <ac:spMk id="3" creationId="{D48F5D86-089A-488A-87F9-3E69D9581CC9}"/>
          </ac:spMkLst>
        </pc:spChg>
        <pc:spChg chg="del">
          <ac:chgData name="Roth, Dan" userId="18da4c67-dd89-43a7-9856-8592f867a23c" providerId="ADAL" clId="{9D608E2D-F898-4A30-8F18-205E52A7BD31}" dt="2020-01-15T17:31:22.787" v="3318" actId="478"/>
          <ac:spMkLst>
            <pc:docMk/>
            <pc:sldMk cId="2054719624" sldId="1427"/>
            <ac:spMk id="6" creationId="{81EA903D-2104-4CBE-85A8-60413281897F}"/>
          </ac:spMkLst>
        </pc:spChg>
        <pc:spChg chg="add mod">
          <ac:chgData name="Roth, Dan" userId="18da4c67-dd89-43a7-9856-8592f867a23c" providerId="ADAL" clId="{9D608E2D-F898-4A30-8F18-205E52A7BD31}" dt="2020-01-15T17:30:58.028" v="3317" actId="20577"/>
          <ac:spMkLst>
            <pc:docMk/>
            <pc:sldMk cId="2054719624" sldId="1427"/>
            <ac:spMk id="7" creationId="{C5041216-1F33-4B30-A391-E19F41260C80}"/>
          </ac:spMkLst>
        </pc:spChg>
        <pc:grpChg chg="add mod">
          <ac:chgData name="Roth, Dan" userId="18da4c67-dd89-43a7-9856-8592f867a23c" providerId="ADAL" clId="{9D608E2D-F898-4A30-8F18-205E52A7BD31}" dt="2020-01-15T15:34:13.919" v="1443" actId="1035"/>
          <ac:grpSpMkLst>
            <pc:docMk/>
            <pc:sldMk cId="2054719624" sldId="1427"/>
            <ac:grpSpMk id="8" creationId="{D30137CB-4689-40B9-8BEC-D6209F8E8BE3}"/>
          </ac:grpSpMkLst>
        </pc:grpChg>
        <pc:picChg chg="mod">
          <ac:chgData name="Roth, Dan" userId="18da4c67-dd89-43a7-9856-8592f867a23c" providerId="ADAL" clId="{9D608E2D-F898-4A30-8F18-205E52A7BD31}" dt="2020-01-15T15:34:04.074" v="1412" actId="164"/>
          <ac:picMkLst>
            <pc:docMk/>
            <pc:sldMk cId="2054719624" sldId="1427"/>
            <ac:picMk id="5" creationId="{E04DAC9B-F756-4AF6-B717-92B653C30ECA}"/>
          </ac:picMkLst>
        </pc:picChg>
        <pc:picChg chg="add del mod">
          <ac:chgData name="Roth, Dan" userId="18da4c67-dd89-43a7-9856-8592f867a23c" providerId="ADAL" clId="{9D608E2D-F898-4A30-8F18-205E52A7BD31}" dt="2020-01-15T15:50:46.633" v="1603" actId="478"/>
          <ac:picMkLst>
            <pc:docMk/>
            <pc:sldMk cId="2054719624" sldId="1427"/>
            <ac:picMk id="9" creationId="{063A7684-AF60-47DF-9341-DC5FB5E6B7CA}"/>
          </ac:picMkLst>
        </pc:picChg>
      </pc:sldChg>
      <pc:sldChg chg="addSp modSp add modAnim">
        <pc:chgData name="Roth, Dan" userId="18da4c67-dd89-43a7-9856-8592f867a23c" providerId="ADAL" clId="{9D608E2D-F898-4A30-8F18-205E52A7BD31}" dt="2020-01-15T17:33:57.248" v="3352"/>
        <pc:sldMkLst>
          <pc:docMk/>
          <pc:sldMk cId="3754196254" sldId="1428"/>
        </pc:sldMkLst>
        <pc:spChg chg="mod">
          <ac:chgData name="Roth, Dan" userId="18da4c67-dd89-43a7-9856-8592f867a23c" providerId="ADAL" clId="{9D608E2D-F898-4A30-8F18-205E52A7BD31}" dt="2020-01-15T17:33:46.701" v="3350" actId="6549"/>
          <ac:spMkLst>
            <pc:docMk/>
            <pc:sldMk cId="3754196254" sldId="1428"/>
            <ac:spMk id="2" creationId="{0AEF0CAB-BB11-46B0-8317-55937A3A32AC}"/>
          </ac:spMkLst>
        </pc:spChg>
        <pc:spChg chg="mod">
          <ac:chgData name="Roth, Dan" userId="18da4c67-dd89-43a7-9856-8592f867a23c" providerId="ADAL" clId="{9D608E2D-F898-4A30-8F18-205E52A7BD31}" dt="2020-01-15T15:58:55.382" v="1960" actId="6549"/>
          <ac:spMkLst>
            <pc:docMk/>
            <pc:sldMk cId="3754196254" sldId="1428"/>
            <ac:spMk id="3" creationId="{84ED49B8-27AF-415F-88EF-AA13FB63B920}"/>
          </ac:spMkLst>
        </pc:spChg>
        <pc:picChg chg="add mod">
          <ac:chgData name="Roth, Dan" userId="18da4c67-dd89-43a7-9856-8592f867a23c" providerId="ADAL" clId="{9D608E2D-F898-4A30-8F18-205E52A7BD31}" dt="2020-01-15T15:58:50.936" v="1959" actId="1035"/>
          <ac:picMkLst>
            <pc:docMk/>
            <pc:sldMk cId="3754196254" sldId="1428"/>
            <ac:picMk id="5" creationId="{B448933D-11DA-4E3C-86F8-E9347E7D7BE6}"/>
          </ac:picMkLst>
        </pc:picChg>
        <pc:picChg chg="add mod">
          <ac:chgData name="Roth, Dan" userId="18da4c67-dd89-43a7-9856-8592f867a23c" providerId="ADAL" clId="{9D608E2D-F898-4A30-8F18-205E52A7BD31}" dt="2020-01-15T15:58:50.936" v="1959" actId="1035"/>
          <ac:picMkLst>
            <pc:docMk/>
            <pc:sldMk cId="3754196254" sldId="1428"/>
            <ac:picMk id="6" creationId="{E98C59BC-D964-4BA0-8422-3695F0C8922B}"/>
          </ac:picMkLst>
        </pc:picChg>
      </pc:sldChg>
      <pc:sldChg chg="modSp add modAnim">
        <pc:chgData name="Roth, Dan" userId="18da4c67-dd89-43a7-9856-8592f867a23c" providerId="ADAL" clId="{9D608E2D-F898-4A30-8F18-205E52A7BD31}" dt="2020-01-15T17:34:54.070" v="3356" actId="20577"/>
        <pc:sldMkLst>
          <pc:docMk/>
          <pc:sldMk cId="3343304610" sldId="1429"/>
        </pc:sldMkLst>
        <pc:spChg chg="mod">
          <ac:chgData name="Roth, Dan" userId="18da4c67-dd89-43a7-9856-8592f867a23c" providerId="ADAL" clId="{9D608E2D-F898-4A30-8F18-205E52A7BD31}" dt="2020-01-15T17:34:54.070" v="3356" actId="20577"/>
          <ac:spMkLst>
            <pc:docMk/>
            <pc:sldMk cId="3343304610" sldId="1429"/>
            <ac:spMk id="2" creationId="{71F2DCC9-ED31-4AF7-B1FC-92B23F69B04B}"/>
          </ac:spMkLst>
        </pc:spChg>
        <pc:spChg chg="mod">
          <ac:chgData name="Roth, Dan" userId="18da4c67-dd89-43a7-9856-8592f867a23c" providerId="ADAL" clId="{9D608E2D-F898-4A30-8F18-205E52A7BD31}" dt="2020-01-15T16:25:10.592" v="2465" actId="207"/>
          <ac:spMkLst>
            <pc:docMk/>
            <pc:sldMk cId="3343304610" sldId="1429"/>
            <ac:spMk id="3" creationId="{B9C00615-142C-4C60-A6E4-7B777F1EDBF9}"/>
          </ac:spMkLst>
        </pc:spChg>
      </pc:sldChg>
      <pc:sldChg chg="modSp add modAnim">
        <pc:chgData name="Roth, Dan" userId="18da4c67-dd89-43a7-9856-8592f867a23c" providerId="ADAL" clId="{9D608E2D-F898-4A30-8F18-205E52A7BD31}" dt="2020-01-15T17:51:52.104" v="3836" actId="207"/>
        <pc:sldMkLst>
          <pc:docMk/>
          <pc:sldMk cId="3239175532" sldId="1430"/>
        </pc:sldMkLst>
        <pc:spChg chg="mod">
          <ac:chgData name="Roth, Dan" userId="18da4c67-dd89-43a7-9856-8592f867a23c" providerId="ADAL" clId="{9D608E2D-F898-4A30-8F18-205E52A7BD31}" dt="2020-01-15T17:39:04.327" v="3422" actId="20577"/>
          <ac:spMkLst>
            <pc:docMk/>
            <pc:sldMk cId="3239175532" sldId="1430"/>
            <ac:spMk id="2" creationId="{71F2DCC9-ED31-4AF7-B1FC-92B23F69B04B}"/>
          </ac:spMkLst>
        </pc:spChg>
        <pc:spChg chg="mod">
          <ac:chgData name="Roth, Dan" userId="18da4c67-dd89-43a7-9856-8592f867a23c" providerId="ADAL" clId="{9D608E2D-F898-4A30-8F18-205E52A7BD31}" dt="2020-01-15T17:51:52.104" v="3836" actId="207"/>
          <ac:spMkLst>
            <pc:docMk/>
            <pc:sldMk cId="3239175532" sldId="1430"/>
            <ac:spMk id="3" creationId="{B9C00615-142C-4C60-A6E4-7B777F1EDBF9}"/>
          </ac:spMkLst>
        </pc:spChg>
      </pc:sldChg>
      <pc:sldChg chg="modSp add del">
        <pc:chgData name="Roth, Dan" userId="18da4c67-dd89-43a7-9856-8592f867a23c" providerId="ADAL" clId="{9D608E2D-F898-4A30-8F18-205E52A7BD31}" dt="2020-01-15T18:06:55.990" v="4469" actId="2696"/>
        <pc:sldMkLst>
          <pc:docMk/>
          <pc:sldMk cId="1924637225" sldId="1431"/>
        </pc:sldMkLst>
        <pc:spChg chg="mod">
          <ac:chgData name="Roth, Dan" userId="18da4c67-dd89-43a7-9856-8592f867a23c" providerId="ADAL" clId="{9D608E2D-F898-4A30-8F18-205E52A7BD31}" dt="2020-01-15T17:58:57.291" v="3917" actId="20577"/>
          <ac:spMkLst>
            <pc:docMk/>
            <pc:sldMk cId="1924637225" sldId="1431"/>
            <ac:spMk id="2" creationId="{0E2F6ECB-2FDE-461A-940F-66E7E8224F42}"/>
          </ac:spMkLst>
        </pc:spChg>
        <pc:spChg chg="mod">
          <ac:chgData name="Roth, Dan" userId="18da4c67-dd89-43a7-9856-8592f867a23c" providerId="ADAL" clId="{9D608E2D-F898-4A30-8F18-205E52A7BD31}" dt="2020-01-15T18:01:25.616" v="4347" actId="20577"/>
          <ac:spMkLst>
            <pc:docMk/>
            <pc:sldMk cId="1924637225" sldId="1431"/>
            <ac:spMk id="3" creationId="{E2CC5AAC-091C-4B0E-BD96-F0B867C0FB3B}"/>
          </ac:spMkLst>
        </pc:spChg>
      </pc:sldChg>
      <pc:sldChg chg="modSp add">
        <pc:chgData name="Roth, Dan" userId="18da4c67-dd89-43a7-9856-8592f867a23c" providerId="ADAL" clId="{9D608E2D-F898-4A30-8F18-205E52A7BD31}" dt="2020-01-15T18:08:00.640" v="4588" actId="20577"/>
        <pc:sldMkLst>
          <pc:docMk/>
          <pc:sldMk cId="4174586876" sldId="1431"/>
        </pc:sldMkLst>
        <pc:spChg chg="mod">
          <ac:chgData name="Roth, Dan" userId="18da4c67-dd89-43a7-9856-8592f867a23c" providerId="ADAL" clId="{9D608E2D-F898-4A30-8F18-205E52A7BD31}" dt="2020-01-15T18:08:00.640" v="4588" actId="20577"/>
          <ac:spMkLst>
            <pc:docMk/>
            <pc:sldMk cId="4174586876" sldId="1431"/>
            <ac:spMk id="3" creationId="{E2CC5AAC-091C-4B0E-BD96-F0B867C0FB3B}"/>
          </ac:spMkLst>
        </pc:spChg>
      </pc:sldChg>
      <pc:sldChg chg="add">
        <pc:chgData name="Roth, Dan" userId="18da4c67-dd89-43a7-9856-8592f867a23c" providerId="ADAL" clId="{9D608E2D-F898-4A30-8F18-205E52A7BD31}" dt="2020-01-15T18:02:57.590" v="4348"/>
        <pc:sldMkLst>
          <pc:docMk/>
          <pc:sldMk cId="2089164404" sldId="1432"/>
        </pc:sldMkLst>
      </pc:sldChg>
      <pc:sldChg chg="add">
        <pc:chgData name="Roth, Dan" userId="18da4c67-dd89-43a7-9856-8592f867a23c" providerId="ADAL" clId="{9D608E2D-F898-4A30-8F18-205E52A7BD31}" dt="2020-01-15T18:02:57.590" v="4348"/>
        <pc:sldMkLst>
          <pc:docMk/>
          <pc:sldMk cId="2022508343" sldId="1433"/>
        </pc:sldMkLst>
      </pc:sldChg>
      <pc:sldChg chg="add">
        <pc:chgData name="Roth, Dan" userId="18da4c67-dd89-43a7-9856-8592f867a23c" providerId="ADAL" clId="{9D608E2D-F898-4A30-8F18-205E52A7BD31}" dt="2020-01-15T18:03:36.808" v="4349"/>
        <pc:sldMkLst>
          <pc:docMk/>
          <pc:sldMk cId="333435691" sldId="1434"/>
        </pc:sldMkLst>
      </pc:sldChg>
      <pc:sldChg chg="add">
        <pc:chgData name="Roth, Dan" userId="18da4c67-dd89-43a7-9856-8592f867a23c" providerId="ADAL" clId="{9D608E2D-F898-4A30-8F18-205E52A7BD31}" dt="2020-01-15T18:04:32.869" v="4350"/>
        <pc:sldMkLst>
          <pc:docMk/>
          <pc:sldMk cId="3684741166" sldId="1435"/>
        </pc:sldMkLst>
      </pc:sldChg>
      <pc:sldChg chg="add">
        <pc:chgData name="Roth, Dan" userId="18da4c67-dd89-43a7-9856-8592f867a23c" providerId="ADAL" clId="{9D608E2D-F898-4A30-8F18-205E52A7BD31}" dt="2020-01-15T18:04:32.869" v="4350"/>
        <pc:sldMkLst>
          <pc:docMk/>
          <pc:sldMk cId="4173984168" sldId="1436"/>
        </pc:sldMkLst>
      </pc:sldChg>
      <pc:sldChg chg="add">
        <pc:chgData name="Roth, Dan" userId="18da4c67-dd89-43a7-9856-8592f867a23c" providerId="ADAL" clId="{9D608E2D-F898-4A30-8F18-205E52A7BD31}" dt="2020-01-15T18:04:32.869" v="4350"/>
        <pc:sldMkLst>
          <pc:docMk/>
          <pc:sldMk cId="47283824" sldId="1437"/>
        </pc:sldMkLst>
      </pc:sldChg>
      <pc:sldChg chg="addSp modSp add modAnim">
        <pc:chgData name="Roth, Dan" userId="18da4c67-dd89-43a7-9856-8592f867a23c" providerId="ADAL" clId="{9D608E2D-F898-4A30-8F18-205E52A7BD31}" dt="2020-01-15T18:06:46.942" v="4468"/>
        <pc:sldMkLst>
          <pc:docMk/>
          <pc:sldMk cId="792008579" sldId="1438"/>
        </pc:sldMkLst>
        <pc:spChg chg="add mod">
          <ac:chgData name="Roth, Dan" userId="18da4c67-dd89-43a7-9856-8592f867a23c" providerId="ADAL" clId="{9D608E2D-F898-4A30-8F18-205E52A7BD31}" dt="2020-01-15T18:06:41.960" v="4467" actId="14100"/>
          <ac:spMkLst>
            <pc:docMk/>
            <pc:sldMk cId="792008579" sldId="1438"/>
            <ac:spMk id="6" creationId="{6191B784-FB04-4E52-884F-9382BFEBF982}"/>
          </ac:spMkLst>
        </pc:spChg>
      </pc:sldChg>
      <pc:sldChg chg="modSp add">
        <pc:chgData name="Roth, Dan" userId="18da4c67-dd89-43a7-9856-8592f867a23c" providerId="ADAL" clId="{9D608E2D-F898-4A30-8F18-205E52A7BD31}" dt="2020-01-15T18:04:48.659" v="4372" actId="20577"/>
        <pc:sldMkLst>
          <pc:docMk/>
          <pc:sldMk cId="1958308503" sldId="1439"/>
        </pc:sldMkLst>
        <pc:spChg chg="mod">
          <ac:chgData name="Roth, Dan" userId="18da4c67-dd89-43a7-9856-8592f867a23c" providerId="ADAL" clId="{9D608E2D-F898-4A30-8F18-205E52A7BD31}" dt="2020-01-15T18:04:48.659" v="4372" actId="20577"/>
          <ac:spMkLst>
            <pc:docMk/>
            <pc:sldMk cId="1958308503" sldId="1439"/>
            <ac:spMk id="2" creationId="{5CAEABDF-0AE1-4337-A996-E6DE9FF79D12}"/>
          </ac:spMkLst>
        </pc:spChg>
      </pc:sldChg>
      <pc:sldChg chg="modSp add">
        <pc:chgData name="Roth, Dan" userId="18da4c67-dd89-43a7-9856-8592f867a23c" providerId="ADAL" clId="{9D608E2D-F898-4A30-8F18-205E52A7BD31}" dt="2020-01-15T18:08:36.819" v="4613" actId="5793"/>
        <pc:sldMkLst>
          <pc:docMk/>
          <pc:sldMk cId="45311533" sldId="1440"/>
        </pc:sldMkLst>
        <pc:spChg chg="mod">
          <ac:chgData name="Roth, Dan" userId="18da4c67-dd89-43a7-9856-8592f867a23c" providerId="ADAL" clId="{9D608E2D-F898-4A30-8F18-205E52A7BD31}" dt="2020-01-15T18:08:36.819" v="4613" actId="5793"/>
          <ac:spMkLst>
            <pc:docMk/>
            <pc:sldMk cId="45311533" sldId="1440"/>
            <ac:spMk id="3" creationId="{160456F1-52C8-48B8-8F3D-CDBD75D3598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stephen\Dropbox\papers\thesis\mm.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2" Type="http://schemas.openxmlformats.org/officeDocument/2006/relationships/oleObject" Target="SSD:Users:ctsai12:Documents:research:ctsai12:xlwikifier:figures:figures-source.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SSD:Users:ctsai12:Documents:research:ctsai12:xlwikifier:figures:figures-source.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0"/>
          <c:tx>
            <c:strRef>
              <c:f>'all-xling'!$F$1</c:f>
              <c:strCache>
                <c:ptCount val="1"/>
                <c:pt idx="0">
                  <c:v>Best cross-lingual</c:v>
                </c:pt>
              </c:strCache>
            </c:strRef>
          </c:tx>
          <c:spPr>
            <a:solidFill>
              <a:schemeClr val="accent5"/>
            </a:solidFill>
            <a:ln>
              <a:noFill/>
            </a:ln>
            <a:effectLst/>
          </c:spPr>
          <c:invertIfNegative val="0"/>
          <c:cat>
            <c:strRef>
              <c:f>'all-xling'!$A$2:$A$24</c:f>
              <c:strCache>
                <c:ptCount val="23"/>
                <c:pt idx="0">
                  <c:v>aka</c:v>
                </c:pt>
                <c:pt idx="1">
                  <c:v>amh</c:v>
                </c:pt>
                <c:pt idx="2">
                  <c:v>ara</c:v>
                </c:pt>
                <c:pt idx="3">
                  <c:v>ben</c:v>
                </c:pt>
                <c:pt idx="4">
                  <c:v>cmn</c:v>
                </c:pt>
                <c:pt idx="5">
                  <c:v>fas</c:v>
                </c:pt>
                <c:pt idx="6">
                  <c:v>hin</c:v>
                </c:pt>
                <c:pt idx="7">
                  <c:v>hun</c:v>
                </c:pt>
                <c:pt idx="8">
                  <c:v>ind</c:v>
                </c:pt>
                <c:pt idx="9">
                  <c:v>rus</c:v>
                </c:pt>
                <c:pt idx="10">
                  <c:v>som</c:v>
                </c:pt>
                <c:pt idx="11">
                  <c:v>spa</c:v>
                </c:pt>
                <c:pt idx="12">
                  <c:v>swa</c:v>
                </c:pt>
                <c:pt idx="13">
                  <c:v>tam</c:v>
                </c:pt>
                <c:pt idx="14">
                  <c:v>tgl</c:v>
                </c:pt>
                <c:pt idx="15">
                  <c:v>tha</c:v>
                </c:pt>
                <c:pt idx="16">
                  <c:v>tur</c:v>
                </c:pt>
                <c:pt idx="17">
                  <c:v>uzb</c:v>
                </c:pt>
                <c:pt idx="18">
                  <c:v>vie</c:v>
                </c:pt>
                <c:pt idx="19">
                  <c:v>wol</c:v>
                </c:pt>
                <c:pt idx="20">
                  <c:v>yor</c:v>
                </c:pt>
                <c:pt idx="21">
                  <c:v>zul</c:v>
                </c:pt>
                <c:pt idx="22">
                  <c:v>avg</c:v>
                </c:pt>
              </c:strCache>
            </c:strRef>
          </c:cat>
          <c:val>
            <c:numRef>
              <c:f>'all-xling'!$F$2:$F$24</c:f>
              <c:numCache>
                <c:formatCode>General</c:formatCode>
                <c:ptCount val="23"/>
                <c:pt idx="0">
                  <c:v>0.42799999999999999</c:v>
                </c:pt>
                <c:pt idx="1">
                  <c:v>0.25800000000000001</c:v>
                </c:pt>
                <c:pt idx="2">
                  <c:v>0.41499999999999998</c:v>
                </c:pt>
                <c:pt idx="3">
                  <c:v>0.49</c:v>
                </c:pt>
                <c:pt idx="4">
                  <c:v>0.42</c:v>
                </c:pt>
                <c:pt idx="5">
                  <c:v>0.497</c:v>
                </c:pt>
                <c:pt idx="6">
                  <c:v>0.49299999999999999</c:v>
                </c:pt>
                <c:pt idx="7">
                  <c:v>0.61399999999999999</c:v>
                </c:pt>
                <c:pt idx="8">
                  <c:v>0.59099999999999997</c:v>
                </c:pt>
                <c:pt idx="9">
                  <c:v>0.57099999999999995</c:v>
                </c:pt>
                <c:pt idx="10">
                  <c:v>0.33800000000000002</c:v>
                </c:pt>
                <c:pt idx="11">
                  <c:v>0.64</c:v>
                </c:pt>
                <c:pt idx="12">
                  <c:v>0.56200000000000006</c:v>
                </c:pt>
                <c:pt idx="13">
                  <c:v>0.41099999999999998</c:v>
                </c:pt>
                <c:pt idx="14">
                  <c:v>0.73599999999999999</c:v>
                </c:pt>
                <c:pt idx="15">
                  <c:v>0.33500000000000002</c:v>
                </c:pt>
                <c:pt idx="16">
                  <c:v>0.66200000000000003</c:v>
                </c:pt>
                <c:pt idx="17">
                  <c:v>0.53</c:v>
                </c:pt>
                <c:pt idx="18">
                  <c:v>0.56899999999999995</c:v>
                </c:pt>
                <c:pt idx="19">
                  <c:v>0.33500000000000002</c:v>
                </c:pt>
                <c:pt idx="20">
                  <c:v>0.45700000000000002</c:v>
                </c:pt>
                <c:pt idx="21">
                  <c:v>0.17199999999999999</c:v>
                </c:pt>
                <c:pt idx="22">
                  <c:v>0.47836363636363638</c:v>
                </c:pt>
              </c:numCache>
            </c:numRef>
          </c:val>
          <c:extLst>
            <c:ext xmlns:c16="http://schemas.microsoft.com/office/drawing/2014/chart" uri="{C3380CC4-5D6E-409C-BE32-E72D297353CC}">
              <c16:uniqueId val="{00000000-8F17-8445-A8D0-FE5C7D0F2024}"/>
            </c:ext>
          </c:extLst>
        </c:ser>
        <c:ser>
          <c:idx val="5"/>
          <c:order val="1"/>
          <c:tx>
            <c:strRef>
              <c:f>'all-xling'!$G$1</c:f>
              <c:strCache>
                <c:ptCount val="1"/>
                <c:pt idx="0">
                  <c:v>Monolingual</c:v>
                </c:pt>
              </c:strCache>
            </c:strRef>
          </c:tx>
          <c:spPr>
            <a:solidFill>
              <a:schemeClr val="accent6"/>
            </a:solidFill>
            <a:ln>
              <a:noFill/>
            </a:ln>
            <a:effectLst/>
          </c:spPr>
          <c:invertIfNegative val="0"/>
          <c:cat>
            <c:strRef>
              <c:f>'all-xling'!$A$2:$A$24</c:f>
              <c:strCache>
                <c:ptCount val="23"/>
                <c:pt idx="0">
                  <c:v>aka</c:v>
                </c:pt>
                <c:pt idx="1">
                  <c:v>amh</c:v>
                </c:pt>
                <c:pt idx="2">
                  <c:v>ara</c:v>
                </c:pt>
                <c:pt idx="3">
                  <c:v>ben</c:v>
                </c:pt>
                <c:pt idx="4">
                  <c:v>cmn</c:v>
                </c:pt>
                <c:pt idx="5">
                  <c:v>fas</c:v>
                </c:pt>
                <c:pt idx="6">
                  <c:v>hin</c:v>
                </c:pt>
                <c:pt idx="7">
                  <c:v>hun</c:v>
                </c:pt>
                <c:pt idx="8">
                  <c:v>ind</c:v>
                </c:pt>
                <c:pt idx="9">
                  <c:v>rus</c:v>
                </c:pt>
                <c:pt idx="10">
                  <c:v>som</c:v>
                </c:pt>
                <c:pt idx="11">
                  <c:v>spa</c:v>
                </c:pt>
                <c:pt idx="12">
                  <c:v>swa</c:v>
                </c:pt>
                <c:pt idx="13">
                  <c:v>tam</c:v>
                </c:pt>
                <c:pt idx="14">
                  <c:v>tgl</c:v>
                </c:pt>
                <c:pt idx="15">
                  <c:v>tha</c:v>
                </c:pt>
                <c:pt idx="16">
                  <c:v>tur</c:v>
                </c:pt>
                <c:pt idx="17">
                  <c:v>uzb</c:v>
                </c:pt>
                <c:pt idx="18">
                  <c:v>vie</c:v>
                </c:pt>
                <c:pt idx="19">
                  <c:v>wol</c:v>
                </c:pt>
                <c:pt idx="20">
                  <c:v>yor</c:v>
                </c:pt>
                <c:pt idx="21">
                  <c:v>zul</c:v>
                </c:pt>
                <c:pt idx="22">
                  <c:v>avg</c:v>
                </c:pt>
              </c:strCache>
            </c:strRef>
          </c:cat>
          <c:val>
            <c:numRef>
              <c:f>'all-xling'!$G$2:$G$24</c:f>
              <c:numCache>
                <c:formatCode>0.00</c:formatCode>
                <c:ptCount val="23"/>
                <c:pt idx="0">
                  <c:v>0.76370000000000005</c:v>
                </c:pt>
                <c:pt idx="1">
                  <c:v>0.52010000000000001</c:v>
                </c:pt>
                <c:pt idx="2">
                  <c:v>0.61429999999999996</c:v>
                </c:pt>
                <c:pt idx="3">
                  <c:v>0.76500000000000001</c:v>
                </c:pt>
                <c:pt idx="4">
                  <c:v>0.68930000000000002</c:v>
                </c:pt>
                <c:pt idx="5">
                  <c:v>0.66359999999999997</c:v>
                </c:pt>
                <c:pt idx="6">
                  <c:v>0.72270000000000001</c:v>
                </c:pt>
                <c:pt idx="7">
                  <c:v>0.78300000000000003</c:v>
                </c:pt>
                <c:pt idx="8">
                  <c:v>0.75570000000000004</c:v>
                </c:pt>
                <c:pt idx="9">
                  <c:v>0.77349999999999997</c:v>
                </c:pt>
                <c:pt idx="10">
                  <c:v>0.77370000000000005</c:v>
                </c:pt>
                <c:pt idx="11">
                  <c:v>0.76370000000000005</c:v>
                </c:pt>
                <c:pt idx="12">
                  <c:v>0.76349999999999996</c:v>
                </c:pt>
                <c:pt idx="13">
                  <c:v>0.69550000000000001</c:v>
                </c:pt>
                <c:pt idx="14">
                  <c:v>0.86650000000000005</c:v>
                </c:pt>
                <c:pt idx="15">
                  <c:v>0.75760000000000005</c:v>
                </c:pt>
                <c:pt idx="16">
                  <c:v>0.84970000000000001</c:v>
                </c:pt>
                <c:pt idx="17">
                  <c:v>0.80869999999999997</c:v>
                </c:pt>
                <c:pt idx="18">
                  <c:v>0.68720000000000003</c:v>
                </c:pt>
                <c:pt idx="19">
                  <c:v>0.73680000000000001</c:v>
                </c:pt>
                <c:pt idx="20">
                  <c:v>0.73839999999999995</c:v>
                </c:pt>
                <c:pt idx="21">
                  <c:v>0.8155</c:v>
                </c:pt>
                <c:pt idx="22">
                  <c:v>0.74129999999999996</c:v>
                </c:pt>
              </c:numCache>
            </c:numRef>
          </c:val>
          <c:extLst>
            <c:ext xmlns:c16="http://schemas.microsoft.com/office/drawing/2014/chart" uri="{C3380CC4-5D6E-409C-BE32-E72D297353CC}">
              <c16:uniqueId val="{00000001-8F17-8445-A8D0-FE5C7D0F2024}"/>
            </c:ext>
          </c:extLst>
        </c:ser>
        <c:dLbls>
          <c:showLegendKey val="0"/>
          <c:showVal val="0"/>
          <c:showCatName val="0"/>
          <c:showSerName val="0"/>
          <c:showPercent val="0"/>
          <c:showBubbleSize val="0"/>
        </c:dLbls>
        <c:gapWidth val="219"/>
        <c:overlap val="-27"/>
        <c:axId val="1677828032"/>
        <c:axId val="1677829664"/>
      </c:barChart>
      <c:catAx>
        <c:axId val="167782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Helvetica" pitchFamily="2" charset="0"/>
                <a:ea typeface="+mn-ea"/>
                <a:cs typeface="+mn-cs"/>
              </a:defRPr>
            </a:pPr>
            <a:endParaRPr lang="en-US"/>
          </a:p>
        </c:txPr>
        <c:crossAx val="1677829664"/>
        <c:crosses val="autoZero"/>
        <c:auto val="1"/>
        <c:lblAlgn val="ctr"/>
        <c:lblOffset val="100"/>
        <c:noMultiLvlLbl val="0"/>
      </c:catAx>
      <c:valAx>
        <c:axId val="1677829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itchFamily="2" charset="0"/>
                <a:ea typeface="+mn-ea"/>
                <a:cs typeface="+mn-cs"/>
              </a:defRPr>
            </a:pPr>
            <a:endParaRPr lang="en-US"/>
          </a:p>
        </c:txPr>
        <c:crossAx val="167782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Helvetica" pitchFamily="2" charset="0"/>
              <a:ea typeface="+mn-ea"/>
              <a:cs typeface="+mn-cs"/>
            </a:defRPr>
          </a:pPr>
          <a:endParaRPr lang="en-US"/>
        </a:p>
      </c:txPr>
    </c:legend>
    <c:plotVisOnly val="1"/>
    <c:dispBlanksAs val="gap"/>
    <c:showDLblsOverMax val="0"/>
  </c:chart>
  <c:spPr>
    <a:noFill/>
    <a:ln>
      <a:noFill/>
    </a:ln>
    <a:effectLst/>
  </c:spPr>
  <c:txPr>
    <a:bodyPr/>
    <a:lstStyle/>
    <a:p>
      <a:pPr>
        <a:defRPr sz="1600">
          <a:latin typeface="Helvetica"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“mourn”</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544F65"/>
            </a:solidFill>
            <a:ln>
              <a:noFill/>
            </a:ln>
            <a:effectLst/>
          </c:spPr>
          <c:invertIfNegative val="0"/>
          <c:cat>
            <c:strRef>
              <c:f>Sheet1!$A$2:$A$8</c:f>
              <c:strCache>
                <c:ptCount val="7"/>
                <c:pt idx="0">
                  <c:v>send</c:v>
                </c:pt>
                <c:pt idx="1">
                  <c:v>offer</c:v>
                </c:pt>
                <c:pt idx="2">
                  <c:v>play</c:v>
                </c:pt>
                <c:pt idx="3">
                  <c:v>remember</c:v>
                </c:pt>
                <c:pt idx="4">
                  <c:v>return</c:v>
                </c:pt>
                <c:pt idx="5">
                  <c:v>sign</c:v>
                </c:pt>
                <c:pt idx="6">
                  <c:v>share</c:v>
                </c:pt>
              </c:strCache>
            </c:strRef>
          </c:cat>
          <c:val>
            <c:numRef>
              <c:f>Sheet1!$B$2:$B$8</c:f>
              <c:numCache>
                <c:formatCode>General</c:formatCode>
                <c:ptCount val="7"/>
                <c:pt idx="0">
                  <c:v>16.08287882258843</c:v>
                </c:pt>
                <c:pt idx="1">
                  <c:v>9.3722695270060594</c:v>
                </c:pt>
                <c:pt idx="2">
                  <c:v>7.9070540515934384</c:v>
                </c:pt>
                <c:pt idx="3">
                  <c:v>7.6733652878954857</c:v>
                </c:pt>
                <c:pt idx="4">
                  <c:v>3.3126725448998768</c:v>
                </c:pt>
                <c:pt idx="5">
                  <c:v>3.1197575141649949</c:v>
                </c:pt>
                <c:pt idx="6">
                  <c:v>2.739444818768368</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42936496"/>
        <c:axId val="-1442934176"/>
      </c:barChart>
      <c:catAx>
        <c:axId val="-144293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34176"/>
        <c:crosses val="autoZero"/>
        <c:auto val="1"/>
        <c:lblAlgn val="ctr"/>
        <c:lblOffset val="100"/>
        <c:noMultiLvlLbl val="0"/>
      </c:catAx>
      <c:valAx>
        <c:axId val="-144293417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3649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Before “mourn”</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544F65"/>
            </a:solidFill>
            <a:ln>
              <a:noFill/>
            </a:ln>
            <a:effectLst/>
          </c:spPr>
          <c:invertIfNegative val="0"/>
          <c:cat>
            <c:strRef>
              <c:f>Sheet1!$A$2:$A$8</c:f>
              <c:strCache>
                <c:ptCount val="7"/>
                <c:pt idx="0">
                  <c:v>pass</c:v>
                </c:pt>
                <c:pt idx="1">
                  <c:v>serve</c:v>
                </c:pt>
                <c:pt idx="2">
                  <c:v>respect</c:v>
                </c:pt>
                <c:pt idx="3">
                  <c:v>value</c:v>
                </c:pt>
                <c:pt idx="4">
                  <c:v>score</c:v>
                </c:pt>
                <c:pt idx="5">
                  <c:v>trust</c:v>
                </c:pt>
                <c:pt idx="6">
                  <c:v>retire</c:v>
                </c:pt>
              </c:strCache>
            </c:strRef>
          </c:cat>
          <c:val>
            <c:numRef>
              <c:f>Sheet1!$B$2:$B$8</c:f>
              <c:numCache>
                <c:formatCode>General</c:formatCode>
                <c:ptCount val="7"/>
                <c:pt idx="0">
                  <c:v>52.339705948432382</c:v>
                </c:pt>
                <c:pt idx="1">
                  <c:v>15.9228515045117</c:v>
                </c:pt>
                <c:pt idx="2">
                  <c:v>9.5616019305435049</c:v>
                </c:pt>
                <c:pt idx="3">
                  <c:v>7.9865212659555027</c:v>
                </c:pt>
                <c:pt idx="4">
                  <c:v>7.5970140275775391</c:v>
                </c:pt>
                <c:pt idx="5">
                  <c:v>4.0461073832221999</c:v>
                </c:pt>
                <c:pt idx="6">
                  <c:v>3.1827807965096668</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442989280"/>
        <c:axId val="-1442992848"/>
      </c:barChart>
      <c:catAx>
        <c:axId val="-144298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92848"/>
        <c:crosses val="autoZero"/>
        <c:auto val="1"/>
        <c:lblAlgn val="ctr"/>
        <c:lblOffset val="100"/>
        <c:noMultiLvlLbl val="0"/>
      </c:catAx>
      <c:valAx>
        <c:axId val="-1442992848"/>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8928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30069900917"/>
          <c:y val="0.107438016528926"/>
          <c:w val="0.83103314726065303"/>
          <c:h val="0.77488533256333103"/>
        </c:manualLayout>
      </c:layout>
      <c:barChart>
        <c:barDir val="col"/>
        <c:grouping val="stacked"/>
        <c:varyColors val="0"/>
        <c:ser>
          <c:idx val="0"/>
          <c:order val="0"/>
          <c:tx>
            <c:v>Wikifier only</c:v>
          </c:tx>
          <c:spPr>
            <a:solidFill>
              <a:schemeClr val="accent1"/>
            </a:solidFill>
            <a:effectLst/>
          </c:spPr>
          <c:invertIfNegative val="0"/>
          <c:dPt>
            <c:idx val="1"/>
            <c:invertIfNegative val="0"/>
            <c:bubble3D val="0"/>
            <c:spPr>
              <a:solidFill>
                <a:schemeClr val="tx2"/>
              </a:solidFill>
              <a:effectLst/>
            </c:spPr>
            <c:extLst>
              <c:ext xmlns:c16="http://schemas.microsoft.com/office/drawing/2014/chart" uri="{C3380CC4-5D6E-409C-BE32-E72D297353CC}">
                <c16:uniqueId val="{00000001-1DFF-428E-85D0-5780F78066E8}"/>
              </c:ext>
            </c:extLst>
          </c:dPt>
          <c:dPt>
            <c:idx val="4"/>
            <c:invertIfNegative val="0"/>
            <c:bubble3D val="0"/>
            <c:spPr>
              <a:solidFill>
                <a:schemeClr val="tx2"/>
              </a:solidFill>
              <a:effectLst/>
            </c:spPr>
            <c:extLst>
              <c:ext xmlns:c16="http://schemas.microsoft.com/office/drawing/2014/chart" uri="{C3380CC4-5D6E-409C-BE32-E72D297353CC}">
                <c16:uniqueId val="{00000003-1DFF-428E-85D0-5780F78066E8}"/>
              </c:ext>
            </c:extLst>
          </c:dPt>
          <c:dPt>
            <c:idx val="5"/>
            <c:invertIfNegative val="0"/>
            <c:bubble3D val="0"/>
            <c:spPr>
              <a:solidFill>
                <a:schemeClr val="tx2"/>
              </a:solidFill>
              <a:effectLst/>
            </c:spPr>
            <c:extLst>
              <c:ext xmlns:c16="http://schemas.microsoft.com/office/drawing/2014/chart" uri="{C3380CC4-5D6E-409C-BE32-E72D297353CC}">
                <c16:uniqueId val="{00000005-1DFF-428E-85D0-5780F78066E8}"/>
              </c:ext>
            </c:extLst>
          </c:dPt>
          <c:dPt>
            <c:idx val="7"/>
            <c:invertIfNegative val="0"/>
            <c:bubble3D val="0"/>
            <c:spPr>
              <a:solidFill>
                <a:schemeClr val="tx2"/>
              </a:solidFill>
              <a:effectLst/>
            </c:spPr>
            <c:extLst>
              <c:ext xmlns:c16="http://schemas.microsoft.com/office/drawing/2014/chart" uri="{C3380CC4-5D6E-409C-BE32-E72D297353CC}">
                <c16:uniqueId val="{00000007-1DFF-428E-85D0-5780F78066E8}"/>
              </c:ext>
            </c:extLst>
          </c:dPt>
          <c:dPt>
            <c:idx val="10"/>
            <c:invertIfNegative val="0"/>
            <c:bubble3D val="0"/>
            <c:spPr>
              <a:solidFill>
                <a:schemeClr val="tx2"/>
              </a:solidFill>
              <a:effectLst/>
            </c:spPr>
            <c:extLst>
              <c:ext xmlns:c16="http://schemas.microsoft.com/office/drawing/2014/chart" uri="{C3380CC4-5D6E-409C-BE32-E72D297353CC}">
                <c16:uniqueId val="{00000009-1DFF-428E-85D0-5780F78066E8}"/>
              </c:ext>
            </c:extLst>
          </c:dPt>
          <c:dPt>
            <c:idx val="13"/>
            <c:invertIfNegative val="0"/>
            <c:bubble3D val="0"/>
            <c:spPr>
              <a:solidFill>
                <a:schemeClr val="tx2"/>
              </a:solidFill>
              <a:effectLst/>
            </c:spPr>
            <c:extLst>
              <c:ext xmlns:c16="http://schemas.microsoft.com/office/drawing/2014/chart" uri="{C3380CC4-5D6E-409C-BE32-E72D297353CC}">
                <c16:uniqueId val="{0000000B-1DFF-428E-85D0-5780F78066E8}"/>
              </c:ext>
            </c:extLst>
          </c:dPt>
          <c:dPt>
            <c:idx val="16"/>
            <c:invertIfNegative val="0"/>
            <c:bubble3D val="0"/>
            <c:spPr>
              <a:solidFill>
                <a:schemeClr val="tx2"/>
              </a:solidFill>
              <a:effectLst/>
            </c:spPr>
            <c:extLst>
              <c:ext xmlns:c16="http://schemas.microsoft.com/office/drawing/2014/chart" uri="{C3380CC4-5D6E-409C-BE32-E72D297353CC}">
                <c16:uniqueId val="{0000000D-1DFF-428E-85D0-5780F78066E8}"/>
              </c:ext>
            </c:extLst>
          </c:dPt>
          <c:dPt>
            <c:idx val="17"/>
            <c:invertIfNegative val="0"/>
            <c:bubble3D val="0"/>
            <c:spPr>
              <a:solidFill>
                <a:schemeClr val="tx2"/>
              </a:solidFill>
              <a:effectLst/>
            </c:spPr>
            <c:extLst>
              <c:ext xmlns:c16="http://schemas.microsoft.com/office/drawing/2014/chart" uri="{C3380CC4-5D6E-409C-BE32-E72D297353CC}">
                <c16:uniqueId val="{0000000F-1DFF-428E-85D0-5780F78066E8}"/>
              </c:ext>
            </c:extLst>
          </c:dPt>
          <c:dPt>
            <c:idx val="19"/>
            <c:invertIfNegative val="0"/>
            <c:bubble3D val="0"/>
            <c:spPr>
              <a:solidFill>
                <a:schemeClr val="tx2"/>
              </a:solidFill>
              <a:effectLst/>
            </c:spPr>
            <c:extLst>
              <c:ext xmlns:c16="http://schemas.microsoft.com/office/drawing/2014/chart" uri="{C3380CC4-5D6E-409C-BE32-E72D297353CC}">
                <c16:uniqueId val="{00000011-1DFF-428E-85D0-5780F78066E8}"/>
              </c:ext>
            </c:extLst>
          </c:dPt>
          <c:dPt>
            <c:idx val="22"/>
            <c:invertIfNegative val="0"/>
            <c:bubble3D val="0"/>
            <c:spPr>
              <a:solidFill>
                <a:schemeClr val="tx2"/>
              </a:solidFill>
              <a:effectLst/>
            </c:spPr>
            <c:extLst>
              <c:ext xmlns:c16="http://schemas.microsoft.com/office/drawing/2014/chart" uri="{C3380CC4-5D6E-409C-BE32-E72D297353CC}">
                <c16:uniqueId val="{00000013-1DFF-428E-85D0-5780F78066E8}"/>
              </c:ext>
            </c:extLst>
          </c:dPt>
          <c:dPt>
            <c:idx val="25"/>
            <c:invertIfNegative val="0"/>
            <c:bubble3D val="0"/>
            <c:spPr>
              <a:solidFill>
                <a:schemeClr val="tx2"/>
              </a:solidFill>
              <a:effectLst/>
            </c:spPr>
            <c:extLst>
              <c:ext xmlns:c16="http://schemas.microsoft.com/office/drawing/2014/chart" uri="{C3380CC4-5D6E-409C-BE32-E72D297353CC}">
                <c16:uniqueId val="{00000015-1DFF-428E-85D0-5780F78066E8}"/>
              </c:ext>
            </c:extLst>
          </c:dPt>
          <c:dPt>
            <c:idx val="28"/>
            <c:invertIfNegative val="0"/>
            <c:bubble3D val="0"/>
            <c:spPr>
              <a:solidFill>
                <a:schemeClr val="tx2"/>
              </a:solidFill>
              <a:effectLst/>
            </c:spPr>
            <c:extLst>
              <c:ext xmlns:c16="http://schemas.microsoft.com/office/drawing/2014/chart" uri="{C3380CC4-5D6E-409C-BE32-E72D297353CC}">
                <c16:uniqueId val="{00000017-1DFF-428E-85D0-5780F78066E8}"/>
              </c:ext>
            </c:extLst>
          </c:dPt>
          <c:dPt>
            <c:idx val="29"/>
            <c:invertIfNegative val="0"/>
            <c:bubble3D val="0"/>
            <c:spPr>
              <a:solidFill>
                <a:schemeClr val="tx2"/>
              </a:solidFill>
              <a:effectLst/>
            </c:spPr>
            <c:extLst>
              <c:ext xmlns:c16="http://schemas.microsoft.com/office/drawing/2014/chart" uri="{C3380CC4-5D6E-409C-BE32-E72D297353CC}">
                <c16:uniqueId val="{00000019-1DFF-428E-85D0-5780F78066E8}"/>
              </c:ext>
            </c:extLst>
          </c:dPt>
          <c:cat>
            <c:numRef>
              <c:f>Sheet1!$P$145:$P$173</c:f>
              <c:numCache>
                <c:formatCode>General</c:formatCode>
                <c:ptCount val="29"/>
                <c:pt idx="1">
                  <c:v>89.4</c:v>
                </c:pt>
                <c:pt idx="4">
                  <c:v>82.4</c:v>
                </c:pt>
                <c:pt idx="7">
                  <c:v>69.3</c:v>
                </c:pt>
                <c:pt idx="10">
                  <c:v>83.6</c:v>
                </c:pt>
                <c:pt idx="13">
                  <c:v>70.400000000000006</c:v>
                </c:pt>
                <c:pt idx="16">
                  <c:v>76.7</c:v>
                </c:pt>
                <c:pt idx="19">
                  <c:v>57.1</c:v>
                </c:pt>
                <c:pt idx="22">
                  <c:v>69.5</c:v>
                </c:pt>
                <c:pt idx="25">
                  <c:v>57.1</c:v>
                </c:pt>
                <c:pt idx="28">
                  <c:v>72.900000000000006</c:v>
                </c:pt>
              </c:numCache>
            </c:numRef>
          </c:cat>
          <c:val>
            <c:numRef>
              <c:f>Sheet1!$O$145:$O$173</c:f>
              <c:numCache>
                <c:formatCode>General</c:formatCode>
                <c:ptCount val="29"/>
                <c:pt idx="0">
                  <c:v>71.569999999999993</c:v>
                </c:pt>
                <c:pt idx="3">
                  <c:v>57.02</c:v>
                </c:pt>
                <c:pt idx="6">
                  <c:v>49.74</c:v>
                </c:pt>
                <c:pt idx="9">
                  <c:v>60.13</c:v>
                </c:pt>
                <c:pt idx="12">
                  <c:v>52.84</c:v>
                </c:pt>
                <c:pt idx="15">
                  <c:v>51.02</c:v>
                </c:pt>
                <c:pt idx="18">
                  <c:v>29.35</c:v>
                </c:pt>
                <c:pt idx="21">
                  <c:v>47.78</c:v>
                </c:pt>
                <c:pt idx="24">
                  <c:v>38.049999999999997</c:v>
                </c:pt>
                <c:pt idx="27">
                  <c:v>50.8</c:v>
                </c:pt>
              </c:numCache>
            </c:numRef>
          </c:val>
          <c:extLst>
            <c:ext xmlns:c16="http://schemas.microsoft.com/office/drawing/2014/chart" uri="{C3380CC4-5D6E-409C-BE32-E72D297353CC}">
              <c16:uniqueId val="{0000001A-1DFF-428E-85D0-5780F78066E8}"/>
            </c:ext>
          </c:extLst>
        </c:ser>
        <c:ser>
          <c:idx val="1"/>
          <c:order val="1"/>
          <c:tx>
            <c:v>Base+Gaze.</c:v>
          </c:tx>
          <c:spPr>
            <a:solidFill>
              <a:schemeClr val="tx2"/>
            </a:solidFill>
          </c:spPr>
          <c:invertIfNegative val="0"/>
          <c:dLbls>
            <c:dLbl>
              <c:idx val="1"/>
              <c:layout>
                <c:manualLayout>
                  <c:x val="4.4311461067366598E-3"/>
                  <c:y val="0.397163022111657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DFF-428E-85D0-5780F78066E8}"/>
                </c:ext>
              </c:extLst>
            </c:dLbl>
            <c:dLbl>
              <c:idx val="4"/>
              <c:layout>
                <c:manualLayout>
                  <c:x val="4.4312627588218101E-3"/>
                  <c:y val="0.36871439201270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DFF-428E-85D0-5780F78066E8}"/>
                </c:ext>
              </c:extLst>
            </c:dLbl>
            <c:dLbl>
              <c:idx val="7"/>
              <c:layout>
                <c:manualLayout>
                  <c:x val="2.9629629629629602E-3"/>
                  <c:y val="0.32440056417489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DFF-428E-85D0-5780F78066E8}"/>
                </c:ext>
              </c:extLst>
            </c:dLbl>
            <c:dLbl>
              <c:idx val="10"/>
              <c:layout>
                <c:manualLayout>
                  <c:x val="4.4444444444443898E-3"/>
                  <c:y val="0.3737658674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DFF-428E-85D0-5780F78066E8}"/>
                </c:ext>
              </c:extLst>
            </c:dLbl>
            <c:dLbl>
              <c:idx val="13"/>
              <c:layout>
                <c:manualLayout>
                  <c:x val="4.4444444444444401E-3"/>
                  <c:y val="0.32440056417489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DFF-428E-85D0-5780F78066E8}"/>
                </c:ext>
              </c:extLst>
            </c:dLbl>
            <c:dLbl>
              <c:idx val="16"/>
              <c:layout>
                <c:manualLayout>
                  <c:x val="4.4444444444444401E-3"/>
                  <c:y val="0.352609308885754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DFF-428E-85D0-5780F78066E8}"/>
                </c:ext>
              </c:extLst>
            </c:dLbl>
            <c:dLbl>
              <c:idx val="19"/>
              <c:layout>
                <c:manualLayout>
                  <c:x val="0"/>
                  <c:y val="0.275035260930888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DFF-428E-85D0-5780F78066E8}"/>
                </c:ext>
              </c:extLst>
            </c:dLbl>
            <c:dLbl>
              <c:idx val="22"/>
              <c:layout>
                <c:manualLayout>
                  <c:x val="1.48148148148159E-3"/>
                  <c:y val="0.32440056417489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DFF-428E-85D0-5780F78066E8}"/>
                </c:ext>
              </c:extLst>
            </c:dLbl>
            <c:dLbl>
              <c:idx val="25"/>
              <c:layout>
                <c:manualLayout>
                  <c:x val="4.4444444444443299E-3"/>
                  <c:y val="0.275035260930888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DFF-428E-85D0-5780F78066E8}"/>
                </c:ext>
              </c:extLst>
            </c:dLbl>
            <c:dLbl>
              <c:idx val="28"/>
              <c:layout>
                <c:manualLayout>
                  <c:x val="0"/>
                  <c:y val="0.33850493653032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DFF-428E-85D0-5780F78066E8}"/>
                </c:ext>
              </c:extLst>
            </c:dLbl>
            <c:spPr>
              <a:noFill/>
              <a:ln>
                <a:noFill/>
              </a:ln>
              <a:effectLst/>
            </c:spPr>
            <c:txPr>
              <a:bodyPr/>
              <a:lstStyle/>
              <a:p>
                <a:pPr>
                  <a:defRPr sz="1200">
                    <a:latin typeface="Avenir Light"/>
                    <a:cs typeface="Avenir Ligh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Sheet1!$P$145:$P$173</c:f>
              <c:numCache>
                <c:formatCode>General</c:formatCode>
                <c:ptCount val="29"/>
                <c:pt idx="1">
                  <c:v>89.4</c:v>
                </c:pt>
                <c:pt idx="4">
                  <c:v>82.4</c:v>
                </c:pt>
                <c:pt idx="7">
                  <c:v>69.3</c:v>
                </c:pt>
                <c:pt idx="10">
                  <c:v>83.6</c:v>
                </c:pt>
                <c:pt idx="13">
                  <c:v>70.400000000000006</c:v>
                </c:pt>
                <c:pt idx="16">
                  <c:v>76.7</c:v>
                </c:pt>
                <c:pt idx="19">
                  <c:v>57.1</c:v>
                </c:pt>
                <c:pt idx="22">
                  <c:v>69.5</c:v>
                </c:pt>
                <c:pt idx="25">
                  <c:v>57.1</c:v>
                </c:pt>
                <c:pt idx="28">
                  <c:v>72.900000000000006</c:v>
                </c:pt>
              </c:numCache>
            </c:numRef>
          </c:cat>
          <c:val>
            <c:numRef>
              <c:f>Sheet1!$P$145:$P$173</c:f>
              <c:numCache>
                <c:formatCode>General</c:formatCode>
                <c:ptCount val="29"/>
                <c:pt idx="1">
                  <c:v>89.4</c:v>
                </c:pt>
                <c:pt idx="4">
                  <c:v>82.4</c:v>
                </c:pt>
                <c:pt idx="7">
                  <c:v>69.3</c:v>
                </c:pt>
                <c:pt idx="10">
                  <c:v>83.6</c:v>
                </c:pt>
                <c:pt idx="13">
                  <c:v>70.400000000000006</c:v>
                </c:pt>
                <c:pt idx="16">
                  <c:v>76.7</c:v>
                </c:pt>
                <c:pt idx="19">
                  <c:v>57.1</c:v>
                </c:pt>
                <c:pt idx="22">
                  <c:v>69.5</c:v>
                </c:pt>
                <c:pt idx="25">
                  <c:v>57.1</c:v>
                </c:pt>
                <c:pt idx="28">
                  <c:v>72.900000000000006</c:v>
                </c:pt>
              </c:numCache>
            </c:numRef>
          </c:val>
          <c:extLst>
            <c:ext xmlns:c16="http://schemas.microsoft.com/office/drawing/2014/chart" uri="{C3380CC4-5D6E-409C-BE32-E72D297353CC}">
              <c16:uniqueId val="{00000025-1DFF-428E-85D0-5780F78066E8}"/>
            </c:ext>
          </c:extLst>
        </c:ser>
        <c:ser>
          <c:idx val="2"/>
          <c:order val="2"/>
          <c:tx>
            <c:v>+Wikifier</c:v>
          </c:tx>
          <c:spPr>
            <a:solidFill>
              <a:srgbClr val="FF0000"/>
            </a:solidFill>
          </c:spPr>
          <c:invertIfNegative val="0"/>
          <c:dLbls>
            <c:dLbl>
              <c:idx val="1"/>
              <c:tx>
                <c:rich>
                  <a:bodyPr/>
                  <a:lstStyle/>
                  <a:p>
                    <a:r>
                      <a:rPr lang="en-US"/>
                      <a:t>89.92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1DFF-428E-85D0-5780F78066E8}"/>
                </c:ext>
              </c:extLst>
            </c:dLbl>
            <c:dLbl>
              <c:idx val="4"/>
              <c:tx>
                <c:rich>
                  <a:bodyPr/>
                  <a:lstStyle/>
                  <a:p>
                    <a:r>
                      <a:rPr lang="en-US"/>
                      <a:t>84.49</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1DFF-428E-85D0-5780F78066E8}"/>
                </c:ext>
              </c:extLst>
            </c:dLbl>
            <c:dLbl>
              <c:idx val="7"/>
              <c:tx>
                <c:rich>
                  <a:bodyPr/>
                  <a:lstStyle/>
                  <a:p>
                    <a:r>
                      <a:rPr lang="en-US"/>
                      <a:t>73.13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1DFF-428E-85D0-5780F78066E8}"/>
                </c:ext>
              </c:extLst>
            </c:dLbl>
            <c:dLbl>
              <c:idx val="10"/>
              <c:tx>
                <c:rich>
                  <a:bodyPr/>
                  <a:lstStyle/>
                  <a:p>
                    <a:r>
                      <a:rPr lang="en-US"/>
                      <a:t>83.87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1DFF-428E-85D0-5780F78066E8}"/>
                </c:ext>
              </c:extLst>
            </c:dLbl>
            <c:dLbl>
              <c:idx val="13"/>
              <c:tx>
                <c:rich>
                  <a:bodyPr/>
                  <a:lstStyle/>
                  <a:p>
                    <a:r>
                      <a:rPr lang="en-US"/>
                      <a:t>73.86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1DFF-428E-85D0-5780F78066E8}"/>
                </c:ext>
              </c:extLst>
            </c:dLbl>
            <c:dLbl>
              <c:idx val="16"/>
              <c:tx>
                <c:rich>
                  <a:bodyPr/>
                  <a:lstStyle/>
                  <a:p>
                    <a:r>
                      <a:rPr lang="en-US"/>
                      <a:t>77.64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1DFF-428E-85D0-5780F78066E8}"/>
                </c:ext>
              </c:extLst>
            </c:dLbl>
            <c:dLbl>
              <c:idx val="19"/>
              <c:tx>
                <c:rich>
                  <a:bodyPr/>
                  <a:lstStyle/>
                  <a:p>
                    <a:r>
                      <a:rPr lang="en-US"/>
                      <a:t>57.6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1DFF-428E-85D0-5780F78066E8}"/>
                </c:ext>
              </c:extLst>
            </c:dLbl>
            <c:dLbl>
              <c:idx val="22"/>
              <c:tx>
                <c:rich>
                  <a:bodyPr/>
                  <a:lstStyle/>
                  <a:p>
                    <a:r>
                      <a:rPr lang="en-US"/>
                      <a:t>71.15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1DFF-428E-85D0-5780F78066E8}"/>
                </c:ext>
              </c:extLst>
            </c:dLbl>
            <c:dLbl>
              <c:idx val="25"/>
              <c:tx>
                <c:rich>
                  <a:bodyPr/>
                  <a:lstStyle/>
                  <a:p>
                    <a:r>
                      <a:rPr lang="en-US"/>
                      <a:t>60.02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1DFF-428E-85D0-5780F78066E8}"/>
                </c:ext>
              </c:extLst>
            </c:dLbl>
            <c:dLbl>
              <c:idx val="28"/>
              <c:tx>
                <c:rich>
                  <a:bodyPr/>
                  <a:lstStyle/>
                  <a:p>
                    <a:r>
                      <a:rPr lang="en-US"/>
                      <a:t>74.7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1DFF-428E-85D0-5780F78066E8}"/>
                </c:ext>
              </c:extLst>
            </c:dLbl>
            <c:spPr>
              <a:noFill/>
              <a:ln>
                <a:noFill/>
              </a:ln>
              <a:effectLst/>
            </c:spPr>
            <c:txPr>
              <a:bodyPr/>
              <a:lstStyle/>
              <a:p>
                <a:pPr>
                  <a:defRPr sz="1200" baseline="0">
                    <a:latin typeface="Avenir Ligh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Sheet1!$P$145:$P$173</c:f>
              <c:numCache>
                <c:formatCode>General</c:formatCode>
                <c:ptCount val="29"/>
                <c:pt idx="1">
                  <c:v>89.4</c:v>
                </c:pt>
                <c:pt idx="4">
                  <c:v>82.4</c:v>
                </c:pt>
                <c:pt idx="7">
                  <c:v>69.3</c:v>
                </c:pt>
                <c:pt idx="10">
                  <c:v>83.6</c:v>
                </c:pt>
                <c:pt idx="13">
                  <c:v>70.400000000000006</c:v>
                </c:pt>
                <c:pt idx="16">
                  <c:v>76.7</c:v>
                </c:pt>
                <c:pt idx="19">
                  <c:v>57.1</c:v>
                </c:pt>
                <c:pt idx="22">
                  <c:v>69.5</c:v>
                </c:pt>
                <c:pt idx="25">
                  <c:v>57.1</c:v>
                </c:pt>
                <c:pt idx="28">
                  <c:v>72.900000000000006</c:v>
                </c:pt>
              </c:numCache>
            </c:numRef>
          </c:cat>
          <c:val>
            <c:numRef>
              <c:f>Sheet1!$Q$145:$Q$173</c:f>
              <c:numCache>
                <c:formatCode>General</c:formatCode>
                <c:ptCount val="29"/>
                <c:pt idx="1">
                  <c:v>0.43000000000000699</c:v>
                </c:pt>
                <c:pt idx="4">
                  <c:v>2.0799999999999979</c:v>
                </c:pt>
                <c:pt idx="7">
                  <c:v>3.8199999999999932</c:v>
                </c:pt>
                <c:pt idx="10">
                  <c:v>0.25</c:v>
                </c:pt>
                <c:pt idx="13">
                  <c:v>3.4500000000000028</c:v>
                </c:pt>
                <c:pt idx="16">
                  <c:v>0.93000000000000704</c:v>
                </c:pt>
                <c:pt idx="19">
                  <c:v>0.48000000000000398</c:v>
                </c:pt>
                <c:pt idx="22">
                  <c:v>1.64</c:v>
                </c:pt>
                <c:pt idx="25">
                  <c:v>2.9200000000000021</c:v>
                </c:pt>
                <c:pt idx="28">
                  <c:v>1.7999999999999969</c:v>
                </c:pt>
              </c:numCache>
            </c:numRef>
          </c:val>
          <c:extLst>
            <c:ext xmlns:c16="http://schemas.microsoft.com/office/drawing/2014/chart" uri="{C3380CC4-5D6E-409C-BE32-E72D297353CC}">
              <c16:uniqueId val="{00000030-1DFF-428E-85D0-5780F78066E8}"/>
            </c:ext>
          </c:extLst>
        </c:ser>
        <c:dLbls>
          <c:showLegendKey val="0"/>
          <c:showVal val="0"/>
          <c:showCatName val="0"/>
          <c:showSerName val="0"/>
          <c:showPercent val="0"/>
          <c:showBubbleSize val="0"/>
        </c:dLbls>
        <c:gapWidth val="0"/>
        <c:overlap val="100"/>
        <c:axId val="2079368760"/>
        <c:axId val="-2134261048"/>
      </c:barChart>
      <c:catAx>
        <c:axId val="2079368760"/>
        <c:scaling>
          <c:orientation val="minMax"/>
        </c:scaling>
        <c:delete val="1"/>
        <c:axPos val="b"/>
        <c:numFmt formatCode="General" sourceLinked="1"/>
        <c:majorTickMark val="out"/>
        <c:minorTickMark val="none"/>
        <c:tickLblPos val="nextTo"/>
        <c:crossAx val="-2134261048"/>
        <c:crosses val="autoZero"/>
        <c:auto val="1"/>
        <c:lblAlgn val="ctr"/>
        <c:lblOffset val="100"/>
        <c:noMultiLvlLbl val="0"/>
      </c:catAx>
      <c:valAx>
        <c:axId val="-2134261048"/>
        <c:scaling>
          <c:orientation val="minMax"/>
        </c:scaling>
        <c:delete val="0"/>
        <c:axPos val="l"/>
        <c:majorGridlines>
          <c:spPr>
            <a:ln>
              <a:noFill/>
            </a:ln>
          </c:spPr>
        </c:majorGridlines>
        <c:numFmt formatCode="General" sourceLinked="1"/>
        <c:majorTickMark val="out"/>
        <c:minorTickMark val="none"/>
        <c:tickLblPos val="nextTo"/>
        <c:crossAx val="2079368760"/>
        <c:crosses val="autoZero"/>
        <c:crossBetween val="between"/>
      </c:valAx>
    </c:plotArea>
    <c:legend>
      <c:legendPos val="r"/>
      <c:layout>
        <c:manualLayout>
          <c:xMode val="edge"/>
          <c:yMode val="edge"/>
          <c:x val="1.05176845508787E-3"/>
          <c:y val="0.168736253009696"/>
          <c:w val="0.15141918926800799"/>
          <c:h val="0.56971946736559198"/>
        </c:manualLayout>
      </c:layout>
      <c:overlay val="0"/>
      <c:txPr>
        <a:bodyPr/>
        <a:lstStyle/>
        <a:p>
          <a:pPr>
            <a:defRPr sz="1400" baseline="0">
              <a:latin typeface="Avenir Light"/>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163536738860099"/>
          <c:y val="0.107438016528926"/>
          <c:w val="0.83240476996375201"/>
          <c:h val="0.77312758398603898"/>
        </c:manualLayout>
      </c:layout>
      <c:barChart>
        <c:barDir val="col"/>
        <c:grouping val="stacked"/>
        <c:varyColors val="0"/>
        <c:ser>
          <c:idx val="0"/>
          <c:order val="0"/>
          <c:tx>
            <c:v>Wikifier only</c:v>
          </c:tx>
          <c:spPr>
            <a:solidFill>
              <a:schemeClr val="accent1"/>
            </a:solidFill>
            <a:effectLst/>
          </c:spPr>
          <c:invertIfNegative val="0"/>
          <c:dPt>
            <c:idx val="1"/>
            <c:invertIfNegative val="0"/>
            <c:bubble3D val="0"/>
            <c:spPr>
              <a:solidFill>
                <a:schemeClr val="tx2"/>
              </a:solidFill>
              <a:effectLst/>
            </c:spPr>
            <c:extLst>
              <c:ext xmlns:c16="http://schemas.microsoft.com/office/drawing/2014/chart" uri="{C3380CC4-5D6E-409C-BE32-E72D297353CC}">
                <c16:uniqueId val="{00000001-2CF8-4C95-9A1A-D1FE454FE5E8}"/>
              </c:ext>
            </c:extLst>
          </c:dPt>
          <c:dPt>
            <c:idx val="4"/>
            <c:invertIfNegative val="0"/>
            <c:bubble3D val="0"/>
            <c:spPr>
              <a:solidFill>
                <a:schemeClr val="tx2"/>
              </a:solidFill>
              <a:effectLst/>
            </c:spPr>
            <c:extLst>
              <c:ext xmlns:c16="http://schemas.microsoft.com/office/drawing/2014/chart" uri="{C3380CC4-5D6E-409C-BE32-E72D297353CC}">
                <c16:uniqueId val="{00000003-2CF8-4C95-9A1A-D1FE454FE5E8}"/>
              </c:ext>
            </c:extLst>
          </c:dPt>
          <c:dPt>
            <c:idx val="5"/>
            <c:invertIfNegative val="0"/>
            <c:bubble3D val="0"/>
            <c:spPr>
              <a:solidFill>
                <a:schemeClr val="tx2"/>
              </a:solidFill>
              <a:effectLst/>
            </c:spPr>
            <c:extLst>
              <c:ext xmlns:c16="http://schemas.microsoft.com/office/drawing/2014/chart" uri="{C3380CC4-5D6E-409C-BE32-E72D297353CC}">
                <c16:uniqueId val="{00000005-2CF8-4C95-9A1A-D1FE454FE5E8}"/>
              </c:ext>
            </c:extLst>
          </c:dPt>
          <c:dPt>
            <c:idx val="7"/>
            <c:invertIfNegative val="0"/>
            <c:bubble3D val="0"/>
            <c:spPr>
              <a:solidFill>
                <a:schemeClr val="tx2"/>
              </a:solidFill>
              <a:effectLst/>
            </c:spPr>
            <c:extLst>
              <c:ext xmlns:c16="http://schemas.microsoft.com/office/drawing/2014/chart" uri="{C3380CC4-5D6E-409C-BE32-E72D297353CC}">
                <c16:uniqueId val="{00000007-2CF8-4C95-9A1A-D1FE454FE5E8}"/>
              </c:ext>
            </c:extLst>
          </c:dPt>
          <c:dPt>
            <c:idx val="10"/>
            <c:invertIfNegative val="0"/>
            <c:bubble3D val="0"/>
            <c:spPr>
              <a:solidFill>
                <a:schemeClr val="tx2"/>
              </a:solidFill>
              <a:effectLst/>
            </c:spPr>
            <c:extLst>
              <c:ext xmlns:c16="http://schemas.microsoft.com/office/drawing/2014/chart" uri="{C3380CC4-5D6E-409C-BE32-E72D297353CC}">
                <c16:uniqueId val="{00000009-2CF8-4C95-9A1A-D1FE454FE5E8}"/>
              </c:ext>
            </c:extLst>
          </c:dPt>
          <c:dPt>
            <c:idx val="13"/>
            <c:invertIfNegative val="0"/>
            <c:bubble3D val="0"/>
            <c:spPr>
              <a:solidFill>
                <a:schemeClr val="tx2"/>
              </a:solidFill>
              <a:effectLst/>
            </c:spPr>
            <c:extLst>
              <c:ext xmlns:c16="http://schemas.microsoft.com/office/drawing/2014/chart" uri="{C3380CC4-5D6E-409C-BE32-E72D297353CC}">
                <c16:uniqueId val="{0000000B-2CF8-4C95-9A1A-D1FE454FE5E8}"/>
              </c:ext>
            </c:extLst>
          </c:dPt>
          <c:dPt>
            <c:idx val="16"/>
            <c:invertIfNegative val="0"/>
            <c:bubble3D val="0"/>
            <c:spPr>
              <a:solidFill>
                <a:schemeClr val="tx2"/>
              </a:solidFill>
              <a:effectLst/>
            </c:spPr>
            <c:extLst>
              <c:ext xmlns:c16="http://schemas.microsoft.com/office/drawing/2014/chart" uri="{C3380CC4-5D6E-409C-BE32-E72D297353CC}">
                <c16:uniqueId val="{0000000D-2CF8-4C95-9A1A-D1FE454FE5E8}"/>
              </c:ext>
            </c:extLst>
          </c:dPt>
          <c:dPt>
            <c:idx val="17"/>
            <c:invertIfNegative val="0"/>
            <c:bubble3D val="0"/>
            <c:spPr>
              <a:solidFill>
                <a:schemeClr val="tx2"/>
              </a:solidFill>
              <a:effectLst/>
            </c:spPr>
            <c:extLst>
              <c:ext xmlns:c16="http://schemas.microsoft.com/office/drawing/2014/chart" uri="{C3380CC4-5D6E-409C-BE32-E72D297353CC}">
                <c16:uniqueId val="{0000000F-2CF8-4C95-9A1A-D1FE454FE5E8}"/>
              </c:ext>
            </c:extLst>
          </c:dPt>
          <c:dPt>
            <c:idx val="19"/>
            <c:invertIfNegative val="0"/>
            <c:bubble3D val="0"/>
            <c:spPr>
              <a:solidFill>
                <a:schemeClr val="tx2"/>
              </a:solidFill>
              <a:effectLst/>
            </c:spPr>
            <c:extLst>
              <c:ext xmlns:c16="http://schemas.microsoft.com/office/drawing/2014/chart" uri="{C3380CC4-5D6E-409C-BE32-E72D297353CC}">
                <c16:uniqueId val="{00000011-2CF8-4C95-9A1A-D1FE454FE5E8}"/>
              </c:ext>
            </c:extLst>
          </c:dPt>
          <c:dPt>
            <c:idx val="22"/>
            <c:invertIfNegative val="0"/>
            <c:bubble3D val="0"/>
            <c:spPr>
              <a:solidFill>
                <a:schemeClr val="tx2"/>
              </a:solidFill>
              <a:effectLst/>
            </c:spPr>
            <c:extLst>
              <c:ext xmlns:c16="http://schemas.microsoft.com/office/drawing/2014/chart" uri="{C3380CC4-5D6E-409C-BE32-E72D297353CC}">
                <c16:uniqueId val="{00000013-2CF8-4C95-9A1A-D1FE454FE5E8}"/>
              </c:ext>
            </c:extLst>
          </c:dPt>
          <c:dPt>
            <c:idx val="25"/>
            <c:invertIfNegative val="0"/>
            <c:bubble3D val="0"/>
            <c:spPr>
              <a:solidFill>
                <a:schemeClr val="tx2"/>
              </a:solidFill>
              <a:effectLst/>
            </c:spPr>
            <c:extLst>
              <c:ext xmlns:c16="http://schemas.microsoft.com/office/drawing/2014/chart" uri="{C3380CC4-5D6E-409C-BE32-E72D297353CC}">
                <c16:uniqueId val="{00000015-2CF8-4C95-9A1A-D1FE454FE5E8}"/>
              </c:ext>
            </c:extLst>
          </c:dPt>
          <c:dPt>
            <c:idx val="28"/>
            <c:invertIfNegative val="0"/>
            <c:bubble3D val="0"/>
            <c:spPr>
              <a:solidFill>
                <a:schemeClr val="tx2"/>
              </a:solidFill>
              <a:effectLst/>
            </c:spPr>
            <c:extLst>
              <c:ext xmlns:c16="http://schemas.microsoft.com/office/drawing/2014/chart" uri="{C3380CC4-5D6E-409C-BE32-E72D297353CC}">
                <c16:uniqueId val="{00000017-2CF8-4C95-9A1A-D1FE454FE5E8}"/>
              </c:ext>
            </c:extLst>
          </c:dPt>
          <c:dPt>
            <c:idx val="29"/>
            <c:invertIfNegative val="0"/>
            <c:bubble3D val="0"/>
            <c:spPr>
              <a:solidFill>
                <a:schemeClr val="tx2"/>
              </a:solidFill>
              <a:effectLst/>
            </c:spPr>
            <c:extLst>
              <c:ext xmlns:c16="http://schemas.microsoft.com/office/drawing/2014/chart" uri="{C3380CC4-5D6E-409C-BE32-E72D297353CC}">
                <c16:uniqueId val="{00000019-2CF8-4C95-9A1A-D1FE454FE5E8}"/>
              </c:ext>
            </c:extLst>
          </c:dPt>
          <c:dLbls>
            <c:dLbl>
              <c:idx val="21"/>
              <c:layout>
                <c:manualLayout>
                  <c:x val="1.4770487022454401E-3"/>
                  <c:y val="-0.25075779610662102"/>
                </c:manualLayout>
              </c:layout>
              <c:spPr/>
              <c:txPr>
                <a:bodyPr/>
                <a:lstStyle/>
                <a:p>
                  <a:pPr>
                    <a:defRPr sz="1200">
                      <a:latin typeface="Avenir Light"/>
                      <a:cs typeface="Avenir Light"/>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CF8-4C95-9A1A-D1FE454FE5E8}"/>
                </c:ext>
              </c:extLst>
            </c:dLbl>
            <c:dLbl>
              <c:idx val="24"/>
              <c:layout>
                <c:manualLayout>
                  <c:x val="0"/>
                  <c:y val="-0.205298013245033"/>
                </c:manualLayout>
              </c:layout>
              <c:spPr/>
              <c:txPr>
                <a:bodyPr/>
                <a:lstStyle/>
                <a:p>
                  <a:pPr>
                    <a:defRPr sz="1200">
                      <a:latin typeface="Avenir Light"/>
                      <a:cs typeface="Avenir Ligh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CF8-4C95-9A1A-D1FE454FE5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Sheet1!$P$145:$P$173</c:f>
              <c:numCache>
                <c:formatCode>General</c:formatCode>
                <c:ptCount val="29"/>
                <c:pt idx="1">
                  <c:v>89.4</c:v>
                </c:pt>
                <c:pt idx="4">
                  <c:v>82.4</c:v>
                </c:pt>
                <c:pt idx="7">
                  <c:v>69.3</c:v>
                </c:pt>
                <c:pt idx="10">
                  <c:v>83.6</c:v>
                </c:pt>
                <c:pt idx="13">
                  <c:v>70.400000000000006</c:v>
                </c:pt>
                <c:pt idx="16">
                  <c:v>76.7</c:v>
                </c:pt>
                <c:pt idx="19">
                  <c:v>57.1</c:v>
                </c:pt>
                <c:pt idx="22">
                  <c:v>69.5</c:v>
                </c:pt>
                <c:pt idx="25">
                  <c:v>57.1</c:v>
                </c:pt>
                <c:pt idx="28">
                  <c:v>72.900000000000006</c:v>
                </c:pt>
              </c:numCache>
            </c:numRef>
          </c:cat>
          <c:val>
            <c:numRef>
              <c:f>Sheet1!$P$179:$P$207</c:f>
              <c:numCache>
                <c:formatCode>General</c:formatCode>
                <c:ptCount val="29"/>
                <c:pt idx="3">
                  <c:v>40.44</c:v>
                </c:pt>
                <c:pt idx="6">
                  <c:v>39.83</c:v>
                </c:pt>
                <c:pt idx="9">
                  <c:v>43.82</c:v>
                </c:pt>
                <c:pt idx="12">
                  <c:v>41.79</c:v>
                </c:pt>
                <c:pt idx="15">
                  <c:v>42.11</c:v>
                </c:pt>
                <c:pt idx="18">
                  <c:v>27.91</c:v>
                </c:pt>
                <c:pt idx="21">
                  <c:v>43.27</c:v>
                </c:pt>
                <c:pt idx="24">
                  <c:v>29.64</c:v>
                </c:pt>
                <c:pt idx="27">
                  <c:v>38</c:v>
                </c:pt>
              </c:numCache>
            </c:numRef>
          </c:val>
          <c:extLst>
            <c:ext xmlns:c16="http://schemas.microsoft.com/office/drawing/2014/chart" uri="{C3380CC4-5D6E-409C-BE32-E72D297353CC}">
              <c16:uniqueId val="{0000001C-2CF8-4C95-9A1A-D1FE454FE5E8}"/>
            </c:ext>
          </c:extLst>
        </c:ser>
        <c:ser>
          <c:idx val="1"/>
          <c:order val="1"/>
          <c:tx>
            <c:v>Base+Gaze.</c:v>
          </c:tx>
          <c:spPr>
            <a:solidFill>
              <a:schemeClr val="tx2"/>
            </a:solidFill>
          </c:spPr>
          <c:invertIfNegative val="0"/>
          <c:dLbls>
            <c:dLbl>
              <c:idx val="4"/>
              <c:layout>
                <c:manualLayout>
                  <c:x val="2.9629629629629602E-3"/>
                  <c:y val="0.25065911121268197"/>
                </c:manualLayout>
              </c:layout>
              <c:spPr/>
              <c:txPr>
                <a:bodyPr/>
                <a:lstStyle/>
                <a:p>
                  <a:pPr>
                    <a:defRPr sz="1200">
                      <a:latin typeface="Avenir Light"/>
                      <a:cs typeface="Avenir Ligh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CF8-4C95-9A1A-D1FE454FE5E8}"/>
                </c:ext>
              </c:extLst>
            </c:dLbl>
            <c:dLbl>
              <c:idx val="7"/>
              <c:layout>
                <c:manualLayout>
                  <c:x val="5.9259259259259204E-3"/>
                  <c:y val="0.1912928759894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CF8-4C95-9A1A-D1FE454FE5E8}"/>
                </c:ext>
              </c:extLst>
            </c:dLbl>
            <c:dLbl>
              <c:idx val="10"/>
              <c:layout>
                <c:manualLayout>
                  <c:x val="1.48136482939627E-3"/>
                  <c:y val="0.2704485488126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CF8-4C95-9A1A-D1FE454FE5E8}"/>
                </c:ext>
              </c:extLst>
            </c:dLbl>
            <c:dLbl>
              <c:idx val="13"/>
              <c:layout>
                <c:manualLayout>
                  <c:x val="1.48148148148159E-3"/>
                  <c:y val="0.17809974445806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CF8-4C95-9A1A-D1FE454FE5E8}"/>
                </c:ext>
              </c:extLst>
            </c:dLbl>
            <c:dLbl>
              <c:idx val="16"/>
              <c:layout>
                <c:manualLayout>
                  <c:x val="1.4814814814814801E-3"/>
                  <c:y val="0.303430079155672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CF8-4C95-9A1A-D1FE454FE5E8}"/>
                </c:ext>
              </c:extLst>
            </c:dLbl>
            <c:dLbl>
              <c:idx val="19"/>
              <c:layout>
                <c:manualLayout>
                  <c:x val="0"/>
                  <c:y val="0.1912928759894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CF8-4C95-9A1A-D1FE454FE5E8}"/>
                </c:ext>
              </c:extLst>
            </c:dLbl>
            <c:dLbl>
              <c:idx val="22"/>
              <c:layout>
                <c:manualLayout>
                  <c:x val="0"/>
                  <c:y val="7.25593667546173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CF8-4C95-9A1A-D1FE454FE5E8}"/>
                </c:ext>
              </c:extLst>
            </c:dLbl>
            <c:dLbl>
              <c:idx val="25"/>
              <c:layout>
                <c:manualLayout>
                  <c:x val="-1.08640720281771E-16"/>
                  <c:y val="5.9366754617414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CF8-4C95-9A1A-D1FE454FE5E8}"/>
                </c:ext>
              </c:extLst>
            </c:dLbl>
            <c:dLbl>
              <c:idx val="28"/>
              <c:layout>
                <c:manualLayout>
                  <c:x val="0"/>
                  <c:y val="0.1912923565952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CF8-4C95-9A1A-D1FE454FE5E8}"/>
                </c:ext>
              </c:extLst>
            </c:dLbl>
            <c:spPr>
              <a:noFill/>
              <a:ln>
                <a:noFill/>
              </a:ln>
              <a:effectLst/>
            </c:spPr>
            <c:txPr>
              <a:bodyPr/>
              <a:lstStyle/>
              <a:p>
                <a:pPr>
                  <a:defRPr sz="1200">
                    <a:latin typeface="Avenir Ligh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Sheet1!$P$145:$P$173</c:f>
              <c:numCache>
                <c:formatCode>General</c:formatCode>
                <c:ptCount val="29"/>
                <c:pt idx="1">
                  <c:v>89.4</c:v>
                </c:pt>
                <c:pt idx="4">
                  <c:v>82.4</c:v>
                </c:pt>
                <c:pt idx="7">
                  <c:v>69.3</c:v>
                </c:pt>
                <c:pt idx="10">
                  <c:v>83.6</c:v>
                </c:pt>
                <c:pt idx="13">
                  <c:v>70.400000000000006</c:v>
                </c:pt>
                <c:pt idx="16">
                  <c:v>76.7</c:v>
                </c:pt>
                <c:pt idx="19">
                  <c:v>57.1</c:v>
                </c:pt>
                <c:pt idx="22">
                  <c:v>69.5</c:v>
                </c:pt>
                <c:pt idx="25">
                  <c:v>57.1</c:v>
                </c:pt>
                <c:pt idx="28">
                  <c:v>72.900000000000006</c:v>
                </c:pt>
              </c:numCache>
            </c:numRef>
          </c:cat>
          <c:val>
            <c:numRef>
              <c:f>Sheet1!$Q$179:$Q$207</c:f>
              <c:numCache>
                <c:formatCode>General</c:formatCode>
                <c:ptCount val="29"/>
                <c:pt idx="4">
                  <c:v>50.26</c:v>
                </c:pt>
                <c:pt idx="7">
                  <c:v>34.47</c:v>
                </c:pt>
                <c:pt idx="10">
                  <c:v>54.59</c:v>
                </c:pt>
                <c:pt idx="13">
                  <c:v>30.21</c:v>
                </c:pt>
                <c:pt idx="16">
                  <c:v>64.06</c:v>
                </c:pt>
                <c:pt idx="19">
                  <c:v>34.369999999999997</c:v>
                </c:pt>
                <c:pt idx="22">
                  <c:v>3.25</c:v>
                </c:pt>
                <c:pt idx="25">
                  <c:v>0.3</c:v>
                </c:pt>
                <c:pt idx="28">
                  <c:v>33.799999999999997</c:v>
                </c:pt>
              </c:numCache>
            </c:numRef>
          </c:val>
          <c:extLst>
            <c:ext xmlns:c16="http://schemas.microsoft.com/office/drawing/2014/chart" uri="{C3380CC4-5D6E-409C-BE32-E72D297353CC}">
              <c16:uniqueId val="{00000026-2CF8-4C95-9A1A-D1FE454FE5E8}"/>
            </c:ext>
          </c:extLst>
        </c:ser>
        <c:ser>
          <c:idx val="2"/>
          <c:order val="2"/>
          <c:tx>
            <c:v>+Wikifier</c:v>
          </c:tx>
          <c:spPr>
            <a:solidFill>
              <a:srgbClr val="FF0000"/>
            </a:solidFill>
          </c:spPr>
          <c:invertIfNegative val="0"/>
          <c:dLbls>
            <c:dLbl>
              <c:idx val="4"/>
              <c:layout>
                <c:manualLayout>
                  <c:x val="2.9542097488921698E-3"/>
                  <c:y val="-0.115794962715753"/>
                </c:manualLayout>
              </c:layout>
              <c:tx>
                <c:rich>
                  <a:bodyPr/>
                  <a:lstStyle/>
                  <a:p>
                    <a:r>
                      <a:rPr lang="en-US"/>
                      <a:t>61.56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2CF8-4C95-9A1A-D1FE454FE5E8}"/>
                </c:ext>
              </c:extLst>
            </c:dLbl>
            <c:dLbl>
              <c:idx val="7"/>
              <c:layout>
                <c:manualLayout>
                  <c:x val="0"/>
                  <c:y val="-0.119102570787923"/>
                </c:manualLayout>
              </c:layout>
              <c:tx>
                <c:rich>
                  <a:bodyPr/>
                  <a:lstStyle/>
                  <a:p>
                    <a:r>
                      <a:rPr lang="en-US"/>
                      <a:t>48.12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2CF8-4C95-9A1A-D1FE454FE5E8}"/>
                </c:ext>
              </c:extLst>
            </c:dLbl>
            <c:dLbl>
              <c:idx val="10"/>
              <c:layout>
                <c:manualLayout>
                  <c:x val="0"/>
                  <c:y val="-8.5394482974396405E-2"/>
                </c:manualLayout>
              </c:layout>
              <c:tx>
                <c:rich>
                  <a:bodyPr/>
                  <a:lstStyle/>
                  <a:p>
                    <a:r>
                      <a:rPr lang="en-US"/>
                      <a:t>60.55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2CF8-4C95-9A1A-D1FE454FE5E8}"/>
                </c:ext>
              </c:extLst>
            </c:dLbl>
            <c:dLbl>
              <c:idx val="13"/>
              <c:layout>
                <c:manualLayout>
                  <c:x val="-1.08319772806788E-16"/>
                  <c:y val="-0.118563383219482"/>
                </c:manualLayout>
              </c:layout>
              <c:tx>
                <c:rich>
                  <a:bodyPr/>
                  <a:lstStyle/>
                  <a:p>
                    <a:r>
                      <a:rPr lang="en-US"/>
                      <a:t>47.12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2CF8-4C95-9A1A-D1FE454FE5E8}"/>
                </c:ext>
              </c:extLst>
            </c:dLbl>
            <c:dLbl>
              <c:idx val="16"/>
              <c:tx>
                <c:rich>
                  <a:bodyPr/>
                  <a:lstStyle/>
                  <a:p>
                    <a:r>
                      <a:rPr lang="en-US"/>
                      <a:t>65.44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2CF8-4C95-9A1A-D1FE454FE5E8}"/>
                </c:ext>
              </c:extLst>
            </c:dLbl>
            <c:dLbl>
              <c:idx val="19"/>
              <c:tx>
                <c:rich>
                  <a:bodyPr/>
                  <a:lstStyle/>
                  <a:p>
                    <a:r>
                      <a:rPr lang="en-US"/>
                      <a:t>36.65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2CF8-4C95-9A1A-D1FE454FE5E8}"/>
                </c:ext>
              </c:extLst>
            </c:dLbl>
            <c:dLbl>
              <c:idx val="22"/>
              <c:layout>
                <c:manualLayout>
                  <c:x val="8.8626292466765094E-3"/>
                  <c:y val="-0.120313396255932"/>
                </c:manualLayout>
              </c:layout>
              <c:tx>
                <c:rich>
                  <a:bodyPr/>
                  <a:lstStyle/>
                  <a:p>
                    <a:r>
                      <a:rPr lang="en-US"/>
                      <a:t>18.18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2CF8-4C95-9A1A-D1FE454FE5E8}"/>
                </c:ext>
              </c:extLst>
            </c:dLbl>
            <c:dLbl>
              <c:idx val="25"/>
              <c:layout>
                <c:manualLayout>
                  <c:x val="1.47710487444598E-3"/>
                  <c:y val="-8.1351097669082703E-2"/>
                </c:manualLayout>
              </c:layout>
              <c:tx>
                <c:rich>
                  <a:bodyPr/>
                  <a:lstStyle/>
                  <a:p>
                    <a:r>
                      <a:rPr lang="en-US"/>
                      <a:t>5.65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2CF8-4C95-9A1A-D1FE454FE5E8}"/>
                </c:ext>
              </c:extLst>
            </c:dLbl>
            <c:dLbl>
              <c:idx val="28"/>
              <c:layout>
                <c:manualLayout>
                  <c:x val="0"/>
                  <c:y val="-9.1705167648745894E-2"/>
                </c:manualLayout>
              </c:layout>
              <c:tx>
                <c:rich>
                  <a:bodyPr/>
                  <a:lstStyle/>
                  <a:p>
                    <a:r>
                      <a:rPr lang="en-US"/>
                      <a:t>41.4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2CF8-4C95-9A1A-D1FE454FE5E8}"/>
                </c:ext>
              </c:extLst>
            </c:dLbl>
            <c:spPr>
              <a:noFill/>
              <a:ln>
                <a:noFill/>
              </a:ln>
              <a:effectLst/>
            </c:spPr>
            <c:txPr>
              <a:bodyPr/>
              <a:lstStyle/>
              <a:p>
                <a:pPr>
                  <a:defRPr sz="1200">
                    <a:latin typeface="Avenir Light"/>
                    <a:cs typeface="Avenir Ligh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Sheet1!$P$145:$P$173</c:f>
              <c:numCache>
                <c:formatCode>General</c:formatCode>
                <c:ptCount val="29"/>
                <c:pt idx="1">
                  <c:v>89.4</c:v>
                </c:pt>
                <c:pt idx="4">
                  <c:v>82.4</c:v>
                </c:pt>
                <c:pt idx="7">
                  <c:v>69.3</c:v>
                </c:pt>
                <c:pt idx="10">
                  <c:v>83.6</c:v>
                </c:pt>
                <c:pt idx="13">
                  <c:v>70.400000000000006</c:v>
                </c:pt>
                <c:pt idx="16">
                  <c:v>76.7</c:v>
                </c:pt>
                <c:pt idx="19">
                  <c:v>57.1</c:v>
                </c:pt>
                <c:pt idx="22">
                  <c:v>69.5</c:v>
                </c:pt>
                <c:pt idx="25">
                  <c:v>57.1</c:v>
                </c:pt>
                <c:pt idx="28">
                  <c:v>72.900000000000006</c:v>
                </c:pt>
              </c:numCache>
            </c:numRef>
          </c:cat>
          <c:val>
            <c:numRef>
              <c:f>Sheet1!$R$179:$R$207</c:f>
              <c:numCache>
                <c:formatCode>General</c:formatCode>
                <c:ptCount val="29"/>
                <c:pt idx="4">
                  <c:v>11.3</c:v>
                </c:pt>
                <c:pt idx="7">
                  <c:v>13.65</c:v>
                </c:pt>
                <c:pt idx="10">
                  <c:v>5.9599999999999937</c:v>
                </c:pt>
                <c:pt idx="13">
                  <c:v>16.91</c:v>
                </c:pt>
                <c:pt idx="16">
                  <c:v>1.379999999999995</c:v>
                </c:pt>
                <c:pt idx="19">
                  <c:v>2.2800000000000011</c:v>
                </c:pt>
                <c:pt idx="22">
                  <c:v>14.93</c:v>
                </c:pt>
                <c:pt idx="25">
                  <c:v>5.35</c:v>
                </c:pt>
                <c:pt idx="28">
                  <c:v>7.6</c:v>
                </c:pt>
              </c:numCache>
            </c:numRef>
          </c:val>
          <c:extLst>
            <c:ext xmlns:c16="http://schemas.microsoft.com/office/drawing/2014/chart" uri="{C3380CC4-5D6E-409C-BE32-E72D297353CC}">
              <c16:uniqueId val="{00000030-2CF8-4C95-9A1A-D1FE454FE5E8}"/>
            </c:ext>
          </c:extLst>
        </c:ser>
        <c:dLbls>
          <c:showLegendKey val="0"/>
          <c:showVal val="0"/>
          <c:showCatName val="0"/>
          <c:showSerName val="0"/>
          <c:showPercent val="0"/>
          <c:showBubbleSize val="0"/>
        </c:dLbls>
        <c:gapWidth val="0"/>
        <c:overlap val="100"/>
        <c:axId val="-2134163736"/>
        <c:axId val="-2134160712"/>
      </c:barChart>
      <c:catAx>
        <c:axId val="-2134163736"/>
        <c:scaling>
          <c:orientation val="minMax"/>
        </c:scaling>
        <c:delete val="1"/>
        <c:axPos val="b"/>
        <c:numFmt formatCode="General" sourceLinked="1"/>
        <c:majorTickMark val="out"/>
        <c:minorTickMark val="none"/>
        <c:tickLblPos val="nextTo"/>
        <c:crossAx val="-2134160712"/>
        <c:crosses val="autoZero"/>
        <c:auto val="1"/>
        <c:lblAlgn val="ctr"/>
        <c:lblOffset val="100"/>
        <c:noMultiLvlLbl val="0"/>
      </c:catAx>
      <c:valAx>
        <c:axId val="-2134160712"/>
        <c:scaling>
          <c:orientation val="minMax"/>
          <c:max val="100"/>
        </c:scaling>
        <c:delete val="0"/>
        <c:axPos val="l"/>
        <c:majorGridlines>
          <c:spPr>
            <a:ln>
              <a:noFill/>
            </a:ln>
          </c:spPr>
        </c:majorGridlines>
        <c:numFmt formatCode="General" sourceLinked="1"/>
        <c:majorTickMark val="out"/>
        <c:minorTickMark val="none"/>
        <c:tickLblPos val="nextTo"/>
        <c:crossAx val="-2134163736"/>
        <c:crosses val="autoZero"/>
        <c:crossBetween val="between"/>
      </c:valAx>
    </c:plotArea>
    <c:legend>
      <c:legendPos val="r"/>
      <c:layout>
        <c:manualLayout>
          <c:xMode val="edge"/>
          <c:yMode val="edge"/>
          <c:x val="1.05176845508787E-3"/>
          <c:y val="0.168736253009696"/>
          <c:w val="0.15097186522290301"/>
          <c:h val="0.588499054702595"/>
        </c:manualLayout>
      </c:layout>
      <c:overlay val="0"/>
      <c:txPr>
        <a:bodyPr/>
        <a:lstStyle/>
        <a:p>
          <a:pPr>
            <a:defRPr sz="1400" baseline="0">
              <a:latin typeface="Avenir Light"/>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After “bomb”</a:t>
            </a:r>
          </a:p>
        </c:rich>
      </c:tx>
      <c:layout>
        <c:manualLayout>
          <c:xMode val="edge"/>
          <c:yMode val="edge"/>
          <c:x val="0.33658256768858902"/>
          <c:y val="2.777777777777780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C27990"/>
            </a:solidFill>
            <a:ln>
              <a:noFill/>
            </a:ln>
            <a:effectLst/>
          </c:spPr>
          <c:invertIfNegative val="0"/>
          <c:cat>
            <c:strRef>
              <c:f>Sheet1!$A$2:$A$8</c:f>
              <c:strCache>
                <c:ptCount val="7"/>
                <c:pt idx="0">
                  <c:v>kill</c:v>
                </c:pt>
                <c:pt idx="1">
                  <c:v>destroy</c:v>
                </c:pt>
                <c:pt idx="2">
                  <c:v>suspect</c:v>
                </c:pt>
                <c:pt idx="3">
                  <c:v>strafe</c:v>
                </c:pt>
                <c:pt idx="4">
                  <c:v>include</c:v>
                </c:pt>
                <c:pt idx="5">
                  <c:v>shell</c:v>
                </c:pt>
                <c:pt idx="6">
                  <c:v>wound</c:v>
                </c:pt>
              </c:strCache>
            </c:strRef>
          </c:cat>
          <c:val>
            <c:numRef>
              <c:f>Sheet1!$B$2:$B$8</c:f>
              <c:numCache>
                <c:formatCode>General</c:formatCode>
                <c:ptCount val="7"/>
                <c:pt idx="0">
                  <c:v>27.05184686635042</c:v>
                </c:pt>
                <c:pt idx="1">
                  <c:v>8.8264710397267248</c:v>
                </c:pt>
                <c:pt idx="2">
                  <c:v>6.4737483182894051</c:v>
                </c:pt>
                <c:pt idx="3">
                  <c:v>6.4737483182894051</c:v>
                </c:pt>
                <c:pt idx="4">
                  <c:v>5.5720068149199866</c:v>
                </c:pt>
                <c:pt idx="5">
                  <c:v>4.9915939069102171</c:v>
                </c:pt>
                <c:pt idx="6">
                  <c:v>4.7009061075832763</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25774608"/>
        <c:axId val="-1449032256"/>
      </c:barChart>
      <c:catAx>
        <c:axId val="-142577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9032256"/>
        <c:crosses val="autoZero"/>
        <c:auto val="1"/>
        <c:lblAlgn val="ctr"/>
        <c:lblOffset val="100"/>
        <c:noMultiLvlLbl val="0"/>
      </c:catAx>
      <c:valAx>
        <c:axId val="-144903225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2577460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Before “bomb”</a:t>
            </a:r>
          </a:p>
        </c:rich>
      </c:tx>
      <c:layout>
        <c:manualLayout>
          <c:xMode val="edge"/>
          <c:yMode val="edge"/>
          <c:x val="0.294747374630347"/>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bomb</c:v>
                </c:pt>
              </c:strCache>
            </c:strRef>
          </c:tx>
          <c:spPr>
            <a:solidFill>
              <a:srgbClr val="C27990"/>
            </a:solidFill>
            <a:ln>
              <a:noFill/>
            </a:ln>
            <a:effectLst/>
          </c:spPr>
          <c:invertIfNegative val="0"/>
          <c:cat>
            <c:strRef>
              <c:f>Sheet1!$A$2:$A$8</c:f>
              <c:strCache>
                <c:ptCount val="7"/>
                <c:pt idx="0">
                  <c:v>report</c:v>
                </c:pt>
                <c:pt idx="1">
                  <c:v>fire</c:v>
                </c:pt>
                <c:pt idx="2">
                  <c:v>come</c:v>
                </c:pt>
                <c:pt idx="3">
                  <c:v>continue</c:v>
                </c:pt>
                <c:pt idx="4">
                  <c:v>lead</c:v>
                </c:pt>
                <c:pt idx="5">
                  <c:v>describe</c:v>
                </c:pt>
                <c:pt idx="6">
                  <c:v>refuse</c:v>
                </c:pt>
              </c:strCache>
            </c:strRef>
          </c:cat>
          <c:val>
            <c:numRef>
              <c:f>Sheet1!$B$2:$B$8</c:f>
              <c:numCache>
                <c:formatCode>General</c:formatCode>
                <c:ptCount val="7"/>
                <c:pt idx="0">
                  <c:v>6.1580198871688836</c:v>
                </c:pt>
                <c:pt idx="1">
                  <c:v>6.1580198871688836</c:v>
                </c:pt>
                <c:pt idx="2">
                  <c:v>4.2112321579970349</c:v>
                </c:pt>
                <c:pt idx="3">
                  <c:v>3.447865276103125</c:v>
                </c:pt>
                <c:pt idx="4">
                  <c:v>2.3111732106021292</c:v>
                </c:pt>
                <c:pt idx="5">
                  <c:v>2.3111732106021292</c:v>
                </c:pt>
                <c:pt idx="6">
                  <c:v>1.9112457966326371</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320382416"/>
        <c:axId val="-1320380096"/>
      </c:barChart>
      <c:catAx>
        <c:axId val="-132038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320380096"/>
        <c:crosses val="autoZero"/>
        <c:auto val="1"/>
        <c:lblAlgn val="ctr"/>
        <c:lblOffset val="100"/>
        <c:noMultiLvlLbl val="0"/>
      </c:catAx>
      <c:valAx>
        <c:axId val="-132038009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32038241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“investigate”</a:t>
            </a:r>
          </a:p>
        </c:rich>
      </c:tx>
      <c:layout>
        <c:manualLayout>
          <c:xMode val="edge"/>
          <c:yMode val="edge"/>
          <c:x val="0.27770157642497101"/>
          <c:y val="2.691561847640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report</c:v>
                </c:pt>
                <c:pt idx="1">
                  <c:v>prosecute</c:v>
                </c:pt>
                <c:pt idx="2">
                  <c:v>violate</c:v>
                </c:pt>
                <c:pt idx="3">
                  <c:v>occur</c:v>
                </c:pt>
                <c:pt idx="4">
                  <c:v>pay</c:v>
                </c:pt>
                <c:pt idx="5">
                  <c:v>tell</c:v>
                </c:pt>
                <c:pt idx="6">
                  <c:v>punish</c:v>
                </c:pt>
              </c:strCache>
            </c:strRef>
          </c:cat>
          <c:val>
            <c:numRef>
              <c:f>Sheet1!$B$2:$B$8</c:f>
              <c:numCache>
                <c:formatCode>General</c:formatCode>
                <c:ptCount val="7"/>
                <c:pt idx="0">
                  <c:v>7.6733652878954857</c:v>
                </c:pt>
                <c:pt idx="1">
                  <c:v>7.0834089290521183</c:v>
                </c:pt>
                <c:pt idx="2">
                  <c:v>4.8927537252394764</c:v>
                </c:pt>
                <c:pt idx="3">
                  <c:v>4.4716402113483404</c:v>
                </c:pt>
                <c:pt idx="4">
                  <c:v>3.8487763976105431</c:v>
                </c:pt>
                <c:pt idx="5">
                  <c:v>2.9974300723258311</c:v>
                </c:pt>
                <c:pt idx="6">
                  <c:v>2.9974300723258311</c:v>
                </c:pt>
              </c:numCache>
            </c:numRef>
          </c:val>
          <c:extLst>
            <c:ext xmlns:c16="http://schemas.microsoft.com/office/drawing/2014/chart" uri="{C3380CC4-5D6E-409C-BE32-E72D297353CC}">
              <c16:uniqueId val="{00000000-BA6E-48EE-8EC5-3953232382E0}"/>
            </c:ext>
          </c:extLst>
        </c:ser>
        <c:dLbls>
          <c:showLegendKey val="0"/>
          <c:showVal val="0"/>
          <c:showCatName val="0"/>
          <c:showSerName val="0"/>
          <c:showPercent val="0"/>
          <c:showBubbleSize val="0"/>
        </c:dLbls>
        <c:gapWidth val="15"/>
        <c:overlap val="-19"/>
        <c:axId val="-1442873024"/>
        <c:axId val="-1442932240"/>
      </c:barChart>
      <c:catAx>
        <c:axId val="-14428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32240"/>
        <c:crosses val="autoZero"/>
        <c:auto val="1"/>
        <c:lblAlgn val="ctr"/>
        <c:lblOffset val="100"/>
        <c:noMultiLvlLbl val="0"/>
      </c:catAx>
      <c:valAx>
        <c:axId val="-1442932240"/>
        <c:scaling>
          <c:orientation val="minMax"/>
          <c:max val="8"/>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8730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Before “investigate”</a:t>
            </a:r>
          </a:p>
        </c:rich>
      </c:tx>
      <c:layout>
        <c:manualLayout>
          <c:xMode val="edge"/>
          <c:yMode val="edge"/>
          <c:x val="0.24412604635947199"/>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involve</c:v>
                </c:pt>
                <c:pt idx="1">
                  <c:v>kill</c:v>
                </c:pt>
                <c:pt idx="2">
                  <c:v>suspect</c:v>
                </c:pt>
                <c:pt idx="3">
                  <c:v>know</c:v>
                </c:pt>
                <c:pt idx="4">
                  <c:v>link</c:v>
                </c:pt>
                <c:pt idx="5">
                  <c:v>raise</c:v>
                </c:pt>
                <c:pt idx="6">
                  <c:v>steal</c:v>
                </c:pt>
              </c:strCache>
            </c:strRef>
          </c:cat>
          <c:val>
            <c:numRef>
              <c:f>Sheet1!$B$2:$B$8</c:f>
              <c:numCache>
                <c:formatCode>General</c:formatCode>
                <c:ptCount val="7"/>
                <c:pt idx="0">
                  <c:v>7.5214224749932699</c:v>
                </c:pt>
                <c:pt idx="1">
                  <c:v>5.684568819219578</c:v>
                </c:pt>
                <c:pt idx="2">
                  <c:v>5.4616736876407801</c:v>
                </c:pt>
                <c:pt idx="3">
                  <c:v>3.0275547453758151</c:v>
                </c:pt>
                <c:pt idx="4">
                  <c:v>1.8922285832099399</c:v>
                </c:pt>
                <c:pt idx="5">
                  <c:v>1.5647957103941661</c:v>
                </c:pt>
                <c:pt idx="6">
                  <c:v>1.3878492948359289</c:v>
                </c:pt>
              </c:numCache>
            </c:numRef>
          </c:val>
          <c:extLst>
            <c:ext xmlns:c16="http://schemas.microsoft.com/office/drawing/2014/chart" uri="{C3380CC4-5D6E-409C-BE32-E72D297353CC}">
              <c16:uniqueId val="{00000000-BF8E-4B3C-A255-8AB206E08EB4}"/>
            </c:ext>
          </c:extLst>
        </c:ser>
        <c:dLbls>
          <c:showLegendKey val="0"/>
          <c:showVal val="0"/>
          <c:showCatName val="0"/>
          <c:showSerName val="0"/>
          <c:showPercent val="0"/>
          <c:showBubbleSize val="0"/>
        </c:dLbls>
        <c:gapWidth val="15"/>
        <c:overlap val="-19"/>
        <c:axId val="-1443791312"/>
        <c:axId val="-1443146992"/>
      </c:barChart>
      <c:catAx>
        <c:axId val="-144379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146992"/>
        <c:crosses val="autoZero"/>
        <c:auto val="1"/>
        <c:lblAlgn val="ctr"/>
        <c:lblOffset val="100"/>
        <c:noMultiLvlLbl val="0"/>
      </c:catAx>
      <c:valAx>
        <c:axId val="-144314699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79131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“grant”</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665E8A"/>
            </a:solidFill>
            <a:ln>
              <a:noFill/>
            </a:ln>
            <a:effectLst/>
          </c:spPr>
          <c:invertIfNegative val="0"/>
          <c:cat>
            <c:strRef>
              <c:f>Sheet1!$A$2:$A$8</c:f>
              <c:strCache>
                <c:ptCount val="7"/>
                <c:pt idx="0">
                  <c:v>use</c:v>
                </c:pt>
                <c:pt idx="1">
                  <c:v>pay</c:v>
                </c:pt>
                <c:pt idx="2">
                  <c:v>include</c:v>
                </c:pt>
                <c:pt idx="3">
                  <c:v>leave</c:v>
                </c:pt>
                <c:pt idx="4">
                  <c:v>speak</c:v>
                </c:pt>
                <c:pt idx="5">
                  <c:v>help</c:v>
                </c:pt>
                <c:pt idx="6">
                  <c:v>work</c:v>
                </c:pt>
              </c:strCache>
            </c:strRef>
          </c:cat>
          <c:val>
            <c:numRef>
              <c:f>Sheet1!$B$2:$B$8</c:f>
              <c:numCache>
                <c:formatCode>General</c:formatCode>
                <c:ptCount val="7"/>
                <c:pt idx="0">
                  <c:v>5.1436105730303776</c:v>
                </c:pt>
                <c:pt idx="1">
                  <c:v>4.0867714384640701</c:v>
                </c:pt>
                <c:pt idx="2">
                  <c:v>3.5175167749121301</c:v>
                </c:pt>
                <c:pt idx="3">
                  <c:v>3.3459654574712721</c:v>
                </c:pt>
                <c:pt idx="4">
                  <c:v>3.2470772336105869</c:v>
                </c:pt>
                <c:pt idx="5">
                  <c:v>2.9676051447809439</c:v>
                </c:pt>
                <c:pt idx="6">
                  <c:v>2.879899158088242</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43690480"/>
        <c:axId val="-1443078192"/>
      </c:barChart>
      <c:catAx>
        <c:axId val="-144369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078192"/>
        <c:crosses val="autoZero"/>
        <c:auto val="1"/>
        <c:lblAlgn val="ctr"/>
        <c:lblOffset val="100"/>
        <c:noMultiLvlLbl val="0"/>
      </c:catAx>
      <c:valAx>
        <c:axId val="-144307819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690480"/>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Before “grant”</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665E8A"/>
            </a:solidFill>
            <a:ln>
              <a:noFill/>
            </a:ln>
            <a:effectLst/>
          </c:spPr>
          <c:invertIfNegative val="0"/>
          <c:cat>
            <c:strRef>
              <c:f>Sheet1!$A$2:$A$8</c:f>
              <c:strCache>
                <c:ptCount val="7"/>
                <c:pt idx="0">
                  <c:v>seek</c:v>
                </c:pt>
                <c:pt idx="1">
                  <c:v>know</c:v>
                </c:pt>
                <c:pt idx="2">
                  <c:v>need</c:v>
                </c:pt>
                <c:pt idx="3">
                  <c:v>zone</c:v>
                </c:pt>
                <c:pt idx="4">
                  <c:v>request</c:v>
                </c:pt>
                <c:pt idx="5">
                  <c:v>involve</c:v>
                </c:pt>
                <c:pt idx="6">
                  <c:v>write</c:v>
                </c:pt>
              </c:strCache>
            </c:strRef>
          </c:cat>
          <c:val>
            <c:numRef>
              <c:f>Sheet1!$B$2:$B$8</c:f>
              <c:numCache>
                <c:formatCode>General</c:formatCode>
                <c:ptCount val="7"/>
                <c:pt idx="0">
                  <c:v>4.7958707102964206</c:v>
                </c:pt>
                <c:pt idx="1">
                  <c:v>2.9974300723258311</c:v>
                </c:pt>
                <c:pt idx="2">
                  <c:v>2.3578620064902331</c:v>
                </c:pt>
                <c:pt idx="3">
                  <c:v>1.989245217265162</c:v>
                </c:pt>
                <c:pt idx="4">
                  <c:v>1.989245217265162</c:v>
                </c:pt>
                <c:pt idx="5">
                  <c:v>1.989245217265162</c:v>
                </c:pt>
                <c:pt idx="6">
                  <c:v>1.9112457966326371</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442910352"/>
        <c:axId val="-1442908576"/>
      </c:barChart>
      <c:catAx>
        <c:axId val="-144291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08576"/>
        <c:crosses val="autoZero"/>
        <c:auto val="1"/>
        <c:lblAlgn val="ctr"/>
        <c:lblOffset val="100"/>
        <c:noMultiLvlLbl val="0"/>
      </c:catAx>
      <c:valAx>
        <c:axId val="-144290857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1035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9T23:07:55.128"/>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9T23:07:55.272"/>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1T22:00:16.411"/>
    </inkml:context>
    <inkml:brush xml:id="br0">
      <inkml:brushProperty name="width" value="0.05" units="cm"/>
      <inkml:brushProperty name="height" value="0.05" units="cm"/>
      <inkml:brushProperty name="color" value="#FFFFFF"/>
    </inkml:brush>
  </inkml:definitions>
  <inkml:trace contextRef="#ctx0" brushRef="#br0">0 427 24575,'12'4'0,"3"1"0,7 3 0,-6-1 0,10 2 0,0 4 0,11 6 0,9 4 0,-13-3 0,8 1 0,-10-1 0,7 2 0,3 5 0,-8-8 0,20 13 0,-16-12 0,10 5 0,-19-9 0,1-1 0,-7-1 0,10 6 0,-11-3 0,-2-5 0,-1 2 0,-13-10 0,2 2 0,-7-5 0,-5-3 0,-10-7 0,-12-12 0,-9-4 0,-21-26 0,-1 1 0,20 14 0,-1-2 0,1-1 0,1 0 0,-22-21 0,0-15 0,30 31 0,0-13-6784,18 14 6784,11 1 0,14-1 0,5 5 0,23-7 0,-5 17 0,31 0 0,1 11 6784,4 7-6784,18 13 0,-29 9 0,-14 3 0,1 3 0,27 20 0,-29-12 0,1 3 0,-6 0 0,-3 1 0,19 17 0,-3 15 0,-30-25 0,-1 19 0,-12-3 0,-13-11 0,-9 6 0,-12-17 0,-3-7 0,-11-1 0,6-18 0,-18 2 0,7-7 0,-24-8 0,12-1 0,-13-11 0,-3-7 0,11 1 0,-2-6 0,28 12 0,9 2 0,15 10 0,2 1 0,4 5 0,1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1T22:01:29.503"/>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B70F-415A-4074-B7C2-C623724F8537}" type="slidenum">
              <a:rPr lang="en-US" smtClean="0">
                <a:latin typeface="Times New Roman" pitchFamily="18" charset="0"/>
              </a:rPr>
              <a:pPr eaLnBrk="1" hangingPunct="1"/>
              <a:t>1</a:t>
            </a:fld>
            <a:endParaRPr lang="en-US">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4469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of the art is gerrymandered.</a:t>
            </a:r>
          </a:p>
          <a:p>
            <a:r>
              <a:rPr lang="en-US" dirty="0"/>
              <a:t>Patchwork understanding.</a:t>
            </a:r>
          </a:p>
        </p:txBody>
      </p:sp>
      <p:sp>
        <p:nvSpPr>
          <p:cNvPr id="4" name="Slide Number Placeholder 3"/>
          <p:cNvSpPr>
            <a:spLocks noGrp="1"/>
          </p:cNvSpPr>
          <p:nvPr>
            <p:ph type="sldNum" sz="quarter" idx="5"/>
          </p:nvPr>
        </p:nvSpPr>
        <p:spPr/>
        <p:txBody>
          <a:bodyPr/>
          <a:lstStyle/>
          <a:p>
            <a:fld id="{2FDDFA38-32CD-004A-B2D7-6BDBF10281FC}" type="slidenum">
              <a:rPr lang="en-US" smtClean="0"/>
              <a:t>24</a:t>
            </a:fld>
            <a:endParaRPr lang="en-US"/>
          </a:p>
        </p:txBody>
      </p:sp>
    </p:spTree>
    <p:extLst>
      <p:ext uri="{BB962C8B-B14F-4D97-AF65-F5344CB8AC3E}">
        <p14:creationId xmlns:p14="http://schemas.microsoft.com/office/powerpoint/2010/main" val="288685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F25CE-B026-F54F-B14B-3E117605657B}" type="slidenum">
              <a:rPr lang="en-US" smtClean="0"/>
              <a:t>26</a:t>
            </a:fld>
            <a:endParaRPr lang="en-US"/>
          </a:p>
        </p:txBody>
      </p:sp>
    </p:spTree>
    <p:extLst>
      <p:ext uri="{BB962C8B-B14F-4D97-AF65-F5344CB8AC3E}">
        <p14:creationId xmlns:p14="http://schemas.microsoft.com/office/powerpoint/2010/main" val="78957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F25CE-B026-F54F-B14B-3E117605657B}" type="slidenum">
              <a:rPr lang="en-US" smtClean="0"/>
              <a:t>27</a:t>
            </a:fld>
            <a:endParaRPr lang="en-US"/>
          </a:p>
        </p:txBody>
      </p:sp>
    </p:spTree>
    <p:extLst>
      <p:ext uri="{BB962C8B-B14F-4D97-AF65-F5344CB8AC3E}">
        <p14:creationId xmlns:p14="http://schemas.microsoft.com/office/powerpoint/2010/main" val="832816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2FF25CE-B026-F54F-B14B-3E117605657B}" type="slidenum">
              <a:rPr lang="en-US" smtClean="0"/>
              <a:t>28</a:t>
            </a:fld>
            <a:endParaRPr lang="en-US"/>
          </a:p>
        </p:txBody>
      </p:sp>
    </p:spTree>
    <p:extLst>
      <p:ext uri="{BB962C8B-B14F-4D97-AF65-F5344CB8AC3E}">
        <p14:creationId xmlns:p14="http://schemas.microsoft.com/office/powerpoint/2010/main" val="50658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or I annotated this sentence,</a:t>
            </a:r>
            <a:r>
              <a:rPr lang="en-US" baseline="0" dirty="0"/>
              <a:t> chances are we would have high-precision / low-recall annotations.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Success of non-speaker annotations is one of the biggest lessons of LORELEI EDL.</a:t>
            </a:r>
          </a:p>
          <a:p>
            <a:endParaRPr lang="en-US" dirty="0"/>
          </a:p>
        </p:txBody>
      </p:sp>
      <p:sp>
        <p:nvSpPr>
          <p:cNvPr id="4" name="Slide Number Placeholder 3"/>
          <p:cNvSpPr>
            <a:spLocks noGrp="1"/>
          </p:cNvSpPr>
          <p:nvPr>
            <p:ph type="sldNum" sz="quarter" idx="10"/>
          </p:nvPr>
        </p:nvSpPr>
        <p:spPr/>
        <p:txBody>
          <a:bodyPr/>
          <a:lstStyle/>
          <a:p>
            <a:fld id="{2FDDFA38-32CD-004A-B2D7-6BDBF10281FC}" type="slidenum">
              <a:rPr lang="en-US" smtClean="0"/>
              <a:t>30</a:t>
            </a:fld>
            <a:endParaRPr lang="en-US"/>
          </a:p>
        </p:txBody>
      </p:sp>
    </p:spTree>
    <p:extLst>
      <p:ext uri="{BB962C8B-B14F-4D97-AF65-F5344CB8AC3E}">
        <p14:creationId xmlns:p14="http://schemas.microsoft.com/office/powerpoint/2010/main" val="141825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NLU: about recovering meaning from text – a lot of work aims directly at that or at some subtasks that</a:t>
            </a:r>
            <a:r>
              <a:rPr lang="en-US" baseline="0" dirty="0"/>
              <a:t> might look like this:….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32</a:t>
            </a:fld>
            <a:endParaRPr lang="en-US" dirty="0"/>
          </a:p>
        </p:txBody>
      </p:sp>
    </p:spTree>
    <p:extLst>
      <p:ext uri="{BB962C8B-B14F-4D97-AF65-F5344CB8AC3E}">
        <p14:creationId xmlns:p14="http://schemas.microsoft.com/office/powerpoint/2010/main" val="2566030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33</a:t>
            </a:fld>
            <a:endParaRPr lang="en-US"/>
          </a:p>
        </p:txBody>
      </p:sp>
    </p:spTree>
    <p:extLst>
      <p:ext uri="{BB962C8B-B14F-4D97-AF65-F5344CB8AC3E}">
        <p14:creationId xmlns:p14="http://schemas.microsoft.com/office/powerpoint/2010/main" val="124976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AB6CD1-DF4A-764C-B52C-DBC1B1B8107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421374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AB6CD1-DF4A-764C-B52C-DBC1B1B8107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4086967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interested in developing a question answering system that given as input a question and a relevant paragraph of context, produces the correct answer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given the question “Who scored the longest touchdown pass of the game?” and a summary of an American Football game, the model should be able to produce the correct answer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DFA38-32CD-004A-B2D7-6BDBF1028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27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9</a:t>
            </a:fld>
            <a:endParaRPr lang="en-US" dirty="0"/>
          </a:p>
        </p:txBody>
      </p:sp>
    </p:spTree>
    <p:extLst>
      <p:ext uri="{BB962C8B-B14F-4D97-AF65-F5344CB8AC3E}">
        <p14:creationId xmlns:p14="http://schemas.microsoft.com/office/powerpoint/2010/main" val="3621557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38</a:t>
            </a:fld>
            <a:endParaRPr lang="en-US"/>
          </a:p>
        </p:txBody>
      </p:sp>
    </p:spTree>
    <p:extLst>
      <p:ext uri="{BB962C8B-B14F-4D97-AF65-F5344CB8AC3E}">
        <p14:creationId xmlns:p14="http://schemas.microsoft.com/office/powerpoint/2010/main" val="3729635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plotted the distribution of events that usually precede or follow specific events, of course, in terms of time. Although we only have the verbs here, we can still get some intuitive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093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505583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B3A742-5BAF-4812-AA90-11BF40D35BC8}" type="slidenum">
              <a:rPr lang="en-US" smtClean="0">
                <a:solidFill>
                  <a:prstClr val="black"/>
                </a:solidFill>
                <a:latin typeface="Times New Roman" pitchFamily="18" charset="0"/>
              </a:rPr>
              <a:pPr eaLnBrk="1" hangingPunct="1"/>
              <a:t>41</a:t>
            </a:fld>
            <a:endParaRPr lang="en-US">
              <a:solidFill>
                <a:prstClr val="black"/>
              </a:solidFill>
              <a:latin typeface="Times New Roman" pitchFamily="18" charset="0"/>
            </a:endParaRPr>
          </a:p>
        </p:txBody>
      </p:sp>
      <p:sp>
        <p:nvSpPr>
          <p:cNvPr id="118787" name="Rectangle 8"/>
          <p:cNvSpPr txBox="1">
            <a:spLocks noGrp="1"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algn="r" eaLnBrk="1" hangingPunct="1">
              <a:lnSpc>
                <a:spcPct val="102000"/>
              </a:lnSpc>
              <a:buClr>
                <a:srgbClr val="000000"/>
              </a:buClr>
              <a:buSzPct val="100000"/>
              <a:buFont typeface="Wingdings" pitchFamily="2" charset="2"/>
              <a:buNone/>
            </a:pPr>
            <a:fld id="{50D42559-C32E-4F4B-A2BE-4F69A68C3ABE}" type="slidenum">
              <a:rPr lang="en-US" sz="12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41</a:t>
            </a:fld>
            <a:endParaRPr lang="en-US" sz="1200">
              <a:solidFill>
                <a:srgbClr val="000000"/>
              </a:solidFill>
              <a:latin typeface="Times New Roman" pitchFamily="18" charset="0"/>
            </a:endParaRPr>
          </a:p>
        </p:txBody>
      </p:sp>
      <p:sp>
        <p:nvSpPr>
          <p:cNvPr id="118788"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r" eaLnBrk="1" hangingPunct="1">
              <a:buClr>
                <a:srgbClr val="000000"/>
              </a:buClr>
              <a:buSzPct val="100000"/>
              <a:buFont typeface="Times New Roman" pitchFamily="18" charset="0"/>
              <a:buNone/>
            </a:pPr>
            <a:fld id="{7DAA40B9-F141-46BD-853C-83CE065CEB08}" type="slidenum">
              <a:rPr lang="en-US" sz="1200">
                <a:solidFill>
                  <a:srgbClr val="000000"/>
                </a:solidFill>
                <a:latin typeface="Times New Roman" pitchFamily="18" charset="0"/>
              </a:rPr>
              <a:pPr algn="r" eaLnBrk="1" hangingPunct="1">
                <a:buClr>
                  <a:srgbClr val="000000"/>
                </a:buClr>
                <a:buSzPct val="100000"/>
                <a:buFont typeface="Times New Roman" pitchFamily="18" charset="0"/>
                <a:buNone/>
              </a:pPr>
              <a:t>41</a:t>
            </a:fld>
            <a:endParaRPr lang="en-US" sz="1200">
              <a:solidFill>
                <a:srgbClr val="000000"/>
              </a:solidFill>
              <a:latin typeface="Times New Roman" pitchFamily="18" charset="0"/>
            </a:endParaRPr>
          </a:p>
        </p:txBody>
      </p:sp>
      <p:sp>
        <p:nvSpPr>
          <p:cNvPr id="118789" name="Text Box 2"/>
          <p:cNvSpPr txBox="1">
            <a:spLocks noChangeArrowheads="1"/>
          </p:cNvSpPr>
          <p:nvPr/>
        </p:nvSpPr>
        <p:spPr bwMode="auto">
          <a:xfrm>
            <a:off x="1100138" y="676275"/>
            <a:ext cx="4610100" cy="3457575"/>
          </a:xfrm>
          <a:prstGeom prst="rect">
            <a:avLst/>
          </a:prstGeom>
          <a:solidFill>
            <a:srgbClr val="FFFFFF"/>
          </a:solidFill>
          <a:ln w="9525">
            <a:solidFill>
              <a:srgbClr val="000000"/>
            </a:solidFill>
            <a:miter lim="800000"/>
            <a:headEnd/>
            <a:tailEnd/>
          </a:ln>
        </p:spPr>
        <p:txBody>
          <a:bodyPr wrap="none" anchor="ct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endParaRPr lang="en-US" sz="2400">
              <a:solidFill>
                <a:prstClr val="white"/>
              </a:solidFill>
              <a:latin typeface="Times New Roman" pitchFamily="18" charset="0"/>
            </a:endParaRPr>
          </a:p>
        </p:txBody>
      </p:sp>
      <p:sp>
        <p:nvSpPr>
          <p:cNvPr id="118790" name="Rectangle 3"/>
          <p:cNvSpPr>
            <a:spLocks noGrp="1" noChangeArrowheads="1"/>
          </p:cNvSpPr>
          <p:nvPr>
            <p:ph type="body"/>
          </p:nvPr>
        </p:nvSpPr>
        <p:spPr>
          <a:xfrm>
            <a:off x="914400" y="4343400"/>
            <a:ext cx="5027613" cy="4114800"/>
          </a:xfrm>
          <a:noFill/>
          <a:extLs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29CFDE-11BC-4B26-82AB-C510F8E6B7C7}" type="slidenum">
              <a:rPr lang="en-US" smtClean="0">
                <a:solidFill>
                  <a:prstClr val="black"/>
                </a:solidFill>
                <a:latin typeface="Times New Roman" pitchFamily="18" charset="0"/>
              </a:rPr>
              <a:pPr eaLnBrk="1" hangingPunct="1"/>
              <a:t>42</a:t>
            </a:fld>
            <a:endParaRPr lang="en-US">
              <a:solidFill>
                <a:prstClr val="black"/>
              </a:solidFill>
              <a:latin typeface="Times New Roman" pitchFamily="18" charset="0"/>
            </a:endParaRPr>
          </a:p>
        </p:txBody>
      </p:sp>
      <p:sp>
        <p:nvSpPr>
          <p:cNvPr id="119811"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C303CB7-4D8E-41BD-9339-DF61D10AEDF9}" type="slidenum">
              <a:rPr lang="en-US" sz="1300">
                <a:solidFill>
                  <a:prstClr val="black"/>
                </a:solidFill>
                <a:latin typeface="Times New Roman" pitchFamily="18" charset="0"/>
              </a:rPr>
              <a:pPr algn="r" eaLnBrk="1" hangingPunct="1"/>
              <a:t>42</a:t>
            </a:fld>
            <a:endParaRPr lang="en-US" sz="1300">
              <a:solidFill>
                <a:prstClr val="black"/>
              </a:solidFill>
              <a:latin typeface="Times New Roman" pitchFamily="18" charset="0"/>
            </a:endParaRPr>
          </a:p>
        </p:txBody>
      </p:sp>
      <p:sp>
        <p:nvSpPr>
          <p:cNvPr id="119812" name="Rectangle 2"/>
          <p:cNvSpPr>
            <a:spLocks noGrp="1" noRot="1" noChangeAspect="1" noChangeArrowheads="1" noTextEdit="1"/>
          </p:cNvSpPr>
          <p:nvPr>
            <p:ph type="sldImg"/>
          </p:nvPr>
        </p:nvSpPr>
        <p:spPr>
          <a:xfrm>
            <a:off x="385763" y="687388"/>
            <a:ext cx="6086475" cy="3424237"/>
          </a:xfrm>
          <a:ln/>
        </p:spPr>
      </p:sp>
      <p:sp>
        <p:nvSpPr>
          <p:cNvPr id="119813"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08F713-7CFE-4D52-9E3C-E5A19A64ABA1}" type="slidenum">
              <a:rPr lang="en-US" smtClean="0">
                <a:solidFill>
                  <a:prstClr val="black"/>
                </a:solidFill>
                <a:latin typeface="Times New Roman" pitchFamily="18" charset="0"/>
              </a:rPr>
              <a:pPr eaLnBrk="1" hangingPunct="1"/>
              <a:t>43</a:t>
            </a:fld>
            <a:endParaRPr lang="en-US">
              <a:solidFill>
                <a:prstClr val="black"/>
              </a:solidFill>
              <a:latin typeface="Times New Roman" pitchFamily="18" charset="0"/>
            </a:endParaRPr>
          </a:p>
        </p:txBody>
      </p:sp>
      <p:sp>
        <p:nvSpPr>
          <p:cNvPr id="120835" name="Rectangle 2"/>
          <p:cNvSpPr>
            <a:spLocks noGrp="1" noRot="1" noChangeAspect="1" noChangeArrowheads="1" noTextEdit="1"/>
          </p:cNvSpPr>
          <p:nvPr>
            <p:ph type="sldImg"/>
          </p:nvPr>
        </p:nvSpPr>
        <p:spPr>
          <a:xfrm>
            <a:off x="382588" y="685800"/>
            <a:ext cx="6089650" cy="3425825"/>
          </a:xfrm>
          <a:ln/>
        </p:spPr>
      </p:sp>
      <p:sp>
        <p:nvSpPr>
          <p:cNvPr id="120836" name="Rectangle 3"/>
          <p:cNvSpPr>
            <a:spLocks noGrp="1" noChangeArrowheads="1"/>
          </p:cNvSpPr>
          <p:nvPr>
            <p:ph type="body" idx="1"/>
          </p:nvPr>
        </p:nvSpPr>
        <p:spPr>
          <a:xfrm>
            <a:off x="914400" y="4343400"/>
            <a:ext cx="5026025" cy="4111625"/>
          </a:xfrm>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B7DAEE-3AB8-47BD-B116-5A214DE2AD67}" type="slidenum">
              <a:rPr lang="en-US" smtClean="0">
                <a:solidFill>
                  <a:prstClr val="black"/>
                </a:solidFill>
                <a:latin typeface="Times New Roman" pitchFamily="18" charset="0"/>
              </a:rPr>
              <a:pPr eaLnBrk="1" hangingPunct="1"/>
              <a:t>44</a:t>
            </a:fld>
            <a:endParaRPr lang="en-US">
              <a:solidFill>
                <a:prstClr val="black"/>
              </a:solidFill>
              <a:latin typeface="Times New Roman" pitchFamily="18" charset="0"/>
            </a:endParaRPr>
          </a:p>
        </p:txBody>
      </p:sp>
      <p:sp>
        <p:nvSpPr>
          <p:cNvPr id="121859"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D602EC9-1F00-47A6-9953-B7CAE717F0D3}" type="slidenum">
              <a:rPr lang="en-US" sz="1300">
                <a:solidFill>
                  <a:prstClr val="black"/>
                </a:solidFill>
                <a:latin typeface="Times New Roman" pitchFamily="18" charset="0"/>
              </a:rPr>
              <a:pPr algn="r" eaLnBrk="1" hangingPunct="1"/>
              <a:t>44</a:t>
            </a:fld>
            <a:endParaRPr lang="en-US" sz="1300">
              <a:solidFill>
                <a:prstClr val="black"/>
              </a:solidFill>
              <a:latin typeface="Times New Roman" pitchFamily="18" charset="0"/>
            </a:endParaRPr>
          </a:p>
        </p:txBody>
      </p:sp>
      <p:sp>
        <p:nvSpPr>
          <p:cNvPr id="121860" name="Rectangle 2"/>
          <p:cNvSpPr>
            <a:spLocks noGrp="1" noRot="1" noChangeAspect="1" noChangeArrowheads="1" noTextEdit="1"/>
          </p:cNvSpPr>
          <p:nvPr>
            <p:ph type="sldImg"/>
          </p:nvPr>
        </p:nvSpPr>
        <p:spPr>
          <a:xfrm>
            <a:off x="385763" y="687388"/>
            <a:ext cx="6086475" cy="3424237"/>
          </a:xfrm>
          <a:ln/>
        </p:spPr>
      </p:sp>
      <p:sp>
        <p:nvSpPr>
          <p:cNvPr id="121861"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D624A1-9573-4B81-8138-0CDF7AA7D917}" type="slidenum">
              <a:rPr lang="en-US" smtClean="0">
                <a:solidFill>
                  <a:prstClr val="black"/>
                </a:solidFill>
                <a:latin typeface="Times New Roman" pitchFamily="18" charset="0"/>
              </a:rPr>
              <a:pPr eaLnBrk="1" hangingPunct="1"/>
              <a:t>45</a:t>
            </a:fld>
            <a:endParaRPr lang="en-US">
              <a:solidFill>
                <a:prstClr val="black"/>
              </a:solidFill>
              <a:latin typeface="Times New Roman" pitchFamily="18" charset="0"/>
            </a:endParaRPr>
          </a:p>
        </p:txBody>
      </p:sp>
      <p:sp>
        <p:nvSpPr>
          <p:cNvPr id="122883" name="Rectangle 2"/>
          <p:cNvSpPr>
            <a:spLocks noGrp="1" noRot="1" noChangeAspect="1" noChangeArrowheads="1" noTextEdit="1"/>
          </p:cNvSpPr>
          <p:nvPr>
            <p:ph type="sldImg"/>
          </p:nvPr>
        </p:nvSpPr>
        <p:spPr>
          <a:xfrm>
            <a:off x="331788" y="676275"/>
            <a:ext cx="6146800" cy="3457575"/>
          </a:xfrm>
          <a:ln/>
        </p:spPr>
      </p:sp>
      <p:sp>
        <p:nvSpPr>
          <p:cNvPr id="122884" name="Rectangle 3"/>
          <p:cNvSpPr>
            <a:spLocks noGrp="1" noChangeArrowheads="1"/>
          </p:cNvSpPr>
          <p:nvPr>
            <p:ph type="body" idx="1"/>
          </p:nvPr>
        </p:nvSpPr>
        <p:spPr>
          <a:xfrm>
            <a:off x="898525" y="4359275"/>
            <a:ext cx="5011738" cy="4133850"/>
          </a:xfrm>
          <a:noFill/>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1903F1B0-B1DC-4315-AFD3-0620F9BCFAF4}" type="slidenum">
              <a:rPr lang="en-US">
                <a:solidFill>
                  <a:prstClr val="black"/>
                </a:solidFill>
                <a:latin typeface="Times New Roman" pitchFamily="18" charset="0"/>
              </a:rPr>
              <a:pPr eaLnBrk="1" hangingPunct="1"/>
              <a:t>46</a:t>
            </a:fld>
            <a:endParaRPr lang="en-US">
              <a:solidFill>
                <a:prstClr val="black"/>
              </a:solidFill>
              <a:latin typeface="Times New Roman" pitchFamily="18" charset="0"/>
            </a:endParaRPr>
          </a:p>
        </p:txBody>
      </p:sp>
      <p:sp>
        <p:nvSpPr>
          <p:cNvPr id="101379" name="Rectangle 2"/>
          <p:cNvSpPr>
            <a:spLocks noGrp="1" noRot="1" noChangeAspect="1" noChangeArrowheads="1" noTextEdit="1"/>
          </p:cNvSpPr>
          <p:nvPr>
            <p:ph type="sldImg"/>
          </p:nvPr>
        </p:nvSpPr>
        <p:spPr>
          <a:xfrm>
            <a:off x="381000" y="688975"/>
            <a:ext cx="6096000" cy="3429000"/>
          </a:xfrm>
          <a:ln/>
        </p:spPr>
      </p:sp>
      <p:sp>
        <p:nvSpPr>
          <p:cNvPr id="101380" name="Rectangle 3"/>
          <p:cNvSpPr>
            <a:spLocks noGrp="1" noChangeArrowheads="1"/>
          </p:cNvSpPr>
          <p:nvPr>
            <p:ph type="body" idx="1"/>
          </p:nvPr>
        </p:nvSpPr>
        <p:spPr>
          <a:xfrm>
            <a:off x="686028" y="4343798"/>
            <a:ext cx="5485946" cy="4111625"/>
          </a:xfrm>
        </p:spPr>
        <p:txBody>
          <a:bodyPr/>
          <a:lstStyle/>
          <a:p>
            <a:pPr eaLnBrk="1" hangingPunct="1">
              <a:spcBef>
                <a:spcPct val="0"/>
              </a:spcBef>
            </a:pPr>
            <a:endParaRPr lang="zh-TW" altLang="en-US">
              <a:ea typeface="Arial Unicode MS" pitchFamily="34" charset="-128"/>
              <a:cs typeface="Arial Unicode MS"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it from the supervision perspective, we can ask: what is the benefit of getting a new label. And the observation, that we make using some information theoretic tools that I will not detail here is what you expect – the tighter the structure is, the smaller the benefit of a new labels is.</a:t>
            </a:r>
          </a:p>
          <a:p>
            <a:r>
              <a:rPr lang="en-US" dirty="0"/>
              <a:t>Consider for example this graph, and let’s think about two extreme cases. I want to label the edges, and I have the constraint that all the edges have the same label. Or, the edges’ labels are completely independent. </a:t>
            </a:r>
          </a:p>
          <a:p>
            <a:endParaRPr lang="en-US" dirty="0"/>
          </a:p>
          <a:p>
            <a:r>
              <a:rPr lang="en-US" dirty="0"/>
              <a:t>And indeed, we can also show experimentally, on a range of NLP problems, that this holds – the tighter the structure is, the smaller the number of examples you need…</a:t>
            </a:r>
          </a:p>
          <a:p>
            <a:endParaRPr lang="en-US" dirty="0"/>
          </a:p>
          <a:p>
            <a:r>
              <a:rPr lang="en-US" dirty="0"/>
              <a:t>Given that we are using constraints – structure, as an indirect supervision signal we can also think about – what kind of signals are needed to actually support learnability.   </a:t>
            </a:r>
          </a:p>
        </p:txBody>
      </p:sp>
      <p:sp>
        <p:nvSpPr>
          <p:cNvPr id="4" name="Slide Number Placeholder 3"/>
          <p:cNvSpPr>
            <a:spLocks noGrp="1"/>
          </p:cNvSpPr>
          <p:nvPr>
            <p:ph type="sldNum" sz="quarter" idx="5"/>
          </p:nvPr>
        </p:nvSpPr>
        <p:spPr/>
        <p:txBody>
          <a:bodyPr/>
          <a:lstStyle/>
          <a:p>
            <a:fld id="{2FDDFA38-32CD-004A-B2D7-6BDBF10281FC}" type="slidenum">
              <a:rPr lang="en-US" smtClean="0"/>
              <a:t>47</a:t>
            </a:fld>
            <a:endParaRPr lang="en-US"/>
          </a:p>
        </p:txBody>
      </p:sp>
    </p:spTree>
    <p:extLst>
      <p:ext uri="{BB962C8B-B14F-4D97-AF65-F5344CB8AC3E}">
        <p14:creationId xmlns:p14="http://schemas.microsoft.com/office/powerpoint/2010/main" val="107115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7F507-01D1-4510-A526-913965E94603}" type="slidenum">
              <a:rPr lang="en-US" smtClean="0"/>
              <a:pPr/>
              <a:t>10</a:t>
            </a:fld>
            <a:endParaRPr lang="en-US"/>
          </a:p>
        </p:txBody>
      </p:sp>
    </p:spTree>
    <p:extLst>
      <p:ext uri="{BB962C8B-B14F-4D97-AF65-F5344CB8AC3E}">
        <p14:creationId xmlns:p14="http://schemas.microsoft.com/office/powerpoint/2010/main" val="780158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76f89e5e78_1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6f89e5e78_1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uFillTx/>
              </a:rPr>
              <a:t>The fundamental goal here is the ability to replace standard supervised learning with the use of indirect, weak, and cheap supervision signals. </a:t>
            </a:r>
          </a:p>
          <a:p>
            <a:pPr marL="0" lvl="0" indent="0" algn="l" rtl="0">
              <a:spcBef>
                <a:spcPts val="0"/>
              </a:spcBef>
              <a:spcAft>
                <a:spcPts val="0"/>
              </a:spcAft>
              <a:buNone/>
            </a:pPr>
            <a:r>
              <a:rPr lang="en-US" dirty="0">
                <a:uFillTx/>
              </a:rPr>
              <a:t>To understand this we study a general learning scheme where </a:t>
            </a:r>
            <a:r>
              <a:rPr lang="en-US" b="1" dirty="0">
                <a:uFillTx/>
              </a:rPr>
              <a:t>the supervision comes from any signal that contains partial information abut the true label. </a:t>
            </a:r>
            <a:endParaRPr b="1" dirty="0">
              <a:uFillTx/>
            </a:endParaRPr>
          </a:p>
        </p:txBody>
      </p:sp>
      <p:sp>
        <p:nvSpPr>
          <p:cNvPr id="54" name="Google Shape;54;g76f89e5e78_1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76f89e5e78_1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6f89e5e78_1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uFillTx/>
            </a:endParaRPr>
          </a:p>
        </p:txBody>
      </p:sp>
      <p:sp>
        <p:nvSpPr>
          <p:cNvPr id="54" name="Google Shape;54;g76f89e5e78_1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5132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Types</a:t>
            </a:r>
            <a:r>
              <a:rPr lang="en-US" dirty="0"/>
              <a:t> are conceptual containers that bind entities together to form a coherent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what a politician is since I know many politicians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12</a:t>
            </a:fld>
            <a:endParaRPr lang="en-US"/>
          </a:p>
        </p:txBody>
      </p:sp>
    </p:spTree>
    <p:extLst>
      <p:ext uri="{BB962C8B-B14F-4D97-AF65-F5344CB8AC3E}">
        <p14:creationId xmlns:p14="http://schemas.microsoft.com/office/powerpoint/2010/main" val="232791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Types</a:t>
            </a:r>
            <a:r>
              <a:rPr lang="en-US" dirty="0"/>
              <a:t> are conceptual containers that bind entities together to form a coherent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what a politician is since I know many politicians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13</a:t>
            </a:fld>
            <a:endParaRPr lang="en-US"/>
          </a:p>
        </p:txBody>
      </p:sp>
    </p:spTree>
    <p:extLst>
      <p:ext uri="{BB962C8B-B14F-4D97-AF65-F5344CB8AC3E}">
        <p14:creationId xmlns:p14="http://schemas.microsoft.com/office/powerpoint/2010/main" val="294669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Types</a:t>
            </a:r>
            <a:r>
              <a:rPr lang="en-US" dirty="0"/>
              <a:t> are conceptual containers that bind entities together to form a coherent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what a politician is since I know many politicians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14</a:t>
            </a:fld>
            <a:endParaRPr lang="en-US"/>
          </a:p>
        </p:txBody>
      </p:sp>
    </p:spTree>
    <p:extLst>
      <p:ext uri="{BB962C8B-B14F-4D97-AF65-F5344CB8AC3E}">
        <p14:creationId xmlns:p14="http://schemas.microsoft.com/office/powerpoint/2010/main" val="202582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15</a:t>
            </a:fld>
            <a:endParaRPr lang="en-US"/>
          </a:p>
        </p:txBody>
      </p:sp>
    </p:spTree>
    <p:extLst>
      <p:ext uri="{BB962C8B-B14F-4D97-AF65-F5344CB8AC3E}">
        <p14:creationId xmlns:p14="http://schemas.microsoft.com/office/powerpoint/2010/main" val="272784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986e9e1d0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g986e9e1d06_0_0:notes"/>
          <p:cNvSpPr txBox="1">
            <a:spLocks noGrp="1"/>
          </p:cNvSpPr>
          <p:nvPr>
            <p:ph type="body" idx="1"/>
          </p:nvPr>
        </p:nvSpPr>
        <p:spPr>
          <a:xfrm>
            <a:off x="685800" y="4400640"/>
            <a:ext cx="5485200" cy="3599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85" name="Google Shape;285;g986e9e1d06_0_0:notes"/>
          <p:cNvSpPr/>
          <p:nvPr/>
        </p:nvSpPr>
        <p:spPr>
          <a:xfrm>
            <a:off x="3884760" y="8685360"/>
            <a:ext cx="2970600" cy="457500"/>
          </a:xfrm>
          <a:prstGeom prst="rect">
            <a:avLst/>
          </a:prstGeom>
          <a:noFill/>
          <a:ln>
            <a:noFill/>
          </a:ln>
        </p:spPr>
        <p:txBody>
          <a:bodyPr spcFirstLastPara="1" wrap="square" lIns="90000" tIns="45000" rIns="90000" bIns="45000" anchor="b" anchorCtr="0">
            <a:noAutofit/>
          </a:bodyPr>
          <a:lstStyle/>
          <a:p>
            <a:pPr marL="0" marR="0" lvl="0" indent="0" algn="l" rtl="0">
              <a:lnSpc>
                <a:spcPct val="100000"/>
              </a:lnSpc>
              <a:spcBef>
                <a:spcPts val="0"/>
              </a:spcBef>
              <a:spcAft>
                <a:spcPts val="0"/>
              </a:spcAft>
              <a:buNone/>
            </a:pPr>
            <a:fld id="{00000000-1234-1234-1234-123412341234}" type="slidenum">
              <a:rPr lang="fr-FR" sz="1400" b="0" i="0" u="none" strike="noStrike" cap="none">
                <a:solidFill>
                  <a:srgbClr val="000000"/>
                </a:solidFill>
                <a:latin typeface="Arial"/>
                <a:ea typeface="Arial"/>
                <a:cs typeface="Arial"/>
                <a:sym typeface="Arial"/>
              </a:rPr>
              <a:t>19</a:t>
            </a:fld>
            <a:endParaRPr sz="1400" b="0" i="0" u="none" strike="noStrike" cap="none">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B02114A-5BCE-4C86-B20E-5F5BFDE6D2A3}" type="slidenum">
              <a:rPr lang="en-US" smtClean="0"/>
              <a:pPr>
                <a:defRPr/>
              </a:pPr>
              <a:t>22</a:t>
            </a:fld>
            <a:endParaRPr lang="en-US"/>
          </a:p>
        </p:txBody>
      </p:sp>
    </p:spTree>
    <p:extLst>
      <p:ext uri="{BB962C8B-B14F-4D97-AF65-F5344CB8AC3E}">
        <p14:creationId xmlns:p14="http://schemas.microsoft.com/office/powerpoint/2010/main" val="2864790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2"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72" y="1045030"/>
            <a:ext cx="2223552" cy="616856"/>
          </a:xfrm>
          <a:prstGeom prst="rect">
            <a:avLst/>
          </a:prstGeom>
        </p:spPr>
      </p:pic>
    </p:spTree>
    <p:extLst>
      <p:ext uri="{BB962C8B-B14F-4D97-AF65-F5344CB8AC3E}">
        <p14:creationId xmlns:p14="http://schemas.microsoft.com/office/powerpoint/2010/main" val="8428358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892800" y="6248400"/>
            <a:ext cx="5384800" cy="228600"/>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atin typeface="+mn-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6981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265333"/>
            <a:ext cx="2844800" cy="365125"/>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413536" y="20647"/>
            <a:ext cx="10972800" cy="924806"/>
          </a:xfrm>
          <a:prstGeom prst="rect">
            <a:avLst/>
          </a:prstGeom>
        </p:spPr>
        <p:txBody>
          <a:bodyPr>
            <a:normAutofit/>
          </a:bodyPr>
          <a:lstStyle>
            <a:lvl1pPr>
              <a:defRPr sz="4320"/>
            </a:lvl1pPr>
          </a:lstStyle>
          <a:p>
            <a:r>
              <a:rPr lang="en-US" dirty="0"/>
              <a:t>Click to edit Master title style</a:t>
            </a:r>
          </a:p>
        </p:txBody>
      </p:sp>
    </p:spTree>
    <p:extLst>
      <p:ext uri="{BB962C8B-B14F-4D97-AF65-F5344CB8AC3E}">
        <p14:creationId xmlns:p14="http://schemas.microsoft.com/office/powerpoint/2010/main" val="421546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g89131c14d6_1_333"/>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 name="Google Shape;61;g89131c14d6_1_333"/>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00000"/>
              </a:lnSpc>
              <a:spcBef>
                <a:spcPts val="0"/>
              </a:spcBef>
              <a:spcAft>
                <a:spcPts val="0"/>
              </a:spcAft>
              <a:buSzPts val="1800"/>
              <a:buChar char="●"/>
              <a:defRPr/>
            </a:lvl1pPr>
            <a:lvl2pPr marL="914400" lvl="1" indent="-317500" algn="l" rtl="0">
              <a:lnSpc>
                <a:spcPct val="100000"/>
              </a:lnSpc>
              <a:spcBef>
                <a:spcPts val="2133"/>
              </a:spcBef>
              <a:spcAft>
                <a:spcPts val="0"/>
              </a:spcAft>
              <a:buSzPts val="1400"/>
              <a:buChar char="○"/>
              <a:defRPr/>
            </a:lvl2pPr>
            <a:lvl3pPr marL="1371600" lvl="2" indent="-317500" algn="l" rtl="0">
              <a:lnSpc>
                <a:spcPct val="100000"/>
              </a:lnSpc>
              <a:spcBef>
                <a:spcPts val="2133"/>
              </a:spcBef>
              <a:spcAft>
                <a:spcPts val="0"/>
              </a:spcAft>
              <a:buSzPts val="1400"/>
              <a:buChar char="■"/>
              <a:defRPr/>
            </a:lvl3pPr>
            <a:lvl4pPr marL="1828800" lvl="3" indent="-317500" algn="l" rtl="0">
              <a:lnSpc>
                <a:spcPct val="100000"/>
              </a:lnSpc>
              <a:spcBef>
                <a:spcPts val="2133"/>
              </a:spcBef>
              <a:spcAft>
                <a:spcPts val="0"/>
              </a:spcAft>
              <a:buSzPts val="1400"/>
              <a:buChar char="●"/>
              <a:defRPr/>
            </a:lvl4pPr>
            <a:lvl5pPr marL="2286000" lvl="4" indent="-317500" algn="l" rtl="0">
              <a:lnSpc>
                <a:spcPct val="100000"/>
              </a:lnSpc>
              <a:spcBef>
                <a:spcPts val="2133"/>
              </a:spcBef>
              <a:spcAft>
                <a:spcPts val="0"/>
              </a:spcAft>
              <a:buSzPts val="1400"/>
              <a:buChar char="○"/>
              <a:defRPr/>
            </a:lvl5pPr>
            <a:lvl6pPr marL="2743200" lvl="5" indent="-317500" algn="l" rtl="0">
              <a:lnSpc>
                <a:spcPct val="100000"/>
              </a:lnSpc>
              <a:spcBef>
                <a:spcPts val="2133"/>
              </a:spcBef>
              <a:spcAft>
                <a:spcPts val="0"/>
              </a:spcAft>
              <a:buSzPts val="1400"/>
              <a:buChar char="■"/>
              <a:defRPr/>
            </a:lvl6pPr>
            <a:lvl7pPr marL="3200400" lvl="6" indent="-317500" algn="l" rtl="0">
              <a:lnSpc>
                <a:spcPct val="100000"/>
              </a:lnSpc>
              <a:spcBef>
                <a:spcPts val="2133"/>
              </a:spcBef>
              <a:spcAft>
                <a:spcPts val="0"/>
              </a:spcAft>
              <a:buSzPts val="1400"/>
              <a:buChar char="●"/>
              <a:defRPr/>
            </a:lvl7pPr>
            <a:lvl8pPr marL="3657600" lvl="7" indent="-317500" algn="l" rtl="0">
              <a:lnSpc>
                <a:spcPct val="100000"/>
              </a:lnSpc>
              <a:spcBef>
                <a:spcPts val="2133"/>
              </a:spcBef>
              <a:spcAft>
                <a:spcPts val="0"/>
              </a:spcAft>
              <a:buSzPts val="1400"/>
              <a:buChar char="○"/>
              <a:defRPr/>
            </a:lvl8pPr>
            <a:lvl9pPr marL="4114800" lvl="8" indent="-317500" algn="l" rtl="0">
              <a:lnSpc>
                <a:spcPct val="100000"/>
              </a:lnSpc>
              <a:spcBef>
                <a:spcPts val="2133"/>
              </a:spcBef>
              <a:spcAft>
                <a:spcPts val="2133"/>
              </a:spcAft>
              <a:buSzPts val="1400"/>
              <a:buChar char="■"/>
              <a:defRPr/>
            </a:lvl9pPr>
          </a:lstStyle>
          <a:p>
            <a:endParaRPr/>
          </a:p>
        </p:txBody>
      </p:sp>
      <p:sp>
        <p:nvSpPr>
          <p:cNvPr id="62" name="Google Shape;62;g89131c14d6_1_33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605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1"/>
          <a:stretch>
            <a:fillRect/>
          </a:stretch>
        </p:blipFill>
        <p:spPr>
          <a:xfrm>
            <a:off x="11172792" y="130628"/>
            <a:ext cx="669578" cy="669578"/>
          </a:xfrm>
          <a:prstGeom prst="rect">
            <a:avLst/>
          </a:prstGeom>
        </p:spPr>
      </p:pic>
      <p:pic>
        <p:nvPicPr>
          <p:cNvPr id="9" name="Picture 8"/>
          <p:cNvPicPr>
            <a:picLocks noChangeAspect="1"/>
          </p:cNvPicPr>
          <p:nvPr userDrawn="1"/>
        </p:nvPicPr>
        <p:blipFill rotWithShape="1">
          <a:blip r:embed="rId12">
            <a:extLst>
              <a:ext uri="{28A0092B-C50C-407E-A947-70E740481C1C}">
                <a14:useLocalDpi xmlns:a14="http://schemas.microsoft.com/office/drawing/2010/main" val="0"/>
              </a:ext>
            </a:extLst>
          </a:blip>
          <a:srcRect r="74706" b="-294"/>
          <a:stretch/>
        </p:blipFill>
        <p:spPr>
          <a:xfrm>
            <a:off x="10613572" y="181430"/>
            <a:ext cx="562428" cy="618670"/>
          </a:xfrm>
          <a:prstGeom prst="rect">
            <a:avLst/>
          </a:prstGeom>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 id="2147483671" r:id="rId9"/>
  </p:sldLayoutIdLst>
  <p:transition spd="med"/>
  <p:hf hdr="0" ftr="0" dt="0"/>
  <p:txStyles>
    <p:titleStyle>
      <a:lvl1pPr algn="l" rtl="0" eaLnBrk="1" fontAlgn="base" hangingPunct="1">
        <a:spcBef>
          <a:spcPct val="0"/>
        </a:spcBef>
        <a:spcAft>
          <a:spcPct val="0"/>
        </a:spcAft>
        <a:defRPr sz="4000" b="0" i="0">
          <a:solidFill>
            <a:schemeClr val="tx1">
              <a:lumMod val="75000"/>
              <a:lumOff val="25000"/>
            </a:schemeClr>
          </a:solidFill>
          <a:latin typeface="+mj-lt"/>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ustomXml" Target="../ink/ink2.xml"/><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url?q=https://upenn.zoom.us/j/95494190734?pwd%3DMzhMek83U0hCSVgrblZkenZjL1hIUT09&amp;sa=D&amp;source=calendar&amp;ust=1612026187777000&amp;usg=AOvVaw0KCvkXGuffwIZer8Aohbw_"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chart" Target="../charts/chart7.xml"/><Relationship Id="rId5" Type="http://schemas.openxmlformats.org/officeDocument/2006/relationships/chart" Target="../charts/chart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0.pn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9.png"/><Relationship Id="rId7"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70.png"/><Relationship Id="rId3" Type="http://schemas.openxmlformats.org/officeDocument/2006/relationships/image" Target="../media/image34.png"/><Relationship Id="rId7" Type="http://schemas.openxmlformats.org/officeDocument/2006/relationships/image" Target="../media/image130.png"/><Relationship Id="rId12" Type="http://schemas.openxmlformats.org/officeDocument/2006/relationships/customXml" Target="../ink/ink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60.png"/><Relationship Id="rId5" Type="http://schemas.openxmlformats.org/officeDocument/2006/relationships/image" Target="../media/image110.png"/><Relationship Id="rId10" Type="http://schemas.openxmlformats.org/officeDocument/2006/relationships/customXml" Target="../ink/ink3.xml"/><Relationship Id="rId4" Type="http://schemas.openxmlformats.org/officeDocument/2006/relationships/image" Target="../media/image100.png"/><Relationship Id="rId9" Type="http://schemas.openxmlformats.org/officeDocument/2006/relationships/image" Target="../media/image60.png"/><Relationship Id="rId14"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963083" y="1956731"/>
            <a:ext cx="10363200" cy="1906401"/>
          </a:xfrm>
        </p:spPr>
        <p:txBody>
          <a:bodyPr/>
          <a:lstStyle/>
          <a:p>
            <a:pPr algn="ctr"/>
            <a:r>
              <a:rPr lang="en-US" sz="2800" dirty="0">
                <a:solidFill>
                  <a:srgbClr val="000080"/>
                </a:solidFill>
                <a:latin typeface="+mj-lt"/>
              </a:rPr>
              <a:t>CIS-620</a:t>
            </a:r>
            <a:br>
              <a:rPr lang="en-US" sz="2800" dirty="0">
                <a:solidFill>
                  <a:srgbClr val="000080"/>
                </a:solidFill>
                <a:latin typeface="+mj-lt"/>
              </a:rPr>
            </a:br>
            <a:r>
              <a:rPr lang="en-US" sz="2800" dirty="0">
                <a:solidFill>
                  <a:srgbClr val="000080"/>
                </a:solidFill>
                <a:latin typeface="+mj-lt"/>
              </a:rPr>
              <a:t>Spring 2021</a:t>
            </a:r>
            <a:br>
              <a:rPr lang="en-US" sz="3200" dirty="0">
                <a:solidFill>
                  <a:srgbClr val="000080"/>
                </a:solidFill>
                <a:latin typeface="+mj-lt"/>
              </a:rPr>
            </a:br>
            <a:br>
              <a:rPr lang="en-US" sz="2400" dirty="0">
                <a:solidFill>
                  <a:srgbClr val="000080"/>
                </a:solidFill>
                <a:latin typeface="+mj-lt"/>
              </a:rPr>
            </a:br>
            <a:r>
              <a:rPr lang="en-US" sz="3200" dirty="0">
                <a:solidFill>
                  <a:srgbClr val="000080"/>
                </a:solidFill>
                <a:latin typeface="+mj-lt"/>
              </a:rPr>
              <a:t>Learning in Few-Labels Settings</a:t>
            </a:r>
            <a:endParaRPr lang="en-US" sz="4400" b="1" dirty="0">
              <a:solidFill>
                <a:srgbClr val="0033CC"/>
              </a:solidFill>
              <a:latin typeface="+mj-lt"/>
            </a:endParaRPr>
          </a:p>
        </p:txBody>
      </p:sp>
      <p:sp>
        <p:nvSpPr>
          <p:cNvPr id="50181" name="Rectangle 3"/>
          <p:cNvSpPr>
            <a:spLocks noGrp="1" noChangeArrowheads="1"/>
          </p:cNvSpPr>
          <p:nvPr>
            <p:ph type="body" idx="1"/>
          </p:nvPr>
        </p:nvSpPr>
        <p:spPr>
          <a:xfrm>
            <a:off x="2229901" y="3863132"/>
            <a:ext cx="7786025" cy="1326854"/>
          </a:xfrm>
          <a:extLst>
            <a:ext uri="{91240B29-F687-4F45-9708-019B960494DF}">
              <a14:hiddenLine xmlns:a14="http://schemas.microsoft.com/office/drawing/2010/main" w="9525">
                <a:solidFill>
                  <a:srgbClr val="008000"/>
                </a:solidFill>
                <a:miter lim="800000"/>
                <a:headEnd/>
                <a:tailEnd/>
              </a14:hiddenLine>
            </a:ext>
          </a:extLst>
        </p:spPr>
        <p:txBody>
          <a:bodyPr/>
          <a:lstStyle/>
          <a:p>
            <a:pPr algn="ctr"/>
            <a:r>
              <a:rPr lang="en-US" sz="2000" dirty="0">
                <a:solidFill>
                  <a:srgbClr val="0000FF"/>
                </a:solidFill>
                <a:latin typeface="+mj-lt"/>
              </a:rPr>
              <a:t>Dan Roth </a:t>
            </a:r>
          </a:p>
          <a:p>
            <a:pPr algn="ctr"/>
            <a:r>
              <a:rPr lang="en-US" sz="2000" dirty="0">
                <a:solidFill>
                  <a:srgbClr val="0000FF"/>
                </a:solidFill>
                <a:latin typeface="+mj-lt"/>
              </a:rPr>
              <a:t>Computer and Information Science</a:t>
            </a:r>
          </a:p>
          <a:p>
            <a:pPr algn="ctr"/>
            <a:r>
              <a:rPr lang="en-US" altLang="zh-TW" sz="2000" dirty="0">
                <a:solidFill>
                  <a:srgbClr val="0000FF"/>
                </a:solidFill>
                <a:latin typeface="+mj-lt"/>
                <a:ea typeface="Arial Unicode MS" pitchFamily="34" charset="-128"/>
                <a:cs typeface="Arial Unicode MS" pitchFamily="34" charset="-128"/>
              </a:rPr>
              <a:t>University of Pennsylvania </a:t>
            </a:r>
          </a:p>
        </p:txBody>
      </p:sp>
    </p:spTree>
    <p:extLst>
      <p:ext uri="{BB962C8B-B14F-4D97-AF65-F5344CB8AC3E}">
        <p14:creationId xmlns:p14="http://schemas.microsoft.com/office/powerpoint/2010/main" val="1443455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Categorization without Labeled Data </a:t>
            </a:r>
            <a:r>
              <a:rPr lang="en-US" altLang="zh-CN" sz="1400" dirty="0"/>
              <a:t>[AAAI’08, AAAI’14, IJCAI’16]</a:t>
            </a:r>
            <a:endParaRPr lang="en-US" dirty="0"/>
          </a:p>
        </p:txBody>
      </p:sp>
      <p:sp>
        <p:nvSpPr>
          <p:cNvPr id="3" name="Content Placeholder 2"/>
          <p:cNvSpPr>
            <a:spLocks noGrp="1"/>
          </p:cNvSpPr>
          <p:nvPr>
            <p:ph idx="1"/>
          </p:nvPr>
        </p:nvSpPr>
        <p:spPr>
          <a:xfrm>
            <a:off x="609600" y="1251856"/>
            <a:ext cx="10972800" cy="4705568"/>
          </a:xfrm>
        </p:spPr>
        <p:txBody>
          <a:bodyPr>
            <a:normAutofit fontScale="85000" lnSpcReduction="10000"/>
          </a:bodyPr>
          <a:lstStyle/>
          <a:p>
            <a:r>
              <a:rPr lang="en-US" sz="2200" dirty="0"/>
              <a:t>Given: </a:t>
            </a:r>
          </a:p>
          <a:p>
            <a:pPr lvl="1"/>
            <a:r>
              <a:rPr lang="en-US" sz="1900" dirty="0"/>
              <a:t>A single document (or: a collection of documents)</a:t>
            </a:r>
          </a:p>
          <a:p>
            <a:pPr lvl="1"/>
            <a:r>
              <a:rPr lang="en-US" sz="1900" dirty="0"/>
              <a:t>A taxonomy of categories into which we want to classify the documents</a:t>
            </a:r>
          </a:p>
          <a:p>
            <a:pPr lvl="1"/>
            <a:endParaRPr lang="en-US" sz="1900" dirty="0"/>
          </a:p>
          <a:p>
            <a:r>
              <a:rPr lang="en-US" sz="2200" dirty="0" err="1"/>
              <a:t>Dataless</a:t>
            </a:r>
            <a:r>
              <a:rPr lang="en-US" sz="2200" dirty="0"/>
              <a:t>/Zero-Shot procedure:</a:t>
            </a:r>
          </a:p>
          <a:p>
            <a:pPr lvl="1"/>
            <a:r>
              <a:rPr lang="en-US" sz="1900" dirty="0"/>
              <a:t>Let</a:t>
            </a:r>
            <a:r>
              <a:rPr lang="en-US" sz="1900" dirty="0">
                <a:latin typeface="cmmi10"/>
              </a:rPr>
              <a:t> f</a:t>
            </a:r>
            <a:r>
              <a:rPr lang="en-US" sz="1900" dirty="0">
                <a:latin typeface="Calibri"/>
              </a:rPr>
              <a:t>(l</a:t>
            </a:r>
            <a:r>
              <a:rPr lang="en-US" sz="1900" baseline="-25000" dirty="0">
                <a:latin typeface="Calibri"/>
              </a:rPr>
              <a:t>i</a:t>
            </a:r>
            <a:r>
              <a:rPr lang="en-US" sz="1900" dirty="0"/>
              <a:t>) be the </a:t>
            </a:r>
            <a:r>
              <a:rPr lang="en-US" sz="1900" dirty="0">
                <a:solidFill>
                  <a:srgbClr val="000080"/>
                </a:solidFill>
              </a:rPr>
              <a:t>semantic representation of the labels (label descriptions)</a:t>
            </a:r>
          </a:p>
          <a:p>
            <a:pPr lvl="1"/>
            <a:r>
              <a:rPr lang="en-US" sz="1900" dirty="0"/>
              <a:t>Let </a:t>
            </a:r>
            <a:r>
              <a:rPr lang="en-US" sz="1900" dirty="0">
                <a:latin typeface="cmmi10"/>
              </a:rPr>
              <a:t>f</a:t>
            </a:r>
            <a:r>
              <a:rPr lang="en-US" sz="1900" dirty="0"/>
              <a:t>(</a:t>
            </a:r>
            <a:r>
              <a:rPr lang="en-US" sz="1900" b="1" dirty="0"/>
              <a:t>d</a:t>
            </a:r>
            <a:r>
              <a:rPr lang="en-US" sz="1900" dirty="0"/>
              <a:t>) be the </a:t>
            </a:r>
            <a:r>
              <a:rPr lang="en-US" sz="1900" dirty="0">
                <a:solidFill>
                  <a:srgbClr val="000080"/>
                </a:solidFill>
              </a:rPr>
              <a:t>semantic representation of a document</a:t>
            </a:r>
          </a:p>
          <a:p>
            <a:pPr lvl="1"/>
            <a:r>
              <a:rPr lang="en-US" sz="1900" dirty="0"/>
              <a:t>Select the most appropriate category: </a:t>
            </a:r>
          </a:p>
          <a:p>
            <a:pPr marL="400050" lvl="1" indent="0">
              <a:buNone/>
            </a:pPr>
            <a:r>
              <a:rPr lang="en-US" sz="1900" dirty="0">
                <a:latin typeface="Calibri"/>
              </a:rPr>
              <a:t>                                       l</a:t>
            </a:r>
            <a:r>
              <a:rPr lang="en-US" sz="1900" baseline="-25000" dirty="0">
                <a:latin typeface="Calibri"/>
              </a:rPr>
              <a:t>i</a:t>
            </a:r>
            <a:r>
              <a:rPr lang="en-US" sz="1900" baseline="15000" dirty="0">
                <a:latin typeface="Calibri"/>
              </a:rPr>
              <a:t>*</a:t>
            </a:r>
            <a:r>
              <a:rPr lang="en-US" sz="1900" dirty="0"/>
              <a:t> = </a:t>
            </a:r>
            <a:r>
              <a:rPr lang="en-US" sz="1900" dirty="0" err="1">
                <a:latin typeface="Calibri"/>
              </a:rPr>
              <a:t>argmin</a:t>
            </a:r>
            <a:r>
              <a:rPr lang="en-US" sz="1900" baseline="-25000" dirty="0" err="1">
                <a:latin typeface="Calibri"/>
              </a:rPr>
              <a:t>i</a:t>
            </a:r>
            <a:r>
              <a:rPr lang="en-US" sz="1900" dirty="0"/>
              <a:t> </a:t>
            </a:r>
            <a:r>
              <a:rPr lang="en-US" sz="1900" dirty="0" err="1"/>
              <a:t>dist</a:t>
            </a:r>
            <a:r>
              <a:rPr lang="en-US" sz="1900" dirty="0"/>
              <a:t> (</a:t>
            </a:r>
            <a:r>
              <a:rPr lang="en-US" sz="1900" dirty="0">
                <a:latin typeface="cmmi10"/>
              </a:rPr>
              <a:t>f</a:t>
            </a:r>
            <a:r>
              <a:rPr lang="en-US" sz="1900" dirty="0">
                <a:latin typeface="Calibri"/>
              </a:rPr>
              <a:t>(l</a:t>
            </a:r>
            <a:r>
              <a:rPr lang="en-US" sz="1900" baseline="-25000" dirty="0">
                <a:latin typeface="Calibri"/>
              </a:rPr>
              <a:t>i</a:t>
            </a:r>
            <a:r>
              <a:rPr lang="en-US" sz="1900" dirty="0"/>
              <a:t>) - </a:t>
            </a:r>
            <a:r>
              <a:rPr lang="en-US" sz="1900" dirty="0">
                <a:latin typeface="cmmi10"/>
              </a:rPr>
              <a:t>f</a:t>
            </a:r>
            <a:r>
              <a:rPr lang="en-US" sz="1900" dirty="0"/>
              <a:t>(</a:t>
            </a:r>
            <a:r>
              <a:rPr lang="en-US" sz="1900" b="1" dirty="0"/>
              <a:t>d</a:t>
            </a:r>
            <a:r>
              <a:rPr lang="en-US" sz="1900" dirty="0"/>
              <a:t>)) </a:t>
            </a:r>
          </a:p>
          <a:p>
            <a:pPr lvl="1" indent="-342900"/>
            <a:r>
              <a:rPr lang="en-US" sz="1900" dirty="0"/>
              <a:t>Bootstrap </a:t>
            </a:r>
          </a:p>
          <a:p>
            <a:pPr lvl="2" indent="-342900"/>
            <a:r>
              <a:rPr lang="en-US" sz="1700" dirty="0"/>
              <a:t>Label the most confident documents; use this to train a model. </a:t>
            </a:r>
          </a:p>
          <a:p>
            <a:r>
              <a:rPr lang="en-US" sz="2200" dirty="0"/>
              <a:t>Key Question: </a:t>
            </a:r>
          </a:p>
          <a:p>
            <a:pPr lvl="1"/>
            <a:r>
              <a:rPr lang="en-US" sz="1900" dirty="0"/>
              <a:t>How to generate </a:t>
            </a:r>
            <a:r>
              <a:rPr lang="en-US" sz="1900" dirty="0">
                <a:solidFill>
                  <a:srgbClr val="000080"/>
                </a:solidFill>
              </a:rPr>
              <a:t>good Semantic Representations?</a:t>
            </a:r>
            <a:endParaRPr lang="en-US" sz="1800" dirty="0">
              <a:solidFill>
                <a:srgbClr val="000080"/>
              </a:solidFill>
            </a:endParaRPr>
          </a:p>
          <a:p>
            <a:r>
              <a:rPr lang="en-US" sz="2200" dirty="0"/>
              <a:t>Originally: </a:t>
            </a:r>
          </a:p>
          <a:p>
            <a:pPr lvl="1"/>
            <a:r>
              <a:rPr lang="en-US" sz="1900" dirty="0"/>
              <a:t>Task Independent Representations: best results with Wikipedia-based (ESA) [Gabrilovich &amp; Markovitch AAAI’06]</a:t>
            </a:r>
          </a:p>
          <a:p>
            <a:pPr lvl="1"/>
            <a:r>
              <a:rPr lang="en-US" sz="1900" dirty="0"/>
              <a:t>Sparse representation: a TF/IDF weighted list of URL a concept appears in</a:t>
            </a:r>
          </a:p>
          <a:p>
            <a:pPr lvl="1"/>
            <a:endParaRPr lang="en-US" dirty="0">
              <a:solidFill>
                <a:srgbClr val="000080"/>
              </a:solidFill>
            </a:endParaRPr>
          </a:p>
        </p:txBody>
      </p:sp>
      <p:sp>
        <p:nvSpPr>
          <p:cNvPr id="7" name="Rectangular Callout 6"/>
          <p:cNvSpPr/>
          <p:nvPr/>
        </p:nvSpPr>
        <p:spPr>
          <a:xfrm>
            <a:off x="8398580" y="900576"/>
            <a:ext cx="3693196" cy="1797575"/>
          </a:xfrm>
          <a:prstGeom prst="wedgeRectCallout">
            <a:avLst>
              <a:gd name="adj1" fmla="val -20620"/>
              <a:gd name="adj2" fmla="val 49597"/>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80"/>
                </a:solidFill>
              </a:rPr>
              <a:t>This is </a:t>
            </a:r>
            <a:r>
              <a:rPr lang="en-US" b="1" dirty="0">
                <a:solidFill>
                  <a:srgbClr val="000080"/>
                </a:solidFill>
              </a:rPr>
              <a:t>not an unsupervised learning </a:t>
            </a:r>
            <a:r>
              <a:rPr lang="en-US" dirty="0">
                <a:solidFill>
                  <a:srgbClr val="000080"/>
                </a:solidFill>
              </a:rPr>
              <a:t>scenario</a:t>
            </a:r>
            <a:r>
              <a:rPr lang="en-US" sz="1600" dirty="0">
                <a:solidFill>
                  <a:srgbClr val="000080"/>
                </a:solidFill>
              </a:rPr>
              <a:t>. Unsupervised learning assumes a coherent collection of data points, where similar data points are assigned similar labels. It does not work on a single document. </a:t>
            </a:r>
            <a:r>
              <a:rPr lang="en-US" sz="1600" b="1" dirty="0">
                <a:solidFill>
                  <a:srgbClr val="000080"/>
                </a:solidFill>
              </a:rPr>
              <a:t>0-shot learning</a:t>
            </a:r>
            <a:r>
              <a:rPr lang="en-US" sz="1600" dirty="0">
                <a:solidFill>
                  <a:srgbClr val="000080"/>
                </a:solidFill>
              </a:rPr>
              <a:t>.  </a:t>
            </a:r>
          </a:p>
        </p:txBody>
      </p:sp>
      <p:sp>
        <p:nvSpPr>
          <p:cNvPr id="8" name="Rectangular Callout 7"/>
          <p:cNvSpPr/>
          <p:nvPr/>
        </p:nvSpPr>
        <p:spPr>
          <a:xfrm>
            <a:off x="8858202" y="4258941"/>
            <a:ext cx="1441824" cy="609600"/>
          </a:xfrm>
          <a:prstGeom prst="wedgeRectCallout">
            <a:avLst>
              <a:gd name="adj1" fmla="val -125181"/>
              <a:gd name="adj2" fmla="val 90727"/>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Hard to beat</a:t>
            </a:r>
            <a:endParaRPr lang="en-US" dirty="0">
              <a:solidFill>
                <a:srgbClr val="400080"/>
              </a:solidFill>
            </a:endParaRPr>
          </a:p>
        </p:txBody>
      </p:sp>
      <p:cxnSp>
        <p:nvCxnSpPr>
          <p:cNvPr id="9" name="Straight Connector 8"/>
          <p:cNvCxnSpPr/>
          <p:nvPr/>
        </p:nvCxnSpPr>
        <p:spPr>
          <a:xfrm>
            <a:off x="5784102" y="5472677"/>
            <a:ext cx="202228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1E5F2D4-FCCE-4A28-B1D9-BBD4922FA7DA}"/>
              </a:ext>
            </a:extLst>
          </p:cNvPr>
          <p:cNvSpPr>
            <a:spLocks noGrp="1"/>
          </p:cNvSpPr>
          <p:nvPr>
            <p:ph type="sldNum" sz="quarter" idx="11"/>
          </p:nvPr>
        </p:nvSpPr>
        <p:spPr/>
        <p:txBody>
          <a:bodyPr/>
          <a:lstStyle/>
          <a:p>
            <a:fld id="{BDF588C3-71D6-5D45-B118-1C664482E1C2}" type="slidenum">
              <a:rPr lang="en-US" smtClean="0"/>
              <a:t>10</a:t>
            </a:fld>
            <a:endParaRPr lang="en-US"/>
          </a:p>
        </p:txBody>
      </p:sp>
    </p:spTree>
    <p:extLst>
      <p:ext uri="{BB962C8B-B14F-4D97-AF65-F5344CB8AC3E}">
        <p14:creationId xmlns:p14="http://schemas.microsoft.com/office/powerpoint/2010/main" val="1017292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ID="2" presetClass="entr" presetSubtype="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Single Document Classification (88 Languages)</a:t>
            </a:r>
          </a:p>
        </p:txBody>
      </p:sp>
      <p:pic>
        <p:nvPicPr>
          <p:cNvPr id="2051" name="Picture 3"/>
          <p:cNvPicPr>
            <a:picLocks noChangeAspect="1" noChangeArrowheads="1"/>
          </p:cNvPicPr>
          <p:nvPr/>
        </p:nvPicPr>
        <p:blipFill>
          <a:blip r:embed="rId2" cstate="print"/>
          <a:srcRect/>
          <a:stretch>
            <a:fillRect/>
          </a:stretch>
        </p:blipFill>
        <p:spPr bwMode="auto">
          <a:xfrm>
            <a:off x="3200401" y="2590422"/>
            <a:ext cx="5352229" cy="4076699"/>
          </a:xfrm>
          <a:prstGeom prst="rect">
            <a:avLst/>
          </a:prstGeom>
          <a:noFill/>
          <a:ln w="9525">
            <a:noFill/>
            <a:miter lim="800000"/>
            <a:headEnd/>
            <a:tailEnd/>
          </a:ln>
        </p:spPr>
      </p:pic>
      <p:sp>
        <p:nvSpPr>
          <p:cNvPr id="5" name="TextBox 4"/>
          <p:cNvSpPr txBox="1"/>
          <p:nvPr/>
        </p:nvSpPr>
        <p:spPr>
          <a:xfrm>
            <a:off x="3523430" y="6324221"/>
            <a:ext cx="5029200" cy="400110"/>
          </a:xfrm>
          <a:prstGeom prst="rect">
            <a:avLst/>
          </a:prstGeom>
          <a:solidFill>
            <a:schemeClr val="bg1">
              <a:lumMod val="95000"/>
            </a:schemeClr>
          </a:solidFill>
          <a:ln>
            <a:solidFill>
              <a:srgbClr val="3366CC"/>
            </a:solidFill>
          </a:ln>
        </p:spPr>
        <p:txBody>
          <a:bodyPr wrap="square" rtlCol="0">
            <a:spAutoFit/>
          </a:bodyPr>
          <a:lstStyle/>
          <a:p>
            <a:pPr algn="ctr"/>
            <a:r>
              <a:rPr lang="en-US" sz="2000" b="1" dirty="0">
                <a:solidFill>
                  <a:srgbClr val="000080"/>
                </a:solidFill>
                <a:latin typeface="+mj-lt"/>
              </a:rPr>
              <a:t>Size of shared English-Language L title space</a:t>
            </a:r>
          </a:p>
        </p:txBody>
      </p:sp>
      <p:sp>
        <p:nvSpPr>
          <p:cNvPr id="17" name="Rectangular Callout 16"/>
          <p:cNvSpPr/>
          <p:nvPr/>
        </p:nvSpPr>
        <p:spPr>
          <a:xfrm>
            <a:off x="8781230" y="5459749"/>
            <a:ext cx="1250731" cy="457200"/>
          </a:xfrm>
          <a:prstGeom prst="wedgeRectCallout">
            <a:avLst>
              <a:gd name="adj1" fmla="val -171874"/>
              <a:gd name="adj2" fmla="val -561277"/>
            </a:avLst>
          </a:prstGeom>
          <a:ln w="19050">
            <a:solidFill>
              <a:srgbClr val="A7001B"/>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0080"/>
                </a:solidFill>
              </a:rPr>
              <a:t>Hindi</a:t>
            </a:r>
          </a:p>
        </p:txBody>
      </p:sp>
      <p:sp>
        <p:nvSpPr>
          <p:cNvPr id="18" name="Rectangular Callout 17"/>
          <p:cNvSpPr/>
          <p:nvPr/>
        </p:nvSpPr>
        <p:spPr>
          <a:xfrm>
            <a:off x="1968063" y="5459749"/>
            <a:ext cx="1250731" cy="457200"/>
          </a:xfrm>
          <a:prstGeom prst="wedgeRectCallout">
            <a:avLst>
              <a:gd name="adj1" fmla="val 269303"/>
              <a:gd name="adj2" fmla="val -33691"/>
            </a:avLst>
          </a:prstGeom>
          <a:ln w="19050">
            <a:solidFill>
              <a:srgbClr val="A7001B"/>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0080"/>
                </a:solidFill>
              </a:rPr>
              <a:t>Hausa</a:t>
            </a:r>
          </a:p>
        </p:txBody>
      </p:sp>
      <p:sp>
        <p:nvSpPr>
          <p:cNvPr id="19" name="Rectangular Callout 18"/>
          <p:cNvSpPr/>
          <p:nvPr/>
        </p:nvSpPr>
        <p:spPr>
          <a:xfrm>
            <a:off x="8796995" y="2285621"/>
            <a:ext cx="1508234" cy="1066800"/>
          </a:xfrm>
          <a:prstGeom prst="wedgeRectCallout">
            <a:avLst>
              <a:gd name="adj1" fmla="val -376413"/>
              <a:gd name="adj2" fmla="val -10046"/>
            </a:avLst>
          </a:prstGeom>
          <a:ln w="19050">
            <a:solidFill>
              <a:srgbClr val="A7001B"/>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a:solidFill>
                  <a:srgbClr val="000080"/>
                </a:solidFill>
              </a:rPr>
              <a:t>Dataless</a:t>
            </a:r>
            <a:r>
              <a:rPr lang="en-US" dirty="0">
                <a:solidFill>
                  <a:srgbClr val="000080"/>
                </a:solidFill>
              </a:rPr>
              <a:t> classification for English</a:t>
            </a:r>
          </a:p>
        </p:txBody>
      </p:sp>
      <p:sp>
        <p:nvSpPr>
          <p:cNvPr id="20" name="TextBox 19"/>
          <p:cNvSpPr txBox="1"/>
          <p:nvPr/>
        </p:nvSpPr>
        <p:spPr>
          <a:xfrm rot="16200000">
            <a:off x="2427889" y="4221794"/>
            <a:ext cx="1828799" cy="400110"/>
          </a:xfrm>
          <a:prstGeom prst="rect">
            <a:avLst/>
          </a:prstGeom>
          <a:solidFill>
            <a:schemeClr val="bg1">
              <a:lumMod val="95000"/>
            </a:schemeClr>
          </a:solidFill>
          <a:ln>
            <a:solidFill>
              <a:srgbClr val="3366CC"/>
            </a:solidFill>
          </a:ln>
        </p:spPr>
        <p:txBody>
          <a:bodyPr wrap="square" rtlCol="0">
            <a:spAutoFit/>
          </a:bodyPr>
          <a:lstStyle/>
          <a:p>
            <a:pPr algn="ctr"/>
            <a:r>
              <a:rPr lang="en-US" sz="2000" b="1" dirty="0">
                <a:solidFill>
                  <a:srgbClr val="000080"/>
                </a:solidFill>
                <a:latin typeface="+mj-lt"/>
              </a:rPr>
              <a:t>Accuracy</a:t>
            </a:r>
          </a:p>
        </p:txBody>
      </p:sp>
      <p:sp>
        <p:nvSpPr>
          <p:cNvPr id="11" name="Rectangular Callout 10"/>
          <p:cNvSpPr/>
          <p:nvPr/>
        </p:nvSpPr>
        <p:spPr>
          <a:xfrm>
            <a:off x="1905000" y="1523621"/>
            <a:ext cx="4038600" cy="715580"/>
          </a:xfrm>
          <a:prstGeom prst="wedgeRectCallout">
            <a:avLst>
              <a:gd name="adj1" fmla="val -17252"/>
              <a:gd name="adj2" fmla="val 31025"/>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Can be done to all 293 languages represented in Wikipedia</a:t>
            </a:r>
            <a:endParaRPr lang="en-US" b="1" dirty="0">
              <a:solidFill>
                <a:srgbClr val="000080"/>
              </a:solidFill>
            </a:endParaRPr>
          </a:p>
        </p:txBody>
      </p:sp>
      <p:sp>
        <p:nvSpPr>
          <p:cNvPr id="13" name="Rectangular Callout 12"/>
          <p:cNvSpPr/>
          <p:nvPr/>
        </p:nvSpPr>
        <p:spPr>
          <a:xfrm>
            <a:off x="6400800" y="1523621"/>
            <a:ext cx="4038600" cy="715580"/>
          </a:xfrm>
          <a:prstGeom prst="wedgeRectCallout">
            <a:avLst>
              <a:gd name="adj1" fmla="val -17252"/>
              <a:gd name="adj2" fmla="val 31025"/>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Performance depends on the Wikipedia size  (Cross-language links)</a:t>
            </a:r>
            <a:endParaRPr lang="en-US" b="1" dirty="0">
              <a:solidFill>
                <a:srgbClr val="000080"/>
              </a:solidFill>
            </a:endParaRPr>
          </a:p>
        </p:txBody>
      </p:sp>
      <p:sp>
        <p:nvSpPr>
          <p:cNvPr id="7" name="Rectangle 6">
            <a:extLst>
              <a:ext uri="{FF2B5EF4-FFF2-40B4-BE49-F238E27FC236}">
                <a16:creationId xmlns:a16="http://schemas.microsoft.com/office/drawing/2014/main" id="{D0E45E66-701B-42E9-984F-0D1B9F112526}"/>
              </a:ext>
            </a:extLst>
          </p:cNvPr>
          <p:cNvSpPr/>
          <p:nvPr/>
        </p:nvSpPr>
        <p:spPr>
          <a:xfrm>
            <a:off x="5083896" y="837102"/>
            <a:ext cx="2525563" cy="338554"/>
          </a:xfrm>
          <a:prstGeom prst="rect">
            <a:avLst/>
          </a:prstGeom>
        </p:spPr>
        <p:txBody>
          <a:bodyPr wrap="none">
            <a:spAutoFit/>
          </a:bodyPr>
          <a:lstStyle/>
          <a:p>
            <a:r>
              <a:rPr lang="en-US" sz="1600" dirty="0"/>
              <a:t>[Song et. al. IJCAI’16; AIJ’19]</a:t>
            </a:r>
          </a:p>
        </p:txBody>
      </p:sp>
    </p:spTree>
    <p:extLst>
      <p:ext uri="{BB962C8B-B14F-4D97-AF65-F5344CB8AC3E}">
        <p14:creationId xmlns:p14="http://schemas.microsoft.com/office/powerpoint/2010/main" val="270743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F8C35-3AB8-5540-B2D0-66F59241D981}"/>
              </a:ext>
            </a:extLst>
          </p:cNvPr>
          <p:cNvSpPr>
            <a:spLocks noGrp="1"/>
          </p:cNvSpPr>
          <p:nvPr>
            <p:ph idx="1"/>
          </p:nvPr>
        </p:nvSpPr>
        <p:spPr>
          <a:xfrm>
            <a:off x="419100" y="1584325"/>
            <a:ext cx="10231728" cy="1249027"/>
          </a:xfrm>
        </p:spPr>
        <p:txBody>
          <a:bodyPr/>
          <a:lstStyle/>
          <a:p>
            <a:r>
              <a:rPr lang="en-US" dirty="0"/>
              <a:t>Key question: how do we “understand” the taxonomy? </a:t>
            </a:r>
          </a:p>
          <a:p>
            <a:r>
              <a:rPr lang="en-US" dirty="0"/>
              <a:t>“Type” as a conceptual container binding entities together. </a:t>
            </a:r>
          </a:p>
          <a:p>
            <a:pPr lvl="1"/>
            <a:r>
              <a:rPr lang="en-US" dirty="0"/>
              <a:t>Defined extensionally as </a:t>
            </a:r>
            <a:r>
              <a:rPr lang="en-US" b="1" dirty="0"/>
              <a:t>a set of members </a:t>
            </a:r>
            <a:r>
              <a:rPr lang="en-US" dirty="0"/>
              <a:t>of the type</a:t>
            </a:r>
          </a:p>
          <a:p>
            <a:pPr lvl="1"/>
            <a:r>
              <a:rPr lang="en-US" dirty="0"/>
              <a:t>(</a:t>
            </a:r>
            <a:r>
              <a:rPr lang="en-US" b="1" dirty="0"/>
              <a:t>Not</a:t>
            </a:r>
            <a:r>
              <a:rPr lang="en-US" dirty="0"/>
              <a:t> examples annotated in context; Wikipedia pages, say)</a:t>
            </a:r>
          </a:p>
          <a:p>
            <a:endParaRPr lang="en-US" dirty="0"/>
          </a:p>
          <a:p>
            <a:endParaRPr lang="en-US" dirty="0"/>
          </a:p>
        </p:txBody>
      </p:sp>
      <p:sp>
        <p:nvSpPr>
          <p:cNvPr id="4" name="Title 3">
            <a:extLst>
              <a:ext uri="{FF2B5EF4-FFF2-40B4-BE49-F238E27FC236}">
                <a16:creationId xmlns:a16="http://schemas.microsoft.com/office/drawing/2014/main" id="{3635ED91-F7D5-AE4F-A9DE-D76A98ECA7E8}"/>
              </a:ext>
            </a:extLst>
          </p:cNvPr>
          <p:cNvSpPr>
            <a:spLocks noGrp="1"/>
          </p:cNvSpPr>
          <p:nvPr>
            <p:ph type="title"/>
          </p:nvPr>
        </p:nvSpPr>
        <p:spPr/>
        <p:txBody>
          <a:bodyPr/>
          <a:lstStyle/>
          <a:p>
            <a:r>
              <a:rPr lang="en-US" dirty="0"/>
              <a:t>Understanding a Taxonomy</a:t>
            </a:r>
          </a:p>
        </p:txBody>
      </p:sp>
      <p:sp>
        <p:nvSpPr>
          <p:cNvPr id="38" name="Rounded Rectangle 37">
            <a:extLst>
              <a:ext uri="{FF2B5EF4-FFF2-40B4-BE49-F238E27FC236}">
                <a16:creationId xmlns:a16="http://schemas.microsoft.com/office/drawing/2014/main" id="{2F8E41C8-44E1-E544-83A1-25B4E0725C4E}"/>
              </a:ext>
            </a:extLst>
          </p:cNvPr>
          <p:cNvSpPr/>
          <p:nvPr/>
        </p:nvSpPr>
        <p:spPr>
          <a:xfrm>
            <a:off x="7745606" y="2632515"/>
            <a:ext cx="3889421" cy="1561173"/>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politician</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39" name="Rounded Rectangle 38">
            <a:extLst>
              <a:ext uri="{FF2B5EF4-FFF2-40B4-BE49-F238E27FC236}">
                <a16:creationId xmlns:a16="http://schemas.microsoft.com/office/drawing/2014/main" id="{11DE0DFA-30BB-F14F-B5DE-ECFFB87A14AB}"/>
              </a:ext>
            </a:extLst>
          </p:cNvPr>
          <p:cNvSpPr/>
          <p:nvPr/>
        </p:nvSpPr>
        <p:spPr>
          <a:xfrm>
            <a:off x="7745606" y="4516343"/>
            <a:ext cx="3889421" cy="1561174"/>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company</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40" name="Rounded Rectangle 39">
            <a:extLst>
              <a:ext uri="{FF2B5EF4-FFF2-40B4-BE49-F238E27FC236}">
                <a16:creationId xmlns:a16="http://schemas.microsoft.com/office/drawing/2014/main" id="{AD8C6D6D-050D-7F43-A172-6D3CD0DACE8D}"/>
              </a:ext>
            </a:extLst>
          </p:cNvPr>
          <p:cNvSpPr/>
          <p:nvPr/>
        </p:nvSpPr>
        <p:spPr>
          <a:xfrm>
            <a:off x="7955961" y="3284112"/>
            <a:ext cx="1804701"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Richard Nixon</a:t>
            </a:r>
            <a:endParaRPr lang="en-US" sz="1600" i="1" dirty="0">
              <a:latin typeface="Merriweather Sans" panose="02000503060000020004" pitchFamily="2" charset="77"/>
            </a:endParaRPr>
          </a:p>
        </p:txBody>
      </p:sp>
      <p:sp>
        <p:nvSpPr>
          <p:cNvPr id="41" name="Rounded Rectangle 40">
            <a:extLst>
              <a:ext uri="{FF2B5EF4-FFF2-40B4-BE49-F238E27FC236}">
                <a16:creationId xmlns:a16="http://schemas.microsoft.com/office/drawing/2014/main" id="{51FCB696-3662-9841-B307-55B8FF3091B1}"/>
              </a:ext>
            </a:extLst>
          </p:cNvPr>
          <p:cNvSpPr/>
          <p:nvPr/>
        </p:nvSpPr>
        <p:spPr>
          <a:xfrm>
            <a:off x="9889451" y="3742925"/>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Boris Johnson</a:t>
            </a:r>
            <a:endParaRPr lang="en-US" sz="1600" i="1" dirty="0">
              <a:latin typeface="Merriweather Sans" panose="02000503060000020004" pitchFamily="2" charset="77"/>
            </a:endParaRPr>
          </a:p>
        </p:txBody>
      </p:sp>
      <p:sp>
        <p:nvSpPr>
          <p:cNvPr id="42" name="Rounded Rectangle 41">
            <a:extLst>
              <a:ext uri="{FF2B5EF4-FFF2-40B4-BE49-F238E27FC236}">
                <a16:creationId xmlns:a16="http://schemas.microsoft.com/office/drawing/2014/main" id="{6203FCB5-F4D7-9446-9E71-04EF56C7B5FE}"/>
              </a:ext>
            </a:extLst>
          </p:cNvPr>
          <p:cNvSpPr/>
          <p:nvPr/>
        </p:nvSpPr>
        <p:spPr>
          <a:xfrm>
            <a:off x="9889451" y="3253751"/>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Bill Clinton</a:t>
            </a:r>
            <a:endParaRPr lang="en-US" sz="1600" i="1" dirty="0">
              <a:latin typeface="Merriweather Sans" panose="02000503060000020004" pitchFamily="2" charset="77"/>
            </a:endParaRPr>
          </a:p>
        </p:txBody>
      </p:sp>
      <p:sp>
        <p:nvSpPr>
          <p:cNvPr id="43" name="Rounded Rectangle 42">
            <a:extLst>
              <a:ext uri="{FF2B5EF4-FFF2-40B4-BE49-F238E27FC236}">
                <a16:creationId xmlns:a16="http://schemas.microsoft.com/office/drawing/2014/main" id="{66881DBB-15B7-AA41-B56C-99AEC81DE44F}"/>
              </a:ext>
            </a:extLst>
          </p:cNvPr>
          <p:cNvSpPr/>
          <p:nvPr/>
        </p:nvSpPr>
        <p:spPr>
          <a:xfrm>
            <a:off x="7955961" y="3742925"/>
            <a:ext cx="1828801" cy="374571"/>
          </a:xfrm>
          <a:prstGeom prst="roundRect">
            <a:avLst/>
          </a:prstGeom>
          <a:solidFill>
            <a:srgbClr val="FFEA00">
              <a:alpha val="33725"/>
            </a:srgbClr>
          </a:solidFill>
        </p:spPr>
        <p:txBody>
          <a:bodyPr wrap="square" lIns="0" rIns="0">
            <a:spAutoFit/>
          </a:bodyPr>
          <a:lstStyle/>
          <a:p>
            <a:pPr algn="ctr"/>
            <a:r>
              <a:rPr lang="en-US" sz="1600" b="1" i="1" dirty="0">
                <a:solidFill>
                  <a:srgbClr val="C00000"/>
                </a:solidFill>
                <a:latin typeface="Merriweather Sans" panose="02000503060000020004" pitchFamily="2" charset="77"/>
              </a:rPr>
              <a:t>Elizabeth Warren</a:t>
            </a:r>
            <a:endParaRPr lang="en-US" sz="1600" i="1" dirty="0">
              <a:latin typeface="Merriweather Sans" panose="02000503060000020004" pitchFamily="2" charset="77"/>
            </a:endParaRPr>
          </a:p>
        </p:txBody>
      </p:sp>
      <p:sp>
        <p:nvSpPr>
          <p:cNvPr id="44" name="Rounded Rectangle 43">
            <a:extLst>
              <a:ext uri="{FF2B5EF4-FFF2-40B4-BE49-F238E27FC236}">
                <a16:creationId xmlns:a16="http://schemas.microsoft.com/office/drawing/2014/main" id="{C741E895-EC08-614E-A429-DEAC8F11BCE8}"/>
              </a:ext>
            </a:extLst>
          </p:cNvPr>
          <p:cNvSpPr/>
          <p:nvPr/>
        </p:nvSpPr>
        <p:spPr>
          <a:xfrm>
            <a:off x="7841707"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Lehman Brothers</a:t>
            </a:r>
            <a:endParaRPr lang="en-US" sz="1550" i="1" dirty="0">
              <a:latin typeface="Merriweather Sans" panose="02000503060000020004" pitchFamily="2" charset="77"/>
            </a:endParaRPr>
          </a:p>
        </p:txBody>
      </p:sp>
      <p:sp>
        <p:nvSpPr>
          <p:cNvPr id="45" name="Rounded Rectangle 44">
            <a:extLst>
              <a:ext uri="{FF2B5EF4-FFF2-40B4-BE49-F238E27FC236}">
                <a16:creationId xmlns:a16="http://schemas.microsoft.com/office/drawing/2014/main" id="{EDFB92A9-2AA2-EE4D-8B7F-CC4F36BCCEC0}"/>
              </a:ext>
            </a:extLst>
          </p:cNvPr>
          <p:cNvSpPr/>
          <p:nvPr/>
        </p:nvSpPr>
        <p:spPr>
          <a:xfrm>
            <a:off x="9729112"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Reuters</a:t>
            </a:r>
            <a:endParaRPr lang="en-US" sz="1550" i="1" dirty="0">
              <a:latin typeface="Merriweather Sans" panose="02000503060000020004" pitchFamily="2" charset="77"/>
            </a:endParaRPr>
          </a:p>
        </p:txBody>
      </p:sp>
      <p:sp>
        <p:nvSpPr>
          <p:cNvPr id="46" name="Rounded Rectangle 45">
            <a:extLst>
              <a:ext uri="{FF2B5EF4-FFF2-40B4-BE49-F238E27FC236}">
                <a16:creationId xmlns:a16="http://schemas.microsoft.com/office/drawing/2014/main" id="{59A11333-55DB-DD43-828E-85C5161E2E6F}"/>
              </a:ext>
            </a:extLst>
          </p:cNvPr>
          <p:cNvSpPr/>
          <p:nvPr/>
        </p:nvSpPr>
        <p:spPr>
          <a:xfrm>
            <a:off x="7841707" y="560412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CNN</a:t>
            </a:r>
            <a:endParaRPr lang="en-US" sz="1550" i="1" dirty="0">
              <a:latin typeface="Merriweather Sans" panose="02000503060000020004" pitchFamily="2" charset="77"/>
            </a:endParaRPr>
          </a:p>
        </p:txBody>
      </p:sp>
      <p:sp>
        <p:nvSpPr>
          <p:cNvPr id="47" name="Rounded Rectangle 46">
            <a:extLst>
              <a:ext uri="{FF2B5EF4-FFF2-40B4-BE49-F238E27FC236}">
                <a16:creationId xmlns:a16="http://schemas.microsoft.com/office/drawing/2014/main" id="{47012AAD-4113-A44B-958A-6582AE078D27}"/>
              </a:ext>
            </a:extLst>
          </p:cNvPr>
          <p:cNvSpPr/>
          <p:nvPr/>
        </p:nvSpPr>
        <p:spPr>
          <a:xfrm>
            <a:off x="9729112" y="560412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Google</a:t>
            </a:r>
            <a:endParaRPr lang="en-US" sz="1550" i="1" dirty="0">
              <a:latin typeface="Merriweather Sans" panose="02000503060000020004" pitchFamily="2" charset="77"/>
            </a:endParaRPr>
          </a:p>
        </p:txBody>
      </p:sp>
      <p:sp>
        <p:nvSpPr>
          <p:cNvPr id="5" name="Slide Number Placeholder 4">
            <a:extLst>
              <a:ext uri="{FF2B5EF4-FFF2-40B4-BE49-F238E27FC236}">
                <a16:creationId xmlns:a16="http://schemas.microsoft.com/office/drawing/2014/main" id="{D3BC93A5-A40F-4F1A-86F6-CFFA290DFD65}"/>
              </a:ext>
            </a:extLst>
          </p:cNvPr>
          <p:cNvSpPr>
            <a:spLocks noGrp="1"/>
          </p:cNvSpPr>
          <p:nvPr>
            <p:ph type="sldNum" sz="quarter" idx="11"/>
          </p:nvPr>
        </p:nvSpPr>
        <p:spPr/>
        <p:txBody>
          <a:bodyPr/>
          <a:lstStyle/>
          <a:p>
            <a:fld id="{BDF588C3-71D6-5D45-B118-1C664482E1C2}" type="slidenum">
              <a:rPr lang="en-US" smtClean="0"/>
              <a:t>12</a:t>
            </a:fld>
            <a:endParaRPr lang="en-US"/>
          </a:p>
        </p:txBody>
      </p:sp>
      <p:sp>
        <p:nvSpPr>
          <p:cNvPr id="18" name="Rectangular Callout 3">
            <a:extLst>
              <a:ext uri="{FF2B5EF4-FFF2-40B4-BE49-F238E27FC236}">
                <a16:creationId xmlns:a16="http://schemas.microsoft.com/office/drawing/2014/main" id="{D6D571D4-8E9F-4C33-B462-9FFC6C046445}"/>
              </a:ext>
            </a:extLst>
          </p:cNvPr>
          <p:cNvSpPr/>
          <p:nvPr/>
        </p:nvSpPr>
        <p:spPr>
          <a:xfrm>
            <a:off x="9071109" y="1062884"/>
            <a:ext cx="2634950" cy="518745"/>
          </a:xfrm>
          <a:prstGeom prst="wedgeRectCallout">
            <a:avLst>
              <a:gd name="adj1" fmla="val -17252"/>
              <a:gd name="adj2" fmla="val 31025"/>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80"/>
              </a:solidFill>
            </a:endParaRPr>
          </a:p>
          <a:p>
            <a:pPr algn="ctr"/>
            <a:r>
              <a:rPr lang="en-US" b="1" dirty="0">
                <a:solidFill>
                  <a:srgbClr val="000080"/>
                </a:solidFill>
              </a:rPr>
              <a:t>label aware </a:t>
            </a:r>
            <a:r>
              <a:rPr lang="en-US" dirty="0">
                <a:solidFill>
                  <a:srgbClr val="000080"/>
                </a:solidFill>
              </a:rPr>
              <a:t>models</a:t>
            </a:r>
          </a:p>
          <a:p>
            <a:pPr algn="ctr"/>
            <a:endParaRPr lang="en-US" b="1" dirty="0">
              <a:solidFill>
                <a:srgbClr val="3333FF"/>
              </a:solidFill>
            </a:endParaRPr>
          </a:p>
        </p:txBody>
      </p:sp>
      <p:sp>
        <p:nvSpPr>
          <p:cNvPr id="19" name="Rectangular Callout 3">
            <a:extLst>
              <a:ext uri="{FF2B5EF4-FFF2-40B4-BE49-F238E27FC236}">
                <a16:creationId xmlns:a16="http://schemas.microsoft.com/office/drawing/2014/main" id="{BA3BF252-4938-4788-92D8-006C57D75A31}"/>
              </a:ext>
            </a:extLst>
          </p:cNvPr>
          <p:cNvSpPr/>
          <p:nvPr/>
        </p:nvSpPr>
        <p:spPr>
          <a:xfrm>
            <a:off x="887006" y="4689304"/>
            <a:ext cx="5621370" cy="1215251"/>
          </a:xfrm>
          <a:prstGeom prst="wedgeRectCallout">
            <a:avLst>
              <a:gd name="adj1" fmla="val -17252"/>
              <a:gd name="adj2" fmla="val 31025"/>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80"/>
                </a:solidFill>
              </a:rPr>
              <a:t>Computational Approach</a:t>
            </a:r>
            <a:r>
              <a:rPr lang="en-US" dirty="0">
                <a:solidFill>
                  <a:srgbClr val="000080"/>
                </a:solidFill>
              </a:rPr>
              <a:t>: Determine the </a:t>
            </a:r>
            <a:r>
              <a:rPr lang="en-US" b="1" dirty="0">
                <a:solidFill>
                  <a:srgbClr val="000080"/>
                </a:solidFill>
              </a:rPr>
              <a:t>type</a:t>
            </a:r>
            <a:r>
              <a:rPr lang="en-US" dirty="0">
                <a:solidFill>
                  <a:srgbClr val="000080"/>
                </a:solidFill>
              </a:rPr>
              <a:t> of an </a:t>
            </a:r>
            <a:r>
              <a:rPr lang="en-US" b="1" dirty="0">
                <a:solidFill>
                  <a:srgbClr val="000080"/>
                </a:solidFill>
              </a:rPr>
              <a:t>input mention</a:t>
            </a:r>
            <a:r>
              <a:rPr lang="en-US" dirty="0">
                <a:solidFill>
                  <a:srgbClr val="000080"/>
                </a:solidFill>
              </a:rPr>
              <a:t> by </a:t>
            </a:r>
            <a:r>
              <a:rPr lang="en-US" b="1" dirty="0">
                <a:solidFill>
                  <a:srgbClr val="000080"/>
                </a:solidFill>
              </a:rPr>
              <a:t>finding entities in the type-defining-set</a:t>
            </a:r>
            <a:r>
              <a:rPr lang="en-US" dirty="0">
                <a:solidFill>
                  <a:srgbClr val="000080"/>
                </a:solidFill>
              </a:rPr>
              <a:t> that share a similar context</a:t>
            </a:r>
          </a:p>
          <a:p>
            <a:pPr algn="ctr"/>
            <a:r>
              <a:rPr lang="en-US" dirty="0">
                <a:solidFill>
                  <a:srgbClr val="000080"/>
                </a:solidFill>
              </a:rPr>
              <a:t>Of course, each entity will be in multiple such buckets</a:t>
            </a:r>
          </a:p>
        </p:txBody>
      </p:sp>
      <p:sp>
        <p:nvSpPr>
          <p:cNvPr id="17" name="TextBox 16">
            <a:extLst>
              <a:ext uri="{FF2B5EF4-FFF2-40B4-BE49-F238E27FC236}">
                <a16:creationId xmlns:a16="http://schemas.microsoft.com/office/drawing/2014/main" id="{0F5087CE-59DD-4329-AA18-C7DB53739E36}"/>
              </a:ext>
            </a:extLst>
          </p:cNvPr>
          <p:cNvSpPr txBox="1"/>
          <p:nvPr/>
        </p:nvSpPr>
        <p:spPr>
          <a:xfrm>
            <a:off x="2577024" y="923766"/>
            <a:ext cx="3792733" cy="646331"/>
          </a:xfrm>
          <a:prstGeom prst="rect">
            <a:avLst/>
          </a:prstGeom>
          <a:solidFill>
            <a:schemeClr val="bg1">
              <a:lumMod val="95000"/>
            </a:schemeClr>
          </a:solidFill>
          <a:ln>
            <a:solidFill>
              <a:srgbClr val="3366CC"/>
            </a:solidFill>
          </a:ln>
        </p:spPr>
        <p:txBody>
          <a:bodyPr wrap="square">
            <a:spAutoFit/>
          </a:bodyPr>
          <a:lstStyle/>
          <a:p>
            <a:r>
              <a:rPr lang="en-US" i="1" dirty="0">
                <a:latin typeface="Merriweather Sans" panose="02000503060000020004" pitchFamily="2" charset="77"/>
              </a:rPr>
              <a:t>A former Democrat, </a:t>
            </a:r>
            <a:r>
              <a:rPr lang="en-US" b="1" i="1" dirty="0">
                <a:solidFill>
                  <a:srgbClr val="C00000"/>
                </a:solidFill>
                <a:latin typeface="Merriweather Sans" panose="02000503060000020004" pitchFamily="2" charset="77"/>
              </a:rPr>
              <a:t>Bloomberg</a:t>
            </a:r>
            <a:r>
              <a:rPr lang="en-US" i="1" dirty="0">
                <a:latin typeface="Merriweather Sans" panose="02000503060000020004" pitchFamily="2" charset="77"/>
              </a:rPr>
              <a:t>, switched his party registration in 2001. </a:t>
            </a:r>
          </a:p>
        </p:txBody>
      </p:sp>
    </p:spTree>
    <p:extLst>
      <p:ext uri="{BB962C8B-B14F-4D97-AF65-F5344CB8AC3E}">
        <p14:creationId xmlns:p14="http://schemas.microsoft.com/office/powerpoint/2010/main" val="2450019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35ED91-F7D5-AE4F-A9DE-D76A98ECA7E8}"/>
              </a:ext>
            </a:extLst>
          </p:cNvPr>
          <p:cNvSpPr>
            <a:spLocks noGrp="1"/>
          </p:cNvSpPr>
          <p:nvPr>
            <p:ph type="title"/>
          </p:nvPr>
        </p:nvSpPr>
        <p:spPr/>
        <p:txBody>
          <a:bodyPr/>
          <a:lstStyle/>
          <a:p>
            <a:r>
              <a:rPr lang="en-US" dirty="0"/>
              <a:t>ZOE: Type-Compatible Grounding</a:t>
            </a:r>
          </a:p>
        </p:txBody>
      </p:sp>
      <p:sp>
        <p:nvSpPr>
          <p:cNvPr id="2" name="Content Placeholder 1">
            <a:extLst>
              <a:ext uri="{FF2B5EF4-FFF2-40B4-BE49-F238E27FC236}">
                <a16:creationId xmlns:a16="http://schemas.microsoft.com/office/drawing/2014/main" id="{B4CF8C35-3AB8-5540-B2D0-66F59241D981}"/>
              </a:ext>
            </a:extLst>
          </p:cNvPr>
          <p:cNvSpPr>
            <a:spLocks noGrp="1"/>
          </p:cNvSpPr>
          <p:nvPr>
            <p:ph idx="4294967295"/>
          </p:nvPr>
        </p:nvSpPr>
        <p:spPr>
          <a:xfrm>
            <a:off x="0" y="1252538"/>
            <a:ext cx="10972800" cy="4484687"/>
          </a:xfrm>
        </p:spPr>
        <p:txBody>
          <a:bodyPr/>
          <a:lstStyle/>
          <a:p>
            <a:r>
              <a:rPr lang="en-US" dirty="0"/>
              <a:t>“Type” as conceptual container binding entities together. </a:t>
            </a:r>
          </a:p>
          <a:p>
            <a:endParaRPr lang="en-US" dirty="0"/>
          </a:p>
          <a:p>
            <a:endParaRPr lang="en-US" dirty="0"/>
          </a:p>
        </p:txBody>
      </p:sp>
      <p:sp>
        <p:nvSpPr>
          <p:cNvPr id="20" name="Rounded Rectangle 19">
            <a:extLst>
              <a:ext uri="{FF2B5EF4-FFF2-40B4-BE49-F238E27FC236}">
                <a16:creationId xmlns:a16="http://schemas.microsoft.com/office/drawing/2014/main" id="{C35821CB-0382-5A49-912F-468DF9561DF4}"/>
              </a:ext>
            </a:extLst>
          </p:cNvPr>
          <p:cNvSpPr/>
          <p:nvPr/>
        </p:nvSpPr>
        <p:spPr>
          <a:xfrm>
            <a:off x="7160654" y="2632515"/>
            <a:ext cx="3889421" cy="1561173"/>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politician</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21" name="Rounded Rectangle 20">
            <a:extLst>
              <a:ext uri="{FF2B5EF4-FFF2-40B4-BE49-F238E27FC236}">
                <a16:creationId xmlns:a16="http://schemas.microsoft.com/office/drawing/2014/main" id="{53A0058E-C5BC-3945-8961-F302A72FF1F5}"/>
              </a:ext>
            </a:extLst>
          </p:cNvPr>
          <p:cNvSpPr/>
          <p:nvPr/>
        </p:nvSpPr>
        <p:spPr>
          <a:xfrm>
            <a:off x="7160654" y="4516343"/>
            <a:ext cx="3889421" cy="1561174"/>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company</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22" name="Rounded Rectangle 21">
            <a:extLst>
              <a:ext uri="{FF2B5EF4-FFF2-40B4-BE49-F238E27FC236}">
                <a16:creationId xmlns:a16="http://schemas.microsoft.com/office/drawing/2014/main" id="{8846F9FE-E9FE-FE4C-8510-29CFA4772DA4}"/>
              </a:ext>
            </a:extLst>
          </p:cNvPr>
          <p:cNvSpPr/>
          <p:nvPr/>
        </p:nvSpPr>
        <p:spPr>
          <a:xfrm>
            <a:off x="7371009" y="3284112"/>
            <a:ext cx="1804701"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Richard Nixon</a:t>
            </a:r>
            <a:endParaRPr lang="en-US" sz="1600" i="1" dirty="0">
              <a:latin typeface="Merriweather Sans" panose="02000503060000020004" pitchFamily="2" charset="77"/>
            </a:endParaRPr>
          </a:p>
        </p:txBody>
      </p:sp>
      <p:sp>
        <p:nvSpPr>
          <p:cNvPr id="23" name="Rounded Rectangle 22">
            <a:extLst>
              <a:ext uri="{FF2B5EF4-FFF2-40B4-BE49-F238E27FC236}">
                <a16:creationId xmlns:a16="http://schemas.microsoft.com/office/drawing/2014/main" id="{022B6C94-378A-884D-8CA0-1870717DDE6B}"/>
              </a:ext>
            </a:extLst>
          </p:cNvPr>
          <p:cNvSpPr/>
          <p:nvPr/>
        </p:nvSpPr>
        <p:spPr>
          <a:xfrm>
            <a:off x="9304499" y="3742925"/>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Boris Johnson</a:t>
            </a:r>
            <a:endParaRPr lang="en-US" sz="1600" i="1" dirty="0">
              <a:latin typeface="Merriweather Sans" panose="02000503060000020004" pitchFamily="2" charset="77"/>
            </a:endParaRPr>
          </a:p>
        </p:txBody>
      </p:sp>
      <p:sp>
        <p:nvSpPr>
          <p:cNvPr id="24" name="Rounded Rectangle 23">
            <a:extLst>
              <a:ext uri="{FF2B5EF4-FFF2-40B4-BE49-F238E27FC236}">
                <a16:creationId xmlns:a16="http://schemas.microsoft.com/office/drawing/2014/main" id="{B36E437C-14C5-4B4B-9EF1-B3636942F765}"/>
              </a:ext>
            </a:extLst>
          </p:cNvPr>
          <p:cNvSpPr/>
          <p:nvPr/>
        </p:nvSpPr>
        <p:spPr>
          <a:xfrm>
            <a:off x="9304499" y="3253751"/>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Bill Clinton</a:t>
            </a:r>
            <a:endParaRPr lang="en-US" sz="1600" i="1" dirty="0">
              <a:latin typeface="Merriweather Sans" panose="02000503060000020004" pitchFamily="2" charset="77"/>
            </a:endParaRPr>
          </a:p>
        </p:txBody>
      </p:sp>
      <p:sp>
        <p:nvSpPr>
          <p:cNvPr id="25" name="Rounded Rectangle 24">
            <a:extLst>
              <a:ext uri="{FF2B5EF4-FFF2-40B4-BE49-F238E27FC236}">
                <a16:creationId xmlns:a16="http://schemas.microsoft.com/office/drawing/2014/main" id="{E06A2C11-BC1C-8F42-98F4-90BCFDAA60AC}"/>
              </a:ext>
            </a:extLst>
          </p:cNvPr>
          <p:cNvSpPr/>
          <p:nvPr/>
        </p:nvSpPr>
        <p:spPr>
          <a:xfrm>
            <a:off x="7371009" y="3742925"/>
            <a:ext cx="1828801" cy="374571"/>
          </a:xfrm>
          <a:prstGeom prst="roundRect">
            <a:avLst/>
          </a:prstGeom>
          <a:solidFill>
            <a:srgbClr val="FFEA00">
              <a:alpha val="33725"/>
            </a:srgbClr>
          </a:solidFill>
        </p:spPr>
        <p:txBody>
          <a:bodyPr wrap="square" lIns="0" rIns="0">
            <a:spAutoFit/>
          </a:bodyPr>
          <a:lstStyle/>
          <a:p>
            <a:pPr algn="ctr"/>
            <a:r>
              <a:rPr lang="en-US" sz="1600" b="1" i="1" dirty="0">
                <a:solidFill>
                  <a:srgbClr val="C00000"/>
                </a:solidFill>
                <a:latin typeface="Merriweather Sans" panose="02000503060000020004" pitchFamily="2" charset="77"/>
              </a:rPr>
              <a:t>Elizabeth Warren</a:t>
            </a:r>
            <a:endParaRPr lang="en-US" sz="1600" i="1" dirty="0">
              <a:latin typeface="Merriweather Sans" panose="02000503060000020004" pitchFamily="2" charset="77"/>
            </a:endParaRPr>
          </a:p>
        </p:txBody>
      </p:sp>
      <p:sp>
        <p:nvSpPr>
          <p:cNvPr id="26" name="Rounded Rectangle 25">
            <a:extLst>
              <a:ext uri="{FF2B5EF4-FFF2-40B4-BE49-F238E27FC236}">
                <a16:creationId xmlns:a16="http://schemas.microsoft.com/office/drawing/2014/main" id="{31EA28E7-FB3B-7145-B9F1-200FA79C94DF}"/>
              </a:ext>
            </a:extLst>
          </p:cNvPr>
          <p:cNvSpPr/>
          <p:nvPr/>
        </p:nvSpPr>
        <p:spPr>
          <a:xfrm>
            <a:off x="7256755"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Lehman Brothers</a:t>
            </a:r>
            <a:endParaRPr lang="en-US" sz="1550" i="1" dirty="0">
              <a:latin typeface="Merriweather Sans" panose="02000503060000020004" pitchFamily="2" charset="77"/>
            </a:endParaRPr>
          </a:p>
        </p:txBody>
      </p:sp>
      <p:sp>
        <p:nvSpPr>
          <p:cNvPr id="27" name="Rounded Rectangle 26">
            <a:extLst>
              <a:ext uri="{FF2B5EF4-FFF2-40B4-BE49-F238E27FC236}">
                <a16:creationId xmlns:a16="http://schemas.microsoft.com/office/drawing/2014/main" id="{ADA3E3E2-4C80-EE4D-84EF-EC200B7CA06E}"/>
              </a:ext>
            </a:extLst>
          </p:cNvPr>
          <p:cNvSpPr/>
          <p:nvPr/>
        </p:nvSpPr>
        <p:spPr>
          <a:xfrm>
            <a:off x="9144160"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Reuters</a:t>
            </a:r>
            <a:endParaRPr lang="en-US" sz="1550" i="1" dirty="0">
              <a:latin typeface="Merriweather Sans" panose="02000503060000020004" pitchFamily="2" charset="77"/>
            </a:endParaRPr>
          </a:p>
        </p:txBody>
      </p:sp>
      <p:sp>
        <p:nvSpPr>
          <p:cNvPr id="28" name="Rounded Rectangle 27">
            <a:extLst>
              <a:ext uri="{FF2B5EF4-FFF2-40B4-BE49-F238E27FC236}">
                <a16:creationId xmlns:a16="http://schemas.microsoft.com/office/drawing/2014/main" id="{BAC4665D-32F3-DA41-8B2E-A766D424D21E}"/>
              </a:ext>
            </a:extLst>
          </p:cNvPr>
          <p:cNvSpPr/>
          <p:nvPr/>
        </p:nvSpPr>
        <p:spPr>
          <a:xfrm>
            <a:off x="7256755" y="560412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CNN</a:t>
            </a:r>
            <a:endParaRPr lang="en-US" sz="1550" i="1" dirty="0">
              <a:latin typeface="Merriweather Sans" panose="02000503060000020004" pitchFamily="2" charset="77"/>
            </a:endParaRPr>
          </a:p>
        </p:txBody>
      </p:sp>
      <p:sp>
        <p:nvSpPr>
          <p:cNvPr id="29" name="Rounded Rectangle 28">
            <a:extLst>
              <a:ext uri="{FF2B5EF4-FFF2-40B4-BE49-F238E27FC236}">
                <a16:creationId xmlns:a16="http://schemas.microsoft.com/office/drawing/2014/main" id="{DD1AE67E-13D6-0447-89C2-B14F1186A3E2}"/>
              </a:ext>
            </a:extLst>
          </p:cNvPr>
          <p:cNvSpPr/>
          <p:nvPr/>
        </p:nvSpPr>
        <p:spPr>
          <a:xfrm>
            <a:off x="9144160" y="560412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Google</a:t>
            </a:r>
            <a:endParaRPr lang="en-US" sz="1550" i="1" dirty="0">
              <a:latin typeface="Merriweather Sans" panose="02000503060000020004" pitchFamily="2" charset="77"/>
            </a:endParaRPr>
          </a:p>
        </p:txBody>
      </p:sp>
      <p:sp>
        <p:nvSpPr>
          <p:cNvPr id="15" name="Rounded Rectangle 14">
            <a:extLst>
              <a:ext uri="{FF2B5EF4-FFF2-40B4-BE49-F238E27FC236}">
                <a16:creationId xmlns:a16="http://schemas.microsoft.com/office/drawing/2014/main" id="{EE8BE752-892F-3C46-ABB7-CF9E5B6FFD1D}"/>
              </a:ext>
            </a:extLst>
          </p:cNvPr>
          <p:cNvSpPr/>
          <p:nvPr/>
        </p:nvSpPr>
        <p:spPr>
          <a:xfrm>
            <a:off x="1044580" y="2597691"/>
            <a:ext cx="4889631" cy="745939"/>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2100" i="1" dirty="0">
                <a:latin typeface="Merriweather Sans" panose="02000503060000020004" pitchFamily="2" charset="77"/>
              </a:rPr>
              <a:t>A former Democrat, </a:t>
            </a:r>
            <a:r>
              <a:rPr lang="en-US" sz="2100" b="1" i="1" dirty="0">
                <a:solidFill>
                  <a:srgbClr val="C00000"/>
                </a:solidFill>
                <a:latin typeface="Merriweather Sans" panose="02000503060000020004" pitchFamily="2" charset="77"/>
              </a:rPr>
              <a:t>Bloomberg</a:t>
            </a:r>
            <a:r>
              <a:rPr lang="en-US" sz="2100" i="1" dirty="0">
                <a:latin typeface="Merriweather Sans" panose="02000503060000020004" pitchFamily="2" charset="77"/>
              </a:rPr>
              <a:t>, switched his party registration in 2001. </a:t>
            </a:r>
          </a:p>
        </p:txBody>
      </p:sp>
      <p:sp>
        <p:nvSpPr>
          <p:cNvPr id="5" name="Rectangular Callout 4">
            <a:extLst>
              <a:ext uri="{FF2B5EF4-FFF2-40B4-BE49-F238E27FC236}">
                <a16:creationId xmlns:a16="http://schemas.microsoft.com/office/drawing/2014/main" id="{5EC1624F-5C25-6244-A8A0-15591D7AE259}"/>
              </a:ext>
            </a:extLst>
          </p:cNvPr>
          <p:cNvSpPr/>
          <p:nvPr/>
        </p:nvSpPr>
        <p:spPr>
          <a:xfrm>
            <a:off x="590650" y="3986515"/>
            <a:ext cx="6145000" cy="1936454"/>
          </a:xfrm>
          <a:prstGeom prst="wedgeRectCallout">
            <a:avLst>
              <a:gd name="adj1" fmla="val 60781"/>
              <a:gd name="adj2" fmla="val -45397"/>
            </a:avLst>
          </a:prstGeom>
          <a:solidFill>
            <a:srgbClr val="FFEA00">
              <a:alpha val="27000"/>
            </a:srgbClr>
          </a:solidFill>
          <a:ln>
            <a:solidFill>
              <a:schemeClr val="bg1">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600" dirty="0">
                <a:solidFill>
                  <a:schemeClr val="tx1"/>
                </a:solidFill>
                <a:latin typeface="Merriweather Sans" panose="02000503060000020004" pitchFamily="2" charset="77"/>
              </a:rPr>
              <a:t>Different contexts where </a:t>
            </a:r>
            <a:r>
              <a:rPr lang="en-US" sz="1600" b="1" i="1" dirty="0">
                <a:solidFill>
                  <a:srgbClr val="C00000"/>
                </a:solidFill>
                <a:latin typeface="Merriweather Sans" panose="02000503060000020004" pitchFamily="2" charset="77"/>
              </a:rPr>
              <a:t>“Elizabeth Warren” </a:t>
            </a:r>
            <a:r>
              <a:rPr lang="en-US" sz="1600" dirty="0">
                <a:solidFill>
                  <a:schemeClr val="tx1"/>
                </a:solidFill>
                <a:latin typeface="Merriweather Sans" panose="02000503060000020004" pitchFamily="2" charset="77"/>
              </a:rPr>
              <a:t>is mentioned</a:t>
            </a:r>
          </a:p>
        </p:txBody>
      </p:sp>
      <p:sp>
        <p:nvSpPr>
          <p:cNvPr id="16" name="Rounded Rectangle 15">
            <a:extLst>
              <a:ext uri="{FF2B5EF4-FFF2-40B4-BE49-F238E27FC236}">
                <a16:creationId xmlns:a16="http://schemas.microsoft.com/office/drawing/2014/main" id="{89A9635B-1018-1543-A51C-66690EDE543C}"/>
              </a:ext>
            </a:extLst>
          </p:cNvPr>
          <p:cNvSpPr/>
          <p:nvPr/>
        </p:nvSpPr>
        <p:spPr>
          <a:xfrm>
            <a:off x="1036017" y="4223205"/>
            <a:ext cx="5072862" cy="1249027"/>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2000" b="1" i="1" dirty="0">
                <a:solidFill>
                  <a:srgbClr val="C00000"/>
                </a:solidFill>
                <a:latin typeface="Merriweather Sans" panose="02000503060000020004" pitchFamily="2" charset="77"/>
              </a:rPr>
              <a:t>Warren</a:t>
            </a:r>
            <a:r>
              <a:rPr lang="en-US" sz="2000" i="1" dirty="0">
                <a:latin typeface="Merriweather Sans" panose="02000503060000020004" pitchFamily="2" charset="77"/>
              </a:rPr>
              <a:t> is a member of the Democratic Party, after switching party affiliation from the Republican Party in 1996.</a:t>
            </a:r>
          </a:p>
        </p:txBody>
      </p:sp>
      <p:sp>
        <p:nvSpPr>
          <p:cNvPr id="6" name="Up-Down Arrow 5">
            <a:extLst>
              <a:ext uri="{FF2B5EF4-FFF2-40B4-BE49-F238E27FC236}">
                <a16:creationId xmlns:a16="http://schemas.microsoft.com/office/drawing/2014/main" id="{83F835E1-AD4F-734F-9731-36F598F5974B}"/>
              </a:ext>
            </a:extLst>
          </p:cNvPr>
          <p:cNvSpPr/>
          <p:nvPr/>
        </p:nvSpPr>
        <p:spPr>
          <a:xfrm>
            <a:off x="3405022" y="3458518"/>
            <a:ext cx="334851" cy="688496"/>
          </a:xfrm>
          <a:prstGeom prst="up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02F54DF-D5D3-3D48-8692-4709E51FB338}"/>
              </a:ext>
            </a:extLst>
          </p:cNvPr>
          <p:cNvSpPr/>
          <p:nvPr/>
        </p:nvSpPr>
        <p:spPr>
          <a:xfrm>
            <a:off x="3193872" y="3636176"/>
            <a:ext cx="3417254" cy="338554"/>
          </a:xfrm>
          <a:prstGeom prst="rect">
            <a:avLst/>
          </a:prstGeom>
        </p:spPr>
        <p:txBody>
          <a:bodyPr wrap="square">
            <a:spAutoFit/>
          </a:bodyPr>
          <a:lstStyle/>
          <a:p>
            <a:pPr algn="ctr"/>
            <a:r>
              <a:rPr lang="en-US" sz="1600" dirty="0">
                <a:latin typeface="Merriweather Sans" panose="02000503060000020004" pitchFamily="2" charset="77"/>
              </a:rPr>
              <a:t>Context-consistent</a:t>
            </a:r>
          </a:p>
        </p:txBody>
      </p:sp>
      <p:sp>
        <p:nvSpPr>
          <p:cNvPr id="7" name="Arc 6">
            <a:extLst>
              <a:ext uri="{FF2B5EF4-FFF2-40B4-BE49-F238E27FC236}">
                <a16:creationId xmlns:a16="http://schemas.microsoft.com/office/drawing/2014/main" id="{EB3FDBC0-5550-1D4A-A57A-00F103E01310}"/>
              </a:ext>
            </a:extLst>
          </p:cNvPr>
          <p:cNvSpPr/>
          <p:nvPr/>
        </p:nvSpPr>
        <p:spPr>
          <a:xfrm>
            <a:off x="4731354" y="2407911"/>
            <a:ext cx="2826423" cy="1249027"/>
          </a:xfrm>
          <a:prstGeom prst="arc">
            <a:avLst>
              <a:gd name="adj1" fmla="val 12246721"/>
              <a:gd name="adj2" fmla="val 20173681"/>
            </a:avLst>
          </a:prstGeom>
          <a:ln w="53975">
            <a:solidFill>
              <a:srgbClr val="C02B2D"/>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F028B0A0-F2F9-804D-B575-F167CC0AA961}"/>
              </a:ext>
            </a:extLst>
          </p:cNvPr>
          <p:cNvSpPr/>
          <p:nvPr/>
        </p:nvSpPr>
        <p:spPr>
          <a:xfrm>
            <a:off x="2227367" y="6020053"/>
            <a:ext cx="2763898" cy="338554"/>
          </a:xfrm>
          <a:prstGeom prst="rect">
            <a:avLst/>
          </a:prstGeom>
        </p:spPr>
        <p:txBody>
          <a:bodyPr wrap="none">
            <a:spAutoFit/>
          </a:bodyPr>
          <a:lstStyle/>
          <a:p>
            <a:r>
              <a:rPr lang="en-US" sz="1600" dirty="0" err="1">
                <a:latin typeface="Merriweather Sans" panose="02000503060000020004" pitchFamily="2" charset="77"/>
              </a:rPr>
              <a:t>WikiLinks</a:t>
            </a:r>
            <a:r>
              <a:rPr lang="en-US" sz="1600" dirty="0">
                <a:latin typeface="Merriweather Sans" panose="02000503060000020004" pitchFamily="2" charset="77"/>
              </a:rPr>
              <a:t> </a:t>
            </a:r>
            <a:r>
              <a:rPr lang="en-US" sz="1600" dirty="0">
                <a:solidFill>
                  <a:schemeClr val="tx1">
                    <a:lumMod val="50000"/>
                    <a:lumOff val="50000"/>
                  </a:schemeClr>
                </a:solidFill>
                <a:latin typeface="Merriweather Sans" panose="02000503060000020004" pitchFamily="2" charset="77"/>
              </a:rPr>
              <a:t>[Singh et al. 12]</a:t>
            </a:r>
          </a:p>
        </p:txBody>
      </p:sp>
      <p:sp>
        <p:nvSpPr>
          <p:cNvPr id="32" name="Rectangle 31">
            <a:extLst>
              <a:ext uri="{FF2B5EF4-FFF2-40B4-BE49-F238E27FC236}">
                <a16:creationId xmlns:a16="http://schemas.microsoft.com/office/drawing/2014/main" id="{D8B991EC-DBBB-8742-8D77-36AE2B6AE8D8}"/>
              </a:ext>
            </a:extLst>
          </p:cNvPr>
          <p:cNvSpPr/>
          <p:nvPr/>
        </p:nvSpPr>
        <p:spPr>
          <a:xfrm>
            <a:off x="1214880" y="3647000"/>
            <a:ext cx="2225289" cy="338554"/>
          </a:xfrm>
          <a:prstGeom prst="rect">
            <a:avLst/>
          </a:prstGeom>
        </p:spPr>
        <p:txBody>
          <a:bodyPr wrap="none">
            <a:spAutoFit/>
          </a:bodyPr>
          <a:lstStyle/>
          <a:p>
            <a:r>
              <a:rPr lang="en-US" sz="1600" dirty="0" err="1">
                <a:latin typeface="Merriweather Sans" panose="02000503060000020004" pitchFamily="2" charset="77"/>
              </a:rPr>
              <a:t>ELMo</a:t>
            </a:r>
            <a:r>
              <a:rPr lang="en-US" sz="1600" dirty="0">
                <a:latin typeface="Merriweather Sans" panose="02000503060000020004" pitchFamily="2" charset="77"/>
              </a:rPr>
              <a:t> </a:t>
            </a:r>
            <a:r>
              <a:rPr lang="en-US" sz="1400" dirty="0">
                <a:solidFill>
                  <a:schemeClr val="tx1">
                    <a:lumMod val="50000"/>
                    <a:lumOff val="50000"/>
                  </a:schemeClr>
                </a:solidFill>
                <a:latin typeface="Merriweather Sans" panose="02000503060000020004" pitchFamily="2" charset="77"/>
              </a:rPr>
              <a:t>[Peters et al. 18]</a:t>
            </a:r>
          </a:p>
        </p:txBody>
      </p:sp>
    </p:spTree>
    <p:extLst>
      <p:ext uri="{BB962C8B-B14F-4D97-AF65-F5344CB8AC3E}">
        <p14:creationId xmlns:p14="http://schemas.microsoft.com/office/powerpoint/2010/main" val="156033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6" grpId="0" animBg="1"/>
      <p:bldP spid="19" grpId="0"/>
      <p:bldP spid="7" grpId="0" animBg="1"/>
      <p:bldP spid="8"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35ED91-F7D5-AE4F-A9DE-D76A98ECA7E8}"/>
              </a:ext>
            </a:extLst>
          </p:cNvPr>
          <p:cNvSpPr>
            <a:spLocks noGrp="1"/>
          </p:cNvSpPr>
          <p:nvPr>
            <p:ph type="title"/>
          </p:nvPr>
        </p:nvSpPr>
        <p:spPr/>
        <p:txBody>
          <a:bodyPr/>
          <a:lstStyle/>
          <a:p>
            <a:r>
              <a:rPr lang="en-US" dirty="0"/>
              <a:t>ZOE: Type-Compatible Grounding</a:t>
            </a:r>
          </a:p>
        </p:txBody>
      </p:sp>
      <p:sp>
        <p:nvSpPr>
          <p:cNvPr id="2" name="Content Placeholder 1">
            <a:extLst>
              <a:ext uri="{FF2B5EF4-FFF2-40B4-BE49-F238E27FC236}">
                <a16:creationId xmlns:a16="http://schemas.microsoft.com/office/drawing/2014/main" id="{B4CF8C35-3AB8-5540-B2D0-66F59241D981}"/>
              </a:ext>
            </a:extLst>
          </p:cNvPr>
          <p:cNvSpPr>
            <a:spLocks noGrp="1"/>
          </p:cNvSpPr>
          <p:nvPr>
            <p:ph idx="4294967295"/>
          </p:nvPr>
        </p:nvSpPr>
        <p:spPr>
          <a:xfrm>
            <a:off x="0" y="1252538"/>
            <a:ext cx="10972800" cy="4484687"/>
          </a:xfrm>
        </p:spPr>
        <p:txBody>
          <a:bodyPr/>
          <a:lstStyle/>
          <a:p>
            <a:r>
              <a:rPr lang="en-US" dirty="0"/>
              <a:t>“Type” as conceptual container binding entities together. </a:t>
            </a:r>
          </a:p>
          <a:p>
            <a:endParaRPr lang="en-US" dirty="0"/>
          </a:p>
          <a:p>
            <a:endParaRPr lang="en-US" dirty="0"/>
          </a:p>
        </p:txBody>
      </p:sp>
      <p:sp>
        <p:nvSpPr>
          <p:cNvPr id="20" name="Rounded Rectangle 19">
            <a:extLst>
              <a:ext uri="{FF2B5EF4-FFF2-40B4-BE49-F238E27FC236}">
                <a16:creationId xmlns:a16="http://schemas.microsoft.com/office/drawing/2014/main" id="{C35821CB-0382-5A49-912F-468DF9561DF4}"/>
              </a:ext>
            </a:extLst>
          </p:cNvPr>
          <p:cNvSpPr/>
          <p:nvPr/>
        </p:nvSpPr>
        <p:spPr>
          <a:xfrm>
            <a:off x="7160654" y="2632515"/>
            <a:ext cx="3889421" cy="1561173"/>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politician</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21" name="Rounded Rectangle 20">
            <a:extLst>
              <a:ext uri="{FF2B5EF4-FFF2-40B4-BE49-F238E27FC236}">
                <a16:creationId xmlns:a16="http://schemas.microsoft.com/office/drawing/2014/main" id="{53A0058E-C5BC-3945-8961-F302A72FF1F5}"/>
              </a:ext>
            </a:extLst>
          </p:cNvPr>
          <p:cNvSpPr/>
          <p:nvPr/>
        </p:nvSpPr>
        <p:spPr>
          <a:xfrm>
            <a:off x="7160654" y="4516343"/>
            <a:ext cx="3889421" cy="1561174"/>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company</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22" name="Rounded Rectangle 21">
            <a:extLst>
              <a:ext uri="{FF2B5EF4-FFF2-40B4-BE49-F238E27FC236}">
                <a16:creationId xmlns:a16="http://schemas.microsoft.com/office/drawing/2014/main" id="{8846F9FE-E9FE-FE4C-8510-29CFA4772DA4}"/>
              </a:ext>
            </a:extLst>
          </p:cNvPr>
          <p:cNvSpPr/>
          <p:nvPr/>
        </p:nvSpPr>
        <p:spPr>
          <a:xfrm>
            <a:off x="7371009" y="3284112"/>
            <a:ext cx="1804701"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Richard Nixon</a:t>
            </a:r>
            <a:endParaRPr lang="en-US" sz="1600" i="1" dirty="0">
              <a:latin typeface="Merriweather Sans" panose="02000503060000020004" pitchFamily="2" charset="77"/>
            </a:endParaRPr>
          </a:p>
        </p:txBody>
      </p:sp>
      <p:sp>
        <p:nvSpPr>
          <p:cNvPr id="23" name="Rounded Rectangle 22">
            <a:extLst>
              <a:ext uri="{FF2B5EF4-FFF2-40B4-BE49-F238E27FC236}">
                <a16:creationId xmlns:a16="http://schemas.microsoft.com/office/drawing/2014/main" id="{022B6C94-378A-884D-8CA0-1870717DDE6B}"/>
              </a:ext>
            </a:extLst>
          </p:cNvPr>
          <p:cNvSpPr/>
          <p:nvPr/>
        </p:nvSpPr>
        <p:spPr>
          <a:xfrm>
            <a:off x="9304499" y="3742925"/>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Boris Johnson</a:t>
            </a:r>
            <a:endParaRPr lang="en-US" sz="1600" i="1" dirty="0">
              <a:latin typeface="Merriweather Sans" panose="02000503060000020004" pitchFamily="2" charset="77"/>
            </a:endParaRPr>
          </a:p>
        </p:txBody>
      </p:sp>
      <p:sp>
        <p:nvSpPr>
          <p:cNvPr id="24" name="Rounded Rectangle 23">
            <a:extLst>
              <a:ext uri="{FF2B5EF4-FFF2-40B4-BE49-F238E27FC236}">
                <a16:creationId xmlns:a16="http://schemas.microsoft.com/office/drawing/2014/main" id="{B36E437C-14C5-4B4B-9EF1-B3636942F765}"/>
              </a:ext>
            </a:extLst>
          </p:cNvPr>
          <p:cNvSpPr/>
          <p:nvPr/>
        </p:nvSpPr>
        <p:spPr>
          <a:xfrm>
            <a:off x="9304499" y="3253751"/>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Bill Clinton</a:t>
            </a:r>
            <a:endParaRPr lang="en-US" sz="1600" i="1" dirty="0">
              <a:latin typeface="Merriweather Sans" panose="02000503060000020004" pitchFamily="2" charset="77"/>
            </a:endParaRPr>
          </a:p>
        </p:txBody>
      </p:sp>
      <p:sp>
        <p:nvSpPr>
          <p:cNvPr id="25" name="Rounded Rectangle 24">
            <a:extLst>
              <a:ext uri="{FF2B5EF4-FFF2-40B4-BE49-F238E27FC236}">
                <a16:creationId xmlns:a16="http://schemas.microsoft.com/office/drawing/2014/main" id="{E06A2C11-BC1C-8F42-98F4-90BCFDAA60AC}"/>
              </a:ext>
            </a:extLst>
          </p:cNvPr>
          <p:cNvSpPr/>
          <p:nvPr/>
        </p:nvSpPr>
        <p:spPr>
          <a:xfrm>
            <a:off x="7371009" y="3742925"/>
            <a:ext cx="1828801" cy="374571"/>
          </a:xfrm>
          <a:prstGeom prst="roundRect">
            <a:avLst/>
          </a:prstGeom>
          <a:solidFill>
            <a:srgbClr val="FFEA00">
              <a:alpha val="33725"/>
            </a:srgbClr>
          </a:solidFill>
        </p:spPr>
        <p:txBody>
          <a:bodyPr wrap="square" lIns="0" rIns="0">
            <a:spAutoFit/>
          </a:bodyPr>
          <a:lstStyle/>
          <a:p>
            <a:pPr algn="ctr"/>
            <a:r>
              <a:rPr lang="en-US" sz="1600" b="1" i="1" dirty="0">
                <a:solidFill>
                  <a:srgbClr val="C00000"/>
                </a:solidFill>
                <a:latin typeface="Merriweather Sans" panose="02000503060000020004" pitchFamily="2" charset="77"/>
              </a:rPr>
              <a:t>Elizabeth Warren</a:t>
            </a:r>
            <a:endParaRPr lang="en-US" sz="1600" i="1" dirty="0">
              <a:latin typeface="Merriweather Sans" panose="02000503060000020004" pitchFamily="2" charset="77"/>
            </a:endParaRPr>
          </a:p>
        </p:txBody>
      </p:sp>
      <p:sp>
        <p:nvSpPr>
          <p:cNvPr id="26" name="Rounded Rectangle 25">
            <a:extLst>
              <a:ext uri="{FF2B5EF4-FFF2-40B4-BE49-F238E27FC236}">
                <a16:creationId xmlns:a16="http://schemas.microsoft.com/office/drawing/2014/main" id="{31EA28E7-FB3B-7145-B9F1-200FA79C94DF}"/>
              </a:ext>
            </a:extLst>
          </p:cNvPr>
          <p:cNvSpPr/>
          <p:nvPr/>
        </p:nvSpPr>
        <p:spPr>
          <a:xfrm>
            <a:off x="7256755"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Lehman Brothers</a:t>
            </a:r>
            <a:endParaRPr lang="en-US" sz="1550" i="1" dirty="0">
              <a:latin typeface="Merriweather Sans" panose="02000503060000020004" pitchFamily="2" charset="77"/>
            </a:endParaRPr>
          </a:p>
        </p:txBody>
      </p:sp>
      <p:sp>
        <p:nvSpPr>
          <p:cNvPr id="27" name="Rounded Rectangle 26">
            <a:extLst>
              <a:ext uri="{FF2B5EF4-FFF2-40B4-BE49-F238E27FC236}">
                <a16:creationId xmlns:a16="http://schemas.microsoft.com/office/drawing/2014/main" id="{ADA3E3E2-4C80-EE4D-84EF-EC200B7CA06E}"/>
              </a:ext>
            </a:extLst>
          </p:cNvPr>
          <p:cNvSpPr/>
          <p:nvPr/>
        </p:nvSpPr>
        <p:spPr>
          <a:xfrm>
            <a:off x="9144160"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Reuters</a:t>
            </a:r>
            <a:endParaRPr lang="en-US" sz="1550" i="1" dirty="0">
              <a:latin typeface="Merriweather Sans" panose="02000503060000020004" pitchFamily="2" charset="77"/>
            </a:endParaRPr>
          </a:p>
        </p:txBody>
      </p:sp>
      <p:sp>
        <p:nvSpPr>
          <p:cNvPr id="28" name="Rounded Rectangle 27">
            <a:extLst>
              <a:ext uri="{FF2B5EF4-FFF2-40B4-BE49-F238E27FC236}">
                <a16:creationId xmlns:a16="http://schemas.microsoft.com/office/drawing/2014/main" id="{BAC4665D-32F3-DA41-8B2E-A766D424D21E}"/>
              </a:ext>
            </a:extLst>
          </p:cNvPr>
          <p:cNvSpPr/>
          <p:nvPr/>
        </p:nvSpPr>
        <p:spPr>
          <a:xfrm>
            <a:off x="7256755" y="5604123"/>
            <a:ext cx="1814354" cy="340519"/>
          </a:xfrm>
          <a:prstGeom prst="roundRect">
            <a:avLst/>
          </a:prstGeom>
          <a:solidFill>
            <a:srgbClr val="FFEA00">
              <a:alpha val="33725"/>
            </a:srgbClr>
          </a:solidFill>
        </p:spPr>
        <p:txBody>
          <a:bodyPr wrap="square" lIns="0" rIns="0">
            <a:spAutoFit/>
          </a:bodyPr>
          <a:lstStyle/>
          <a:p>
            <a:pPr algn="ctr"/>
            <a:r>
              <a:rPr lang="en-US" sz="1400" b="1" i="1" dirty="0">
                <a:solidFill>
                  <a:srgbClr val="C00000"/>
                </a:solidFill>
                <a:latin typeface="Merriweather Sans" panose="02000503060000020004" pitchFamily="2" charset="77"/>
              </a:rPr>
              <a:t>Berkshire Hathaway</a:t>
            </a:r>
            <a:endParaRPr lang="en-US" sz="1400" i="1" dirty="0">
              <a:latin typeface="Merriweather Sans" panose="02000503060000020004" pitchFamily="2" charset="77"/>
            </a:endParaRPr>
          </a:p>
        </p:txBody>
      </p:sp>
      <p:sp>
        <p:nvSpPr>
          <p:cNvPr id="29" name="Rounded Rectangle 28">
            <a:extLst>
              <a:ext uri="{FF2B5EF4-FFF2-40B4-BE49-F238E27FC236}">
                <a16:creationId xmlns:a16="http://schemas.microsoft.com/office/drawing/2014/main" id="{DD1AE67E-13D6-0447-89C2-B14F1186A3E2}"/>
              </a:ext>
            </a:extLst>
          </p:cNvPr>
          <p:cNvSpPr/>
          <p:nvPr/>
        </p:nvSpPr>
        <p:spPr>
          <a:xfrm>
            <a:off x="9144160" y="560412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Enron</a:t>
            </a:r>
            <a:endParaRPr lang="en-US" sz="1550" i="1" dirty="0">
              <a:latin typeface="Merriweather Sans" panose="02000503060000020004" pitchFamily="2" charset="77"/>
            </a:endParaRPr>
          </a:p>
        </p:txBody>
      </p:sp>
      <p:sp>
        <p:nvSpPr>
          <p:cNvPr id="15" name="Rounded Rectangle 14">
            <a:extLst>
              <a:ext uri="{FF2B5EF4-FFF2-40B4-BE49-F238E27FC236}">
                <a16:creationId xmlns:a16="http://schemas.microsoft.com/office/drawing/2014/main" id="{EE8BE752-892F-3C46-ABB7-CF9E5B6FFD1D}"/>
              </a:ext>
            </a:extLst>
          </p:cNvPr>
          <p:cNvSpPr/>
          <p:nvPr/>
        </p:nvSpPr>
        <p:spPr>
          <a:xfrm>
            <a:off x="1044580" y="2597691"/>
            <a:ext cx="4889631" cy="745939"/>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2100" i="1" dirty="0">
                <a:latin typeface="Merriweather Sans" panose="02000503060000020004" pitchFamily="2" charset="77"/>
              </a:rPr>
              <a:t>Since its founding, </a:t>
            </a:r>
            <a:r>
              <a:rPr lang="en-US" sz="2100" b="1" i="1" dirty="0">
                <a:solidFill>
                  <a:srgbClr val="C00000"/>
                </a:solidFill>
                <a:latin typeface="Merriweather Sans" panose="02000503060000020004" pitchFamily="2" charset="77"/>
              </a:rPr>
              <a:t>Bloomberg</a:t>
            </a:r>
            <a:r>
              <a:rPr lang="en-US" sz="2100" i="1" dirty="0">
                <a:latin typeface="Merriweather Sans" panose="02000503060000020004" pitchFamily="2" charset="77"/>
              </a:rPr>
              <a:t> has made several acquisitions.</a:t>
            </a:r>
          </a:p>
        </p:txBody>
      </p:sp>
      <p:sp>
        <p:nvSpPr>
          <p:cNvPr id="5" name="Rectangular Callout 4">
            <a:extLst>
              <a:ext uri="{FF2B5EF4-FFF2-40B4-BE49-F238E27FC236}">
                <a16:creationId xmlns:a16="http://schemas.microsoft.com/office/drawing/2014/main" id="{5EC1624F-5C25-6244-A8A0-15591D7AE259}"/>
              </a:ext>
            </a:extLst>
          </p:cNvPr>
          <p:cNvSpPr/>
          <p:nvPr/>
        </p:nvSpPr>
        <p:spPr>
          <a:xfrm>
            <a:off x="509253" y="3947878"/>
            <a:ext cx="6200639" cy="1936454"/>
          </a:xfrm>
          <a:prstGeom prst="wedgeRectCallout">
            <a:avLst>
              <a:gd name="adj1" fmla="val 57842"/>
              <a:gd name="adj2" fmla="val 39733"/>
            </a:avLst>
          </a:prstGeom>
          <a:solidFill>
            <a:srgbClr val="FFEA00">
              <a:alpha val="27000"/>
            </a:srgbClr>
          </a:solidFill>
          <a:ln>
            <a:solidFill>
              <a:schemeClr val="bg1">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600" dirty="0">
                <a:solidFill>
                  <a:schemeClr val="tx1"/>
                </a:solidFill>
                <a:latin typeface="Merriweather Sans" panose="02000503060000020004" pitchFamily="2" charset="77"/>
              </a:rPr>
              <a:t>Different contexts where </a:t>
            </a:r>
            <a:r>
              <a:rPr lang="en-US" sz="1600" b="1" i="1" dirty="0">
                <a:solidFill>
                  <a:srgbClr val="C00000"/>
                </a:solidFill>
                <a:latin typeface="Merriweather Sans" panose="02000503060000020004" pitchFamily="2" charset="77"/>
              </a:rPr>
              <a:t>“Berkshire Hathaway” </a:t>
            </a:r>
            <a:r>
              <a:rPr lang="en-US" sz="1600" dirty="0">
                <a:solidFill>
                  <a:schemeClr val="tx1"/>
                </a:solidFill>
                <a:latin typeface="Merriweather Sans" panose="02000503060000020004" pitchFamily="2" charset="77"/>
              </a:rPr>
              <a:t>is mentioned</a:t>
            </a:r>
          </a:p>
        </p:txBody>
      </p:sp>
      <p:sp>
        <p:nvSpPr>
          <p:cNvPr id="16" name="Rounded Rectangle 15">
            <a:extLst>
              <a:ext uri="{FF2B5EF4-FFF2-40B4-BE49-F238E27FC236}">
                <a16:creationId xmlns:a16="http://schemas.microsoft.com/office/drawing/2014/main" id="{89A9635B-1018-1543-A51C-66690EDE543C}"/>
              </a:ext>
            </a:extLst>
          </p:cNvPr>
          <p:cNvSpPr/>
          <p:nvPr/>
        </p:nvSpPr>
        <p:spPr>
          <a:xfrm>
            <a:off x="855711" y="4184568"/>
            <a:ext cx="5377662" cy="1249027"/>
          </a:xfrm>
          <a:prstGeom prst="roundRect">
            <a:avLst/>
          </a:prstGeom>
          <a:solidFill>
            <a:schemeClr val="bg1">
              <a:lumMod val="85000"/>
              <a:alpha val="57000"/>
            </a:schemeClr>
          </a:solidFill>
          <a:ln>
            <a:noFill/>
          </a:ln>
        </p:spPr>
        <p:txBody>
          <a:bodyPr wrap="square" lIns="91440" tIns="0" rIns="0" bIns="0" anchor="ctr" anchorCtr="0">
            <a:noAutofit/>
          </a:bodyPr>
          <a:lstStyle/>
          <a:p>
            <a:r>
              <a:rPr lang="en-US" b="1" i="1" dirty="0">
                <a:solidFill>
                  <a:srgbClr val="C00000"/>
                </a:solidFill>
                <a:latin typeface="Merriweather Sans" panose="02000503060000020004" pitchFamily="2" charset="77"/>
              </a:rPr>
              <a:t>Berkshire Hathaway </a:t>
            </a:r>
            <a:r>
              <a:rPr lang="en-US" i="1" dirty="0">
                <a:latin typeface="Merriweather Sans" panose="02000503060000020004" pitchFamily="2" charset="77"/>
              </a:rPr>
              <a:t>Berkshire Hathaway Inc has acquired a 25 billion rupees ($356 million) stake in the parent of digital payments company Paytm. </a:t>
            </a:r>
          </a:p>
        </p:txBody>
      </p:sp>
      <p:sp>
        <p:nvSpPr>
          <p:cNvPr id="6" name="Up-Down Arrow 5">
            <a:extLst>
              <a:ext uri="{FF2B5EF4-FFF2-40B4-BE49-F238E27FC236}">
                <a16:creationId xmlns:a16="http://schemas.microsoft.com/office/drawing/2014/main" id="{83F835E1-AD4F-734F-9731-36F598F5974B}"/>
              </a:ext>
            </a:extLst>
          </p:cNvPr>
          <p:cNvSpPr/>
          <p:nvPr/>
        </p:nvSpPr>
        <p:spPr>
          <a:xfrm>
            <a:off x="3405022" y="3458518"/>
            <a:ext cx="334851" cy="688496"/>
          </a:xfrm>
          <a:prstGeom prst="up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02F54DF-D5D3-3D48-8692-4709E51FB338}"/>
              </a:ext>
            </a:extLst>
          </p:cNvPr>
          <p:cNvSpPr/>
          <p:nvPr/>
        </p:nvSpPr>
        <p:spPr>
          <a:xfrm>
            <a:off x="3104421" y="3630296"/>
            <a:ext cx="3417254" cy="338554"/>
          </a:xfrm>
          <a:prstGeom prst="rect">
            <a:avLst/>
          </a:prstGeom>
        </p:spPr>
        <p:txBody>
          <a:bodyPr wrap="square">
            <a:spAutoFit/>
          </a:bodyPr>
          <a:lstStyle/>
          <a:p>
            <a:pPr algn="ctr"/>
            <a:r>
              <a:rPr lang="en-US" sz="1600" dirty="0">
                <a:latin typeface="Merriweather Sans" panose="02000503060000020004" pitchFamily="2" charset="77"/>
              </a:rPr>
              <a:t>Context-consistent</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1889B595-502F-9A4C-8858-2A1C149BC5CE}"/>
                  </a:ext>
                </a:extLst>
              </p14:cNvPr>
              <p14:cNvContentPartPr/>
              <p14:nvPr/>
            </p14:nvContentPartPr>
            <p14:xfrm>
              <a:off x="-1742537" y="3144002"/>
              <a:ext cx="360" cy="360"/>
            </p14:xfrm>
          </p:contentPart>
        </mc:Choice>
        <mc:Fallback xmlns="">
          <p:pic>
            <p:nvPicPr>
              <p:cNvPr id="12" name="Ink 11">
                <a:extLst>
                  <a:ext uri="{FF2B5EF4-FFF2-40B4-BE49-F238E27FC236}">
                    <a16:creationId xmlns:a16="http://schemas.microsoft.com/office/drawing/2014/main" id="{1889B595-502F-9A4C-8858-2A1C149BC5CE}"/>
                  </a:ext>
                </a:extLst>
              </p:cNvPr>
              <p:cNvPicPr/>
              <p:nvPr/>
            </p:nvPicPr>
            <p:blipFill>
              <a:blip r:embed="rId4"/>
              <a:stretch>
                <a:fillRect/>
              </a:stretch>
            </p:blipFill>
            <p:spPr>
              <a:xfrm>
                <a:off x="-1751177" y="31350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4F20A2D9-4226-6143-82A9-3710755EA7BC}"/>
                  </a:ext>
                </a:extLst>
              </p14:cNvPr>
              <p14:cNvContentPartPr/>
              <p14:nvPr/>
            </p14:nvContentPartPr>
            <p14:xfrm>
              <a:off x="-1742537" y="3144002"/>
              <a:ext cx="360" cy="360"/>
            </p14:xfrm>
          </p:contentPart>
        </mc:Choice>
        <mc:Fallback xmlns="">
          <p:pic>
            <p:nvPicPr>
              <p:cNvPr id="13" name="Ink 12">
                <a:extLst>
                  <a:ext uri="{FF2B5EF4-FFF2-40B4-BE49-F238E27FC236}">
                    <a16:creationId xmlns:a16="http://schemas.microsoft.com/office/drawing/2014/main" id="{4F20A2D9-4226-6143-82A9-3710755EA7BC}"/>
                  </a:ext>
                </a:extLst>
              </p:cNvPr>
              <p:cNvPicPr/>
              <p:nvPr/>
            </p:nvPicPr>
            <p:blipFill>
              <a:blip r:embed="rId4"/>
              <a:stretch>
                <a:fillRect/>
              </a:stretch>
            </p:blipFill>
            <p:spPr>
              <a:xfrm>
                <a:off x="-1751177" y="3135002"/>
                <a:ext cx="18000" cy="18000"/>
              </a:xfrm>
              <a:prstGeom prst="rect">
                <a:avLst/>
              </a:prstGeom>
            </p:spPr>
          </p:pic>
        </mc:Fallback>
      </mc:AlternateContent>
      <p:sp>
        <p:nvSpPr>
          <p:cNvPr id="32" name="Arc 31">
            <a:extLst>
              <a:ext uri="{FF2B5EF4-FFF2-40B4-BE49-F238E27FC236}">
                <a16:creationId xmlns:a16="http://schemas.microsoft.com/office/drawing/2014/main" id="{0C4001C6-649D-A04B-AD2C-CBF1CBBEBC4C}"/>
              </a:ext>
            </a:extLst>
          </p:cNvPr>
          <p:cNvSpPr/>
          <p:nvPr/>
        </p:nvSpPr>
        <p:spPr>
          <a:xfrm rot="2457496">
            <a:off x="5145746" y="3805865"/>
            <a:ext cx="2625536" cy="749930"/>
          </a:xfrm>
          <a:prstGeom prst="arc">
            <a:avLst>
              <a:gd name="adj1" fmla="val 11878856"/>
              <a:gd name="adj2" fmla="val 20318225"/>
            </a:avLst>
          </a:prstGeom>
          <a:ln w="53975">
            <a:solidFill>
              <a:srgbClr val="C02B2D"/>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ular Callout 32">
            <a:extLst>
              <a:ext uri="{FF2B5EF4-FFF2-40B4-BE49-F238E27FC236}">
                <a16:creationId xmlns:a16="http://schemas.microsoft.com/office/drawing/2014/main" id="{E992EA05-49DA-0B43-898E-2E4B7E8A41E9}"/>
              </a:ext>
            </a:extLst>
          </p:cNvPr>
          <p:cNvSpPr/>
          <p:nvPr/>
        </p:nvSpPr>
        <p:spPr>
          <a:xfrm>
            <a:off x="1596071" y="6162029"/>
            <a:ext cx="8999858" cy="560798"/>
          </a:xfrm>
          <a:prstGeom prst="wedgeRectCallout">
            <a:avLst>
              <a:gd name="adj1" fmla="val 39309"/>
              <a:gd name="adj2" fmla="val -3388"/>
            </a:avLst>
          </a:prstGeom>
          <a:solidFill>
            <a:srgbClr val="FFFFCC"/>
          </a:solidFill>
          <a:ln w="571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182880" rIns="182880" rtlCol="0" anchor="ctr"/>
          <a:lstStyle/>
          <a:p>
            <a:pPr algn="ctr"/>
            <a:r>
              <a:rPr lang="en-US" sz="2000" b="1" dirty="0">
                <a:solidFill>
                  <a:schemeClr val="tx1"/>
                </a:solidFill>
                <a:latin typeface="Merriweather Sans" panose="02000503060000020004" pitchFamily="2" charset="77"/>
              </a:rPr>
              <a:t>Context consistency </a:t>
            </a:r>
            <a:r>
              <a:rPr lang="en-US" sz="2000" dirty="0">
                <a:solidFill>
                  <a:schemeClr val="tx1"/>
                </a:solidFill>
                <a:latin typeface="Merriweather Sans" panose="02000503060000020004" pitchFamily="2" charset="77"/>
              </a:rPr>
              <a:t>allows us to determine good candidates for </a:t>
            </a:r>
            <a:r>
              <a:rPr lang="en-US" sz="2000" b="1" dirty="0">
                <a:solidFill>
                  <a:schemeClr val="tx1"/>
                </a:solidFill>
                <a:latin typeface="Merriweather Sans" panose="02000503060000020004" pitchFamily="2" charset="77"/>
              </a:rPr>
              <a:t>type compatibility. </a:t>
            </a:r>
          </a:p>
        </p:txBody>
      </p:sp>
    </p:spTree>
    <p:extLst>
      <p:ext uri="{BB962C8B-B14F-4D97-AF65-F5344CB8AC3E}">
        <p14:creationId xmlns:p14="http://schemas.microsoft.com/office/powerpoint/2010/main" val="14095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6" grpId="0" animBg="1"/>
      <p:bldP spid="19" grpId="0"/>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2C599-99C6-DC44-AF5B-FD30F739313F}"/>
              </a:ext>
            </a:extLst>
          </p:cNvPr>
          <p:cNvSpPr>
            <a:spLocks noGrp="1"/>
          </p:cNvSpPr>
          <p:nvPr>
            <p:ph idx="1"/>
          </p:nvPr>
        </p:nvSpPr>
        <p:spPr/>
        <p:txBody>
          <a:bodyPr/>
          <a:lstStyle/>
          <a:p>
            <a:pPr marL="0" indent="0">
              <a:buNone/>
            </a:pPr>
            <a:endParaRPr lang="en-US" sz="2000" b="1" dirty="0"/>
          </a:p>
          <a:p>
            <a:pPr marL="0" indent="0">
              <a:buNone/>
            </a:pPr>
            <a:endParaRPr lang="en-US" sz="2000" b="1" dirty="0"/>
          </a:p>
          <a:p>
            <a:pPr marL="0" indent="0">
              <a:buNone/>
            </a:pPr>
            <a:endParaRPr lang="en-US" sz="2000" dirty="0"/>
          </a:p>
        </p:txBody>
      </p:sp>
      <p:sp>
        <p:nvSpPr>
          <p:cNvPr id="4" name="Title 3">
            <a:extLst>
              <a:ext uri="{FF2B5EF4-FFF2-40B4-BE49-F238E27FC236}">
                <a16:creationId xmlns:a16="http://schemas.microsoft.com/office/drawing/2014/main" id="{0C429AA6-B56C-204C-8C26-DE553ED81674}"/>
              </a:ext>
            </a:extLst>
          </p:cNvPr>
          <p:cNvSpPr>
            <a:spLocks noGrp="1"/>
          </p:cNvSpPr>
          <p:nvPr>
            <p:ph type="title"/>
          </p:nvPr>
        </p:nvSpPr>
        <p:spPr/>
        <p:txBody>
          <a:bodyPr/>
          <a:lstStyle/>
          <a:p>
            <a:r>
              <a:rPr lang="en-US" dirty="0"/>
              <a:t>Zero-Shot Open Typing: Big Picture</a:t>
            </a:r>
          </a:p>
        </p:txBody>
      </p:sp>
      <p:sp>
        <p:nvSpPr>
          <p:cNvPr id="44" name="Rounded Rectangle 43">
            <a:extLst>
              <a:ext uri="{FF2B5EF4-FFF2-40B4-BE49-F238E27FC236}">
                <a16:creationId xmlns:a16="http://schemas.microsoft.com/office/drawing/2014/main" id="{9976A2CE-A0E4-0D4E-8DC6-87E3A4E02621}"/>
              </a:ext>
            </a:extLst>
          </p:cNvPr>
          <p:cNvSpPr/>
          <p:nvPr/>
        </p:nvSpPr>
        <p:spPr>
          <a:xfrm>
            <a:off x="1858732" y="1433879"/>
            <a:ext cx="2717456" cy="1021614"/>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1600" i="1" dirty="0">
                <a:latin typeface="Merriweather Sans" panose="02000503060000020004" pitchFamily="2" charset="77"/>
              </a:rPr>
              <a:t>A former Democrat, </a:t>
            </a:r>
            <a:r>
              <a:rPr lang="en-US" sz="1600" b="1" i="1" dirty="0">
                <a:solidFill>
                  <a:srgbClr val="C00000"/>
                </a:solidFill>
                <a:latin typeface="Merriweather Sans" panose="02000503060000020004" pitchFamily="2" charset="77"/>
              </a:rPr>
              <a:t>Bloomberg</a:t>
            </a:r>
            <a:r>
              <a:rPr lang="en-US" sz="1600" i="1" dirty="0">
                <a:latin typeface="Merriweather Sans" panose="02000503060000020004" pitchFamily="2" charset="77"/>
              </a:rPr>
              <a:t> switched his party registration in 2001. </a:t>
            </a:r>
          </a:p>
        </p:txBody>
      </p:sp>
      <p:sp>
        <p:nvSpPr>
          <p:cNvPr id="46" name="Rounded Rectangle 45">
            <a:extLst>
              <a:ext uri="{FF2B5EF4-FFF2-40B4-BE49-F238E27FC236}">
                <a16:creationId xmlns:a16="http://schemas.microsoft.com/office/drawing/2014/main" id="{10F131F5-D39C-FD40-85A6-FB569E17F2DF}"/>
              </a:ext>
            </a:extLst>
          </p:cNvPr>
          <p:cNvSpPr/>
          <p:nvPr/>
        </p:nvSpPr>
        <p:spPr>
          <a:xfrm>
            <a:off x="878212" y="6322019"/>
            <a:ext cx="1488705" cy="3270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dirty="0">
                <a:latin typeface="Consolas" panose="020B0609020204030204" pitchFamily="49" charset="0"/>
                <a:cs typeface="Consolas" panose="020B0609020204030204" pitchFamily="49" charset="0"/>
              </a:rPr>
              <a:t>person</a:t>
            </a:r>
          </a:p>
        </p:txBody>
      </p:sp>
      <p:sp>
        <p:nvSpPr>
          <p:cNvPr id="30" name="Rectangle 29">
            <a:extLst>
              <a:ext uri="{FF2B5EF4-FFF2-40B4-BE49-F238E27FC236}">
                <a16:creationId xmlns:a16="http://schemas.microsoft.com/office/drawing/2014/main" id="{DDF44145-5B23-374C-ACF6-3EC32CF4FFB3}"/>
              </a:ext>
            </a:extLst>
          </p:cNvPr>
          <p:cNvSpPr/>
          <p:nvPr/>
        </p:nvSpPr>
        <p:spPr>
          <a:xfrm>
            <a:off x="304441" y="1727134"/>
            <a:ext cx="1703447" cy="523220"/>
          </a:xfrm>
          <a:prstGeom prst="rect">
            <a:avLst/>
          </a:prstGeom>
        </p:spPr>
        <p:txBody>
          <a:bodyPr wrap="square">
            <a:spAutoFit/>
          </a:bodyPr>
          <a:lstStyle/>
          <a:p>
            <a:pPr algn="ctr"/>
            <a:r>
              <a:rPr lang="en-US" sz="1400" dirty="0">
                <a:latin typeface="Merriweather Sans" panose="02000503060000020004" pitchFamily="2" charset="77"/>
              </a:rPr>
              <a:t>A mention &amp; </a:t>
            </a:r>
            <a:br>
              <a:rPr lang="en-US" sz="1400" dirty="0">
                <a:latin typeface="Merriweather Sans" panose="02000503060000020004" pitchFamily="2" charset="77"/>
              </a:rPr>
            </a:br>
            <a:r>
              <a:rPr lang="en-US" sz="1400" dirty="0">
                <a:latin typeface="Merriweather Sans" panose="02000503060000020004" pitchFamily="2" charset="77"/>
              </a:rPr>
              <a:t>its context</a:t>
            </a:r>
          </a:p>
        </p:txBody>
      </p:sp>
      <p:sp>
        <p:nvSpPr>
          <p:cNvPr id="31" name="Rounded Rectangle 30">
            <a:extLst>
              <a:ext uri="{FF2B5EF4-FFF2-40B4-BE49-F238E27FC236}">
                <a16:creationId xmlns:a16="http://schemas.microsoft.com/office/drawing/2014/main" id="{EAA687A7-01DC-C848-A4C8-E19AB8095FB1}"/>
              </a:ext>
            </a:extLst>
          </p:cNvPr>
          <p:cNvSpPr/>
          <p:nvPr/>
        </p:nvSpPr>
        <p:spPr>
          <a:xfrm>
            <a:off x="389382" y="3013995"/>
            <a:ext cx="5691378" cy="1775100"/>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400" dirty="0">
                <a:latin typeface="Merriweather Sans" panose="02000503060000020004" pitchFamily="2" charset="77"/>
              </a:rPr>
              <a:t>Mapping type-compatible Wikipedia entities </a:t>
            </a: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p:txBody>
      </p:sp>
      <p:sp>
        <p:nvSpPr>
          <p:cNvPr id="40" name="Right Arrow 39">
            <a:extLst>
              <a:ext uri="{FF2B5EF4-FFF2-40B4-BE49-F238E27FC236}">
                <a16:creationId xmlns:a16="http://schemas.microsoft.com/office/drawing/2014/main" id="{61C5BEE2-297E-E04A-BF3C-E46FC7921F15}"/>
              </a:ext>
            </a:extLst>
          </p:cNvPr>
          <p:cNvSpPr/>
          <p:nvPr/>
        </p:nvSpPr>
        <p:spPr>
          <a:xfrm rot="5400000">
            <a:off x="3017404" y="2448874"/>
            <a:ext cx="400111"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4F91604-45CD-854C-906C-CF96B3933BBA}"/>
              </a:ext>
            </a:extLst>
          </p:cNvPr>
          <p:cNvGrpSpPr/>
          <p:nvPr/>
        </p:nvGrpSpPr>
        <p:grpSpPr>
          <a:xfrm>
            <a:off x="499372" y="3392719"/>
            <a:ext cx="1804701" cy="1354162"/>
            <a:chOff x="705112" y="3720758"/>
            <a:chExt cx="1804701" cy="1354162"/>
          </a:xfrm>
        </p:grpSpPr>
        <p:sp>
          <p:nvSpPr>
            <p:cNvPr id="42" name="Rounded Rectangle 41">
              <a:extLst>
                <a:ext uri="{FF2B5EF4-FFF2-40B4-BE49-F238E27FC236}">
                  <a16:creationId xmlns:a16="http://schemas.microsoft.com/office/drawing/2014/main" id="{B0F3F0B5-89B6-CF47-81E0-F8B698F62F24}"/>
                </a:ext>
              </a:extLst>
            </p:cNvPr>
            <p:cNvSpPr/>
            <p:nvPr/>
          </p:nvSpPr>
          <p:spPr>
            <a:xfrm>
              <a:off x="705112" y="3720758"/>
              <a:ext cx="1804701" cy="1354162"/>
            </a:xfrm>
            <a:prstGeom prst="roundRect">
              <a:avLst/>
            </a:prstGeom>
            <a:solidFill>
              <a:schemeClr val="bg1"/>
            </a:solidFill>
          </p:spPr>
          <p:txBody>
            <a:bodyPr wrap="square">
              <a:noAutofit/>
            </a:bodyPr>
            <a:lstStyle/>
            <a:p>
              <a:pPr algn="ctr"/>
              <a:r>
                <a:rPr lang="en-US" sz="1600" b="1" i="1" dirty="0">
                  <a:solidFill>
                    <a:srgbClr val="C00000"/>
                  </a:solidFill>
                  <a:latin typeface="Merriweather Sans" panose="02000503060000020004" pitchFamily="2" charset="77"/>
                </a:rPr>
                <a:t>Richard Nixon</a:t>
              </a:r>
            </a:p>
            <a:p>
              <a:pPr algn="ctr"/>
              <a:endParaRPr lang="en-US" sz="1600" b="1" i="1" dirty="0">
                <a:solidFill>
                  <a:srgbClr val="C00000"/>
                </a:solidFill>
                <a:latin typeface="Merriweather Sans" panose="02000503060000020004" pitchFamily="2" charset="77"/>
              </a:endParaRPr>
            </a:p>
          </p:txBody>
        </p:sp>
        <p:sp>
          <p:nvSpPr>
            <p:cNvPr id="43" name="Rounded Rectangle 42">
              <a:extLst>
                <a:ext uri="{FF2B5EF4-FFF2-40B4-BE49-F238E27FC236}">
                  <a16:creationId xmlns:a16="http://schemas.microsoft.com/office/drawing/2014/main" id="{CAD8A75A-80A7-EE4B-9F2B-95AF35C93F84}"/>
                </a:ext>
              </a:extLst>
            </p:cNvPr>
            <p:cNvSpPr/>
            <p:nvPr/>
          </p:nvSpPr>
          <p:spPr>
            <a:xfrm>
              <a:off x="788670" y="410461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person</a:t>
              </a:r>
            </a:p>
          </p:txBody>
        </p:sp>
        <p:sp>
          <p:nvSpPr>
            <p:cNvPr id="48" name="Rounded Rectangle 47">
              <a:extLst>
                <a:ext uri="{FF2B5EF4-FFF2-40B4-BE49-F238E27FC236}">
                  <a16:creationId xmlns:a16="http://schemas.microsoft.com/office/drawing/2014/main" id="{BEBA2222-2B92-F049-9C42-8548E94BCFC5}"/>
                </a:ext>
              </a:extLst>
            </p:cNvPr>
            <p:cNvSpPr/>
            <p:nvPr/>
          </p:nvSpPr>
          <p:spPr>
            <a:xfrm>
              <a:off x="792480" y="440560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a:latin typeface="Consolas" panose="020B0609020204030204" pitchFamily="49" charset="0"/>
                  <a:cs typeface="Consolas" panose="020B0609020204030204" pitchFamily="49" charset="0"/>
                </a:rPr>
                <a:t>politician</a:t>
              </a:r>
              <a:endParaRPr lang="en-US" sz="1500" dirty="0">
                <a:latin typeface="Consolas" panose="020B0609020204030204" pitchFamily="49" charset="0"/>
                <a:cs typeface="Consolas" panose="020B0609020204030204" pitchFamily="49" charset="0"/>
              </a:endParaRPr>
            </a:p>
          </p:txBody>
        </p:sp>
        <p:sp>
          <p:nvSpPr>
            <p:cNvPr id="49" name="Rounded Rectangle 48">
              <a:extLst>
                <a:ext uri="{FF2B5EF4-FFF2-40B4-BE49-F238E27FC236}">
                  <a16:creationId xmlns:a16="http://schemas.microsoft.com/office/drawing/2014/main" id="{E9DAA4A1-203A-AB4D-88B5-65630453EFC5}"/>
                </a:ext>
              </a:extLst>
            </p:cNvPr>
            <p:cNvSpPr/>
            <p:nvPr/>
          </p:nvSpPr>
          <p:spPr>
            <a:xfrm>
              <a:off x="781180" y="470659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president</a:t>
              </a:r>
            </a:p>
          </p:txBody>
        </p:sp>
      </p:grpSp>
      <p:grpSp>
        <p:nvGrpSpPr>
          <p:cNvPr id="13" name="Group 12">
            <a:extLst>
              <a:ext uri="{FF2B5EF4-FFF2-40B4-BE49-F238E27FC236}">
                <a16:creationId xmlns:a16="http://schemas.microsoft.com/office/drawing/2014/main" id="{7F210719-F494-FE46-80AB-ED4C5FE0F75A}"/>
              </a:ext>
            </a:extLst>
          </p:cNvPr>
          <p:cNvGrpSpPr/>
          <p:nvPr/>
        </p:nvGrpSpPr>
        <p:grpSpPr>
          <a:xfrm>
            <a:off x="2353341" y="3392719"/>
            <a:ext cx="1804701" cy="1354162"/>
            <a:chOff x="2593371" y="3720758"/>
            <a:chExt cx="1804701" cy="1354162"/>
          </a:xfrm>
        </p:grpSpPr>
        <p:sp>
          <p:nvSpPr>
            <p:cNvPr id="50" name="Rounded Rectangle 49">
              <a:extLst>
                <a:ext uri="{FF2B5EF4-FFF2-40B4-BE49-F238E27FC236}">
                  <a16:creationId xmlns:a16="http://schemas.microsoft.com/office/drawing/2014/main" id="{8D37EB9C-B51B-DE49-B519-5C040BD22FED}"/>
                </a:ext>
              </a:extLst>
            </p:cNvPr>
            <p:cNvSpPr/>
            <p:nvPr/>
          </p:nvSpPr>
          <p:spPr>
            <a:xfrm>
              <a:off x="2593371" y="3720758"/>
              <a:ext cx="1804701" cy="1354162"/>
            </a:xfrm>
            <a:prstGeom prst="roundRect">
              <a:avLst/>
            </a:prstGeom>
            <a:solidFill>
              <a:schemeClr val="bg1"/>
            </a:solidFill>
          </p:spPr>
          <p:txBody>
            <a:bodyPr wrap="square">
              <a:noAutofit/>
            </a:bodyPr>
            <a:lstStyle/>
            <a:p>
              <a:pPr algn="ctr"/>
              <a:r>
                <a:rPr lang="en-US" sz="1600" b="1" i="1" dirty="0">
                  <a:solidFill>
                    <a:srgbClr val="C00000"/>
                  </a:solidFill>
                  <a:latin typeface="Merriweather Sans" panose="02000503060000020004" pitchFamily="2" charset="77"/>
                </a:rPr>
                <a:t>Bill de Blasio</a:t>
              </a:r>
            </a:p>
            <a:p>
              <a:pPr algn="ctr"/>
              <a:endParaRPr lang="en-US" sz="1600" b="1" i="1" dirty="0">
                <a:solidFill>
                  <a:srgbClr val="C00000"/>
                </a:solidFill>
                <a:latin typeface="Merriweather Sans" panose="02000503060000020004" pitchFamily="2" charset="77"/>
              </a:endParaRPr>
            </a:p>
          </p:txBody>
        </p:sp>
        <p:sp>
          <p:nvSpPr>
            <p:cNvPr id="51" name="Rounded Rectangle 50">
              <a:extLst>
                <a:ext uri="{FF2B5EF4-FFF2-40B4-BE49-F238E27FC236}">
                  <a16:creationId xmlns:a16="http://schemas.microsoft.com/office/drawing/2014/main" id="{B915B760-04B6-5B43-84EB-9A4EC7B00FA7}"/>
                </a:ext>
              </a:extLst>
            </p:cNvPr>
            <p:cNvSpPr/>
            <p:nvPr/>
          </p:nvSpPr>
          <p:spPr>
            <a:xfrm>
              <a:off x="2676929" y="410461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mayor</a:t>
              </a:r>
            </a:p>
          </p:txBody>
        </p:sp>
        <p:sp>
          <p:nvSpPr>
            <p:cNvPr id="52" name="Rounded Rectangle 51">
              <a:extLst>
                <a:ext uri="{FF2B5EF4-FFF2-40B4-BE49-F238E27FC236}">
                  <a16:creationId xmlns:a16="http://schemas.microsoft.com/office/drawing/2014/main" id="{12E7B2AC-6C88-7349-A703-6ADAF9B78ECA}"/>
                </a:ext>
              </a:extLst>
            </p:cNvPr>
            <p:cNvSpPr/>
            <p:nvPr/>
          </p:nvSpPr>
          <p:spPr>
            <a:xfrm>
              <a:off x="2680739" y="440560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politician</a:t>
              </a:r>
            </a:p>
          </p:txBody>
        </p:sp>
        <p:sp>
          <p:nvSpPr>
            <p:cNvPr id="53" name="Rounded Rectangle 52">
              <a:extLst>
                <a:ext uri="{FF2B5EF4-FFF2-40B4-BE49-F238E27FC236}">
                  <a16:creationId xmlns:a16="http://schemas.microsoft.com/office/drawing/2014/main" id="{BA9C927A-9046-A349-B2B3-A10B916DB292}"/>
                </a:ext>
              </a:extLst>
            </p:cNvPr>
            <p:cNvSpPr/>
            <p:nvPr/>
          </p:nvSpPr>
          <p:spPr>
            <a:xfrm>
              <a:off x="2669439" y="470659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person</a:t>
              </a:r>
            </a:p>
          </p:txBody>
        </p:sp>
      </p:grpSp>
      <p:grpSp>
        <p:nvGrpSpPr>
          <p:cNvPr id="12" name="Group 11">
            <a:extLst>
              <a:ext uri="{FF2B5EF4-FFF2-40B4-BE49-F238E27FC236}">
                <a16:creationId xmlns:a16="http://schemas.microsoft.com/office/drawing/2014/main" id="{CE15418B-8986-684C-9E41-D1FA2D54D82A}"/>
              </a:ext>
            </a:extLst>
          </p:cNvPr>
          <p:cNvGrpSpPr/>
          <p:nvPr/>
        </p:nvGrpSpPr>
        <p:grpSpPr>
          <a:xfrm>
            <a:off x="4207829" y="3377739"/>
            <a:ext cx="1804701" cy="1354162"/>
            <a:chOff x="4470719" y="3682918"/>
            <a:chExt cx="1804701" cy="1354162"/>
          </a:xfrm>
        </p:grpSpPr>
        <p:sp>
          <p:nvSpPr>
            <p:cNvPr id="58" name="Rounded Rectangle 57">
              <a:extLst>
                <a:ext uri="{FF2B5EF4-FFF2-40B4-BE49-F238E27FC236}">
                  <a16:creationId xmlns:a16="http://schemas.microsoft.com/office/drawing/2014/main" id="{C444B51E-96F6-E34D-A3AD-C4096A52E684}"/>
                </a:ext>
              </a:extLst>
            </p:cNvPr>
            <p:cNvSpPr/>
            <p:nvPr/>
          </p:nvSpPr>
          <p:spPr>
            <a:xfrm>
              <a:off x="4470719" y="3682918"/>
              <a:ext cx="1804701" cy="1354162"/>
            </a:xfrm>
            <a:prstGeom prst="roundRect">
              <a:avLst/>
            </a:prstGeom>
            <a:solidFill>
              <a:schemeClr val="bg1"/>
            </a:solidFill>
          </p:spPr>
          <p:txBody>
            <a:bodyPr wrap="square" lIns="0" rIns="0">
              <a:noAutofit/>
            </a:bodyPr>
            <a:lstStyle/>
            <a:p>
              <a:pPr algn="ctr"/>
              <a:r>
                <a:rPr lang="en-US" sz="1600" b="1" i="1" dirty="0">
                  <a:solidFill>
                    <a:srgbClr val="C00000"/>
                  </a:solidFill>
                  <a:latin typeface="Merriweather Sans" panose="02000503060000020004" pitchFamily="2" charset="77"/>
                </a:rPr>
                <a:t>Elizabeth Warren</a:t>
              </a:r>
            </a:p>
          </p:txBody>
        </p:sp>
        <p:sp>
          <p:nvSpPr>
            <p:cNvPr id="59" name="Rounded Rectangle 58">
              <a:extLst>
                <a:ext uri="{FF2B5EF4-FFF2-40B4-BE49-F238E27FC236}">
                  <a16:creationId xmlns:a16="http://schemas.microsoft.com/office/drawing/2014/main" id="{7AF2B5B7-B1B5-A246-AF04-8002E8B65742}"/>
                </a:ext>
              </a:extLst>
            </p:cNvPr>
            <p:cNvSpPr/>
            <p:nvPr/>
          </p:nvSpPr>
          <p:spPr>
            <a:xfrm>
              <a:off x="4554277" y="406677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person</a:t>
              </a:r>
            </a:p>
          </p:txBody>
        </p:sp>
        <p:sp>
          <p:nvSpPr>
            <p:cNvPr id="60" name="Rounded Rectangle 59">
              <a:extLst>
                <a:ext uri="{FF2B5EF4-FFF2-40B4-BE49-F238E27FC236}">
                  <a16:creationId xmlns:a16="http://schemas.microsoft.com/office/drawing/2014/main" id="{1C8CF5C6-CD07-7744-8CAD-D153E6DCCDA5}"/>
                </a:ext>
              </a:extLst>
            </p:cNvPr>
            <p:cNvSpPr/>
            <p:nvPr/>
          </p:nvSpPr>
          <p:spPr>
            <a:xfrm>
              <a:off x="4558087" y="436776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a:latin typeface="Consolas" panose="020B0609020204030204" pitchFamily="49" charset="0"/>
                  <a:cs typeface="Consolas" panose="020B0609020204030204" pitchFamily="49" charset="0"/>
                </a:rPr>
                <a:t>politician</a:t>
              </a:r>
              <a:endParaRPr lang="en-US" sz="1500" dirty="0">
                <a:latin typeface="Consolas" panose="020B0609020204030204" pitchFamily="49" charset="0"/>
                <a:cs typeface="Consolas" panose="020B0609020204030204" pitchFamily="49" charset="0"/>
              </a:endParaRPr>
            </a:p>
          </p:txBody>
        </p:sp>
        <p:sp>
          <p:nvSpPr>
            <p:cNvPr id="61" name="Rounded Rectangle 60">
              <a:extLst>
                <a:ext uri="{FF2B5EF4-FFF2-40B4-BE49-F238E27FC236}">
                  <a16:creationId xmlns:a16="http://schemas.microsoft.com/office/drawing/2014/main" id="{06239BB7-0EB6-6949-B738-A1FF71A1846F}"/>
                </a:ext>
              </a:extLst>
            </p:cNvPr>
            <p:cNvSpPr/>
            <p:nvPr/>
          </p:nvSpPr>
          <p:spPr>
            <a:xfrm>
              <a:off x="4546787" y="466875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scholar</a:t>
              </a:r>
            </a:p>
          </p:txBody>
        </p:sp>
      </p:grpSp>
      <p:sp>
        <p:nvSpPr>
          <p:cNvPr id="62" name="Right Arrow 61">
            <a:extLst>
              <a:ext uri="{FF2B5EF4-FFF2-40B4-BE49-F238E27FC236}">
                <a16:creationId xmlns:a16="http://schemas.microsoft.com/office/drawing/2014/main" id="{297746C2-0371-4A42-A9F7-DEA43D512FBC}"/>
              </a:ext>
            </a:extLst>
          </p:cNvPr>
          <p:cNvSpPr/>
          <p:nvPr/>
        </p:nvSpPr>
        <p:spPr>
          <a:xfrm rot="5400000">
            <a:off x="3020980" y="5814947"/>
            <a:ext cx="392959"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D4C056E6-A917-B34D-8179-FD2AA8451EF7}"/>
              </a:ext>
            </a:extLst>
          </p:cNvPr>
          <p:cNvSpPr/>
          <p:nvPr/>
        </p:nvSpPr>
        <p:spPr>
          <a:xfrm>
            <a:off x="2480956" y="6328032"/>
            <a:ext cx="1488705" cy="3270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dirty="0">
                <a:latin typeface="Consolas" panose="020B0609020204030204" pitchFamily="49" charset="0"/>
                <a:cs typeface="Consolas" panose="020B0609020204030204" pitchFamily="49" charset="0"/>
              </a:rPr>
              <a:t>politician</a:t>
            </a:r>
          </a:p>
        </p:txBody>
      </p:sp>
      <p:sp>
        <p:nvSpPr>
          <p:cNvPr id="64" name="Rounded Rectangle 63">
            <a:extLst>
              <a:ext uri="{FF2B5EF4-FFF2-40B4-BE49-F238E27FC236}">
                <a16:creationId xmlns:a16="http://schemas.microsoft.com/office/drawing/2014/main" id="{7F7E13D1-B22C-1541-AFF4-DA67358045D0}"/>
              </a:ext>
            </a:extLst>
          </p:cNvPr>
          <p:cNvSpPr/>
          <p:nvPr/>
        </p:nvSpPr>
        <p:spPr>
          <a:xfrm>
            <a:off x="4123718" y="6328032"/>
            <a:ext cx="1488705" cy="3270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dirty="0">
                <a:latin typeface="Consolas" panose="020B0609020204030204" pitchFamily="49" charset="0"/>
                <a:cs typeface="Consolas" panose="020B0609020204030204" pitchFamily="49" charset="0"/>
              </a:rPr>
              <a:t>official</a:t>
            </a:r>
          </a:p>
        </p:txBody>
      </p:sp>
      <p:sp>
        <p:nvSpPr>
          <p:cNvPr id="16" name="Rectangle 15">
            <a:extLst>
              <a:ext uri="{FF2B5EF4-FFF2-40B4-BE49-F238E27FC236}">
                <a16:creationId xmlns:a16="http://schemas.microsoft.com/office/drawing/2014/main" id="{80D66A4F-7344-7046-BA20-40FA0A45B51F}"/>
              </a:ext>
            </a:extLst>
          </p:cNvPr>
          <p:cNvSpPr/>
          <p:nvPr/>
        </p:nvSpPr>
        <p:spPr>
          <a:xfrm>
            <a:off x="6952236" y="2455493"/>
            <a:ext cx="4467029" cy="2523768"/>
          </a:xfrm>
          <a:prstGeom prst="rect">
            <a:avLst/>
          </a:prstGeom>
        </p:spPr>
        <p:txBody>
          <a:bodyPr wrap="square">
            <a:spAutoFit/>
          </a:bodyPr>
          <a:lstStyle/>
          <a:p>
            <a:pPr marL="342900" indent="-342900">
              <a:buFont typeface="+mj-lt"/>
              <a:buAutoNum type="arabicPeriod"/>
            </a:pPr>
            <a:r>
              <a:rPr lang="en-US" dirty="0">
                <a:latin typeface="Merriweather Sans" panose="02000503060000020004" pitchFamily="2" charset="77"/>
              </a:rPr>
              <a:t>Map the mention to </a:t>
            </a:r>
            <a:r>
              <a:rPr lang="en-US" b="1" dirty="0">
                <a:latin typeface="Merriweather Sans" panose="02000503060000020004" pitchFamily="2" charset="77"/>
              </a:rPr>
              <a:t>context-consistent </a:t>
            </a:r>
            <a:r>
              <a:rPr lang="en-US" dirty="0">
                <a:latin typeface="Merriweather Sans" panose="02000503060000020004" pitchFamily="2" charset="77"/>
              </a:rPr>
              <a:t>Wikipedia concepts (noting that each belong to multiple types)</a:t>
            </a:r>
          </a:p>
          <a:p>
            <a:pPr marL="800100" lvl="1" indent="-342900">
              <a:buFont typeface="Arial" panose="020B0604020202020204" pitchFamily="34" charset="0"/>
              <a:buChar char="•"/>
            </a:pPr>
            <a:r>
              <a:rPr lang="en-US" sz="1400" dirty="0">
                <a:latin typeface="Merriweather Sans" panose="02000503060000020004" pitchFamily="2" charset="77"/>
              </a:rPr>
              <a:t>Simple Entity Linking</a:t>
            </a:r>
          </a:p>
          <a:p>
            <a:pPr marL="342900" indent="-342900">
              <a:buFont typeface="+mj-lt"/>
              <a:buAutoNum type="arabicPeriod"/>
            </a:pPr>
            <a:endParaRPr lang="en-US" dirty="0">
              <a:latin typeface="Merriweather Sans" panose="02000503060000020004" pitchFamily="2" charset="77"/>
            </a:endParaRPr>
          </a:p>
          <a:p>
            <a:pPr marL="342900" indent="-342900">
              <a:buFont typeface="+mj-lt"/>
              <a:buAutoNum type="arabicPeriod"/>
            </a:pPr>
            <a:r>
              <a:rPr lang="en-US" dirty="0">
                <a:latin typeface="Merriweather Sans" panose="02000503060000020004" pitchFamily="2" charset="77"/>
              </a:rPr>
              <a:t>Rank candidate titles by </a:t>
            </a:r>
            <a:r>
              <a:rPr lang="en-US" b="1" dirty="0">
                <a:latin typeface="Merriweather Sans" panose="02000503060000020004" pitchFamily="2" charset="77"/>
              </a:rPr>
              <a:t>context-consistency</a:t>
            </a:r>
            <a:r>
              <a:rPr lang="en-US" dirty="0">
                <a:latin typeface="Merriweather Sans" panose="02000503060000020004" pitchFamily="2" charset="77"/>
              </a:rPr>
              <a:t> and infer the types according to the type taxonomy. </a:t>
            </a:r>
          </a:p>
          <a:p>
            <a:pPr marL="342900" indent="-342900">
              <a:buFont typeface="+mj-lt"/>
              <a:buAutoNum type="arabicPeriod"/>
            </a:pPr>
            <a:endParaRPr lang="en-US" dirty="0">
              <a:latin typeface="Merriweather Sans" panose="02000503060000020004" pitchFamily="2" charset="77"/>
            </a:endParaRPr>
          </a:p>
        </p:txBody>
      </p:sp>
      <p:sp>
        <p:nvSpPr>
          <p:cNvPr id="17" name="Rectangle 16">
            <a:extLst>
              <a:ext uri="{FF2B5EF4-FFF2-40B4-BE49-F238E27FC236}">
                <a16:creationId xmlns:a16="http://schemas.microsoft.com/office/drawing/2014/main" id="{49030A30-D5E6-FE41-B0BB-A7409E64C810}"/>
              </a:ext>
            </a:extLst>
          </p:cNvPr>
          <p:cNvSpPr/>
          <p:nvPr/>
        </p:nvSpPr>
        <p:spPr>
          <a:xfrm>
            <a:off x="6974401" y="1946707"/>
            <a:ext cx="3164649" cy="400110"/>
          </a:xfrm>
          <a:prstGeom prst="rect">
            <a:avLst/>
          </a:prstGeom>
        </p:spPr>
        <p:txBody>
          <a:bodyPr wrap="none">
            <a:spAutoFit/>
          </a:bodyPr>
          <a:lstStyle/>
          <a:p>
            <a:r>
              <a:rPr lang="en-US" sz="2000" b="1" dirty="0">
                <a:latin typeface="Merriweather Sans" panose="02000503060000020004" pitchFamily="2" charset="77"/>
              </a:rPr>
              <a:t>High-level Algorithm: </a:t>
            </a:r>
          </a:p>
        </p:txBody>
      </p:sp>
      <p:sp>
        <p:nvSpPr>
          <p:cNvPr id="66" name="Right Arrow 65">
            <a:extLst>
              <a:ext uri="{FF2B5EF4-FFF2-40B4-BE49-F238E27FC236}">
                <a16:creationId xmlns:a16="http://schemas.microsoft.com/office/drawing/2014/main" id="{C53C0C91-3BEA-7140-AD38-1CB07D73A1A8}"/>
              </a:ext>
            </a:extLst>
          </p:cNvPr>
          <p:cNvSpPr/>
          <p:nvPr/>
        </p:nvSpPr>
        <p:spPr>
          <a:xfrm rot="5400000">
            <a:off x="3020979" y="4782792"/>
            <a:ext cx="392959"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D62EA752-FFD3-B44D-A4AB-0460F532BFE6}"/>
              </a:ext>
            </a:extLst>
          </p:cNvPr>
          <p:cNvSpPr/>
          <p:nvPr/>
        </p:nvSpPr>
        <p:spPr>
          <a:xfrm>
            <a:off x="1689654" y="5298903"/>
            <a:ext cx="3042550" cy="537731"/>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sz="1400" i="1" dirty="0">
              <a:latin typeface="Merriweather Sans" panose="02000503060000020004" pitchFamily="2" charset="77"/>
            </a:endParaRPr>
          </a:p>
          <a:p>
            <a:pPr algn="ctr"/>
            <a:r>
              <a:rPr lang="en-US" sz="1400" b="1" dirty="0">
                <a:latin typeface="Merriweather Sans" panose="02000503060000020004" pitchFamily="2" charset="77"/>
              </a:rPr>
              <a:t>Inference: </a:t>
            </a:r>
            <a:r>
              <a:rPr lang="en-US" sz="1400" dirty="0">
                <a:latin typeface="Merriweather Sans" panose="02000503060000020004" pitchFamily="2" charset="77"/>
              </a:rPr>
              <a:t>aggregate and rank the consistency scores. </a:t>
            </a: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p:txBody>
      </p:sp>
      <p:sp>
        <p:nvSpPr>
          <p:cNvPr id="5" name="Explosion: 8 Points 4">
            <a:extLst>
              <a:ext uri="{FF2B5EF4-FFF2-40B4-BE49-F238E27FC236}">
                <a16:creationId xmlns:a16="http://schemas.microsoft.com/office/drawing/2014/main" id="{4A540B1D-2CAA-4BC0-854F-6074B390BD21}"/>
              </a:ext>
            </a:extLst>
          </p:cNvPr>
          <p:cNvSpPr/>
          <p:nvPr/>
        </p:nvSpPr>
        <p:spPr>
          <a:xfrm>
            <a:off x="3815256" y="6344340"/>
            <a:ext cx="127379" cy="131143"/>
          </a:xfrm>
          <a:prstGeom prst="irregularSeal1">
            <a:avLst/>
          </a:prstGeom>
          <a:solidFill>
            <a:srgbClr val="FF0000"/>
          </a:solidFill>
          <a:ln w="127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9783171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1" grpId="0" animBg="1"/>
      <p:bldP spid="40" grpId="0" animBg="1"/>
      <p:bldP spid="62" grpId="0" animBg="1"/>
      <p:bldP spid="63" grpId="0" animBg="1"/>
      <p:bldP spid="64" grpId="0" animBg="1"/>
      <p:bldP spid="66" grpId="0" animBg="1"/>
      <p:bldP spid="67"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8D76-C48B-4D64-B3EB-363B9D275250}"/>
              </a:ext>
            </a:extLst>
          </p:cNvPr>
          <p:cNvSpPr>
            <a:spLocks noGrp="1"/>
          </p:cNvSpPr>
          <p:nvPr>
            <p:ph type="title"/>
          </p:nvPr>
        </p:nvSpPr>
        <p:spPr/>
        <p:txBody>
          <a:bodyPr/>
          <a:lstStyle/>
          <a:p>
            <a:r>
              <a:rPr lang="en-US" dirty="0"/>
              <a:t>Zero-Shot Via Transfer</a:t>
            </a:r>
          </a:p>
        </p:txBody>
      </p:sp>
      <p:sp>
        <p:nvSpPr>
          <p:cNvPr id="3" name="Content Placeholder 2">
            <a:extLst>
              <a:ext uri="{FF2B5EF4-FFF2-40B4-BE49-F238E27FC236}">
                <a16:creationId xmlns:a16="http://schemas.microsoft.com/office/drawing/2014/main" id="{CFDCB5B5-2DD0-4CD1-8FAD-B33171F84F4D}"/>
              </a:ext>
            </a:extLst>
          </p:cNvPr>
          <p:cNvSpPr>
            <a:spLocks noGrp="1"/>
          </p:cNvSpPr>
          <p:nvPr>
            <p:ph idx="1"/>
          </p:nvPr>
        </p:nvSpPr>
        <p:spPr/>
        <p:txBody>
          <a:bodyPr/>
          <a:lstStyle/>
          <a:p>
            <a:r>
              <a:rPr lang="en-US" dirty="0"/>
              <a:t>Assume that I already know how to solve some tasks</a:t>
            </a:r>
          </a:p>
          <a:p>
            <a:pPr lvl="1"/>
            <a:r>
              <a:rPr lang="en-US" dirty="0"/>
              <a:t>I have models that can support QA: (Context, Question) </a:t>
            </a:r>
            <a:r>
              <a:rPr lang="en-US" dirty="0">
                <a:sym typeface="Wingdings" panose="05000000000000000000" pitchFamily="2" charset="2"/>
              </a:rPr>
              <a:t> Answer </a:t>
            </a:r>
          </a:p>
          <a:p>
            <a:pPr lvl="1"/>
            <a:r>
              <a:rPr lang="en-US" dirty="0">
                <a:sym typeface="Wingdings" panose="05000000000000000000" pitchFamily="2" charset="2"/>
              </a:rPr>
              <a:t>I have models that can support Textual Entailment (Premise, Hypothesis)  [Entails, </a:t>
            </a:r>
            <a:r>
              <a:rPr lang="en-US" dirty="0" err="1">
                <a:sym typeface="Wingdings" panose="05000000000000000000" pitchFamily="2" charset="2"/>
              </a:rPr>
              <a:t>Contr</a:t>
            </a:r>
            <a:r>
              <a:rPr lang="en-US" dirty="0">
                <a:sym typeface="Wingdings" panose="05000000000000000000" pitchFamily="2" charset="2"/>
              </a:rPr>
              <a:t>, IDK]</a:t>
            </a:r>
          </a:p>
          <a:p>
            <a:pPr lvl="1"/>
            <a:endParaRPr lang="en-US" dirty="0">
              <a:sym typeface="Wingdings" panose="05000000000000000000" pitchFamily="2" charset="2"/>
            </a:endParaRPr>
          </a:p>
          <a:p>
            <a:pPr lvl="1"/>
            <a:endParaRPr lang="en-US" dirty="0">
              <a:sym typeface="Wingdings" panose="05000000000000000000" pitchFamily="2" charset="2"/>
            </a:endParaRPr>
          </a:p>
          <a:p>
            <a:r>
              <a:rPr lang="en-US" dirty="0">
                <a:sym typeface="Wingdings" panose="05000000000000000000" pitchFamily="2" charset="2"/>
              </a:rPr>
              <a:t>Can we use it to solve other tasks without tasks specific annotation?</a:t>
            </a:r>
            <a:endParaRPr lang="en-US" dirty="0"/>
          </a:p>
          <a:p>
            <a:pPr lvl="1"/>
            <a:endParaRPr lang="en-US" dirty="0"/>
          </a:p>
        </p:txBody>
      </p:sp>
      <p:sp>
        <p:nvSpPr>
          <p:cNvPr id="4" name="Slide Number Placeholder 3">
            <a:extLst>
              <a:ext uri="{FF2B5EF4-FFF2-40B4-BE49-F238E27FC236}">
                <a16:creationId xmlns:a16="http://schemas.microsoft.com/office/drawing/2014/main" id="{3AE5111F-060B-4143-8701-5375693A4482}"/>
              </a:ext>
            </a:extLst>
          </p:cNvPr>
          <p:cNvSpPr>
            <a:spLocks noGrp="1"/>
          </p:cNvSpPr>
          <p:nvPr>
            <p:ph type="sldNum" sz="quarter" idx="11"/>
          </p:nvPr>
        </p:nvSpPr>
        <p:spPr/>
        <p:txBody>
          <a:bodyPr/>
          <a:lstStyle/>
          <a:p>
            <a:fld id="{BDF588C3-71D6-5D45-B118-1C664482E1C2}" type="slidenum">
              <a:rPr lang="en-US" smtClean="0"/>
              <a:t>16</a:t>
            </a:fld>
            <a:endParaRPr lang="en-US"/>
          </a:p>
        </p:txBody>
      </p:sp>
    </p:spTree>
    <p:extLst>
      <p:ext uri="{BB962C8B-B14F-4D97-AF65-F5344CB8AC3E}">
        <p14:creationId xmlns:p14="http://schemas.microsoft.com/office/powerpoint/2010/main" val="334200774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Google Shape;191;p41"/>
          <p:cNvSpPr txBox="1"/>
          <p:nvPr/>
        </p:nvSpPr>
        <p:spPr>
          <a:xfrm>
            <a:off x="457199" y="117250"/>
            <a:ext cx="9879842" cy="71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nchor="ctr">
            <a:spAutoFit/>
          </a:bodyPr>
          <a:lstStyle>
            <a:lvl1pPr>
              <a:defRPr sz="4000">
                <a:solidFill>
                  <a:srgbClr val="3F3F3F"/>
                </a:solidFill>
                <a:latin typeface="Calibri"/>
                <a:ea typeface="Calibri"/>
                <a:cs typeface="Calibri"/>
                <a:sym typeface="Calibri"/>
              </a:defRPr>
            </a:lvl1pPr>
          </a:lstStyle>
          <a:p>
            <a:r>
              <a:rPr lang="en-US" dirty="0"/>
              <a:t>Zero-Shot </a:t>
            </a:r>
            <a:r>
              <a:rPr dirty="0"/>
              <a:t>Event Extraction</a:t>
            </a:r>
          </a:p>
        </p:txBody>
      </p:sp>
      <p:sp>
        <p:nvSpPr>
          <p:cNvPr id="147" name="Google Shape;192;p41"/>
          <p:cNvSpPr txBox="1">
            <a:spLocks noGrp="1"/>
          </p:cNvSpPr>
          <p:nvPr>
            <p:ph type="sldNum" sz="quarter" idx="2"/>
          </p:nvPr>
        </p:nvSpPr>
        <p:spPr>
          <a:xfrm>
            <a:off x="11409280" y="6488351"/>
            <a:ext cx="273616" cy="26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699" tIns="45699" rIns="45699" bIns="45699"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n-US" smtClean="0"/>
              <a:pPr/>
              <a:t>17</a:t>
            </a:fld>
            <a:endParaRPr/>
          </a:p>
        </p:txBody>
      </p:sp>
      <p:sp>
        <p:nvSpPr>
          <p:cNvPr id="148" name="Google Shape;193;p41"/>
          <p:cNvSpPr txBox="1"/>
          <p:nvPr/>
        </p:nvSpPr>
        <p:spPr>
          <a:xfrm>
            <a:off x="287999" y="3384000"/>
            <a:ext cx="11664002" cy="1906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marL="268065" indent="-193050">
              <a:defRPr sz="1800"/>
            </a:pPr>
            <a:endParaRPr dirty="0"/>
          </a:p>
          <a:p>
            <a:pPr marL="343079" indent="-342359">
              <a:buClr>
                <a:srgbClr val="000000"/>
              </a:buClr>
              <a:buSzPts val="2000"/>
              <a:buFont typeface="Helvetica"/>
              <a:buChar char="❑"/>
              <a:defRPr sz="2000" b="1"/>
            </a:pPr>
            <a:r>
              <a:rPr lang="en-US" b="0" dirty="0"/>
              <a:t>Annotation at this level is costly and requires expertise</a:t>
            </a:r>
          </a:p>
          <a:p>
            <a:pPr marL="343079" indent="-342359">
              <a:buClr>
                <a:srgbClr val="000000"/>
              </a:buClr>
              <a:buSzPts val="2000"/>
              <a:buFont typeface="Helvetica"/>
              <a:buChar char="❑"/>
              <a:defRPr sz="2000" b="1"/>
            </a:pPr>
            <a:r>
              <a:rPr lang="en-US" b="0" dirty="0"/>
              <a:t>And, it needs to be done whenever we update the event anthology. </a:t>
            </a:r>
          </a:p>
          <a:p>
            <a:pPr marL="259809" indent="-176539">
              <a:defRPr sz="2000"/>
            </a:pPr>
            <a:endParaRPr lang="en-US" b="0" dirty="0"/>
          </a:p>
          <a:p>
            <a:pPr marL="343079" indent="-342359">
              <a:buClr>
                <a:srgbClr val="000000"/>
              </a:buClr>
              <a:buSzPts val="2000"/>
              <a:buFont typeface="Helvetica"/>
              <a:buChar char="❑"/>
              <a:defRPr sz="2000" b="1"/>
            </a:pPr>
            <a:r>
              <a:rPr lang="en-US" b="0" dirty="0"/>
              <a:t>On the other hand, it makes sense to assume that one can get a </a:t>
            </a:r>
            <a:r>
              <a:rPr lang="en-US" b="0" dirty="0">
                <a:solidFill>
                  <a:srgbClr val="3366CC"/>
                </a:solidFill>
              </a:rPr>
              <a:t>definition of each event type of interest</a:t>
            </a:r>
            <a:r>
              <a:rPr lang="en-US" b="0" dirty="0"/>
              <a:t>. </a:t>
            </a:r>
          </a:p>
          <a:p>
            <a:pPr marL="343079" indent="-342359">
              <a:buClr>
                <a:srgbClr val="000000"/>
              </a:buClr>
              <a:buSzPts val="2000"/>
              <a:buFont typeface="Helvetica"/>
              <a:buChar char="❑"/>
              <a:defRPr sz="2000" b="1"/>
            </a:pPr>
            <a:r>
              <a:rPr lang="en-US" b="1" dirty="0"/>
              <a:t>Can this be used to classify events and their arguments?</a:t>
            </a:r>
          </a:p>
        </p:txBody>
      </p:sp>
      <p:pic>
        <p:nvPicPr>
          <p:cNvPr id="149" name="Google Shape;195;p41" descr="Google Shape;195;p41"/>
          <p:cNvPicPr>
            <a:picLocks noChangeAspect="1"/>
          </p:cNvPicPr>
          <p:nvPr/>
        </p:nvPicPr>
        <p:blipFill>
          <a:blip r:embed="rId2"/>
          <a:stretch>
            <a:fillRect/>
          </a:stretch>
        </p:blipFill>
        <p:spPr>
          <a:xfrm>
            <a:off x="1448689" y="1773538"/>
            <a:ext cx="8557563" cy="1573920"/>
          </a:xfrm>
          <a:prstGeom prst="rect">
            <a:avLst/>
          </a:prstGeom>
          <a:ln w="12700">
            <a:miter lim="400000"/>
          </a:ln>
        </p:spPr>
      </p:pic>
      <p:sp>
        <p:nvSpPr>
          <p:cNvPr id="150" name="Google Shape;196;p41"/>
          <p:cNvSpPr txBox="1"/>
          <p:nvPr/>
        </p:nvSpPr>
        <p:spPr>
          <a:xfrm>
            <a:off x="654549" y="1044599"/>
            <a:ext cx="9190202" cy="349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p>
            <a:pPr>
              <a:defRPr sz="1800"/>
            </a:pPr>
            <a:r>
              <a:rPr dirty="0"/>
              <a:t>Input: “</a:t>
            </a:r>
            <a:r>
              <a:rPr i="1" dirty="0"/>
              <a:t>China purchased two nuclear submarines from Russia last month.”</a:t>
            </a:r>
          </a:p>
        </p:txBody>
      </p:sp>
      <p:sp>
        <p:nvSpPr>
          <p:cNvPr id="151" name="Google Shape;197;p41"/>
          <p:cNvSpPr txBox="1"/>
          <p:nvPr/>
        </p:nvSpPr>
        <p:spPr>
          <a:xfrm>
            <a:off x="654549" y="1390799"/>
            <a:ext cx="9190202" cy="349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999" tIns="44999" rIns="44999" bIns="44999">
            <a:spAutoFit/>
          </a:bodyPr>
          <a:lstStyle>
            <a:lvl1pPr>
              <a:defRPr sz="1800"/>
            </a:lvl1pPr>
          </a:lstStyle>
          <a:p>
            <a:r>
              <a:t>Output: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CCCD-C9BD-4B78-B0C5-45E88BB10FF8}"/>
              </a:ext>
            </a:extLst>
          </p:cNvPr>
          <p:cNvSpPr>
            <a:spLocks noGrp="1"/>
          </p:cNvSpPr>
          <p:nvPr>
            <p:ph type="title"/>
          </p:nvPr>
        </p:nvSpPr>
        <p:spPr/>
        <p:txBody>
          <a:bodyPr/>
          <a:lstStyle/>
          <a:p>
            <a:r>
              <a:rPr lang="en-US" dirty="0"/>
              <a:t>Events’ Definitions</a:t>
            </a:r>
          </a:p>
        </p:txBody>
      </p:sp>
      <p:sp>
        <p:nvSpPr>
          <p:cNvPr id="3" name="Content Placeholder 2">
            <a:extLst>
              <a:ext uri="{FF2B5EF4-FFF2-40B4-BE49-F238E27FC236}">
                <a16:creationId xmlns:a16="http://schemas.microsoft.com/office/drawing/2014/main" id="{9BA6622F-4FB8-46F2-AA5F-C6F50C21103E}"/>
              </a:ext>
            </a:extLst>
          </p:cNvPr>
          <p:cNvSpPr>
            <a:spLocks noGrp="1"/>
          </p:cNvSpPr>
          <p:nvPr>
            <p:ph idx="1"/>
          </p:nvPr>
        </p:nvSpPr>
        <p:spPr>
          <a:xfrm>
            <a:off x="609600" y="1251856"/>
            <a:ext cx="4584012" cy="4484915"/>
          </a:xfrm>
        </p:spPr>
        <p:txBody>
          <a:bodyPr/>
          <a:lstStyle/>
          <a:p>
            <a:r>
              <a:rPr lang="en-US" sz="2000" dirty="0"/>
              <a:t>Given Event Schema for each event type in the anthology</a:t>
            </a:r>
          </a:p>
          <a:p>
            <a:r>
              <a:rPr lang="en-US" sz="2000" dirty="0"/>
              <a:t>Given a text snippet</a:t>
            </a:r>
          </a:p>
          <a:p>
            <a:endParaRPr lang="en-US" sz="2000" dirty="0"/>
          </a:p>
          <a:p>
            <a:r>
              <a:rPr lang="en-US" sz="2000" dirty="0">
                <a:solidFill>
                  <a:srgbClr val="3366CC"/>
                </a:solidFill>
              </a:rPr>
              <a:t>(1)</a:t>
            </a:r>
            <a:r>
              <a:rPr lang="en-US" sz="2000" dirty="0"/>
              <a:t> Identify the event type </a:t>
            </a:r>
          </a:p>
          <a:p>
            <a:pPr lvl="1"/>
            <a:r>
              <a:rPr lang="en-US" sz="1800" dirty="0"/>
              <a:t>Zero-shot text classification </a:t>
            </a:r>
          </a:p>
          <a:p>
            <a:r>
              <a:rPr lang="en-US" sz="2000" dirty="0">
                <a:solidFill>
                  <a:srgbClr val="3366CC"/>
                </a:solidFill>
              </a:rPr>
              <a:t>(2)</a:t>
            </a:r>
            <a:r>
              <a:rPr lang="en-US" sz="2000" dirty="0"/>
              <a:t> Choose the appropriate schema, and, with this guidance, generate questions that can determine the event’s arguments.</a:t>
            </a:r>
          </a:p>
          <a:p>
            <a:r>
              <a:rPr lang="en-US" sz="2000" dirty="0"/>
              <a:t>Importantly, there is a need to support also </a:t>
            </a:r>
            <a:r>
              <a:rPr lang="en-US" sz="2000" dirty="0">
                <a:solidFill>
                  <a:srgbClr val="3366CC"/>
                </a:solidFill>
              </a:rPr>
              <a:t>I-don’t-know</a:t>
            </a:r>
            <a:r>
              <a:rPr lang="en-US" sz="2000" dirty="0"/>
              <a:t>, since some of the questions will have know answer</a:t>
            </a:r>
          </a:p>
        </p:txBody>
      </p:sp>
      <p:sp>
        <p:nvSpPr>
          <p:cNvPr id="4" name="Slide Number Placeholder 3">
            <a:extLst>
              <a:ext uri="{FF2B5EF4-FFF2-40B4-BE49-F238E27FC236}">
                <a16:creationId xmlns:a16="http://schemas.microsoft.com/office/drawing/2014/main" id="{ABC47CED-2F1E-4D40-A525-E6E97793CFAF}"/>
              </a:ext>
            </a:extLst>
          </p:cNvPr>
          <p:cNvSpPr>
            <a:spLocks noGrp="1"/>
          </p:cNvSpPr>
          <p:nvPr>
            <p:ph type="sldNum" sz="quarter" idx="11"/>
          </p:nvPr>
        </p:nvSpPr>
        <p:spPr/>
        <p:txBody>
          <a:bodyPr/>
          <a:lstStyle/>
          <a:p>
            <a:fld id="{BDF588C3-71D6-5D45-B118-1C664482E1C2}" type="slidenum">
              <a:rPr lang="en-US" smtClean="0"/>
              <a:t>18</a:t>
            </a:fld>
            <a:endParaRPr lang="en-US"/>
          </a:p>
        </p:txBody>
      </p:sp>
      <p:sp>
        <p:nvSpPr>
          <p:cNvPr id="5" name="Google Shape;299;p58">
            <a:extLst>
              <a:ext uri="{FF2B5EF4-FFF2-40B4-BE49-F238E27FC236}">
                <a16:creationId xmlns:a16="http://schemas.microsoft.com/office/drawing/2014/main" id="{4DAFF059-C93C-406A-BC8D-E99EA937A5C0}"/>
              </a:ext>
            </a:extLst>
          </p:cNvPr>
          <p:cNvSpPr/>
          <p:nvPr/>
        </p:nvSpPr>
        <p:spPr>
          <a:xfrm>
            <a:off x="5518729" y="1072602"/>
            <a:ext cx="6381986" cy="2971798"/>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fr-FR" sz="1600" b="1" i="0" u="none" strike="noStrike" cap="none" dirty="0">
                <a:solidFill>
                  <a:srgbClr val="729FCF"/>
                </a:solidFill>
                <a:latin typeface="+mj-lt"/>
                <a:ea typeface="Arial"/>
                <a:cs typeface="Arial"/>
                <a:sym typeface="Arial"/>
              </a:rPr>
              <a:t>Event type</a:t>
            </a:r>
            <a:r>
              <a:rPr lang="fr-FR" sz="1600" b="0" i="0" u="none" strike="noStrike" cap="none" dirty="0">
                <a:solidFill>
                  <a:srgbClr val="000000"/>
                </a:solidFill>
                <a:latin typeface="+mj-lt"/>
                <a:ea typeface="Arial"/>
                <a:cs typeface="Arial"/>
                <a:sym typeface="Arial"/>
              </a:rPr>
              <a:t>: </a:t>
            </a:r>
            <a:endParaRPr sz="1600" b="0" i="0" u="none" strike="noStrike" cap="none" dirty="0">
              <a:latin typeface="+mj-lt"/>
              <a:ea typeface="Arial"/>
              <a:cs typeface="Arial"/>
              <a:sym typeface="Arial"/>
            </a:endParaRPr>
          </a:p>
          <a:p>
            <a:pPr marL="457200" marR="0" lvl="0" indent="0" algn="l" rtl="0">
              <a:lnSpc>
                <a:spcPct val="115000"/>
              </a:lnSpc>
              <a:spcBef>
                <a:spcPts val="0"/>
              </a:spcBef>
              <a:spcAft>
                <a:spcPts val="0"/>
              </a:spcAft>
              <a:buNone/>
            </a:pPr>
            <a:r>
              <a:rPr lang="fr-FR" sz="1600" b="0" i="0" u="none" strike="noStrike" cap="none" dirty="0">
                <a:solidFill>
                  <a:srgbClr val="000000"/>
                </a:solidFill>
                <a:latin typeface="+mj-lt"/>
                <a:ea typeface="Arial"/>
                <a:cs typeface="Arial"/>
                <a:sym typeface="Arial"/>
              </a:rPr>
              <a:t>TRANSFER-OWNERSHIP</a:t>
            </a:r>
            <a:endParaRPr sz="1600" b="0" i="0" u="none" strike="noStrike" cap="none" dirty="0">
              <a:latin typeface="+mj-lt"/>
              <a:ea typeface="Arial"/>
              <a:cs typeface="Arial"/>
              <a:sym typeface="Arial"/>
            </a:endParaRPr>
          </a:p>
          <a:p>
            <a:pPr marL="0" marR="0" lvl="0" indent="0" algn="l" rtl="0">
              <a:lnSpc>
                <a:spcPct val="115000"/>
              </a:lnSpc>
              <a:spcBef>
                <a:spcPts val="0"/>
              </a:spcBef>
              <a:spcAft>
                <a:spcPts val="0"/>
              </a:spcAft>
              <a:buNone/>
            </a:pPr>
            <a:r>
              <a:rPr lang="fr-FR" sz="1600" b="1" i="0" u="none" strike="noStrike" cap="none" dirty="0">
                <a:solidFill>
                  <a:srgbClr val="729FCF"/>
                </a:solidFill>
                <a:latin typeface="+mj-lt"/>
                <a:ea typeface="Arial"/>
                <a:cs typeface="Arial"/>
                <a:sym typeface="Arial"/>
              </a:rPr>
              <a:t>Argument slots</a:t>
            </a:r>
            <a:r>
              <a:rPr lang="fr-FR" sz="1600" b="0" i="0" u="none" strike="noStrike" cap="none" dirty="0">
                <a:solidFill>
                  <a:srgbClr val="000000"/>
                </a:solidFill>
                <a:latin typeface="+mj-lt"/>
                <a:ea typeface="Arial"/>
                <a:cs typeface="Arial"/>
                <a:sym typeface="Arial"/>
              </a:rPr>
              <a:t>:</a:t>
            </a:r>
            <a:endParaRPr sz="1600" b="0" i="0" u="none" strike="noStrike" cap="none" dirty="0">
              <a:latin typeface="+mj-lt"/>
              <a:ea typeface="Arial"/>
              <a:cs typeface="Arial"/>
              <a:sym typeface="Arial"/>
            </a:endParaRPr>
          </a:p>
          <a:p>
            <a:pPr marL="914400" marR="0" lvl="0" indent="-342720" algn="l" rtl="0">
              <a:lnSpc>
                <a:spcPct val="115000"/>
              </a:lnSpc>
              <a:spcBef>
                <a:spcPts val="0"/>
              </a:spcBef>
              <a:spcAft>
                <a:spcPts val="0"/>
              </a:spcAft>
              <a:buClr>
                <a:srgbClr val="000000"/>
              </a:buClr>
              <a:buSzPts val="1800"/>
              <a:buFont typeface="Arial"/>
              <a:buChar char="●"/>
            </a:pPr>
            <a:r>
              <a:rPr lang="fr-FR" sz="1600" b="1" i="0" u="none" strike="noStrike" cap="none" dirty="0">
                <a:solidFill>
                  <a:srgbClr val="000000"/>
                </a:solidFill>
                <a:latin typeface="+mj-lt"/>
                <a:ea typeface="Arial"/>
                <a:cs typeface="Arial"/>
                <a:sym typeface="Arial"/>
              </a:rPr>
              <a:t>Buyer-Arg</a:t>
            </a:r>
            <a:r>
              <a:rPr lang="fr-FR" sz="1600" b="0" i="0" u="none" strike="noStrike" cap="none" dirty="0">
                <a:solidFill>
                  <a:srgbClr val="000000"/>
                </a:solidFill>
                <a:latin typeface="+mj-lt"/>
                <a:ea typeface="Arial"/>
                <a:cs typeface="Arial"/>
                <a:sym typeface="Arial"/>
              </a:rPr>
              <a:t>: The </a:t>
            </a:r>
            <a:r>
              <a:rPr lang="fr-FR" sz="1600" b="0" i="0" u="none" strike="noStrike" cap="none" dirty="0" err="1">
                <a:solidFill>
                  <a:srgbClr val="000000"/>
                </a:solidFill>
                <a:latin typeface="+mj-lt"/>
                <a:ea typeface="Arial"/>
                <a:cs typeface="Arial"/>
                <a:sym typeface="Arial"/>
              </a:rPr>
              <a:t>buying</a:t>
            </a:r>
            <a:r>
              <a:rPr lang="fr-FR" sz="1600" b="0" i="0" u="none" strike="noStrike" cap="none" dirty="0">
                <a:solidFill>
                  <a:srgbClr val="000000"/>
                </a:solidFill>
                <a:latin typeface="+mj-lt"/>
                <a:ea typeface="Arial"/>
                <a:cs typeface="Arial"/>
                <a:sym typeface="Arial"/>
              </a:rPr>
              <a:t> agent</a:t>
            </a:r>
            <a:endParaRPr sz="1600" b="0" i="0" u="none" strike="noStrike" cap="none" dirty="0">
              <a:latin typeface="+mj-lt"/>
              <a:ea typeface="Arial"/>
              <a:cs typeface="Arial"/>
              <a:sym typeface="Arial"/>
            </a:endParaRPr>
          </a:p>
          <a:p>
            <a:pPr marL="914400" marR="0" lvl="0" indent="-342720" algn="l" rtl="0">
              <a:lnSpc>
                <a:spcPct val="115000"/>
              </a:lnSpc>
              <a:spcBef>
                <a:spcPts val="0"/>
              </a:spcBef>
              <a:spcAft>
                <a:spcPts val="0"/>
              </a:spcAft>
              <a:buClr>
                <a:srgbClr val="000000"/>
              </a:buClr>
              <a:buSzPts val="1800"/>
              <a:buFont typeface="Arial"/>
              <a:buChar char="●"/>
            </a:pPr>
            <a:r>
              <a:rPr lang="fr-FR" sz="1600" b="1" i="0" u="none" strike="noStrike" cap="none" dirty="0">
                <a:solidFill>
                  <a:srgbClr val="000000"/>
                </a:solidFill>
                <a:latin typeface="+mj-lt"/>
                <a:ea typeface="Arial"/>
                <a:cs typeface="Arial"/>
                <a:sym typeface="Arial"/>
              </a:rPr>
              <a:t>Seller-Arg</a:t>
            </a:r>
            <a:r>
              <a:rPr lang="fr-FR" sz="1600" b="0" i="0" u="none" strike="noStrike" cap="none" dirty="0">
                <a:solidFill>
                  <a:srgbClr val="000000"/>
                </a:solidFill>
                <a:latin typeface="+mj-lt"/>
                <a:ea typeface="Arial"/>
                <a:cs typeface="Arial"/>
                <a:sym typeface="Arial"/>
              </a:rPr>
              <a:t>: The </a:t>
            </a:r>
            <a:r>
              <a:rPr lang="fr-FR" sz="1600" b="0" i="0" u="none" strike="noStrike" cap="none" dirty="0" err="1">
                <a:solidFill>
                  <a:srgbClr val="000000"/>
                </a:solidFill>
                <a:latin typeface="+mj-lt"/>
                <a:ea typeface="Arial"/>
                <a:cs typeface="Arial"/>
                <a:sym typeface="Arial"/>
              </a:rPr>
              <a:t>selling</a:t>
            </a:r>
            <a:r>
              <a:rPr lang="fr-FR" sz="1600" b="0" i="0" u="none" strike="noStrike" cap="none" dirty="0">
                <a:solidFill>
                  <a:srgbClr val="000000"/>
                </a:solidFill>
                <a:latin typeface="+mj-lt"/>
                <a:ea typeface="Arial"/>
                <a:cs typeface="Arial"/>
                <a:sym typeface="Arial"/>
              </a:rPr>
              <a:t> agent</a:t>
            </a:r>
            <a:endParaRPr sz="1600" b="0" i="0" u="none" strike="noStrike" cap="none" dirty="0">
              <a:latin typeface="+mj-lt"/>
              <a:ea typeface="Arial"/>
              <a:cs typeface="Arial"/>
              <a:sym typeface="Arial"/>
            </a:endParaRPr>
          </a:p>
          <a:p>
            <a:pPr marL="914400" marR="0" lvl="0" indent="-342720" algn="l" rtl="0">
              <a:lnSpc>
                <a:spcPct val="115000"/>
              </a:lnSpc>
              <a:spcBef>
                <a:spcPts val="0"/>
              </a:spcBef>
              <a:spcAft>
                <a:spcPts val="0"/>
              </a:spcAft>
              <a:buClr>
                <a:srgbClr val="000000"/>
              </a:buClr>
              <a:buSzPts val="1800"/>
              <a:buFont typeface="Arial"/>
              <a:buChar char="●"/>
            </a:pPr>
            <a:r>
              <a:rPr lang="fr-FR" sz="1600" b="1" i="0" u="none" strike="noStrike" cap="none" dirty="0" err="1">
                <a:solidFill>
                  <a:srgbClr val="000000"/>
                </a:solidFill>
                <a:latin typeface="+mj-lt"/>
                <a:ea typeface="Arial"/>
                <a:cs typeface="Arial"/>
                <a:sym typeface="Arial"/>
              </a:rPr>
              <a:t>Beneficiary</a:t>
            </a:r>
            <a:r>
              <a:rPr lang="fr-FR" sz="1600" b="1" i="0" u="none" strike="noStrike" cap="none" dirty="0">
                <a:solidFill>
                  <a:srgbClr val="000000"/>
                </a:solidFill>
                <a:latin typeface="+mj-lt"/>
                <a:ea typeface="Arial"/>
                <a:cs typeface="Arial"/>
                <a:sym typeface="Arial"/>
              </a:rPr>
              <a:t>-Arg</a:t>
            </a:r>
            <a:r>
              <a:rPr lang="fr-FR" sz="1600" b="0" i="0" u="none" strike="noStrike" cap="none" dirty="0">
                <a:solidFill>
                  <a:srgbClr val="000000"/>
                </a:solidFill>
                <a:latin typeface="+mj-lt"/>
                <a:ea typeface="Arial"/>
                <a:cs typeface="Arial"/>
                <a:sym typeface="Arial"/>
              </a:rPr>
              <a:t>: The agent </a:t>
            </a:r>
            <a:r>
              <a:rPr lang="fr-FR" sz="1600" b="0" i="0" u="none" strike="noStrike" cap="none" dirty="0" err="1">
                <a:solidFill>
                  <a:srgbClr val="000000"/>
                </a:solidFill>
                <a:latin typeface="+mj-lt"/>
                <a:ea typeface="Arial"/>
                <a:cs typeface="Arial"/>
                <a:sym typeface="Arial"/>
              </a:rPr>
              <a:t>that</a:t>
            </a:r>
            <a:r>
              <a:rPr lang="fr-FR" sz="1600" b="0" i="0" u="none" strike="noStrike" cap="none" dirty="0">
                <a:solidFill>
                  <a:srgbClr val="000000"/>
                </a:solidFill>
                <a:latin typeface="+mj-lt"/>
                <a:ea typeface="Arial"/>
                <a:cs typeface="Arial"/>
                <a:sym typeface="Arial"/>
              </a:rPr>
              <a:t> </a:t>
            </a:r>
            <a:r>
              <a:rPr lang="fr-FR" sz="1600" b="0" i="0" u="none" strike="noStrike" cap="none" dirty="0" err="1">
                <a:solidFill>
                  <a:srgbClr val="000000"/>
                </a:solidFill>
                <a:latin typeface="+mj-lt"/>
                <a:ea typeface="Arial"/>
                <a:cs typeface="Arial"/>
                <a:sym typeface="Arial"/>
              </a:rPr>
              <a:t>benefits</a:t>
            </a:r>
            <a:r>
              <a:rPr lang="fr-FR" sz="1600" b="0" i="0" u="none" strike="noStrike" cap="none" dirty="0">
                <a:solidFill>
                  <a:srgbClr val="000000"/>
                </a:solidFill>
                <a:latin typeface="+mj-lt"/>
                <a:ea typeface="Arial"/>
                <a:cs typeface="Arial"/>
                <a:sym typeface="Arial"/>
              </a:rPr>
              <a:t> </a:t>
            </a:r>
            <a:r>
              <a:rPr lang="fr-FR" sz="1600" b="0" i="0" u="none" strike="noStrike" cap="none" dirty="0" err="1">
                <a:solidFill>
                  <a:srgbClr val="000000"/>
                </a:solidFill>
                <a:latin typeface="+mj-lt"/>
                <a:ea typeface="Arial"/>
                <a:cs typeface="Arial"/>
                <a:sym typeface="Arial"/>
              </a:rPr>
              <a:t>from</a:t>
            </a:r>
            <a:r>
              <a:rPr lang="fr-FR" sz="1600" b="0" i="0" u="none" strike="noStrike" cap="none" dirty="0">
                <a:solidFill>
                  <a:srgbClr val="000000"/>
                </a:solidFill>
                <a:latin typeface="+mj-lt"/>
                <a:ea typeface="Arial"/>
                <a:cs typeface="Arial"/>
                <a:sym typeface="Arial"/>
              </a:rPr>
              <a:t> the transaction</a:t>
            </a:r>
            <a:endParaRPr sz="1600" b="0" i="0" u="none" strike="noStrike" cap="none" dirty="0">
              <a:latin typeface="+mj-lt"/>
              <a:ea typeface="Arial"/>
              <a:cs typeface="Arial"/>
              <a:sym typeface="Arial"/>
            </a:endParaRPr>
          </a:p>
          <a:p>
            <a:pPr marL="914400" marR="0" lvl="0" indent="-342720" algn="l" rtl="0">
              <a:lnSpc>
                <a:spcPct val="115000"/>
              </a:lnSpc>
              <a:spcBef>
                <a:spcPts val="0"/>
              </a:spcBef>
              <a:spcAft>
                <a:spcPts val="0"/>
              </a:spcAft>
              <a:buClr>
                <a:srgbClr val="000000"/>
              </a:buClr>
              <a:buSzPts val="1800"/>
              <a:buFont typeface="Arial"/>
              <a:buChar char="●"/>
            </a:pPr>
            <a:r>
              <a:rPr lang="fr-FR" sz="1600" b="1" i="0" u="none" strike="noStrike" cap="none" dirty="0" err="1">
                <a:solidFill>
                  <a:srgbClr val="000000"/>
                </a:solidFill>
                <a:latin typeface="+mj-lt"/>
                <a:ea typeface="Arial"/>
                <a:cs typeface="Arial"/>
                <a:sym typeface="Arial"/>
              </a:rPr>
              <a:t>Artifact</a:t>
            </a:r>
            <a:r>
              <a:rPr lang="fr-FR" sz="1600" b="1" i="0" u="none" strike="noStrike" cap="none" dirty="0">
                <a:solidFill>
                  <a:srgbClr val="000000"/>
                </a:solidFill>
                <a:latin typeface="+mj-lt"/>
                <a:ea typeface="Arial"/>
                <a:cs typeface="Arial"/>
                <a:sym typeface="Arial"/>
              </a:rPr>
              <a:t>-Arg</a:t>
            </a:r>
            <a:r>
              <a:rPr lang="fr-FR" sz="1600" b="0" i="0" u="none" strike="noStrike" cap="none" dirty="0">
                <a:solidFill>
                  <a:srgbClr val="000000"/>
                </a:solidFill>
                <a:latin typeface="+mj-lt"/>
                <a:ea typeface="Arial"/>
                <a:cs typeface="Arial"/>
                <a:sym typeface="Arial"/>
              </a:rPr>
              <a:t>: The item or </a:t>
            </a:r>
            <a:r>
              <a:rPr lang="fr-FR" sz="1600" b="0" i="0" u="none" strike="noStrike" cap="none" dirty="0" err="1">
                <a:solidFill>
                  <a:srgbClr val="000000"/>
                </a:solidFill>
                <a:latin typeface="+mj-lt"/>
                <a:ea typeface="Arial"/>
                <a:cs typeface="Arial"/>
                <a:sym typeface="Arial"/>
              </a:rPr>
              <a:t>organization</a:t>
            </a:r>
            <a:r>
              <a:rPr lang="fr-FR" sz="1600" b="0" i="0" u="none" strike="noStrike" cap="none" dirty="0">
                <a:solidFill>
                  <a:srgbClr val="000000"/>
                </a:solidFill>
                <a:latin typeface="+mj-lt"/>
                <a:ea typeface="Arial"/>
                <a:cs typeface="Arial"/>
                <a:sym typeface="Arial"/>
              </a:rPr>
              <a:t>  </a:t>
            </a:r>
            <a:r>
              <a:rPr lang="fr-FR" sz="1600" b="0" i="0" u="none" strike="noStrike" cap="none" dirty="0" err="1">
                <a:solidFill>
                  <a:srgbClr val="000000"/>
                </a:solidFill>
                <a:latin typeface="+mj-lt"/>
                <a:ea typeface="Arial"/>
                <a:cs typeface="Arial"/>
                <a:sym typeface="Arial"/>
              </a:rPr>
              <a:t>that</a:t>
            </a:r>
            <a:r>
              <a:rPr lang="fr-FR" sz="1600" b="0" i="0" u="none" strike="noStrike" cap="none" dirty="0">
                <a:solidFill>
                  <a:srgbClr val="000000"/>
                </a:solidFill>
                <a:latin typeface="+mj-lt"/>
                <a:ea typeface="Arial"/>
                <a:cs typeface="Arial"/>
                <a:sym typeface="Arial"/>
              </a:rPr>
              <a:t> </a:t>
            </a:r>
            <a:r>
              <a:rPr lang="fr-FR" sz="1600" b="0" i="0" u="none" strike="noStrike" cap="none" dirty="0" err="1">
                <a:solidFill>
                  <a:srgbClr val="000000"/>
                </a:solidFill>
                <a:latin typeface="+mj-lt"/>
                <a:ea typeface="Arial"/>
                <a:cs typeface="Arial"/>
                <a:sym typeface="Arial"/>
              </a:rPr>
              <a:t>was</a:t>
            </a:r>
            <a:r>
              <a:rPr lang="fr-FR" sz="1600" b="0" i="0" u="none" strike="noStrike" cap="none" dirty="0">
                <a:solidFill>
                  <a:srgbClr val="000000"/>
                </a:solidFill>
                <a:latin typeface="+mj-lt"/>
                <a:ea typeface="Arial"/>
                <a:cs typeface="Arial"/>
                <a:sym typeface="Arial"/>
              </a:rPr>
              <a:t> </a:t>
            </a:r>
            <a:r>
              <a:rPr lang="fr-FR" sz="1600" b="0" i="0" u="none" strike="noStrike" cap="none" dirty="0" err="1">
                <a:solidFill>
                  <a:srgbClr val="000000"/>
                </a:solidFill>
                <a:latin typeface="+mj-lt"/>
                <a:ea typeface="Arial"/>
                <a:cs typeface="Arial"/>
                <a:sym typeface="Arial"/>
              </a:rPr>
              <a:t>bought</a:t>
            </a:r>
            <a:r>
              <a:rPr lang="fr-FR" sz="1600" b="0" i="0" u="none" strike="noStrike" cap="none" dirty="0">
                <a:solidFill>
                  <a:srgbClr val="000000"/>
                </a:solidFill>
                <a:latin typeface="+mj-lt"/>
                <a:ea typeface="Arial"/>
                <a:cs typeface="Arial"/>
                <a:sym typeface="Arial"/>
              </a:rPr>
              <a:t> or </a:t>
            </a:r>
            <a:r>
              <a:rPr lang="fr-FR" sz="1600" b="0" i="0" u="none" strike="noStrike" cap="none" dirty="0" err="1">
                <a:solidFill>
                  <a:srgbClr val="000000"/>
                </a:solidFill>
                <a:latin typeface="+mj-lt"/>
                <a:ea typeface="Arial"/>
                <a:cs typeface="Arial"/>
                <a:sym typeface="Arial"/>
              </a:rPr>
              <a:t>sold</a:t>
            </a:r>
            <a:endParaRPr sz="1600" b="0" i="0" u="none" strike="noStrike" cap="none" dirty="0">
              <a:latin typeface="+mj-lt"/>
              <a:ea typeface="Arial"/>
              <a:cs typeface="Arial"/>
              <a:sym typeface="Arial"/>
            </a:endParaRPr>
          </a:p>
          <a:p>
            <a:pPr marL="914400" marR="0" lvl="0" indent="-342720" algn="l" rtl="0">
              <a:lnSpc>
                <a:spcPct val="115000"/>
              </a:lnSpc>
              <a:spcBef>
                <a:spcPts val="0"/>
              </a:spcBef>
              <a:spcAft>
                <a:spcPts val="0"/>
              </a:spcAft>
              <a:buClr>
                <a:srgbClr val="000000"/>
              </a:buClr>
              <a:buSzPts val="1800"/>
              <a:buFont typeface="Arial"/>
              <a:buChar char="●"/>
            </a:pPr>
            <a:r>
              <a:rPr lang="fr-FR" sz="1600" b="1" i="0" u="none" strike="noStrike" cap="none" dirty="0">
                <a:solidFill>
                  <a:srgbClr val="000000"/>
                </a:solidFill>
                <a:latin typeface="+mj-lt"/>
                <a:ea typeface="Arial"/>
                <a:cs typeface="Arial"/>
                <a:sym typeface="Arial"/>
              </a:rPr>
              <a:t>Price-Arg</a:t>
            </a:r>
            <a:r>
              <a:rPr lang="fr-FR" sz="1600" b="0" i="0" u="none" strike="noStrike" cap="none" dirty="0">
                <a:solidFill>
                  <a:srgbClr val="000000"/>
                </a:solidFill>
                <a:latin typeface="+mj-lt"/>
                <a:ea typeface="Arial"/>
                <a:cs typeface="Arial"/>
                <a:sym typeface="Arial"/>
              </a:rPr>
              <a:t>: The sale </a:t>
            </a:r>
            <a:r>
              <a:rPr lang="fr-FR" sz="1600" b="0" i="0" u="none" strike="noStrike" cap="none" dirty="0" err="1">
                <a:solidFill>
                  <a:srgbClr val="000000"/>
                </a:solidFill>
                <a:latin typeface="+mj-lt"/>
                <a:ea typeface="Arial"/>
                <a:cs typeface="Arial"/>
                <a:sym typeface="Arial"/>
              </a:rPr>
              <a:t>price</a:t>
            </a:r>
            <a:r>
              <a:rPr lang="fr-FR" sz="1600" b="0" i="0" u="none" strike="noStrike" cap="none" dirty="0">
                <a:solidFill>
                  <a:srgbClr val="000000"/>
                </a:solidFill>
                <a:latin typeface="+mj-lt"/>
                <a:ea typeface="Arial"/>
                <a:cs typeface="Arial"/>
                <a:sym typeface="Arial"/>
              </a:rPr>
              <a:t> of the </a:t>
            </a:r>
            <a:r>
              <a:rPr lang="fr-FR" sz="1600" b="0" i="1" u="none" strike="noStrike" cap="none" dirty="0">
                <a:solidFill>
                  <a:srgbClr val="000000"/>
                </a:solidFill>
                <a:latin typeface="+mj-lt"/>
                <a:ea typeface="Arial"/>
                <a:cs typeface="Arial"/>
                <a:sym typeface="Arial"/>
              </a:rPr>
              <a:t>ARTIFACT-ARG</a:t>
            </a:r>
            <a:endParaRPr sz="1600" b="0" i="0" u="none" strike="noStrike" cap="none" dirty="0">
              <a:latin typeface="+mj-lt"/>
              <a:ea typeface="Arial"/>
              <a:cs typeface="Arial"/>
              <a:sym typeface="Arial"/>
            </a:endParaRPr>
          </a:p>
          <a:p>
            <a:pPr marL="914400" marR="0" lvl="0" indent="-342720" algn="l" rtl="0">
              <a:lnSpc>
                <a:spcPct val="115000"/>
              </a:lnSpc>
              <a:spcBef>
                <a:spcPts val="0"/>
              </a:spcBef>
              <a:spcAft>
                <a:spcPts val="0"/>
              </a:spcAft>
              <a:buClr>
                <a:srgbClr val="000000"/>
              </a:buClr>
              <a:buSzPts val="1800"/>
              <a:buFont typeface="Arial"/>
              <a:buChar char="●"/>
            </a:pPr>
            <a:r>
              <a:rPr lang="fr-FR" sz="1600" b="1" i="0" u="none" strike="noStrike" cap="none" dirty="0">
                <a:solidFill>
                  <a:srgbClr val="000000"/>
                </a:solidFill>
                <a:latin typeface="+mj-lt"/>
                <a:ea typeface="Arial"/>
                <a:cs typeface="Arial"/>
                <a:sym typeface="Arial"/>
              </a:rPr>
              <a:t>Time-Arg</a:t>
            </a:r>
            <a:r>
              <a:rPr lang="fr-FR" sz="1600" b="0" i="0" u="none" strike="noStrike" cap="none" dirty="0">
                <a:solidFill>
                  <a:srgbClr val="000000"/>
                </a:solidFill>
                <a:latin typeface="+mj-lt"/>
                <a:ea typeface="Arial"/>
                <a:cs typeface="Arial"/>
                <a:sym typeface="Arial"/>
              </a:rPr>
              <a:t>: </a:t>
            </a:r>
            <a:r>
              <a:rPr lang="fr-FR" sz="1600" b="0" i="0" u="none" strike="noStrike" cap="none" dirty="0" err="1">
                <a:solidFill>
                  <a:srgbClr val="000000"/>
                </a:solidFill>
                <a:latin typeface="+mj-lt"/>
                <a:ea typeface="Arial"/>
                <a:cs typeface="Arial"/>
                <a:sym typeface="Arial"/>
              </a:rPr>
              <a:t>When</a:t>
            </a:r>
            <a:r>
              <a:rPr lang="fr-FR" sz="1600" b="0" i="0" u="none" strike="noStrike" cap="none" dirty="0">
                <a:solidFill>
                  <a:srgbClr val="000000"/>
                </a:solidFill>
                <a:latin typeface="+mj-lt"/>
                <a:ea typeface="Arial"/>
                <a:cs typeface="Arial"/>
                <a:sym typeface="Arial"/>
              </a:rPr>
              <a:t> the sale </a:t>
            </a:r>
            <a:r>
              <a:rPr lang="fr-FR" sz="1600" b="0" i="0" u="none" strike="noStrike" cap="none" dirty="0" err="1">
                <a:solidFill>
                  <a:srgbClr val="000000"/>
                </a:solidFill>
                <a:latin typeface="+mj-lt"/>
                <a:ea typeface="Arial"/>
                <a:cs typeface="Arial"/>
                <a:sym typeface="Arial"/>
              </a:rPr>
              <a:t>takes</a:t>
            </a:r>
            <a:r>
              <a:rPr lang="fr-FR" sz="1600" b="0" i="0" u="none" strike="noStrike" cap="none" dirty="0">
                <a:solidFill>
                  <a:srgbClr val="000000"/>
                </a:solidFill>
                <a:latin typeface="+mj-lt"/>
                <a:ea typeface="Arial"/>
                <a:cs typeface="Arial"/>
                <a:sym typeface="Arial"/>
              </a:rPr>
              <a:t> place</a:t>
            </a:r>
            <a:endParaRPr sz="1600" b="0" i="0" u="none" strike="noStrike" cap="none" dirty="0">
              <a:latin typeface="+mj-lt"/>
              <a:ea typeface="Arial"/>
              <a:cs typeface="Arial"/>
              <a:sym typeface="Arial"/>
            </a:endParaRPr>
          </a:p>
          <a:p>
            <a:pPr marL="914400" marR="0" lvl="0" indent="-342720" algn="l" rtl="0">
              <a:lnSpc>
                <a:spcPct val="115000"/>
              </a:lnSpc>
              <a:spcBef>
                <a:spcPts val="0"/>
              </a:spcBef>
              <a:spcAft>
                <a:spcPts val="0"/>
              </a:spcAft>
              <a:buClr>
                <a:srgbClr val="000000"/>
              </a:buClr>
              <a:buSzPts val="1800"/>
              <a:buFont typeface="Arial"/>
              <a:buChar char="●"/>
            </a:pPr>
            <a:r>
              <a:rPr lang="fr-FR" sz="1600" b="1" i="0" u="none" strike="noStrike" cap="none" dirty="0">
                <a:solidFill>
                  <a:srgbClr val="000000"/>
                </a:solidFill>
                <a:latin typeface="+mj-lt"/>
                <a:ea typeface="Arial"/>
                <a:cs typeface="Arial"/>
                <a:sym typeface="Arial"/>
              </a:rPr>
              <a:t>Place-Arg</a:t>
            </a:r>
            <a:r>
              <a:rPr lang="fr-FR" sz="1600" b="0" i="0" u="none" strike="noStrike" cap="none" dirty="0">
                <a:solidFill>
                  <a:srgbClr val="000000"/>
                </a:solidFill>
                <a:latin typeface="+mj-lt"/>
                <a:ea typeface="Arial"/>
                <a:cs typeface="Arial"/>
                <a:sym typeface="Arial"/>
              </a:rPr>
              <a:t>: </a:t>
            </a:r>
            <a:r>
              <a:rPr lang="fr-FR" sz="1600" b="0" i="0" u="none" strike="noStrike" cap="none" dirty="0" err="1">
                <a:solidFill>
                  <a:srgbClr val="000000"/>
                </a:solidFill>
                <a:latin typeface="+mj-lt"/>
                <a:ea typeface="Arial"/>
                <a:cs typeface="Arial"/>
                <a:sym typeface="Arial"/>
              </a:rPr>
              <a:t>Where</a:t>
            </a:r>
            <a:r>
              <a:rPr lang="fr-FR" sz="1600" b="0" i="0" u="none" strike="noStrike" cap="none" dirty="0">
                <a:solidFill>
                  <a:srgbClr val="000000"/>
                </a:solidFill>
                <a:latin typeface="+mj-lt"/>
                <a:ea typeface="Arial"/>
                <a:cs typeface="Arial"/>
                <a:sym typeface="Arial"/>
              </a:rPr>
              <a:t> the sale </a:t>
            </a:r>
            <a:r>
              <a:rPr lang="fr-FR" sz="1600" b="0" i="0" u="none" strike="noStrike" cap="none" dirty="0" err="1">
                <a:solidFill>
                  <a:srgbClr val="000000"/>
                </a:solidFill>
                <a:latin typeface="+mj-lt"/>
                <a:ea typeface="Arial"/>
                <a:cs typeface="Arial"/>
                <a:sym typeface="Arial"/>
              </a:rPr>
              <a:t>takes</a:t>
            </a:r>
            <a:r>
              <a:rPr lang="fr-FR" sz="1600" b="0" i="0" u="none" strike="noStrike" cap="none" dirty="0">
                <a:solidFill>
                  <a:srgbClr val="000000"/>
                </a:solidFill>
                <a:latin typeface="+mj-lt"/>
                <a:ea typeface="Arial"/>
                <a:cs typeface="Arial"/>
                <a:sym typeface="Arial"/>
              </a:rPr>
              <a:t> place</a:t>
            </a:r>
            <a:endParaRPr sz="1600" b="0" i="0" u="none" strike="noStrike" cap="none" dirty="0">
              <a:latin typeface="+mj-lt"/>
              <a:ea typeface="Arial"/>
              <a:cs typeface="Arial"/>
              <a:sym typeface="Arial"/>
            </a:endParaRPr>
          </a:p>
        </p:txBody>
      </p:sp>
    </p:spTree>
    <p:extLst>
      <p:ext uri="{BB962C8B-B14F-4D97-AF65-F5344CB8AC3E}">
        <p14:creationId xmlns:p14="http://schemas.microsoft.com/office/powerpoint/2010/main" val="12839470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7"/>
          <p:cNvSpPr/>
          <p:nvPr/>
        </p:nvSpPr>
        <p:spPr>
          <a:xfrm>
            <a:off x="413640" y="20520"/>
            <a:ext cx="10971600" cy="92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7"/>
          <p:cNvSpPr/>
          <p:nvPr/>
        </p:nvSpPr>
        <p:spPr>
          <a:xfrm>
            <a:off x="1452240" y="2499120"/>
            <a:ext cx="244500" cy="346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fr-FR" sz="1800" b="0" i="0" u="none" strike="noStrike" cap="none">
                <a:solidFill>
                  <a:srgbClr val="000000"/>
                </a:solidFill>
                <a:latin typeface="Arial"/>
                <a:ea typeface="Arial"/>
                <a:cs typeface="Arial"/>
                <a:sym typeface="Arial"/>
              </a:rPr>
              <a:t> </a:t>
            </a:r>
            <a:endParaRPr sz="1800" b="0" i="0" u="none" strike="noStrike" cap="none">
              <a:latin typeface="Arial"/>
              <a:ea typeface="Arial"/>
              <a:cs typeface="Arial"/>
              <a:sym typeface="Arial"/>
            </a:endParaRPr>
          </a:p>
        </p:txBody>
      </p:sp>
      <p:sp>
        <p:nvSpPr>
          <p:cNvPr id="291" name="Google Shape;291;p57"/>
          <p:cNvSpPr txBox="1"/>
          <p:nvPr/>
        </p:nvSpPr>
        <p:spPr>
          <a:xfrm>
            <a:off x="11409120" y="6488280"/>
            <a:ext cx="273300" cy="264000"/>
          </a:xfrm>
          <a:prstGeom prst="rect">
            <a:avLst/>
          </a:prstGeom>
          <a:noFill/>
          <a:ln>
            <a:noFill/>
          </a:ln>
        </p:spPr>
        <p:txBody>
          <a:bodyPr spcFirstLastPara="1" wrap="square" lIns="45700" tIns="45700" rIns="45700" bIns="45700" anchor="b" anchorCtr="0">
            <a:noAutofit/>
          </a:bodyPr>
          <a:lstStyle/>
          <a:p>
            <a:pPr marL="0" marR="0" lvl="0" indent="0" algn="ctr" rtl="0">
              <a:lnSpc>
                <a:spcPct val="100000"/>
              </a:lnSpc>
              <a:spcBef>
                <a:spcPts val="0"/>
              </a:spcBef>
              <a:spcAft>
                <a:spcPts val="0"/>
              </a:spcAft>
              <a:buNone/>
            </a:pPr>
            <a:fld id="{00000000-1234-1234-1234-123412341234}" type="slidenum">
              <a:rPr lang="fr-FR" sz="1200" b="0" i="0" u="none" strike="noStrike" cap="none">
                <a:solidFill>
                  <a:srgbClr val="000000"/>
                </a:solidFill>
                <a:latin typeface="Arial"/>
                <a:ea typeface="Arial"/>
                <a:cs typeface="Arial"/>
                <a:sym typeface="Arial"/>
              </a:rPr>
              <a:t>19</a:t>
            </a:fld>
            <a:endParaRPr sz="1200" b="0" i="0" u="none" strike="noStrike" cap="none">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67F7D36D-55FB-4F7A-B86C-49E4564DC56D}"/>
              </a:ext>
            </a:extLst>
          </p:cNvPr>
          <p:cNvSpPr>
            <a:spLocks noGrp="1"/>
          </p:cNvSpPr>
          <p:nvPr>
            <p:ph type="title"/>
          </p:nvPr>
        </p:nvSpPr>
        <p:spPr/>
        <p:txBody>
          <a:bodyPr/>
          <a:lstStyle/>
          <a:p>
            <a:r>
              <a:rPr lang="fr-FR" dirty="0">
                <a:sym typeface="Calibri"/>
              </a:rPr>
              <a:t>Event Extraction as Question Answering</a:t>
            </a:r>
            <a:endParaRPr lang="en-US" dirty="0"/>
          </a:p>
        </p:txBody>
      </p:sp>
      <p:sp>
        <p:nvSpPr>
          <p:cNvPr id="3" name="Content Placeholder 2">
            <a:extLst>
              <a:ext uri="{FF2B5EF4-FFF2-40B4-BE49-F238E27FC236}">
                <a16:creationId xmlns:a16="http://schemas.microsoft.com/office/drawing/2014/main" id="{0151B101-1D65-4557-900D-06B78AD23E3D}"/>
              </a:ext>
            </a:extLst>
          </p:cNvPr>
          <p:cNvSpPr>
            <a:spLocks noGrp="1"/>
          </p:cNvSpPr>
          <p:nvPr>
            <p:ph idx="1"/>
          </p:nvPr>
        </p:nvSpPr>
        <p:spPr/>
        <p:txBody>
          <a:bodyPr/>
          <a:lstStyle/>
          <a:p>
            <a:pPr lvl="0"/>
            <a:r>
              <a:rPr lang="en-US" sz="2000" b="1" dirty="0"/>
              <a:t>Input: </a:t>
            </a:r>
            <a:r>
              <a:rPr lang="en-US" sz="2000" dirty="0"/>
              <a:t>China purchased two nuclear submarines from Russia last month.</a:t>
            </a:r>
          </a:p>
          <a:p>
            <a:pPr lvl="0"/>
            <a:endParaRPr lang="en-US" sz="2000" dirty="0"/>
          </a:p>
          <a:p>
            <a:pPr lvl="0"/>
            <a:r>
              <a:rPr lang="en-US" sz="1800" b="1" dirty="0">
                <a:sym typeface="Arial"/>
              </a:rPr>
              <a:t>Trigger: </a:t>
            </a:r>
            <a:r>
              <a:rPr lang="en-US" sz="1800" dirty="0">
                <a:sym typeface="Arial"/>
              </a:rPr>
              <a:t>purchased</a:t>
            </a:r>
            <a:endParaRPr lang="en-US" sz="1800" dirty="0"/>
          </a:p>
          <a:p>
            <a:pPr lvl="0"/>
            <a:r>
              <a:rPr lang="en-US" sz="1800" b="1" dirty="0">
                <a:sym typeface="Arial"/>
              </a:rPr>
              <a:t>Event Type: </a:t>
            </a:r>
          </a:p>
          <a:p>
            <a:pPr lvl="1"/>
            <a:r>
              <a:rPr lang="en-US" sz="1400" dirty="0"/>
              <a:t>Q0:</a:t>
            </a:r>
            <a:r>
              <a:rPr lang="en-US" sz="1400" dirty="0">
                <a:sym typeface="Arial"/>
              </a:rPr>
              <a:t> D</a:t>
            </a:r>
            <a:r>
              <a:rPr lang="en-US" sz="1400" dirty="0"/>
              <a:t>id someone transfer ownership?      			  (multiple questions are being asked)</a:t>
            </a:r>
          </a:p>
          <a:p>
            <a:pPr lvl="1"/>
            <a:r>
              <a:rPr lang="en-US" sz="1400" dirty="0"/>
              <a:t>A0: Yes   ⇒TRANSFER-OWNERSHIP  (TC)</a:t>
            </a:r>
          </a:p>
          <a:p>
            <a:pPr lvl="0"/>
            <a:r>
              <a:rPr lang="en-US" sz="1800" b="1" dirty="0"/>
              <a:t>Arguments:</a:t>
            </a:r>
            <a:r>
              <a:rPr lang="en-US" sz="1800" dirty="0"/>
              <a:t>  (now we know the event type)</a:t>
            </a:r>
          </a:p>
          <a:p>
            <a:pPr lvl="1"/>
            <a:r>
              <a:rPr lang="en-US" sz="1400" b="1" dirty="0"/>
              <a:t>Q1:</a:t>
            </a:r>
            <a:r>
              <a:rPr lang="en-US" sz="1400" dirty="0"/>
              <a:t> What was purchased?                          			  (multiple questions for each </a:t>
            </a:r>
            <a:r>
              <a:rPr lang="en-US" sz="1400" dirty="0" err="1"/>
              <a:t>arg</a:t>
            </a:r>
            <a:r>
              <a:rPr lang="en-US" sz="1400" dirty="0"/>
              <a:t> type)               </a:t>
            </a:r>
          </a:p>
          <a:p>
            <a:pPr lvl="1"/>
            <a:r>
              <a:rPr lang="en-US" sz="1400" b="1" dirty="0"/>
              <a:t>A1:</a:t>
            </a:r>
            <a:r>
              <a:rPr lang="en-US" sz="1400" dirty="0"/>
              <a:t> Two nuclear submarines.    ⇒Artifact-</a:t>
            </a:r>
            <a:r>
              <a:rPr lang="en-US" sz="1400" dirty="0" err="1"/>
              <a:t>Arg</a:t>
            </a:r>
            <a:endParaRPr lang="en-US" sz="1400" dirty="0"/>
          </a:p>
          <a:p>
            <a:pPr lvl="1"/>
            <a:endParaRPr lang="en-US" sz="1800" dirty="0"/>
          </a:p>
          <a:p>
            <a:pPr lvl="1"/>
            <a:r>
              <a:rPr lang="en-US" sz="1400" b="1" dirty="0"/>
              <a:t>Q2:</a:t>
            </a:r>
            <a:r>
              <a:rPr lang="en-US" sz="1400" dirty="0"/>
              <a:t> Who purchased two nuclear submarines?</a:t>
            </a:r>
            <a:r>
              <a:rPr lang="en-US" sz="1800" dirty="0"/>
              <a:t>               </a:t>
            </a:r>
          </a:p>
          <a:p>
            <a:pPr lvl="1"/>
            <a:r>
              <a:rPr lang="en-US" sz="1400" b="1" dirty="0"/>
              <a:t>A2:</a:t>
            </a:r>
            <a:r>
              <a:rPr lang="en-US" sz="1400" dirty="0"/>
              <a:t> China.                                  ⇒Buyer-</a:t>
            </a:r>
            <a:r>
              <a:rPr lang="en-US" sz="1400" dirty="0" err="1"/>
              <a:t>Arg</a:t>
            </a:r>
            <a:endParaRPr lang="en-US" sz="1400" dirty="0"/>
          </a:p>
          <a:p>
            <a:pPr marL="0" lvl="0" indent="0">
              <a:buNone/>
            </a:pPr>
            <a:r>
              <a:rPr lang="en-US" sz="1800" dirty="0"/>
              <a:t>                     </a:t>
            </a:r>
          </a:p>
          <a:p>
            <a:pPr lvl="1"/>
            <a:r>
              <a:rPr lang="en-US" sz="1400" b="1" dirty="0"/>
              <a:t>Q3:</a:t>
            </a:r>
            <a:r>
              <a:rPr lang="en-US" sz="1400" dirty="0"/>
              <a:t> Who did China purchase two nuclear submarines from?</a:t>
            </a:r>
            <a:endParaRPr lang="en-US" sz="1800" dirty="0"/>
          </a:p>
          <a:p>
            <a:pPr lvl="1"/>
            <a:r>
              <a:rPr lang="en-US" sz="1400" b="1" dirty="0"/>
              <a:t>A3:</a:t>
            </a:r>
            <a:r>
              <a:rPr lang="en-US" sz="1400" dirty="0"/>
              <a:t> Russia.                                 ⇒Seller-</a:t>
            </a:r>
            <a:r>
              <a:rPr lang="en-US" sz="1400" dirty="0" err="1"/>
              <a:t>Arg</a:t>
            </a:r>
            <a:r>
              <a:rPr lang="en-US" sz="1400" dirty="0"/>
              <a:t>      </a:t>
            </a:r>
          </a:p>
          <a:p>
            <a:pPr lvl="1"/>
            <a:r>
              <a:rPr lang="en-US" sz="1400" dirty="0"/>
              <a:t>…..</a:t>
            </a:r>
          </a:p>
          <a:p>
            <a:pPr lvl="1"/>
            <a:r>
              <a:rPr lang="en-US" sz="1400" b="1" dirty="0"/>
              <a:t>Q7:</a:t>
            </a:r>
            <a:r>
              <a:rPr lang="en-US" sz="1400" dirty="0"/>
              <a:t> Where was the transaction? </a:t>
            </a:r>
          </a:p>
          <a:p>
            <a:pPr lvl="1"/>
            <a:r>
              <a:rPr lang="en-US" sz="1400" b="1" dirty="0"/>
              <a:t>A7:</a:t>
            </a:r>
            <a:r>
              <a:rPr lang="en-US" sz="1400" dirty="0"/>
              <a:t> I-don’t-know.                      ⇒Place-</a:t>
            </a:r>
            <a:r>
              <a:rPr lang="en-US" sz="1400" dirty="0" err="1"/>
              <a:t>Arg</a:t>
            </a:r>
            <a:r>
              <a:rPr lang="en-US" sz="1400" dirty="0"/>
              <a:t>                 </a:t>
            </a:r>
          </a:p>
          <a:p>
            <a:pPr lvl="1"/>
            <a:r>
              <a:rPr lang="en-US" sz="1400" dirty="0"/>
              <a:t>           </a:t>
            </a:r>
          </a:p>
          <a:p>
            <a:pPr marL="0" lvl="0" indent="0">
              <a:buNone/>
            </a:pPr>
            <a:endParaRPr lang="en-US" sz="2000" dirty="0"/>
          </a:p>
          <a:p>
            <a:endParaRPr lang="en-US" sz="2000" dirty="0"/>
          </a:p>
        </p:txBody>
      </p:sp>
      <p:sp>
        <p:nvSpPr>
          <p:cNvPr id="7" name="Rectangle 6">
            <a:extLst>
              <a:ext uri="{FF2B5EF4-FFF2-40B4-BE49-F238E27FC236}">
                <a16:creationId xmlns:a16="http://schemas.microsoft.com/office/drawing/2014/main" id="{05C6A523-1BA0-4E34-8CF8-B556B81E64B2}"/>
              </a:ext>
            </a:extLst>
          </p:cNvPr>
          <p:cNvSpPr/>
          <p:nvPr/>
        </p:nvSpPr>
        <p:spPr>
          <a:xfrm>
            <a:off x="6905297" y="4157769"/>
            <a:ext cx="4052489" cy="2062103"/>
          </a:xfrm>
          <a:prstGeom prst="rect">
            <a:avLst/>
          </a:prstGeom>
          <a:solidFill>
            <a:schemeClr val="bg1">
              <a:lumMod val="95000"/>
            </a:schemeClr>
          </a:solidFill>
          <a:ln>
            <a:solidFill>
              <a:srgbClr val="3366CC"/>
            </a:solidFill>
          </a:ln>
        </p:spPr>
        <p:txBody>
          <a:bodyPr wrap="square">
            <a:spAutoFit/>
          </a:bodyPr>
          <a:lstStyle/>
          <a:p>
            <a:pPr algn="ctr"/>
            <a:r>
              <a:rPr lang="en-US" sz="1600" dirty="0">
                <a:solidFill>
                  <a:srgbClr val="3366CC"/>
                </a:solidFill>
                <a:latin typeface="+mj-lt"/>
              </a:rPr>
              <a:t>Work in progress</a:t>
            </a:r>
          </a:p>
          <a:p>
            <a:pPr algn="ctr"/>
            <a:endParaRPr lang="en-US" sz="1600" dirty="0">
              <a:latin typeface="+mj-lt"/>
            </a:endParaRPr>
          </a:p>
          <a:p>
            <a:pPr algn="ctr"/>
            <a:r>
              <a:rPr lang="en-US" sz="1600" dirty="0">
                <a:latin typeface="+mj-lt"/>
              </a:rPr>
              <a:t>We are relying on the ability to answer extractive questions and the fact that there are multiple large datasets for this task.</a:t>
            </a:r>
          </a:p>
          <a:p>
            <a:pPr algn="ctr"/>
            <a:r>
              <a:rPr lang="en-US" sz="1600" dirty="0">
                <a:latin typeface="+mj-lt"/>
              </a:rPr>
              <a:t>e.g., [He et al. 2019]</a:t>
            </a:r>
          </a:p>
          <a:p>
            <a:pPr algn="ctr"/>
            <a:r>
              <a:rPr lang="en-US" sz="1600" dirty="0">
                <a:latin typeface="+mj-lt"/>
              </a:rPr>
              <a:t>The ability to support </a:t>
            </a:r>
            <a:r>
              <a:rPr lang="en-US" sz="1600" b="1" dirty="0">
                <a:latin typeface="+mj-lt"/>
              </a:rPr>
              <a:t>I-don’t-know</a:t>
            </a:r>
            <a:r>
              <a:rPr lang="en-US" sz="1600" dirty="0">
                <a:latin typeface="+mj-lt"/>
              </a:rPr>
              <a:t> is harder.</a:t>
            </a:r>
          </a:p>
          <a:p>
            <a:pPr algn="ctr"/>
            <a:endParaRPr lang="en-US" sz="16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8" end="1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185-D502-4627-B70F-31659C0EBD81}"/>
              </a:ext>
            </a:extLst>
          </p:cNvPr>
          <p:cNvSpPr>
            <a:spLocks noGrp="1"/>
          </p:cNvSpPr>
          <p:nvPr>
            <p:ph type="title"/>
          </p:nvPr>
        </p:nvSpPr>
        <p:spPr/>
        <p:txBody>
          <a:bodyPr/>
          <a:lstStyle/>
          <a:p>
            <a:r>
              <a:rPr lang="en-US" dirty="0"/>
              <a:t>This class</a:t>
            </a:r>
          </a:p>
        </p:txBody>
      </p:sp>
      <p:sp>
        <p:nvSpPr>
          <p:cNvPr id="3" name="Content Placeholder 2">
            <a:extLst>
              <a:ext uri="{FF2B5EF4-FFF2-40B4-BE49-F238E27FC236}">
                <a16:creationId xmlns:a16="http://schemas.microsoft.com/office/drawing/2014/main" id="{E37F9463-A2C6-4930-A5BD-6DEC0646BA50}"/>
              </a:ext>
            </a:extLst>
          </p:cNvPr>
          <p:cNvSpPr>
            <a:spLocks noGrp="1"/>
          </p:cNvSpPr>
          <p:nvPr>
            <p:ph idx="1"/>
          </p:nvPr>
        </p:nvSpPr>
        <p:spPr/>
        <p:txBody>
          <a:bodyPr/>
          <a:lstStyle/>
          <a:p>
            <a:r>
              <a:rPr lang="en-US" dirty="0"/>
              <a:t>Understand early and current work on Learning in Few-Labels Settings</a:t>
            </a:r>
          </a:p>
          <a:p>
            <a:pPr lvl="1"/>
            <a:r>
              <a:rPr lang="en-US" dirty="0"/>
              <a:t>(Learn to) read critically, present, and discuss papers</a:t>
            </a:r>
          </a:p>
          <a:p>
            <a:r>
              <a:rPr lang="en-US" dirty="0"/>
              <a:t>Think about, and Understand realistic learning situations</a:t>
            </a:r>
          </a:p>
          <a:p>
            <a:pPr lvl="1"/>
            <a:r>
              <a:rPr lang="en-US" dirty="0"/>
              <a:t>Move away from the “easy cases” to the challenging ones</a:t>
            </a:r>
          </a:p>
          <a:p>
            <a:pPr lvl="1"/>
            <a:r>
              <a:rPr lang="en-US" dirty="0"/>
              <a:t>Conceptual and technical</a:t>
            </a:r>
          </a:p>
          <a:p>
            <a:r>
              <a:rPr lang="en-US" dirty="0"/>
              <a:t>Try some new ideas</a:t>
            </a:r>
          </a:p>
          <a:p>
            <a:r>
              <a:rPr lang="en-US" dirty="0"/>
              <a:t>How:</a:t>
            </a:r>
          </a:p>
          <a:p>
            <a:pPr lvl="1"/>
            <a:r>
              <a:rPr lang="en-US" dirty="0"/>
              <a:t>Presenting/discussing papers </a:t>
            </a:r>
          </a:p>
          <a:p>
            <a:pPr lvl="2"/>
            <a:r>
              <a:rPr lang="en-US" dirty="0"/>
              <a:t>Probably: 1-2 presentations each; </a:t>
            </a:r>
          </a:p>
          <a:p>
            <a:pPr lvl="2"/>
            <a:r>
              <a:rPr lang="en-US" dirty="0"/>
              <a:t>Each paper will have 2 discussants: pro/con</a:t>
            </a:r>
          </a:p>
          <a:p>
            <a:pPr lvl="1"/>
            <a:r>
              <a:rPr lang="en-US" dirty="0"/>
              <a:t>Writing 4 critical reviews</a:t>
            </a:r>
          </a:p>
          <a:p>
            <a:pPr lvl="1"/>
            <a:r>
              <a:rPr lang="en-US" dirty="0"/>
              <a:t>“Small” individual project (reproducing); </a:t>
            </a:r>
          </a:p>
          <a:p>
            <a:pPr lvl="1"/>
            <a:r>
              <a:rPr lang="en-US" dirty="0"/>
              <a:t>Large project (pairs)</a:t>
            </a:r>
          </a:p>
          <a:p>
            <a:pPr lvl="1"/>
            <a:r>
              <a:rPr lang="en-US" dirty="0"/>
              <a:t>Tentative details are on the web site.</a:t>
            </a:r>
          </a:p>
        </p:txBody>
      </p:sp>
      <p:sp>
        <p:nvSpPr>
          <p:cNvPr id="6" name="Rectangle 5">
            <a:extLst>
              <a:ext uri="{FF2B5EF4-FFF2-40B4-BE49-F238E27FC236}">
                <a16:creationId xmlns:a16="http://schemas.microsoft.com/office/drawing/2014/main" id="{D3C9DD24-B9E8-4C4F-9FBF-732D0E09AE7C}"/>
              </a:ext>
            </a:extLst>
          </p:cNvPr>
          <p:cNvSpPr/>
          <p:nvPr/>
        </p:nvSpPr>
        <p:spPr>
          <a:xfrm>
            <a:off x="8404789" y="1715598"/>
            <a:ext cx="3462472" cy="4678204"/>
          </a:xfrm>
          <a:prstGeom prst="rect">
            <a:avLst/>
          </a:prstGeom>
          <a:solidFill>
            <a:schemeClr val="bg1">
              <a:lumMod val="95000"/>
            </a:schemeClr>
          </a:solidFill>
          <a:ln>
            <a:solidFill>
              <a:schemeClr val="accent1"/>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Machine Learning</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519/419	</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520</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Other?</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NLP</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Yoav Goldberg’s book</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Jurafsky and Martin</a:t>
            </a:r>
          </a:p>
          <a:p>
            <a:pPr marL="800100" lvl="1" indent="-342900" fontAlgn="base">
              <a:spcBef>
                <a:spcPct val="20000"/>
              </a:spcBef>
              <a:spcAft>
                <a:spcPct val="0"/>
              </a:spcAft>
              <a:buClr>
                <a:srgbClr val="E7E6E6">
                  <a:lumMod val="25000"/>
                </a:srgbClr>
              </a:buClr>
              <a:buSzPct val="75000"/>
              <a:buFont typeface="Wingdings" charset="2"/>
              <a:buChar char="n"/>
            </a:pPr>
            <a:r>
              <a:rPr lang="en-US" sz="1400" dirty="0"/>
              <a:t>Jacob Eisenstein</a:t>
            </a:r>
            <a:endParaRPr lang="en-US" sz="14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Attendance is mandatory</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Participation is mandatory</a:t>
            </a:r>
          </a:p>
          <a:p>
            <a:pPr marL="342900" indent="-342900" fontAlgn="base">
              <a:spcBef>
                <a:spcPct val="20000"/>
              </a:spcBef>
              <a:spcAft>
                <a:spcPct val="0"/>
              </a:spcAft>
              <a:buClr>
                <a:srgbClr val="E7E6E6">
                  <a:lumMod val="25000"/>
                </a:srgbClr>
              </a:buClr>
              <a:buSzPct val="75000"/>
              <a:buFont typeface="Wingdings" charset="2"/>
              <a:buChar char="n"/>
            </a:pPr>
            <a:endParaRPr lang="en-US" sz="12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Time: Monday 3pm, break, 4:30 pm.</a:t>
            </a:r>
          </a:p>
          <a:p>
            <a:pPr marL="342900" indent="-342900" fontAlgn="base">
              <a:spcBef>
                <a:spcPct val="20000"/>
              </a:spcBef>
              <a:spcAft>
                <a:spcPct val="0"/>
              </a:spcAft>
              <a:buClr>
                <a:srgbClr val="E7E6E6">
                  <a:lumMod val="25000"/>
                </a:srgbClr>
              </a:buClr>
              <a:buSzPct val="75000"/>
              <a:buFont typeface="Wingdings" charset="2"/>
              <a:buChar char="n"/>
            </a:pPr>
            <a:r>
              <a:rPr lang="en-US" sz="1400" dirty="0"/>
              <a:t>Zoom Meeting </a:t>
            </a:r>
            <a:r>
              <a:rPr lang="en-US" sz="1400" u="sng" dirty="0">
                <a:hlinkClick r:id="rId2"/>
              </a:rPr>
              <a:t>https://upenn.zoom.us/j/95494190734?pwd=MzhMek83U0hCSVgrblZkenZjL1hIUT09</a:t>
            </a:r>
            <a:r>
              <a:rPr lang="en-US" sz="1400" b="1" kern="0" dirty="0">
                <a:solidFill>
                  <a:srgbClr val="000000"/>
                </a:solidFill>
              </a:rPr>
              <a:t> </a:t>
            </a:r>
          </a:p>
          <a:p>
            <a:pPr marL="342900" indent="-342900" fontAlgn="base">
              <a:spcBef>
                <a:spcPct val="20000"/>
              </a:spcBef>
              <a:spcAft>
                <a:spcPct val="0"/>
              </a:spcAft>
              <a:buClr>
                <a:srgbClr val="E7E6E6">
                  <a:lumMod val="25000"/>
                </a:srgbClr>
              </a:buClr>
              <a:buSzPct val="75000"/>
              <a:buFont typeface="Wingdings" charset="2"/>
              <a:buChar char="n"/>
            </a:pPr>
            <a:r>
              <a:rPr lang="en-US" sz="1400" b="1" kern="0" dirty="0">
                <a:solidFill>
                  <a:srgbClr val="000000"/>
                </a:solidFill>
              </a:rPr>
              <a:t>TA: Soham Dan</a:t>
            </a:r>
          </a:p>
          <a:p>
            <a:pPr marL="800100" lvl="1" indent="-342900" fontAlgn="base">
              <a:spcBef>
                <a:spcPct val="20000"/>
              </a:spcBef>
              <a:spcAft>
                <a:spcPct val="0"/>
              </a:spcAft>
              <a:buClr>
                <a:srgbClr val="E7E6E6">
                  <a:lumMod val="25000"/>
                </a:srgbClr>
              </a:buClr>
              <a:buSzPct val="75000"/>
              <a:buFont typeface="Wingdings" charset="2"/>
              <a:buChar char="n"/>
            </a:pPr>
            <a:r>
              <a:rPr lang="en-US" sz="1400" b="1" kern="0" dirty="0">
                <a:solidFill>
                  <a:srgbClr val="000000"/>
                </a:solidFill>
              </a:rPr>
              <a:t>Office hours: 6-7pm Monday</a:t>
            </a:r>
            <a:endParaRPr lang="en-US" sz="1400" b="1" dirty="0"/>
          </a:p>
        </p:txBody>
      </p:sp>
      <p:sp>
        <p:nvSpPr>
          <p:cNvPr id="5" name="Rectangle 4">
            <a:extLst>
              <a:ext uri="{FF2B5EF4-FFF2-40B4-BE49-F238E27FC236}">
                <a16:creationId xmlns:a16="http://schemas.microsoft.com/office/drawing/2014/main" id="{160CE609-54C2-4613-B965-2928474845EE}"/>
              </a:ext>
            </a:extLst>
          </p:cNvPr>
          <p:cNvSpPr/>
          <p:nvPr/>
        </p:nvSpPr>
        <p:spPr>
          <a:xfrm>
            <a:off x="2803159" y="80989"/>
            <a:ext cx="3462472" cy="1101840"/>
          </a:xfrm>
          <a:prstGeom prst="rect">
            <a:avLst/>
          </a:prstGeom>
          <a:solidFill>
            <a:schemeClr val="bg1">
              <a:lumMod val="95000"/>
            </a:schemeClr>
          </a:solidFill>
          <a:ln>
            <a:solidFill>
              <a:schemeClr val="accent1"/>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Presentations</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Key part of the class</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Send me your presentation by Wednesday before you present</a:t>
            </a:r>
            <a:r>
              <a:rPr lang="en-US" sz="1600" kern="0" dirty="0">
                <a:solidFill>
                  <a:srgbClr val="000000"/>
                </a:solidFill>
              </a:rPr>
              <a:t>.</a:t>
            </a:r>
          </a:p>
        </p:txBody>
      </p:sp>
      <p:sp>
        <p:nvSpPr>
          <p:cNvPr id="7" name="Rectangle 6">
            <a:extLst>
              <a:ext uri="{FF2B5EF4-FFF2-40B4-BE49-F238E27FC236}">
                <a16:creationId xmlns:a16="http://schemas.microsoft.com/office/drawing/2014/main" id="{E41741D5-4788-4A36-8E5E-0893B148132B}"/>
              </a:ext>
            </a:extLst>
          </p:cNvPr>
          <p:cNvSpPr/>
          <p:nvPr/>
        </p:nvSpPr>
        <p:spPr>
          <a:xfrm>
            <a:off x="6570479" y="77972"/>
            <a:ext cx="2493232" cy="634020"/>
          </a:xfrm>
          <a:prstGeom prst="rect">
            <a:avLst/>
          </a:prstGeom>
          <a:solidFill>
            <a:schemeClr val="bg1">
              <a:lumMod val="95000"/>
            </a:schemeClr>
          </a:solidFill>
          <a:ln>
            <a:solidFill>
              <a:schemeClr val="accent1"/>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Discussion/Discussants</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Projects</a:t>
            </a:r>
          </a:p>
        </p:txBody>
      </p:sp>
      <p:sp>
        <p:nvSpPr>
          <p:cNvPr id="8" name="Rectangle 7">
            <a:extLst>
              <a:ext uri="{FF2B5EF4-FFF2-40B4-BE49-F238E27FC236}">
                <a16:creationId xmlns:a16="http://schemas.microsoft.com/office/drawing/2014/main" id="{116164B6-C034-4218-A8CD-7B01D95693BD}"/>
              </a:ext>
            </a:extLst>
          </p:cNvPr>
          <p:cNvSpPr/>
          <p:nvPr/>
        </p:nvSpPr>
        <p:spPr>
          <a:xfrm>
            <a:off x="5479972" y="3103074"/>
            <a:ext cx="2493232" cy="1569660"/>
          </a:xfrm>
          <a:prstGeom prst="rect">
            <a:avLst/>
          </a:prstGeom>
          <a:solidFill>
            <a:schemeClr val="bg1">
              <a:lumMod val="95000"/>
            </a:schemeClr>
          </a:solidFill>
          <a:ln>
            <a:solidFill>
              <a:schemeClr val="accent1"/>
            </a:solidFill>
          </a:ln>
        </p:spPr>
        <p:txBody>
          <a:bodyPr wrap="square">
            <a:spAutoFit/>
          </a:bodyPr>
          <a:lstStyle/>
          <a:p>
            <a:pPr algn="ctr" fontAlgn="base">
              <a:spcBef>
                <a:spcPct val="20000"/>
              </a:spcBef>
              <a:spcAft>
                <a:spcPct val="0"/>
              </a:spcAft>
              <a:buClr>
                <a:srgbClr val="E7E6E6">
                  <a:lumMod val="25000"/>
                </a:srgbClr>
              </a:buClr>
              <a:buSzPct val="75000"/>
            </a:pPr>
            <a:r>
              <a:rPr lang="en-US" sz="1600" kern="0" dirty="0">
                <a:solidFill>
                  <a:srgbClr val="FF0000"/>
                </a:solidFill>
              </a:rPr>
              <a:t>All the material will be available on the class’ web site, open to all. Let me know if you don’t want your presentation to be </a:t>
            </a:r>
            <a:r>
              <a:rPr lang="en-US" sz="1600" kern="0" dirty="0" err="1">
                <a:solidFill>
                  <a:srgbClr val="FF0000"/>
                </a:solidFill>
              </a:rPr>
              <a:t>avaialble</a:t>
            </a:r>
            <a:r>
              <a:rPr lang="en-US" sz="1600" kern="0" dirty="0">
                <a:solidFill>
                  <a:srgbClr val="FF0000"/>
                </a:solidFill>
              </a:rPr>
              <a:t>. </a:t>
            </a:r>
          </a:p>
        </p:txBody>
      </p:sp>
      <p:sp>
        <p:nvSpPr>
          <p:cNvPr id="9" name="Rectangle 8">
            <a:extLst>
              <a:ext uri="{FF2B5EF4-FFF2-40B4-BE49-F238E27FC236}">
                <a16:creationId xmlns:a16="http://schemas.microsoft.com/office/drawing/2014/main" id="{BECB57D7-0A34-47B9-B99F-B32992412745}"/>
              </a:ext>
            </a:extLst>
          </p:cNvPr>
          <p:cNvSpPr/>
          <p:nvPr/>
        </p:nvSpPr>
        <p:spPr>
          <a:xfrm>
            <a:off x="6570479" y="878789"/>
            <a:ext cx="2493232" cy="338554"/>
          </a:xfrm>
          <a:prstGeom prst="rect">
            <a:avLst/>
          </a:prstGeom>
          <a:solidFill>
            <a:schemeClr val="bg1">
              <a:lumMod val="95000"/>
            </a:schemeClr>
          </a:solidFill>
          <a:ln>
            <a:solidFill>
              <a:schemeClr val="accent1"/>
            </a:solidFill>
          </a:ln>
        </p:spPr>
        <p:txBody>
          <a:bodyPr wrap="square">
            <a:spAutoFit/>
          </a:bodyPr>
          <a:lstStyle/>
          <a:p>
            <a:pPr algn="ctr" fontAlgn="base">
              <a:spcBef>
                <a:spcPct val="20000"/>
              </a:spcBef>
              <a:spcAft>
                <a:spcPct val="0"/>
              </a:spcAft>
              <a:buClr>
                <a:srgbClr val="E7E6E6">
                  <a:lumMod val="25000"/>
                </a:srgbClr>
              </a:buClr>
              <a:buSzPct val="75000"/>
            </a:pPr>
            <a:r>
              <a:rPr lang="en-US" sz="1600" kern="0" dirty="0">
                <a:solidFill>
                  <a:srgbClr val="FF0000"/>
                </a:solidFill>
              </a:rPr>
              <a:t>Questions?</a:t>
            </a:r>
          </a:p>
        </p:txBody>
      </p:sp>
    </p:spTree>
    <p:extLst>
      <p:ext uri="{BB962C8B-B14F-4D97-AF65-F5344CB8AC3E}">
        <p14:creationId xmlns:p14="http://schemas.microsoft.com/office/powerpoint/2010/main" val="38846121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BFDC-CA51-4184-A4DE-AD538577A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8D7FD-C38D-49F1-B22F-9766E54CC659}"/>
              </a:ext>
            </a:extLst>
          </p:cNvPr>
          <p:cNvSpPr>
            <a:spLocks noGrp="1"/>
          </p:cNvSpPr>
          <p:nvPr>
            <p:ph idx="1"/>
          </p:nvPr>
        </p:nvSpPr>
        <p:spPr/>
        <p:txBody>
          <a:bodyPr/>
          <a:lstStyle/>
          <a:p>
            <a:pPr marL="0" indent="0" algn="ctr">
              <a:buNone/>
            </a:pPr>
            <a:endParaRPr lang="en-US" sz="4400" dirty="0"/>
          </a:p>
          <a:p>
            <a:pPr marL="0" indent="0" algn="ctr">
              <a:buNone/>
            </a:pPr>
            <a:endParaRPr lang="en-US" sz="4400" dirty="0"/>
          </a:p>
          <a:p>
            <a:pPr marL="0" indent="0" algn="ctr">
              <a:buNone/>
            </a:pPr>
            <a:r>
              <a:rPr lang="en-US" sz="4400" dirty="0"/>
              <a:t>Low Resource Languages</a:t>
            </a:r>
          </a:p>
        </p:txBody>
      </p:sp>
      <p:sp>
        <p:nvSpPr>
          <p:cNvPr id="4" name="Slide Number Placeholder 3">
            <a:extLst>
              <a:ext uri="{FF2B5EF4-FFF2-40B4-BE49-F238E27FC236}">
                <a16:creationId xmlns:a16="http://schemas.microsoft.com/office/drawing/2014/main" id="{2A4AC7DA-AB37-4DAF-A909-66E7F296F51C}"/>
              </a:ext>
            </a:extLst>
          </p:cNvPr>
          <p:cNvSpPr>
            <a:spLocks noGrp="1"/>
          </p:cNvSpPr>
          <p:nvPr>
            <p:ph type="sldNum" sz="quarter" idx="11"/>
          </p:nvPr>
        </p:nvSpPr>
        <p:spPr/>
        <p:txBody>
          <a:bodyPr/>
          <a:lstStyle/>
          <a:p>
            <a:fld id="{BDF588C3-71D6-5D45-B118-1C664482E1C2}" type="slidenum">
              <a:rPr lang="en-US" smtClean="0"/>
              <a:t>20</a:t>
            </a:fld>
            <a:endParaRPr lang="en-US"/>
          </a:p>
        </p:txBody>
      </p:sp>
    </p:spTree>
    <p:extLst>
      <p:ext uri="{BB962C8B-B14F-4D97-AF65-F5344CB8AC3E}">
        <p14:creationId xmlns:p14="http://schemas.microsoft.com/office/powerpoint/2010/main" val="296977192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9631-DD55-4F81-806D-1CCF0F2773BB}"/>
              </a:ext>
            </a:extLst>
          </p:cNvPr>
          <p:cNvSpPr>
            <a:spLocks noGrp="1"/>
          </p:cNvSpPr>
          <p:nvPr>
            <p:ph type="title"/>
          </p:nvPr>
        </p:nvSpPr>
        <p:spPr/>
        <p:txBody>
          <a:bodyPr/>
          <a:lstStyle/>
          <a:p>
            <a:r>
              <a:rPr lang="en-US" dirty="0"/>
              <a:t>Low Resource Languages</a:t>
            </a:r>
          </a:p>
        </p:txBody>
      </p:sp>
      <p:sp>
        <p:nvSpPr>
          <p:cNvPr id="3" name="Content Placeholder 2">
            <a:extLst>
              <a:ext uri="{FF2B5EF4-FFF2-40B4-BE49-F238E27FC236}">
                <a16:creationId xmlns:a16="http://schemas.microsoft.com/office/drawing/2014/main" id="{92A26579-161F-40F6-8FCF-D72C21D23BC7}"/>
              </a:ext>
            </a:extLst>
          </p:cNvPr>
          <p:cNvSpPr>
            <a:spLocks noGrp="1"/>
          </p:cNvSpPr>
          <p:nvPr>
            <p:ph idx="1"/>
          </p:nvPr>
        </p:nvSpPr>
        <p:spPr/>
        <p:txBody>
          <a:bodyPr/>
          <a:lstStyle/>
          <a:p>
            <a:r>
              <a:rPr lang="en-US" sz="2000" dirty="0"/>
              <a:t>We have annotations for many NLP tasks in English</a:t>
            </a:r>
          </a:p>
          <a:p>
            <a:r>
              <a:rPr lang="en-US" sz="2000" dirty="0"/>
              <a:t>We have almost very little annotation for most NLP tasks in other languages</a:t>
            </a:r>
          </a:p>
          <a:p>
            <a:pPr lvl="1"/>
            <a:r>
              <a:rPr lang="en-US" sz="1800" dirty="0"/>
              <a:t>We have no annotation in low resource languages (some spoken by dozens of millions)</a:t>
            </a:r>
          </a:p>
          <a:p>
            <a:pPr lvl="1"/>
            <a:endParaRPr lang="en-US" sz="1800" dirty="0"/>
          </a:p>
          <a:p>
            <a:r>
              <a:rPr lang="en-US" sz="2000" dirty="0"/>
              <a:t>What options do we have?</a:t>
            </a:r>
          </a:p>
          <a:p>
            <a:pPr lvl="1"/>
            <a:r>
              <a:rPr lang="en-US" sz="1800" dirty="0"/>
              <a:t>Translation</a:t>
            </a:r>
          </a:p>
          <a:p>
            <a:pPr lvl="2"/>
            <a:r>
              <a:rPr lang="en-US" sz="1600" dirty="0"/>
              <a:t>Not feasible in most cases. Requires a lot of annotation</a:t>
            </a:r>
          </a:p>
          <a:p>
            <a:pPr lvl="1"/>
            <a:endParaRPr lang="en-US" sz="1800" dirty="0"/>
          </a:p>
          <a:p>
            <a:pPr lvl="1"/>
            <a:r>
              <a:rPr lang="en-US" sz="1800" dirty="0"/>
              <a:t>Clever use of existing resources (dictionaries, similar “rich” languages)</a:t>
            </a:r>
          </a:p>
          <a:p>
            <a:pPr lvl="1"/>
            <a:endParaRPr lang="en-US" sz="1800" dirty="0"/>
          </a:p>
          <a:p>
            <a:pPr lvl="1"/>
            <a:r>
              <a:rPr lang="en-US" sz="1800" dirty="0"/>
              <a:t>Projection of annotation</a:t>
            </a:r>
          </a:p>
          <a:p>
            <a:pPr lvl="1"/>
            <a:endParaRPr lang="en-US" sz="1800" dirty="0"/>
          </a:p>
          <a:p>
            <a:pPr lvl="1"/>
            <a:r>
              <a:rPr lang="en-US" sz="1800" dirty="0"/>
              <a:t>Multilingual representations of language </a:t>
            </a:r>
          </a:p>
        </p:txBody>
      </p:sp>
      <p:sp>
        <p:nvSpPr>
          <p:cNvPr id="4" name="Slide Number Placeholder 3">
            <a:extLst>
              <a:ext uri="{FF2B5EF4-FFF2-40B4-BE49-F238E27FC236}">
                <a16:creationId xmlns:a16="http://schemas.microsoft.com/office/drawing/2014/main" id="{F2E398B7-EA69-4F27-9F07-FF67C769C135}"/>
              </a:ext>
            </a:extLst>
          </p:cNvPr>
          <p:cNvSpPr>
            <a:spLocks noGrp="1"/>
          </p:cNvSpPr>
          <p:nvPr>
            <p:ph type="sldNum" sz="quarter" idx="11"/>
          </p:nvPr>
        </p:nvSpPr>
        <p:spPr/>
        <p:txBody>
          <a:bodyPr/>
          <a:lstStyle/>
          <a:p>
            <a:fld id="{BDF588C3-71D6-5D45-B118-1C664482E1C2}" type="slidenum">
              <a:rPr lang="en-US" smtClean="0"/>
              <a:t>21</a:t>
            </a:fld>
            <a:endParaRPr lang="en-US"/>
          </a:p>
        </p:txBody>
      </p:sp>
    </p:spTree>
    <p:extLst>
      <p:ext uri="{BB962C8B-B14F-4D97-AF65-F5344CB8AC3E}">
        <p14:creationId xmlns:p14="http://schemas.microsoft.com/office/powerpoint/2010/main" val="20061362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07963" y="4184682"/>
            <a:ext cx="3782177" cy="269954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5421924" y="973666"/>
            <a:ext cx="5824632" cy="4388555"/>
            <a:chOff x="5478368" y="776112"/>
            <a:chExt cx="5824632" cy="4388555"/>
          </a:xfrm>
        </p:grpSpPr>
        <p:cxnSp>
          <p:nvCxnSpPr>
            <p:cNvPr id="91" name="Straight Arrow Connector 90"/>
            <p:cNvCxnSpPr/>
            <p:nvPr/>
          </p:nvCxnSpPr>
          <p:spPr>
            <a:xfrm flipV="1">
              <a:off x="6787445" y="776112"/>
              <a:ext cx="0" cy="328788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5478368" y="4035778"/>
              <a:ext cx="1323188" cy="9811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6787444" y="4049889"/>
              <a:ext cx="4515556" cy="111477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9773289" y="4159114"/>
            <a:ext cx="993030" cy="369332"/>
          </a:xfrm>
          <a:prstGeom prst="rect">
            <a:avLst/>
          </a:prstGeom>
          <a:noFill/>
        </p:spPr>
        <p:txBody>
          <a:bodyPr wrap="none" rtlCol="0">
            <a:spAutoFit/>
          </a:bodyPr>
          <a:lstStyle/>
          <a:p>
            <a:r>
              <a:rPr lang="en-US" dirty="0">
                <a:solidFill>
                  <a:srgbClr val="3366FF"/>
                </a:solidFill>
              </a:rPr>
              <a:t>children</a:t>
            </a:r>
          </a:p>
        </p:txBody>
      </p:sp>
      <p:sp>
        <p:nvSpPr>
          <p:cNvPr id="6" name="TextBox 5"/>
          <p:cNvSpPr txBox="1"/>
          <p:nvPr/>
        </p:nvSpPr>
        <p:spPr>
          <a:xfrm>
            <a:off x="10042922" y="3801447"/>
            <a:ext cx="941859" cy="369332"/>
          </a:xfrm>
          <a:prstGeom prst="rect">
            <a:avLst/>
          </a:prstGeom>
          <a:noFill/>
        </p:spPr>
        <p:txBody>
          <a:bodyPr wrap="none" rtlCol="0">
            <a:spAutoFit/>
          </a:bodyPr>
          <a:lstStyle/>
          <a:p>
            <a:r>
              <a:rPr lang="en-US" dirty="0" err="1">
                <a:solidFill>
                  <a:srgbClr val="FF0000"/>
                </a:solidFill>
              </a:rPr>
              <a:t>enfants</a:t>
            </a:r>
            <a:endParaRPr lang="en-US" dirty="0">
              <a:solidFill>
                <a:srgbClr val="FF0000"/>
              </a:solidFill>
            </a:endParaRPr>
          </a:p>
        </p:txBody>
      </p:sp>
      <p:sp>
        <p:nvSpPr>
          <p:cNvPr id="7" name="TextBox 6"/>
          <p:cNvSpPr txBox="1"/>
          <p:nvPr/>
        </p:nvSpPr>
        <p:spPr>
          <a:xfrm>
            <a:off x="5455828" y="3269018"/>
            <a:ext cx="877501" cy="369332"/>
          </a:xfrm>
          <a:prstGeom prst="rect">
            <a:avLst/>
          </a:prstGeom>
          <a:noFill/>
        </p:spPr>
        <p:txBody>
          <a:bodyPr wrap="none" rtlCol="0">
            <a:spAutoFit/>
          </a:bodyPr>
          <a:lstStyle/>
          <a:p>
            <a:r>
              <a:rPr lang="en-US" dirty="0">
                <a:solidFill>
                  <a:srgbClr val="3366FF"/>
                </a:solidFill>
              </a:rPr>
              <a:t>money</a:t>
            </a:r>
          </a:p>
        </p:txBody>
      </p:sp>
      <p:sp>
        <p:nvSpPr>
          <p:cNvPr id="8" name="TextBox 7"/>
          <p:cNvSpPr txBox="1"/>
          <p:nvPr/>
        </p:nvSpPr>
        <p:spPr>
          <a:xfrm>
            <a:off x="5390045" y="3001400"/>
            <a:ext cx="839180" cy="369332"/>
          </a:xfrm>
          <a:prstGeom prst="rect">
            <a:avLst/>
          </a:prstGeom>
          <a:noFill/>
        </p:spPr>
        <p:txBody>
          <a:bodyPr wrap="none" rtlCol="0">
            <a:spAutoFit/>
          </a:bodyPr>
          <a:lstStyle/>
          <a:p>
            <a:r>
              <a:rPr lang="en-US" dirty="0">
                <a:solidFill>
                  <a:srgbClr val="FF0000"/>
                </a:solidFill>
              </a:rPr>
              <a:t>argent</a:t>
            </a:r>
          </a:p>
        </p:txBody>
      </p:sp>
      <p:sp>
        <p:nvSpPr>
          <p:cNvPr id="9" name="TextBox 8"/>
          <p:cNvSpPr txBox="1"/>
          <p:nvPr/>
        </p:nvSpPr>
        <p:spPr>
          <a:xfrm>
            <a:off x="6159368" y="2001683"/>
            <a:ext cx="415611" cy="369332"/>
          </a:xfrm>
          <a:prstGeom prst="rect">
            <a:avLst/>
          </a:prstGeom>
          <a:noFill/>
        </p:spPr>
        <p:txBody>
          <a:bodyPr wrap="none" rtlCol="0">
            <a:spAutoFit/>
          </a:bodyPr>
          <a:lstStyle/>
          <a:p>
            <a:r>
              <a:rPr lang="en-US" dirty="0" err="1">
                <a:solidFill>
                  <a:srgbClr val="FF0000"/>
                </a:solidFill>
              </a:rPr>
              <a:t>loi</a:t>
            </a:r>
            <a:endParaRPr lang="en-US" dirty="0">
              <a:solidFill>
                <a:srgbClr val="FF0000"/>
              </a:solidFill>
            </a:endParaRPr>
          </a:p>
        </p:txBody>
      </p:sp>
      <p:sp>
        <p:nvSpPr>
          <p:cNvPr id="10" name="TextBox 9"/>
          <p:cNvSpPr txBox="1"/>
          <p:nvPr/>
        </p:nvSpPr>
        <p:spPr>
          <a:xfrm>
            <a:off x="5780941" y="1851217"/>
            <a:ext cx="543739" cy="369332"/>
          </a:xfrm>
          <a:prstGeom prst="rect">
            <a:avLst/>
          </a:prstGeom>
          <a:noFill/>
        </p:spPr>
        <p:txBody>
          <a:bodyPr wrap="none" rtlCol="0">
            <a:spAutoFit/>
          </a:bodyPr>
          <a:lstStyle/>
          <a:p>
            <a:r>
              <a:rPr lang="en-US" dirty="0">
                <a:solidFill>
                  <a:srgbClr val="3366FF"/>
                </a:solidFill>
              </a:rPr>
              <a:t>law</a:t>
            </a:r>
          </a:p>
        </p:txBody>
      </p:sp>
      <p:sp>
        <p:nvSpPr>
          <p:cNvPr id="13" name="TextBox 12"/>
          <p:cNvSpPr txBox="1"/>
          <p:nvPr/>
        </p:nvSpPr>
        <p:spPr>
          <a:xfrm>
            <a:off x="7333536" y="1488976"/>
            <a:ext cx="890463" cy="369332"/>
          </a:xfrm>
          <a:prstGeom prst="rect">
            <a:avLst/>
          </a:prstGeom>
          <a:noFill/>
        </p:spPr>
        <p:txBody>
          <a:bodyPr wrap="none" rtlCol="0">
            <a:spAutoFit/>
          </a:bodyPr>
          <a:lstStyle/>
          <a:p>
            <a:r>
              <a:rPr lang="en-US" dirty="0">
                <a:solidFill>
                  <a:srgbClr val="FF0000"/>
                </a:solidFill>
              </a:rPr>
              <a:t>monde</a:t>
            </a:r>
          </a:p>
        </p:txBody>
      </p:sp>
      <p:sp>
        <p:nvSpPr>
          <p:cNvPr id="14" name="TextBox 13"/>
          <p:cNvSpPr txBox="1"/>
          <p:nvPr/>
        </p:nvSpPr>
        <p:spPr>
          <a:xfrm>
            <a:off x="7312216" y="1747733"/>
            <a:ext cx="749098" cy="369332"/>
          </a:xfrm>
          <a:prstGeom prst="rect">
            <a:avLst/>
          </a:prstGeom>
          <a:noFill/>
        </p:spPr>
        <p:txBody>
          <a:bodyPr wrap="none" rtlCol="0">
            <a:spAutoFit/>
          </a:bodyPr>
          <a:lstStyle/>
          <a:p>
            <a:r>
              <a:rPr lang="en-US" dirty="0">
                <a:solidFill>
                  <a:srgbClr val="3366FF"/>
                </a:solidFill>
              </a:rPr>
              <a:t>world</a:t>
            </a:r>
          </a:p>
        </p:txBody>
      </p:sp>
      <p:sp>
        <p:nvSpPr>
          <p:cNvPr id="19" name="TextBox 18"/>
          <p:cNvSpPr txBox="1"/>
          <p:nvPr/>
        </p:nvSpPr>
        <p:spPr>
          <a:xfrm>
            <a:off x="6568308" y="5014527"/>
            <a:ext cx="813594" cy="369332"/>
          </a:xfrm>
          <a:prstGeom prst="rect">
            <a:avLst/>
          </a:prstGeom>
          <a:noFill/>
        </p:spPr>
        <p:txBody>
          <a:bodyPr wrap="none" rtlCol="0">
            <a:spAutoFit/>
          </a:bodyPr>
          <a:lstStyle/>
          <a:p>
            <a:r>
              <a:rPr lang="en-US" dirty="0">
                <a:solidFill>
                  <a:srgbClr val="3366FF"/>
                </a:solidFill>
              </a:rPr>
              <a:t>peace</a:t>
            </a:r>
          </a:p>
        </p:txBody>
      </p:sp>
      <p:sp>
        <p:nvSpPr>
          <p:cNvPr id="20" name="TextBox 19"/>
          <p:cNvSpPr txBox="1"/>
          <p:nvPr/>
        </p:nvSpPr>
        <p:spPr>
          <a:xfrm>
            <a:off x="6706419" y="5252658"/>
            <a:ext cx="608122" cy="369332"/>
          </a:xfrm>
          <a:prstGeom prst="rect">
            <a:avLst/>
          </a:prstGeom>
          <a:noFill/>
        </p:spPr>
        <p:txBody>
          <a:bodyPr wrap="none" rtlCol="0">
            <a:spAutoFit/>
          </a:bodyPr>
          <a:lstStyle/>
          <a:p>
            <a:r>
              <a:rPr lang="en-US" dirty="0" err="1">
                <a:solidFill>
                  <a:srgbClr val="FF0000"/>
                </a:solidFill>
              </a:rPr>
              <a:t>paix</a:t>
            </a:r>
            <a:endParaRPr lang="en-US" dirty="0">
              <a:solidFill>
                <a:srgbClr val="FF0000"/>
              </a:solidFill>
            </a:endParaRPr>
          </a:p>
        </p:txBody>
      </p:sp>
      <p:sp>
        <p:nvSpPr>
          <p:cNvPr id="23" name="TextBox 22"/>
          <p:cNvSpPr txBox="1"/>
          <p:nvPr/>
        </p:nvSpPr>
        <p:spPr>
          <a:xfrm>
            <a:off x="7429268" y="3420707"/>
            <a:ext cx="890125" cy="369332"/>
          </a:xfrm>
          <a:prstGeom prst="rect">
            <a:avLst/>
          </a:prstGeom>
          <a:noFill/>
        </p:spPr>
        <p:txBody>
          <a:bodyPr wrap="none" rtlCol="0">
            <a:spAutoFit/>
          </a:bodyPr>
          <a:lstStyle/>
          <a:p>
            <a:r>
              <a:rPr lang="en-US" dirty="0">
                <a:solidFill>
                  <a:srgbClr val="3366FF"/>
                </a:solidFill>
              </a:rPr>
              <a:t>market</a:t>
            </a:r>
          </a:p>
        </p:txBody>
      </p:sp>
      <p:sp>
        <p:nvSpPr>
          <p:cNvPr id="24" name="TextBox 23"/>
          <p:cNvSpPr txBox="1"/>
          <p:nvPr/>
        </p:nvSpPr>
        <p:spPr>
          <a:xfrm>
            <a:off x="7370001" y="3700107"/>
            <a:ext cx="954370" cy="369332"/>
          </a:xfrm>
          <a:prstGeom prst="rect">
            <a:avLst/>
          </a:prstGeom>
          <a:noFill/>
        </p:spPr>
        <p:txBody>
          <a:bodyPr wrap="none" rtlCol="0">
            <a:spAutoFit/>
          </a:bodyPr>
          <a:lstStyle/>
          <a:p>
            <a:r>
              <a:rPr lang="en-US" dirty="0" err="1">
                <a:solidFill>
                  <a:srgbClr val="FF0000"/>
                </a:solidFill>
              </a:rPr>
              <a:t>marche</a:t>
            </a:r>
            <a:endParaRPr lang="en-US" dirty="0">
              <a:solidFill>
                <a:srgbClr val="FF0000"/>
              </a:solidFill>
            </a:endParaRPr>
          </a:p>
        </p:txBody>
      </p:sp>
      <p:sp>
        <p:nvSpPr>
          <p:cNvPr id="2" name="Title 1"/>
          <p:cNvSpPr>
            <a:spLocks noGrp="1"/>
          </p:cNvSpPr>
          <p:nvPr>
            <p:ph type="title"/>
          </p:nvPr>
        </p:nvSpPr>
        <p:spPr>
          <a:xfrm>
            <a:off x="457200" y="150385"/>
            <a:ext cx="9985022" cy="533400"/>
          </a:xfrm>
        </p:spPr>
        <p:txBody>
          <a:bodyPr/>
          <a:lstStyle/>
          <a:p>
            <a:r>
              <a:rPr lang="en-US" dirty="0"/>
              <a:t>Cross-lingual Representations </a:t>
            </a:r>
            <a:r>
              <a:rPr lang="en-US" sz="2000" dirty="0">
                <a:solidFill>
                  <a:srgbClr val="0000FF"/>
                </a:solidFill>
              </a:rPr>
              <a:t>[Upadhyay et al. (ACL’16)]</a:t>
            </a:r>
            <a:endParaRPr lang="en-US" dirty="0">
              <a:solidFill>
                <a:srgbClr val="0000FF"/>
              </a:solidFill>
            </a:endParaRPr>
          </a:p>
        </p:txBody>
      </p:sp>
      <p:sp>
        <p:nvSpPr>
          <p:cNvPr id="3" name="Right Arrow 2"/>
          <p:cNvSpPr/>
          <p:nvPr/>
        </p:nvSpPr>
        <p:spPr>
          <a:xfrm>
            <a:off x="3206207" y="2281669"/>
            <a:ext cx="812467" cy="712941"/>
          </a:xfrm>
          <a:prstGeom prst="right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fld id="{15AC8992-FF6C-4D70-B326-58185E6C3B6F}" type="slidenum">
              <a:rPr lang="en-US" altLang="zh-TW" smtClean="0"/>
              <a:pPr>
                <a:defRPr/>
              </a:pPr>
              <a:t>22</a:t>
            </a:fld>
            <a:endParaRPr lang="en-US" altLang="zh-TW"/>
          </a:p>
        </p:txBody>
      </p:sp>
      <p:graphicFrame>
        <p:nvGraphicFramePr>
          <p:cNvPr id="90" name="Table 89"/>
          <p:cNvGraphicFramePr>
            <a:graphicFrameLocks noGrp="1"/>
          </p:cNvGraphicFramePr>
          <p:nvPr/>
        </p:nvGraphicFramePr>
        <p:xfrm>
          <a:off x="1594274" y="4360310"/>
          <a:ext cx="2173111" cy="2375988"/>
        </p:xfrm>
        <a:graphic>
          <a:graphicData uri="http://schemas.openxmlformats.org/drawingml/2006/table">
            <a:tbl>
              <a:tblPr firstRow="1" bandRow="1">
                <a:tableStyleId>{2D5ABB26-0587-4C30-8999-92F81FD0307C}</a:tableStyleId>
              </a:tblPr>
              <a:tblGrid>
                <a:gridCol w="1185332">
                  <a:extLst>
                    <a:ext uri="{9D8B030D-6E8A-4147-A177-3AD203B41FA5}">
                      <a16:colId xmlns:a16="http://schemas.microsoft.com/office/drawing/2014/main" val="20000"/>
                    </a:ext>
                  </a:extLst>
                </a:gridCol>
                <a:gridCol w="987779">
                  <a:extLst>
                    <a:ext uri="{9D8B030D-6E8A-4147-A177-3AD203B41FA5}">
                      <a16:colId xmlns:a16="http://schemas.microsoft.com/office/drawing/2014/main" val="20001"/>
                    </a:ext>
                  </a:extLst>
                </a:gridCol>
              </a:tblGrid>
              <a:tr h="3144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00FF"/>
                          </a:solidFill>
                        </a:rPr>
                        <a:t>English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French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144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00FF"/>
                          </a:solidFill>
                        </a:rPr>
                        <a:t>children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a:solidFill>
                            <a:srgbClr val="FF0000"/>
                          </a:solidFill>
                        </a:rPr>
                        <a:t>enfants</a:t>
                      </a:r>
                      <a:endParaRPr lang="en-US" sz="14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14476">
                <a:tc>
                  <a:txBody>
                    <a:bodyPr/>
                    <a:lstStyle/>
                    <a:p>
                      <a:pPr algn="ctr"/>
                      <a:r>
                        <a:rPr lang="en-US" sz="1400" b="0" dirty="0">
                          <a:solidFill>
                            <a:srgbClr val="0000FF"/>
                          </a:solidFill>
                        </a:rPr>
                        <a:t>law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err="1">
                          <a:solidFill>
                            <a:srgbClr val="FF0000"/>
                          </a:solidFill>
                        </a:rPr>
                        <a:t>loi</a:t>
                      </a:r>
                      <a:endParaRPr lang="en-US" sz="14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14476">
                <a:tc>
                  <a:txBody>
                    <a:bodyPr/>
                    <a:lstStyle/>
                    <a:p>
                      <a:pPr algn="ctr"/>
                      <a:r>
                        <a:rPr lang="en-US" sz="1400" b="0" dirty="0">
                          <a:solidFill>
                            <a:srgbClr val="0000FF"/>
                          </a:solidFill>
                        </a:rPr>
                        <a:t>money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a:solidFill>
                            <a:srgbClr val="FF0000"/>
                          </a:solidFill>
                        </a:rPr>
                        <a:t>argent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14476">
                <a:tc>
                  <a:txBody>
                    <a:bodyPr/>
                    <a:lstStyle/>
                    <a:p>
                      <a:pPr algn="ctr"/>
                      <a:r>
                        <a:rPr lang="en-US" sz="1400" b="0" dirty="0">
                          <a:solidFill>
                            <a:srgbClr val="0000FF"/>
                          </a:solidFill>
                        </a:rPr>
                        <a:t>world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FF0000"/>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14476">
                <a:tc>
                  <a:txBody>
                    <a:bodyPr/>
                    <a:lstStyle/>
                    <a:p>
                      <a:pPr algn="ctr"/>
                      <a:r>
                        <a:rPr lang="en-US" sz="1800" b="1" dirty="0">
                          <a:solidFill>
                            <a:srgbClr val="0000FF"/>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err="1">
                          <a:solidFill>
                            <a:srgbClr val="FF0000"/>
                          </a:solidFill>
                        </a:rPr>
                        <a:t>paix</a:t>
                      </a:r>
                      <a:endParaRPr lang="en-US" sz="14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14476">
                <a:tc>
                  <a:txBody>
                    <a:bodyPr/>
                    <a:lstStyle/>
                    <a:p>
                      <a:pPr algn="ctr"/>
                      <a:r>
                        <a:rPr lang="en-US" sz="1800" b="1" dirty="0">
                          <a:solidFill>
                            <a:srgbClr val="0000FF"/>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err="1">
                          <a:solidFill>
                            <a:srgbClr val="FF0000"/>
                          </a:solidFill>
                        </a:rPr>
                        <a:t>marche</a:t>
                      </a:r>
                      <a:endParaRPr lang="en-US" sz="14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1" name="U-Turn Arrow 100"/>
          <p:cNvSpPr/>
          <p:nvPr/>
        </p:nvSpPr>
        <p:spPr>
          <a:xfrm rot="16200000">
            <a:off x="-580871" y="3487285"/>
            <a:ext cx="2906888" cy="1019373"/>
          </a:xfrm>
          <a:prstGeom prst="uturnArrow">
            <a:avLst>
              <a:gd name="adj1" fmla="val 11696"/>
              <a:gd name="adj2" fmla="val 18718"/>
              <a:gd name="adj3" fmla="val 19826"/>
              <a:gd name="adj4" fmla="val 43011"/>
              <a:gd name="adj5" fmla="val 75000"/>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3" name="Group 52">
            <a:extLst>
              <a:ext uri="{FF2B5EF4-FFF2-40B4-BE49-F238E27FC236}">
                <a16:creationId xmlns:a16="http://schemas.microsoft.com/office/drawing/2014/main" id="{E69750E3-D163-794F-9508-F5C724F21743}"/>
              </a:ext>
            </a:extLst>
          </p:cNvPr>
          <p:cNvGrpSpPr/>
          <p:nvPr/>
        </p:nvGrpSpPr>
        <p:grpSpPr>
          <a:xfrm>
            <a:off x="933675" y="978517"/>
            <a:ext cx="1815621" cy="1506325"/>
            <a:chOff x="2965534" y="568675"/>
            <a:chExt cx="2196901" cy="1822654"/>
          </a:xfrm>
        </p:grpSpPr>
        <p:sp>
          <p:nvSpPr>
            <p:cNvPr id="28" name="TextBox 27"/>
            <p:cNvSpPr txBox="1"/>
            <p:nvPr/>
          </p:nvSpPr>
          <p:spPr>
            <a:xfrm>
              <a:off x="2965534" y="568675"/>
              <a:ext cx="2196901" cy="409651"/>
            </a:xfrm>
            <a:prstGeom prst="rect">
              <a:avLst/>
            </a:prstGeom>
            <a:noFill/>
          </p:spPr>
          <p:txBody>
            <a:bodyPr wrap="none" rtlCol="0">
              <a:spAutoFit/>
            </a:bodyPr>
            <a:lstStyle/>
            <a:p>
              <a:pPr algn="ctr"/>
              <a:r>
                <a:rPr lang="en-US" sz="1600" dirty="0"/>
                <a:t>Vectors in English</a:t>
              </a:r>
            </a:p>
          </p:txBody>
        </p:sp>
        <p:pic>
          <p:nvPicPr>
            <p:cNvPr id="51" name="Picture 50">
              <a:extLst>
                <a:ext uri="{FF2B5EF4-FFF2-40B4-BE49-F238E27FC236}">
                  <a16:creationId xmlns:a16="http://schemas.microsoft.com/office/drawing/2014/main" id="{DE4B1FAD-D745-834E-A503-0A8B273E2DB8}"/>
                </a:ext>
              </a:extLst>
            </p:cNvPr>
            <p:cNvPicPr>
              <a:picLocks noChangeAspect="1"/>
            </p:cNvPicPr>
            <p:nvPr/>
          </p:nvPicPr>
          <p:blipFill>
            <a:blip r:embed="rId3"/>
            <a:stretch>
              <a:fillRect/>
            </a:stretch>
          </p:blipFill>
          <p:spPr>
            <a:xfrm>
              <a:off x="3416286" y="1032429"/>
              <a:ext cx="1295400" cy="1358900"/>
            </a:xfrm>
            <a:prstGeom prst="rect">
              <a:avLst/>
            </a:prstGeom>
          </p:spPr>
        </p:pic>
      </p:grpSp>
      <p:grpSp>
        <p:nvGrpSpPr>
          <p:cNvPr id="54" name="Group 53">
            <a:extLst>
              <a:ext uri="{FF2B5EF4-FFF2-40B4-BE49-F238E27FC236}">
                <a16:creationId xmlns:a16="http://schemas.microsoft.com/office/drawing/2014/main" id="{D8E176CA-F90C-044F-BF77-1DF05531FA2F}"/>
              </a:ext>
            </a:extLst>
          </p:cNvPr>
          <p:cNvGrpSpPr/>
          <p:nvPr/>
        </p:nvGrpSpPr>
        <p:grpSpPr>
          <a:xfrm>
            <a:off x="967809" y="2631828"/>
            <a:ext cx="1781257" cy="1482603"/>
            <a:chOff x="1018901" y="4844109"/>
            <a:chExt cx="2155321" cy="1793951"/>
          </a:xfrm>
        </p:grpSpPr>
        <p:sp>
          <p:nvSpPr>
            <p:cNvPr id="60" name="TextBox 59"/>
            <p:cNvSpPr txBox="1"/>
            <p:nvPr/>
          </p:nvSpPr>
          <p:spPr>
            <a:xfrm>
              <a:off x="1018901" y="6228409"/>
              <a:ext cx="2155321" cy="409651"/>
            </a:xfrm>
            <a:prstGeom prst="rect">
              <a:avLst/>
            </a:prstGeom>
            <a:noFill/>
          </p:spPr>
          <p:txBody>
            <a:bodyPr wrap="none" rtlCol="0">
              <a:spAutoFit/>
            </a:bodyPr>
            <a:lstStyle/>
            <a:p>
              <a:pPr algn="ctr"/>
              <a:r>
                <a:rPr lang="en-US" sz="1600" dirty="0"/>
                <a:t>Vectors in French</a:t>
              </a:r>
            </a:p>
          </p:txBody>
        </p:sp>
        <p:pic>
          <p:nvPicPr>
            <p:cNvPr id="52" name="Picture 51">
              <a:extLst>
                <a:ext uri="{FF2B5EF4-FFF2-40B4-BE49-F238E27FC236}">
                  <a16:creationId xmlns:a16="http://schemas.microsoft.com/office/drawing/2014/main" id="{55305714-2F2F-4745-A564-016414BE7595}"/>
                </a:ext>
              </a:extLst>
            </p:cNvPr>
            <p:cNvPicPr>
              <a:picLocks noChangeAspect="1"/>
            </p:cNvPicPr>
            <p:nvPr/>
          </p:nvPicPr>
          <p:blipFill>
            <a:blip r:embed="rId4"/>
            <a:stretch>
              <a:fillRect/>
            </a:stretch>
          </p:blipFill>
          <p:spPr>
            <a:xfrm>
              <a:off x="1443199" y="4844109"/>
              <a:ext cx="1295400" cy="1384300"/>
            </a:xfrm>
            <a:prstGeom prst="rect">
              <a:avLst/>
            </a:prstGeom>
          </p:spPr>
        </p:pic>
      </p:grpSp>
      <p:sp>
        <p:nvSpPr>
          <p:cNvPr id="30" name="TextBox 29"/>
          <p:cNvSpPr txBox="1"/>
          <p:nvPr/>
        </p:nvSpPr>
        <p:spPr>
          <a:xfrm>
            <a:off x="8040080" y="5643161"/>
            <a:ext cx="4107747" cy="1015663"/>
          </a:xfrm>
          <a:prstGeom prst="rect">
            <a:avLst/>
          </a:prstGeom>
          <a:solidFill>
            <a:schemeClr val="bg1">
              <a:lumMod val="95000"/>
            </a:schemeClr>
          </a:solidFill>
          <a:ln>
            <a:solidFill>
              <a:schemeClr val="accent1"/>
            </a:solidFill>
          </a:ln>
        </p:spPr>
        <p:txBody>
          <a:bodyPr wrap="square" rtlCol="0">
            <a:spAutoFit/>
          </a:bodyPr>
          <a:lstStyle/>
          <a:p>
            <a:pPr algn="ctr"/>
            <a:r>
              <a:rPr lang="en-US" sz="2000" dirty="0"/>
              <a:t>Continuous approximation of discrete translation dictionaries in a vector space.</a:t>
            </a:r>
          </a:p>
        </p:txBody>
      </p:sp>
      <p:grpSp>
        <p:nvGrpSpPr>
          <p:cNvPr id="15" name="Group 14"/>
          <p:cNvGrpSpPr/>
          <p:nvPr/>
        </p:nvGrpSpPr>
        <p:grpSpPr>
          <a:xfrm>
            <a:off x="3793280" y="4440272"/>
            <a:ext cx="1402147" cy="1125844"/>
            <a:chOff x="4211628" y="4171334"/>
            <a:chExt cx="1402147" cy="1125844"/>
          </a:xfrm>
        </p:grpSpPr>
        <p:sp>
          <p:nvSpPr>
            <p:cNvPr id="31" name="TextBox 30"/>
            <p:cNvSpPr txBox="1"/>
            <p:nvPr/>
          </p:nvSpPr>
          <p:spPr>
            <a:xfrm>
              <a:off x="4211628" y="4171334"/>
              <a:ext cx="1402147" cy="307777"/>
            </a:xfrm>
            <a:prstGeom prst="rect">
              <a:avLst/>
            </a:prstGeom>
            <a:noFill/>
          </p:spPr>
          <p:txBody>
            <a:bodyPr wrap="none" rtlCol="0">
              <a:spAutoFit/>
            </a:bodyPr>
            <a:lstStyle/>
            <a:p>
              <a:r>
                <a:rPr lang="en-US" sz="1400" dirty="0">
                  <a:solidFill>
                    <a:srgbClr val="0432FF"/>
                  </a:solidFill>
                </a:rPr>
                <a:t>English Corpus</a:t>
              </a:r>
            </a:p>
          </p:txBody>
        </p:sp>
        <p:pic>
          <p:nvPicPr>
            <p:cNvPr id="32" name="Picture 31" descr="1398320863296274629Stack of Papers.svg.med.png"/>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4592425" y="4482199"/>
              <a:ext cx="696431" cy="814979"/>
            </a:xfrm>
            <a:prstGeom prst="rect">
              <a:avLst/>
            </a:prstGeom>
          </p:spPr>
        </p:pic>
      </p:grpSp>
      <p:grpSp>
        <p:nvGrpSpPr>
          <p:cNvPr id="16" name="Group 15"/>
          <p:cNvGrpSpPr/>
          <p:nvPr/>
        </p:nvGrpSpPr>
        <p:grpSpPr>
          <a:xfrm>
            <a:off x="3797407" y="5563853"/>
            <a:ext cx="1372078" cy="1125844"/>
            <a:chOff x="4215755" y="5623617"/>
            <a:chExt cx="1372078" cy="1125844"/>
          </a:xfrm>
        </p:grpSpPr>
        <p:sp>
          <p:nvSpPr>
            <p:cNvPr id="33" name="TextBox 32"/>
            <p:cNvSpPr txBox="1"/>
            <p:nvPr/>
          </p:nvSpPr>
          <p:spPr>
            <a:xfrm>
              <a:off x="4215755" y="5623617"/>
              <a:ext cx="1372078" cy="307777"/>
            </a:xfrm>
            <a:prstGeom prst="rect">
              <a:avLst/>
            </a:prstGeom>
            <a:noFill/>
          </p:spPr>
          <p:txBody>
            <a:bodyPr wrap="none" rtlCol="0">
              <a:spAutoFit/>
            </a:bodyPr>
            <a:lstStyle/>
            <a:p>
              <a:r>
                <a:rPr lang="en-US" sz="1400" dirty="0">
                  <a:solidFill>
                    <a:srgbClr val="FF0000"/>
                  </a:solidFill>
                </a:rPr>
                <a:t>French Corpus</a:t>
              </a:r>
            </a:p>
          </p:txBody>
        </p:sp>
        <p:pic>
          <p:nvPicPr>
            <p:cNvPr id="34" name="Picture 33" descr="1398320863296274629Stack of Papers.svg.med.png"/>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4610356" y="5934482"/>
              <a:ext cx="696431" cy="814979"/>
            </a:xfrm>
            <a:prstGeom prst="rect">
              <a:avLst/>
            </a:prstGeom>
          </p:spPr>
        </p:pic>
      </p:grpSp>
      <p:sp>
        <p:nvSpPr>
          <p:cNvPr id="37" name="TextBox 36">
            <a:extLst>
              <a:ext uri="{FF2B5EF4-FFF2-40B4-BE49-F238E27FC236}">
                <a16:creationId xmlns:a16="http://schemas.microsoft.com/office/drawing/2014/main" id="{87C1ACD7-CE93-421E-B0E5-D56882E5ABA5}"/>
              </a:ext>
            </a:extLst>
          </p:cNvPr>
          <p:cNvSpPr txBox="1"/>
          <p:nvPr/>
        </p:nvSpPr>
        <p:spPr>
          <a:xfrm>
            <a:off x="8642529" y="960501"/>
            <a:ext cx="3505298" cy="1323439"/>
          </a:xfrm>
          <a:prstGeom prst="rect">
            <a:avLst/>
          </a:prstGeom>
          <a:solidFill>
            <a:schemeClr val="bg1">
              <a:lumMod val="95000"/>
            </a:schemeClr>
          </a:solidFill>
          <a:ln>
            <a:solidFill>
              <a:schemeClr val="accent1"/>
            </a:solidFill>
          </a:ln>
        </p:spPr>
        <p:txBody>
          <a:bodyPr wrap="square" rtlCol="0">
            <a:spAutoFit/>
          </a:bodyPr>
          <a:lstStyle/>
          <a:p>
            <a:pPr algn="ctr"/>
            <a:r>
              <a:rPr lang="en-US" sz="2000" b="1" dirty="0"/>
              <a:t>Research Question</a:t>
            </a:r>
            <a:endParaRPr lang="en-US" sz="2000" dirty="0"/>
          </a:p>
          <a:p>
            <a:pPr algn="ctr"/>
            <a:r>
              <a:rPr lang="en-US" sz="2000" dirty="0"/>
              <a:t>What levels of supervision are needed to support multi-lingual transfer for various tasks?  </a:t>
            </a:r>
          </a:p>
        </p:txBody>
      </p:sp>
      <p:sp>
        <p:nvSpPr>
          <p:cNvPr id="38" name="TextBox 37">
            <a:extLst>
              <a:ext uri="{FF2B5EF4-FFF2-40B4-BE49-F238E27FC236}">
                <a16:creationId xmlns:a16="http://schemas.microsoft.com/office/drawing/2014/main" id="{F15C17A6-6C43-456B-B6EA-3301272355B8}"/>
              </a:ext>
            </a:extLst>
          </p:cNvPr>
          <p:cNvSpPr txBox="1"/>
          <p:nvPr/>
        </p:nvSpPr>
        <p:spPr>
          <a:xfrm>
            <a:off x="7370001" y="1460157"/>
            <a:ext cx="713657" cy="369332"/>
          </a:xfrm>
          <a:prstGeom prst="rect">
            <a:avLst/>
          </a:prstGeom>
          <a:solidFill>
            <a:schemeClr val="bg1"/>
          </a:solidFill>
        </p:spPr>
        <p:txBody>
          <a:bodyPr wrap="none" rtlCol="0">
            <a:spAutoFit/>
          </a:bodyPr>
          <a:lstStyle/>
          <a:p>
            <a:r>
              <a:rPr lang="en-US" dirty="0">
                <a:solidFill>
                  <a:srgbClr val="3366FF"/>
                </a:solidFill>
              </a:rPr>
              <a:t>          </a:t>
            </a:r>
          </a:p>
        </p:txBody>
      </p:sp>
      <p:sp>
        <p:nvSpPr>
          <p:cNvPr id="39" name="TextBox 38">
            <a:extLst>
              <a:ext uri="{FF2B5EF4-FFF2-40B4-BE49-F238E27FC236}">
                <a16:creationId xmlns:a16="http://schemas.microsoft.com/office/drawing/2014/main" id="{75B03594-A871-416B-80D3-AB726D869E64}"/>
              </a:ext>
            </a:extLst>
          </p:cNvPr>
          <p:cNvSpPr txBox="1"/>
          <p:nvPr/>
        </p:nvSpPr>
        <p:spPr>
          <a:xfrm>
            <a:off x="6540683" y="4939489"/>
            <a:ext cx="713657" cy="369332"/>
          </a:xfrm>
          <a:prstGeom prst="rect">
            <a:avLst/>
          </a:prstGeom>
          <a:solidFill>
            <a:schemeClr val="bg1"/>
          </a:solidFill>
        </p:spPr>
        <p:txBody>
          <a:bodyPr wrap="none" rtlCol="0">
            <a:spAutoFit/>
          </a:bodyPr>
          <a:lstStyle/>
          <a:p>
            <a:r>
              <a:rPr lang="en-US" dirty="0">
                <a:solidFill>
                  <a:srgbClr val="3366FF"/>
                </a:solidFill>
              </a:rPr>
              <a:t>          </a:t>
            </a:r>
          </a:p>
        </p:txBody>
      </p:sp>
    </p:spTree>
    <p:extLst>
      <p:ext uri="{BB962C8B-B14F-4D97-AF65-F5344CB8AC3E}">
        <p14:creationId xmlns:p14="http://schemas.microsoft.com/office/powerpoint/2010/main" val="18998661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5854-8D6F-4A6E-8288-5ED77C934634}"/>
              </a:ext>
            </a:extLst>
          </p:cNvPr>
          <p:cNvSpPr>
            <a:spLocks noGrp="1"/>
          </p:cNvSpPr>
          <p:nvPr>
            <p:ph type="title"/>
          </p:nvPr>
        </p:nvSpPr>
        <p:spPr/>
        <p:txBody>
          <a:bodyPr/>
          <a:lstStyle/>
          <a:p>
            <a:r>
              <a:rPr lang="en-US" dirty="0"/>
              <a:t>What Happened? </a:t>
            </a:r>
          </a:p>
        </p:txBody>
      </p:sp>
      <p:sp>
        <p:nvSpPr>
          <p:cNvPr id="3" name="Content Placeholder 2">
            <a:extLst>
              <a:ext uri="{FF2B5EF4-FFF2-40B4-BE49-F238E27FC236}">
                <a16:creationId xmlns:a16="http://schemas.microsoft.com/office/drawing/2014/main" id="{D68FEAB9-3655-468D-8505-76286C451343}"/>
              </a:ext>
            </a:extLst>
          </p:cNvPr>
          <p:cNvSpPr>
            <a:spLocks noGrp="1"/>
          </p:cNvSpPr>
          <p:nvPr>
            <p:ph idx="1"/>
          </p:nvPr>
        </p:nvSpPr>
        <p:spPr/>
        <p:txBody>
          <a:bodyPr/>
          <a:lstStyle/>
          <a:p>
            <a:r>
              <a:rPr lang="en-US" dirty="0"/>
              <a:t>It has been established that </a:t>
            </a:r>
            <a:r>
              <a:rPr lang="en-US" i="1" dirty="0"/>
              <a:t>multilingual embeddings </a:t>
            </a:r>
            <a:r>
              <a:rPr lang="en-US" dirty="0"/>
              <a:t>are essential </a:t>
            </a:r>
          </a:p>
          <a:p>
            <a:pPr lvl="1"/>
            <a:r>
              <a:rPr lang="en-US" dirty="0"/>
              <a:t>NER, EDL, SF all rely on these representations.</a:t>
            </a:r>
          </a:p>
          <a:p>
            <a:r>
              <a:rPr lang="en-US" dirty="0"/>
              <a:t>However, it’s also clear that in order to develop tools that span many languages we may need </a:t>
            </a:r>
            <a:r>
              <a:rPr lang="en-US" i="1" dirty="0"/>
              <a:t>many models</a:t>
            </a:r>
            <a:r>
              <a:rPr lang="en-US" dirty="0"/>
              <a:t>, and some (minimal) level of supervision.</a:t>
            </a:r>
          </a:p>
          <a:p>
            <a:endParaRPr lang="en-US" dirty="0"/>
          </a:p>
        </p:txBody>
      </p:sp>
      <p:sp>
        <p:nvSpPr>
          <p:cNvPr id="4" name="Slide Number Placeholder 3">
            <a:extLst>
              <a:ext uri="{FF2B5EF4-FFF2-40B4-BE49-F238E27FC236}">
                <a16:creationId xmlns:a16="http://schemas.microsoft.com/office/drawing/2014/main" id="{DA78E28B-1ACA-44B0-B456-837CA2513C5F}"/>
              </a:ext>
            </a:extLst>
          </p:cNvPr>
          <p:cNvSpPr>
            <a:spLocks noGrp="1"/>
          </p:cNvSpPr>
          <p:nvPr>
            <p:ph type="sldNum" sz="quarter" idx="11"/>
          </p:nvPr>
        </p:nvSpPr>
        <p:spPr/>
        <p:txBody>
          <a:bodyPr/>
          <a:lstStyle/>
          <a:p>
            <a:fld id="{BDF588C3-71D6-5D45-B118-1C664482E1C2}" type="slidenum">
              <a:rPr lang="en-US" smtClean="0"/>
              <a:t>23</a:t>
            </a:fld>
            <a:endParaRPr lang="en-US"/>
          </a:p>
        </p:txBody>
      </p:sp>
      <p:pic>
        <p:nvPicPr>
          <p:cNvPr id="7" name="Picture 6">
            <a:extLst>
              <a:ext uri="{FF2B5EF4-FFF2-40B4-BE49-F238E27FC236}">
                <a16:creationId xmlns:a16="http://schemas.microsoft.com/office/drawing/2014/main" id="{D4CD0785-BC13-4AD8-9907-FA66641B6CCD}"/>
              </a:ext>
            </a:extLst>
          </p:cNvPr>
          <p:cNvPicPr>
            <a:picLocks noChangeAspect="1"/>
          </p:cNvPicPr>
          <p:nvPr/>
        </p:nvPicPr>
        <p:blipFill>
          <a:blip r:embed="rId2"/>
          <a:stretch>
            <a:fillRect/>
          </a:stretch>
        </p:blipFill>
        <p:spPr>
          <a:xfrm>
            <a:off x="8801646" y="4130802"/>
            <a:ext cx="2998470" cy="2393119"/>
          </a:xfrm>
          <a:prstGeom prst="rect">
            <a:avLst/>
          </a:prstGeom>
        </p:spPr>
      </p:pic>
      <p:pic>
        <p:nvPicPr>
          <p:cNvPr id="1026" name="Picture 2" descr="Image result for bert">
            <a:extLst>
              <a:ext uri="{FF2B5EF4-FFF2-40B4-BE49-F238E27FC236}">
                <a16:creationId xmlns:a16="http://schemas.microsoft.com/office/drawing/2014/main" id="{7AAD2DF3-0144-4553-82F6-315E1E8BD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194" y="3081509"/>
            <a:ext cx="1485452" cy="14854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E45DA36-E78B-42C7-9459-6C425200684E}"/>
              </a:ext>
            </a:extLst>
          </p:cNvPr>
          <p:cNvSpPr txBox="1"/>
          <p:nvPr/>
        </p:nvSpPr>
        <p:spPr>
          <a:xfrm>
            <a:off x="8857155" y="3531848"/>
            <a:ext cx="2887451" cy="584775"/>
          </a:xfrm>
          <a:prstGeom prst="rect">
            <a:avLst/>
          </a:prstGeom>
          <a:solidFill>
            <a:schemeClr val="bg1">
              <a:lumMod val="95000"/>
            </a:schemeClr>
          </a:solidFill>
          <a:ln>
            <a:solidFill>
              <a:srgbClr val="3366CC"/>
            </a:solidFill>
          </a:ln>
        </p:spPr>
        <p:txBody>
          <a:bodyPr wrap="square" rtlCol="0">
            <a:spAutoFit/>
          </a:bodyPr>
          <a:lstStyle/>
          <a:p>
            <a:pPr algn="ctr"/>
            <a:r>
              <a:rPr lang="en-US" sz="1600" dirty="0"/>
              <a:t>Ming-Wei Chang</a:t>
            </a:r>
          </a:p>
          <a:p>
            <a:pPr algn="ctr"/>
            <a:r>
              <a:rPr lang="en-US" sz="1600" dirty="0"/>
              <a:t>NAACL’19 Best Paper Award</a:t>
            </a:r>
          </a:p>
        </p:txBody>
      </p:sp>
      <p:sp>
        <p:nvSpPr>
          <p:cNvPr id="10" name="Content Placeholder 2">
            <a:extLst>
              <a:ext uri="{FF2B5EF4-FFF2-40B4-BE49-F238E27FC236}">
                <a16:creationId xmlns:a16="http://schemas.microsoft.com/office/drawing/2014/main" id="{38CC827D-3AF8-493F-A081-5D5CAC2387A1}"/>
              </a:ext>
            </a:extLst>
          </p:cNvPr>
          <p:cNvSpPr txBox="1">
            <a:spLocks/>
          </p:cNvSpPr>
          <p:nvPr/>
        </p:nvSpPr>
        <p:spPr bwMode="auto">
          <a:xfrm>
            <a:off x="609599" y="2929095"/>
            <a:ext cx="6797749" cy="346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solidFill>
                  <a:srgbClr val="0000FF"/>
                </a:solidFill>
              </a:rPr>
              <a:t>BERT:</a:t>
            </a:r>
            <a:r>
              <a:rPr lang="en-US" kern="0" dirty="0"/>
              <a:t> powerful </a:t>
            </a:r>
            <a:r>
              <a:rPr lang="en-US" b="1" kern="0" dirty="0"/>
              <a:t>contextual</a:t>
            </a:r>
            <a:r>
              <a:rPr lang="en-US" kern="0" dirty="0"/>
              <a:t> language model</a:t>
            </a:r>
          </a:p>
          <a:p>
            <a:pPr lvl="1"/>
            <a:r>
              <a:rPr lang="en-US" kern="0" dirty="0" err="1">
                <a:solidFill>
                  <a:srgbClr val="0000FF"/>
                </a:solidFill>
              </a:rPr>
              <a:t>mBERT</a:t>
            </a:r>
            <a:r>
              <a:rPr lang="en-US" kern="0" dirty="0">
                <a:solidFill>
                  <a:srgbClr val="0000FF"/>
                </a:solidFill>
              </a:rPr>
              <a:t>:</a:t>
            </a:r>
            <a:r>
              <a:rPr lang="en-US" kern="0" dirty="0"/>
              <a:t> a multilingual version – multilingual embeddings </a:t>
            </a:r>
          </a:p>
          <a:p>
            <a:pPr lvl="1"/>
            <a:r>
              <a:rPr lang="en-US" kern="0" dirty="0"/>
              <a:t>A single multilingual embedding for many languages.</a:t>
            </a:r>
          </a:p>
          <a:p>
            <a:pPr lvl="1"/>
            <a:r>
              <a:rPr lang="en-US" kern="0" dirty="0"/>
              <a:t>No direct supervision – only needs sufficient data in each language.</a:t>
            </a:r>
          </a:p>
          <a:p>
            <a:r>
              <a:rPr lang="en-US" kern="0" dirty="0"/>
              <a:t>Needs to be extended to make use in low-resource languages</a:t>
            </a:r>
          </a:p>
          <a:p>
            <a:r>
              <a:rPr lang="en-US" kern="0" dirty="0"/>
              <a:t>Many questions remain </a:t>
            </a:r>
          </a:p>
          <a:p>
            <a:pPr lvl="1"/>
            <a:r>
              <a:rPr lang="en-US" kern="0" dirty="0"/>
              <a:t>Why and when does it work? </a:t>
            </a:r>
          </a:p>
          <a:p>
            <a:endParaRPr lang="en-US" kern="0" dirty="0"/>
          </a:p>
          <a:p>
            <a:endParaRPr lang="en-US" kern="0" dirty="0"/>
          </a:p>
        </p:txBody>
      </p:sp>
      <p:sp>
        <p:nvSpPr>
          <p:cNvPr id="11" name="Rectangular Callout 10">
            <a:extLst>
              <a:ext uri="{FF2B5EF4-FFF2-40B4-BE49-F238E27FC236}">
                <a16:creationId xmlns:a16="http://schemas.microsoft.com/office/drawing/2014/main" id="{F762030A-91BA-4DDC-988C-2802793BE91B}"/>
              </a:ext>
            </a:extLst>
          </p:cNvPr>
          <p:cNvSpPr/>
          <p:nvPr/>
        </p:nvSpPr>
        <p:spPr>
          <a:xfrm>
            <a:off x="4600840" y="5320939"/>
            <a:ext cx="3690673" cy="1431581"/>
          </a:xfrm>
          <a:prstGeom prst="wedgeRectCallout">
            <a:avLst>
              <a:gd name="adj1" fmla="val -17252"/>
              <a:gd name="adj2" fmla="val 31025"/>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Contextual embeddings are behind many of the advances in NLP in the last couple of years. But, on their own, they are not sufficient to address low-resource languages</a:t>
            </a:r>
            <a:endParaRPr lang="en-US" b="1" dirty="0">
              <a:solidFill>
                <a:srgbClr val="000080"/>
              </a:solidFill>
            </a:endParaRPr>
          </a:p>
        </p:txBody>
      </p:sp>
    </p:spTree>
    <p:extLst>
      <p:ext uri="{BB962C8B-B14F-4D97-AF65-F5344CB8AC3E}">
        <p14:creationId xmlns:p14="http://schemas.microsoft.com/office/powerpoint/2010/main" val="15932449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DCBF-D3CD-424B-9A37-9448AC707C1E}"/>
              </a:ext>
            </a:extLst>
          </p:cNvPr>
          <p:cNvSpPr>
            <a:spLocks noGrp="1"/>
          </p:cNvSpPr>
          <p:nvPr>
            <p:ph type="title"/>
          </p:nvPr>
        </p:nvSpPr>
        <p:spPr/>
        <p:txBody>
          <a:bodyPr/>
          <a:lstStyle/>
          <a:p>
            <a:r>
              <a:rPr lang="en-US" dirty="0"/>
              <a:t>Massively Multilingual Analysis of NER</a:t>
            </a:r>
          </a:p>
        </p:txBody>
      </p:sp>
      <p:sp>
        <p:nvSpPr>
          <p:cNvPr id="3" name="Content Placeholder 2">
            <a:extLst>
              <a:ext uri="{FF2B5EF4-FFF2-40B4-BE49-F238E27FC236}">
                <a16:creationId xmlns:a16="http://schemas.microsoft.com/office/drawing/2014/main" id="{39F6647E-D5E0-D24D-B947-1F8E878B38CD}"/>
              </a:ext>
            </a:extLst>
          </p:cNvPr>
          <p:cNvSpPr>
            <a:spLocks noGrp="1"/>
          </p:cNvSpPr>
          <p:nvPr>
            <p:ph idx="1"/>
          </p:nvPr>
        </p:nvSpPr>
        <p:spPr>
          <a:xfrm>
            <a:off x="609600" y="1251856"/>
            <a:ext cx="7577138" cy="5045913"/>
          </a:xfrm>
        </p:spPr>
        <p:txBody>
          <a:bodyPr/>
          <a:lstStyle/>
          <a:p>
            <a:r>
              <a:rPr lang="en-US" dirty="0"/>
              <a:t>Low-resource NER: </a:t>
            </a:r>
          </a:p>
          <a:p>
            <a:pPr lvl="1"/>
            <a:r>
              <a:rPr lang="en-US" dirty="0"/>
              <a:t>different methods, parameters, languages</a:t>
            </a:r>
          </a:p>
          <a:p>
            <a:endParaRPr lang="en-US" dirty="0"/>
          </a:p>
          <a:p>
            <a:r>
              <a:rPr lang="en-US" dirty="0"/>
              <a:t>Evaluation in 22 languages (LORELEI)</a:t>
            </a:r>
          </a:p>
          <a:p>
            <a:pPr lvl="1"/>
            <a:r>
              <a:rPr lang="en-US" dirty="0"/>
              <a:t>10 different scripts</a:t>
            </a:r>
          </a:p>
          <a:p>
            <a:pPr lvl="1"/>
            <a:r>
              <a:rPr lang="en-US" dirty="0"/>
              <a:t>10 language families (Niger-Congo most popular)</a:t>
            </a:r>
          </a:p>
          <a:p>
            <a:endParaRPr lang="en-US" dirty="0"/>
          </a:p>
        </p:txBody>
      </p:sp>
      <p:sp>
        <p:nvSpPr>
          <p:cNvPr id="4" name="Slide Number Placeholder 3">
            <a:extLst>
              <a:ext uri="{FF2B5EF4-FFF2-40B4-BE49-F238E27FC236}">
                <a16:creationId xmlns:a16="http://schemas.microsoft.com/office/drawing/2014/main" id="{E79B8E22-EB3E-3E45-AA01-07D572F7F58D}"/>
              </a:ext>
            </a:extLst>
          </p:cNvPr>
          <p:cNvSpPr>
            <a:spLocks noGrp="1"/>
          </p:cNvSpPr>
          <p:nvPr>
            <p:ph type="sldNum" sz="quarter" idx="11"/>
          </p:nvPr>
        </p:nvSpPr>
        <p:spPr/>
        <p:txBody>
          <a:bodyPr/>
          <a:lstStyle/>
          <a:p>
            <a:fld id="{BDF588C3-71D6-5D45-B118-1C664482E1C2}" type="slidenum">
              <a:rPr lang="en-US" smtClean="0"/>
              <a:t>24</a:t>
            </a:fld>
            <a:endParaRPr lang="en-US"/>
          </a:p>
        </p:txBody>
      </p:sp>
      <p:graphicFrame>
        <p:nvGraphicFramePr>
          <p:cNvPr id="5" name="Table 4">
            <a:extLst>
              <a:ext uri="{FF2B5EF4-FFF2-40B4-BE49-F238E27FC236}">
                <a16:creationId xmlns:a16="http://schemas.microsoft.com/office/drawing/2014/main" id="{BB17A652-B021-1E47-94A9-2B7BC6A9594E}"/>
              </a:ext>
            </a:extLst>
          </p:cNvPr>
          <p:cNvGraphicFramePr>
            <a:graphicFrameLocks noGrp="1"/>
          </p:cNvGraphicFramePr>
          <p:nvPr/>
        </p:nvGraphicFramePr>
        <p:xfrm>
          <a:off x="8822026" y="917035"/>
          <a:ext cx="2640170" cy="5728059"/>
        </p:xfrm>
        <a:graphic>
          <a:graphicData uri="http://schemas.openxmlformats.org/drawingml/2006/table">
            <a:tbl>
              <a:tblPr firstRow="1" bandRow="1">
                <a:tableStyleId>{C083E6E3-FA7D-4D7B-A595-EF9225AFEA82}</a:tableStyleId>
              </a:tblPr>
              <a:tblGrid>
                <a:gridCol w="1320085">
                  <a:extLst>
                    <a:ext uri="{9D8B030D-6E8A-4147-A177-3AD203B41FA5}">
                      <a16:colId xmlns:a16="http://schemas.microsoft.com/office/drawing/2014/main" val="2145567845"/>
                    </a:ext>
                  </a:extLst>
                </a:gridCol>
                <a:gridCol w="1320085">
                  <a:extLst>
                    <a:ext uri="{9D8B030D-6E8A-4147-A177-3AD203B41FA5}">
                      <a16:colId xmlns:a16="http://schemas.microsoft.com/office/drawing/2014/main" val="1902095285"/>
                    </a:ext>
                  </a:extLst>
                </a:gridCol>
              </a:tblGrid>
              <a:tr h="287767">
                <a:tc>
                  <a:txBody>
                    <a:bodyPr/>
                    <a:lstStyle/>
                    <a:p>
                      <a:pPr rtl="0" fontAlgn="b"/>
                      <a:r>
                        <a:rPr lang="en-US" sz="1500" b="1" i="0" dirty="0">
                          <a:effectLst/>
                          <a:latin typeface="Helvetica Light" panose="020B0403020202020204" pitchFamily="34" charset="0"/>
                        </a:rPr>
                        <a:t>Language</a:t>
                      </a:r>
                    </a:p>
                  </a:txBody>
                  <a:tcPr marL="14015" marR="14015" marT="9343" marB="9343" anchor="b"/>
                </a:tc>
                <a:tc>
                  <a:txBody>
                    <a:bodyPr/>
                    <a:lstStyle/>
                    <a:p>
                      <a:pPr rtl="0" fontAlgn="b"/>
                      <a:r>
                        <a:rPr lang="en-US" sz="1500" b="1" i="0" dirty="0">
                          <a:effectLst/>
                          <a:latin typeface="Helvetica Light" panose="020B0403020202020204" pitchFamily="34" charset="0"/>
                        </a:rPr>
                        <a:t>3 letter code</a:t>
                      </a:r>
                    </a:p>
                  </a:txBody>
                  <a:tcPr marL="14015" marR="14015" marT="9343" marB="9343" anchor="b"/>
                </a:tc>
                <a:extLst>
                  <a:ext uri="{0D108BD9-81ED-4DB2-BD59-A6C34878D82A}">
                    <a16:rowId xmlns:a16="http://schemas.microsoft.com/office/drawing/2014/main" val="3462043410"/>
                  </a:ext>
                </a:extLst>
              </a:tr>
              <a:tr h="147480">
                <a:tc>
                  <a:txBody>
                    <a:bodyPr/>
                    <a:lstStyle/>
                    <a:p>
                      <a:pPr rtl="0" fontAlgn="b"/>
                      <a:r>
                        <a:rPr lang="en-US" sz="1500" b="0" i="0" dirty="0">
                          <a:effectLst/>
                          <a:latin typeface="Helvetica Light" panose="020B0403020202020204" pitchFamily="34" charset="0"/>
                        </a:rPr>
                        <a:t>Akan (Twi)</a:t>
                      </a:r>
                    </a:p>
                  </a:txBody>
                  <a:tcPr marL="14015" marR="14015" marT="9343" marB="9343" anchor="b"/>
                </a:tc>
                <a:tc>
                  <a:txBody>
                    <a:bodyPr/>
                    <a:lstStyle/>
                    <a:p>
                      <a:pPr rtl="0" fontAlgn="b"/>
                      <a:r>
                        <a:rPr lang="en-US" sz="1500" b="0" i="0">
                          <a:effectLst/>
                          <a:latin typeface="Helvetica Light" panose="020B0403020202020204" pitchFamily="34" charset="0"/>
                        </a:rPr>
                        <a:t>aka</a:t>
                      </a:r>
                    </a:p>
                  </a:txBody>
                  <a:tcPr marL="14015" marR="14015" marT="9343" marB="9343" anchor="b"/>
                </a:tc>
                <a:extLst>
                  <a:ext uri="{0D108BD9-81ED-4DB2-BD59-A6C34878D82A}">
                    <a16:rowId xmlns:a16="http://schemas.microsoft.com/office/drawing/2014/main" val="1646765638"/>
                  </a:ext>
                </a:extLst>
              </a:tr>
              <a:tr h="153227">
                <a:tc>
                  <a:txBody>
                    <a:bodyPr/>
                    <a:lstStyle/>
                    <a:p>
                      <a:pPr rtl="0" fontAlgn="b"/>
                      <a:r>
                        <a:rPr lang="en-US" sz="1500" b="0" i="0" dirty="0">
                          <a:effectLst/>
                          <a:latin typeface="Helvetica Light" panose="020B0403020202020204" pitchFamily="34" charset="0"/>
                        </a:rPr>
                        <a:t>Amharic</a:t>
                      </a:r>
                    </a:p>
                  </a:txBody>
                  <a:tcPr marL="14015" marR="14015" marT="9343" marB="9343" anchor="b"/>
                </a:tc>
                <a:tc>
                  <a:txBody>
                    <a:bodyPr/>
                    <a:lstStyle/>
                    <a:p>
                      <a:pPr rtl="0" fontAlgn="b"/>
                      <a:r>
                        <a:rPr lang="en-US" sz="1500" b="0" i="0">
                          <a:effectLst/>
                          <a:latin typeface="Helvetica Light" panose="020B0403020202020204" pitchFamily="34" charset="0"/>
                        </a:rPr>
                        <a:t>amh</a:t>
                      </a:r>
                    </a:p>
                  </a:txBody>
                  <a:tcPr marL="14015" marR="14015" marT="9343" marB="9343" anchor="b"/>
                </a:tc>
                <a:extLst>
                  <a:ext uri="{0D108BD9-81ED-4DB2-BD59-A6C34878D82A}">
                    <a16:rowId xmlns:a16="http://schemas.microsoft.com/office/drawing/2014/main" val="87694636"/>
                  </a:ext>
                </a:extLst>
              </a:tr>
              <a:tr h="153227">
                <a:tc>
                  <a:txBody>
                    <a:bodyPr/>
                    <a:lstStyle/>
                    <a:p>
                      <a:pPr rtl="0" fontAlgn="b"/>
                      <a:r>
                        <a:rPr lang="en-US" sz="1500" b="0" i="0" dirty="0">
                          <a:effectLst/>
                          <a:latin typeface="Helvetica Light" panose="020B0403020202020204" pitchFamily="34" charset="0"/>
                        </a:rPr>
                        <a:t>Arabic</a:t>
                      </a:r>
                    </a:p>
                  </a:txBody>
                  <a:tcPr marL="14015" marR="14015" marT="9343" marB="9343" anchor="b"/>
                </a:tc>
                <a:tc>
                  <a:txBody>
                    <a:bodyPr/>
                    <a:lstStyle/>
                    <a:p>
                      <a:pPr rtl="0" fontAlgn="b"/>
                      <a:r>
                        <a:rPr lang="en-US" sz="1500" b="0" i="0">
                          <a:effectLst/>
                          <a:latin typeface="Helvetica Light" panose="020B0403020202020204" pitchFamily="34" charset="0"/>
                        </a:rPr>
                        <a:t>ara</a:t>
                      </a:r>
                    </a:p>
                  </a:txBody>
                  <a:tcPr marL="14015" marR="14015" marT="9343" marB="9343" anchor="b"/>
                </a:tc>
                <a:extLst>
                  <a:ext uri="{0D108BD9-81ED-4DB2-BD59-A6C34878D82A}">
                    <a16:rowId xmlns:a16="http://schemas.microsoft.com/office/drawing/2014/main" val="1889612501"/>
                  </a:ext>
                </a:extLst>
              </a:tr>
              <a:tr h="153227">
                <a:tc>
                  <a:txBody>
                    <a:bodyPr/>
                    <a:lstStyle/>
                    <a:p>
                      <a:pPr rtl="0" fontAlgn="b"/>
                      <a:r>
                        <a:rPr lang="en-US" sz="1500" b="0" i="0" dirty="0">
                          <a:effectLst/>
                          <a:latin typeface="Helvetica Light" panose="020B0403020202020204" pitchFamily="34" charset="0"/>
                        </a:rPr>
                        <a:t>Bengali</a:t>
                      </a:r>
                    </a:p>
                  </a:txBody>
                  <a:tcPr marL="14015" marR="14015" marT="9343" marB="9343" anchor="b"/>
                </a:tc>
                <a:tc>
                  <a:txBody>
                    <a:bodyPr/>
                    <a:lstStyle/>
                    <a:p>
                      <a:pPr rtl="0" fontAlgn="b"/>
                      <a:r>
                        <a:rPr lang="en-US" sz="1500" b="0" i="0">
                          <a:effectLst/>
                          <a:latin typeface="Helvetica Light" panose="020B0403020202020204" pitchFamily="34" charset="0"/>
                        </a:rPr>
                        <a:t>ben</a:t>
                      </a:r>
                    </a:p>
                  </a:txBody>
                  <a:tcPr marL="14015" marR="14015" marT="9343" marB="9343" anchor="b"/>
                </a:tc>
                <a:extLst>
                  <a:ext uri="{0D108BD9-81ED-4DB2-BD59-A6C34878D82A}">
                    <a16:rowId xmlns:a16="http://schemas.microsoft.com/office/drawing/2014/main" val="2986104762"/>
                  </a:ext>
                </a:extLst>
              </a:tr>
              <a:tr h="153227">
                <a:tc>
                  <a:txBody>
                    <a:bodyPr/>
                    <a:lstStyle/>
                    <a:p>
                      <a:pPr rtl="0" fontAlgn="b"/>
                      <a:r>
                        <a:rPr lang="en-US" sz="1500" b="0" i="0" dirty="0">
                          <a:effectLst/>
                          <a:latin typeface="Helvetica Light" panose="020B0403020202020204" pitchFamily="34" charset="0"/>
                        </a:rPr>
                        <a:t>Farsi</a:t>
                      </a:r>
                    </a:p>
                  </a:txBody>
                  <a:tcPr marL="14015" marR="14015" marT="9343" marB="9343" anchor="b"/>
                </a:tc>
                <a:tc>
                  <a:txBody>
                    <a:bodyPr/>
                    <a:lstStyle/>
                    <a:p>
                      <a:pPr rtl="0" fontAlgn="b"/>
                      <a:r>
                        <a:rPr lang="en-US" sz="1500" b="0" i="0">
                          <a:effectLst/>
                          <a:latin typeface="Helvetica Light" panose="020B0403020202020204" pitchFamily="34" charset="0"/>
                        </a:rPr>
                        <a:t>fas</a:t>
                      </a:r>
                    </a:p>
                  </a:txBody>
                  <a:tcPr marL="14015" marR="14015" marT="9343" marB="9343" anchor="b"/>
                </a:tc>
                <a:extLst>
                  <a:ext uri="{0D108BD9-81ED-4DB2-BD59-A6C34878D82A}">
                    <a16:rowId xmlns:a16="http://schemas.microsoft.com/office/drawing/2014/main" val="2182703937"/>
                  </a:ext>
                </a:extLst>
              </a:tr>
              <a:tr h="153227">
                <a:tc>
                  <a:txBody>
                    <a:bodyPr/>
                    <a:lstStyle/>
                    <a:p>
                      <a:pPr rtl="0" fontAlgn="b"/>
                      <a:r>
                        <a:rPr lang="en-US" sz="1500" b="0" i="0" dirty="0">
                          <a:effectLst/>
                          <a:latin typeface="Helvetica Light" panose="020B0403020202020204" pitchFamily="34" charset="0"/>
                        </a:rPr>
                        <a:t>Hindi</a:t>
                      </a:r>
                    </a:p>
                  </a:txBody>
                  <a:tcPr marL="14015" marR="14015" marT="9343" marB="9343" anchor="b"/>
                </a:tc>
                <a:tc>
                  <a:txBody>
                    <a:bodyPr/>
                    <a:lstStyle/>
                    <a:p>
                      <a:pPr rtl="0" fontAlgn="b"/>
                      <a:r>
                        <a:rPr lang="en-US" sz="1500" b="0" i="0" dirty="0" err="1">
                          <a:effectLst/>
                          <a:latin typeface="Helvetica Light" panose="020B0403020202020204" pitchFamily="34" charset="0"/>
                        </a:rPr>
                        <a:t>hin</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4025567966"/>
                  </a:ext>
                </a:extLst>
              </a:tr>
              <a:tr h="151262">
                <a:tc>
                  <a:txBody>
                    <a:bodyPr/>
                    <a:lstStyle/>
                    <a:p>
                      <a:pPr rtl="0" fontAlgn="b"/>
                      <a:r>
                        <a:rPr lang="en-US" sz="1500" b="0" i="0">
                          <a:effectLst/>
                          <a:latin typeface="Helvetica Light" panose="020B0403020202020204" pitchFamily="34" charset="0"/>
                        </a:rPr>
                        <a:t>Hungarian</a:t>
                      </a:r>
                    </a:p>
                  </a:txBody>
                  <a:tcPr marL="14015" marR="14015" marT="9343" marB="9343" anchor="b"/>
                </a:tc>
                <a:tc>
                  <a:txBody>
                    <a:bodyPr/>
                    <a:lstStyle/>
                    <a:p>
                      <a:pPr rtl="0" fontAlgn="b"/>
                      <a:r>
                        <a:rPr lang="en-US" sz="1500" b="0" i="0" dirty="0" err="1">
                          <a:effectLst/>
                          <a:latin typeface="Helvetica Light" panose="020B0403020202020204" pitchFamily="34" charset="0"/>
                        </a:rPr>
                        <a:t>hun</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1019589401"/>
                  </a:ext>
                </a:extLst>
              </a:tr>
              <a:tr h="159709">
                <a:tc>
                  <a:txBody>
                    <a:bodyPr/>
                    <a:lstStyle/>
                    <a:p>
                      <a:pPr rtl="0" fontAlgn="b"/>
                      <a:r>
                        <a:rPr lang="en-US" sz="1500" b="0" i="0" dirty="0">
                          <a:effectLst/>
                          <a:latin typeface="Helvetica Light" panose="020B0403020202020204" pitchFamily="34" charset="0"/>
                        </a:rPr>
                        <a:t>Indonesian</a:t>
                      </a:r>
                    </a:p>
                  </a:txBody>
                  <a:tcPr marL="14015" marR="14015" marT="9343" marB="9343" anchor="b"/>
                </a:tc>
                <a:tc>
                  <a:txBody>
                    <a:bodyPr/>
                    <a:lstStyle/>
                    <a:p>
                      <a:pPr rtl="0" fontAlgn="b"/>
                      <a:r>
                        <a:rPr lang="en-US" sz="1500" b="0" i="0" dirty="0" err="1">
                          <a:effectLst/>
                          <a:latin typeface="Helvetica Light" panose="020B0403020202020204" pitchFamily="34" charset="0"/>
                        </a:rPr>
                        <a:t>ind</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4033789079"/>
                  </a:ext>
                </a:extLst>
              </a:tr>
              <a:tr h="157679">
                <a:tc>
                  <a:txBody>
                    <a:bodyPr/>
                    <a:lstStyle/>
                    <a:p>
                      <a:pPr rtl="0" fontAlgn="b"/>
                      <a:r>
                        <a:rPr lang="en-US" sz="1500" b="0" i="0" dirty="0">
                          <a:effectLst/>
                          <a:latin typeface="Helvetica Light" panose="020B0403020202020204" pitchFamily="34" charset="0"/>
                        </a:rPr>
                        <a:t>Chinese</a:t>
                      </a:r>
                    </a:p>
                  </a:txBody>
                  <a:tcPr marL="14015" marR="14015" marT="9343" marB="9343" anchor="b"/>
                </a:tc>
                <a:tc>
                  <a:txBody>
                    <a:bodyPr/>
                    <a:lstStyle/>
                    <a:p>
                      <a:pPr rtl="0" fontAlgn="b"/>
                      <a:r>
                        <a:rPr lang="en-US" sz="1500" b="0" i="0" dirty="0" err="1">
                          <a:effectLst/>
                          <a:latin typeface="Helvetica Light" panose="020B0403020202020204" pitchFamily="34" charset="0"/>
                        </a:rPr>
                        <a:t>cmn</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2057137040"/>
                  </a:ext>
                </a:extLst>
              </a:tr>
              <a:tr h="153227">
                <a:tc>
                  <a:txBody>
                    <a:bodyPr/>
                    <a:lstStyle/>
                    <a:p>
                      <a:pPr rtl="0" fontAlgn="b"/>
                      <a:r>
                        <a:rPr lang="en-US" sz="1500" b="0" i="0" dirty="0">
                          <a:effectLst/>
                          <a:latin typeface="Helvetica Light" panose="020B0403020202020204" pitchFamily="34" charset="0"/>
                        </a:rPr>
                        <a:t>Russian</a:t>
                      </a:r>
                    </a:p>
                  </a:txBody>
                  <a:tcPr marL="14015" marR="14015" marT="9343" marB="9343" anchor="b"/>
                </a:tc>
                <a:tc>
                  <a:txBody>
                    <a:bodyPr/>
                    <a:lstStyle/>
                    <a:p>
                      <a:pPr rtl="0" fontAlgn="b"/>
                      <a:r>
                        <a:rPr lang="en-US" sz="1500" b="0" i="0" dirty="0" err="1">
                          <a:effectLst/>
                          <a:latin typeface="Helvetica Light" panose="020B0403020202020204" pitchFamily="34" charset="0"/>
                        </a:rPr>
                        <a:t>rus</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2784315585"/>
                  </a:ext>
                </a:extLst>
              </a:tr>
              <a:tr h="153227">
                <a:tc>
                  <a:txBody>
                    <a:bodyPr/>
                    <a:lstStyle/>
                    <a:p>
                      <a:pPr rtl="0" fontAlgn="b"/>
                      <a:r>
                        <a:rPr lang="en-US" sz="1500" b="0" i="0" dirty="0">
                          <a:effectLst/>
                          <a:latin typeface="Helvetica Light" panose="020B0403020202020204" pitchFamily="34" charset="0"/>
                        </a:rPr>
                        <a:t>Somali</a:t>
                      </a:r>
                    </a:p>
                  </a:txBody>
                  <a:tcPr marL="14015" marR="14015" marT="9343" marB="9343" anchor="b"/>
                </a:tc>
                <a:tc>
                  <a:txBody>
                    <a:bodyPr/>
                    <a:lstStyle/>
                    <a:p>
                      <a:pPr rtl="0" fontAlgn="b"/>
                      <a:r>
                        <a:rPr lang="en-US" sz="1500" b="0" i="0" dirty="0" err="1">
                          <a:effectLst/>
                          <a:latin typeface="Helvetica Light" panose="020B0403020202020204" pitchFamily="34" charset="0"/>
                        </a:rPr>
                        <a:t>som</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68936645"/>
                  </a:ext>
                </a:extLst>
              </a:tr>
              <a:tr h="153227">
                <a:tc>
                  <a:txBody>
                    <a:bodyPr/>
                    <a:lstStyle/>
                    <a:p>
                      <a:pPr rtl="0" fontAlgn="b"/>
                      <a:r>
                        <a:rPr lang="en-US" sz="1500" b="0" i="0" dirty="0">
                          <a:effectLst/>
                          <a:latin typeface="Helvetica Light" panose="020B0403020202020204" pitchFamily="34" charset="0"/>
                        </a:rPr>
                        <a:t>Spanish</a:t>
                      </a:r>
                    </a:p>
                  </a:txBody>
                  <a:tcPr marL="14015" marR="14015" marT="9343" marB="9343" anchor="b"/>
                </a:tc>
                <a:tc>
                  <a:txBody>
                    <a:bodyPr/>
                    <a:lstStyle/>
                    <a:p>
                      <a:pPr rtl="0" fontAlgn="b"/>
                      <a:r>
                        <a:rPr lang="en-US" sz="1500" b="0" i="0" dirty="0">
                          <a:effectLst/>
                          <a:latin typeface="Helvetica Light" panose="020B0403020202020204" pitchFamily="34" charset="0"/>
                        </a:rPr>
                        <a:t>spa</a:t>
                      </a:r>
                    </a:p>
                  </a:txBody>
                  <a:tcPr marL="14015" marR="14015" marT="9343" marB="9343" anchor="b"/>
                </a:tc>
                <a:extLst>
                  <a:ext uri="{0D108BD9-81ED-4DB2-BD59-A6C34878D82A}">
                    <a16:rowId xmlns:a16="http://schemas.microsoft.com/office/drawing/2014/main" val="1246251216"/>
                  </a:ext>
                </a:extLst>
              </a:tr>
              <a:tr h="153227">
                <a:tc>
                  <a:txBody>
                    <a:bodyPr/>
                    <a:lstStyle/>
                    <a:p>
                      <a:pPr rtl="0" fontAlgn="b"/>
                      <a:r>
                        <a:rPr lang="en-US" sz="1500" b="0" i="0" dirty="0">
                          <a:effectLst/>
                          <a:latin typeface="Helvetica Light" panose="020B0403020202020204" pitchFamily="34" charset="0"/>
                        </a:rPr>
                        <a:t>Swahili</a:t>
                      </a:r>
                    </a:p>
                  </a:txBody>
                  <a:tcPr marL="14015" marR="14015" marT="9343" marB="9343" anchor="b"/>
                </a:tc>
                <a:tc>
                  <a:txBody>
                    <a:bodyPr/>
                    <a:lstStyle/>
                    <a:p>
                      <a:pPr rtl="0" fontAlgn="b"/>
                      <a:r>
                        <a:rPr lang="en-US" sz="1500" b="0" i="0" dirty="0" err="1">
                          <a:effectLst/>
                          <a:latin typeface="Helvetica Light" panose="020B0403020202020204" pitchFamily="34" charset="0"/>
                        </a:rPr>
                        <a:t>swa</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226546841"/>
                  </a:ext>
                </a:extLst>
              </a:tr>
              <a:tr h="153227">
                <a:tc>
                  <a:txBody>
                    <a:bodyPr/>
                    <a:lstStyle/>
                    <a:p>
                      <a:pPr rtl="0" fontAlgn="b"/>
                      <a:r>
                        <a:rPr lang="en-US" sz="1500" b="0" i="0" dirty="0">
                          <a:effectLst/>
                          <a:latin typeface="Helvetica Light" panose="020B0403020202020204" pitchFamily="34" charset="0"/>
                        </a:rPr>
                        <a:t>Tagalog</a:t>
                      </a:r>
                    </a:p>
                  </a:txBody>
                  <a:tcPr marL="14015" marR="14015" marT="9343" marB="9343" anchor="b"/>
                </a:tc>
                <a:tc>
                  <a:txBody>
                    <a:bodyPr/>
                    <a:lstStyle/>
                    <a:p>
                      <a:pPr rtl="0" fontAlgn="b"/>
                      <a:r>
                        <a:rPr lang="en-US" sz="1500" b="0" i="0" dirty="0" err="1">
                          <a:effectLst/>
                          <a:latin typeface="Helvetica Light" panose="020B0403020202020204" pitchFamily="34" charset="0"/>
                        </a:rPr>
                        <a:t>tgl</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711228006"/>
                  </a:ext>
                </a:extLst>
              </a:tr>
              <a:tr h="153227">
                <a:tc>
                  <a:txBody>
                    <a:bodyPr/>
                    <a:lstStyle/>
                    <a:p>
                      <a:pPr rtl="0" fontAlgn="b"/>
                      <a:r>
                        <a:rPr lang="en-US" sz="1500" b="0" i="0" dirty="0">
                          <a:effectLst/>
                          <a:latin typeface="Helvetica Light" panose="020B0403020202020204" pitchFamily="34" charset="0"/>
                        </a:rPr>
                        <a:t>Tamil</a:t>
                      </a:r>
                    </a:p>
                  </a:txBody>
                  <a:tcPr marL="14015" marR="14015" marT="9343" marB="9343" anchor="b"/>
                </a:tc>
                <a:tc>
                  <a:txBody>
                    <a:bodyPr/>
                    <a:lstStyle/>
                    <a:p>
                      <a:pPr rtl="0" fontAlgn="b"/>
                      <a:r>
                        <a:rPr lang="en-US" sz="1500" b="0" i="0" dirty="0">
                          <a:effectLst/>
                          <a:latin typeface="Helvetica Light" panose="020B0403020202020204" pitchFamily="34" charset="0"/>
                        </a:rPr>
                        <a:t>tam</a:t>
                      </a:r>
                    </a:p>
                  </a:txBody>
                  <a:tcPr marL="14015" marR="14015" marT="9343" marB="9343" anchor="b"/>
                </a:tc>
                <a:extLst>
                  <a:ext uri="{0D108BD9-81ED-4DB2-BD59-A6C34878D82A}">
                    <a16:rowId xmlns:a16="http://schemas.microsoft.com/office/drawing/2014/main" val="1767971222"/>
                  </a:ext>
                </a:extLst>
              </a:tr>
              <a:tr h="153227">
                <a:tc>
                  <a:txBody>
                    <a:bodyPr/>
                    <a:lstStyle/>
                    <a:p>
                      <a:pPr rtl="0" fontAlgn="b"/>
                      <a:r>
                        <a:rPr lang="en-US" sz="1500" b="0" i="0">
                          <a:effectLst/>
                          <a:latin typeface="Helvetica Light" panose="020B0403020202020204" pitchFamily="34" charset="0"/>
                        </a:rPr>
                        <a:t>Thai</a:t>
                      </a:r>
                    </a:p>
                  </a:txBody>
                  <a:tcPr marL="14015" marR="14015" marT="9343" marB="9343" anchor="b"/>
                </a:tc>
                <a:tc>
                  <a:txBody>
                    <a:bodyPr/>
                    <a:lstStyle/>
                    <a:p>
                      <a:pPr rtl="0" fontAlgn="b"/>
                      <a:r>
                        <a:rPr lang="en-US" sz="1500" b="0" i="0" dirty="0" err="1">
                          <a:effectLst/>
                          <a:latin typeface="Helvetica Light" panose="020B0403020202020204" pitchFamily="34" charset="0"/>
                        </a:rPr>
                        <a:t>tha</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1201045166"/>
                  </a:ext>
                </a:extLst>
              </a:tr>
              <a:tr h="153227">
                <a:tc>
                  <a:txBody>
                    <a:bodyPr/>
                    <a:lstStyle/>
                    <a:p>
                      <a:pPr rtl="0" fontAlgn="b"/>
                      <a:r>
                        <a:rPr lang="en-US" sz="1500" b="0" i="0" dirty="0">
                          <a:effectLst/>
                          <a:latin typeface="Helvetica Light" panose="020B0403020202020204" pitchFamily="34" charset="0"/>
                        </a:rPr>
                        <a:t>Turkish</a:t>
                      </a:r>
                    </a:p>
                  </a:txBody>
                  <a:tcPr marL="14015" marR="14015" marT="9343" marB="9343" anchor="b"/>
                </a:tc>
                <a:tc>
                  <a:txBody>
                    <a:bodyPr/>
                    <a:lstStyle/>
                    <a:p>
                      <a:pPr rtl="0" fontAlgn="b"/>
                      <a:r>
                        <a:rPr lang="en-US" sz="1500" b="0" i="0" dirty="0">
                          <a:effectLst/>
                          <a:latin typeface="Helvetica Light" panose="020B0403020202020204" pitchFamily="34" charset="0"/>
                        </a:rPr>
                        <a:t>tur</a:t>
                      </a:r>
                    </a:p>
                  </a:txBody>
                  <a:tcPr marL="14015" marR="14015" marT="9343" marB="9343" anchor="b"/>
                </a:tc>
                <a:extLst>
                  <a:ext uri="{0D108BD9-81ED-4DB2-BD59-A6C34878D82A}">
                    <a16:rowId xmlns:a16="http://schemas.microsoft.com/office/drawing/2014/main" val="2422626526"/>
                  </a:ext>
                </a:extLst>
              </a:tr>
              <a:tr h="153227">
                <a:tc>
                  <a:txBody>
                    <a:bodyPr/>
                    <a:lstStyle/>
                    <a:p>
                      <a:pPr rtl="0" fontAlgn="b"/>
                      <a:r>
                        <a:rPr lang="en-US" sz="1500" b="0" i="0" dirty="0">
                          <a:effectLst/>
                          <a:latin typeface="Helvetica Light" panose="020B0403020202020204" pitchFamily="34" charset="0"/>
                        </a:rPr>
                        <a:t>Uzbek</a:t>
                      </a:r>
                    </a:p>
                  </a:txBody>
                  <a:tcPr marL="14015" marR="14015" marT="9343" marB="9343" anchor="b"/>
                </a:tc>
                <a:tc>
                  <a:txBody>
                    <a:bodyPr/>
                    <a:lstStyle/>
                    <a:p>
                      <a:pPr rtl="0" fontAlgn="b"/>
                      <a:r>
                        <a:rPr lang="en-US" sz="1500" b="0" i="0" dirty="0" err="1">
                          <a:effectLst/>
                          <a:latin typeface="Helvetica Light" panose="020B0403020202020204" pitchFamily="34" charset="0"/>
                        </a:rPr>
                        <a:t>uzb</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4157952779"/>
                  </a:ext>
                </a:extLst>
              </a:tr>
              <a:tr h="168608">
                <a:tc>
                  <a:txBody>
                    <a:bodyPr/>
                    <a:lstStyle/>
                    <a:p>
                      <a:pPr rtl="0" fontAlgn="b"/>
                      <a:r>
                        <a:rPr lang="en-US" sz="1500" b="0" i="0" dirty="0">
                          <a:effectLst/>
                          <a:latin typeface="Helvetica Light" panose="020B0403020202020204" pitchFamily="34" charset="0"/>
                        </a:rPr>
                        <a:t>Vietnamese</a:t>
                      </a:r>
                    </a:p>
                  </a:txBody>
                  <a:tcPr marL="14015" marR="14015" marT="9343" marB="9343" anchor="b"/>
                </a:tc>
                <a:tc>
                  <a:txBody>
                    <a:bodyPr/>
                    <a:lstStyle/>
                    <a:p>
                      <a:pPr rtl="0" fontAlgn="b"/>
                      <a:r>
                        <a:rPr lang="en-US" sz="1500" b="0" i="0" dirty="0">
                          <a:effectLst/>
                          <a:latin typeface="Helvetica Light" panose="020B0403020202020204" pitchFamily="34" charset="0"/>
                        </a:rPr>
                        <a:t>vie</a:t>
                      </a:r>
                    </a:p>
                  </a:txBody>
                  <a:tcPr marL="14015" marR="14015" marT="9343" marB="9343" anchor="b"/>
                </a:tc>
                <a:extLst>
                  <a:ext uri="{0D108BD9-81ED-4DB2-BD59-A6C34878D82A}">
                    <a16:rowId xmlns:a16="http://schemas.microsoft.com/office/drawing/2014/main" val="128411976"/>
                  </a:ext>
                </a:extLst>
              </a:tr>
              <a:tr h="153227">
                <a:tc>
                  <a:txBody>
                    <a:bodyPr/>
                    <a:lstStyle/>
                    <a:p>
                      <a:pPr rtl="0" fontAlgn="b"/>
                      <a:r>
                        <a:rPr lang="en-US" sz="1500" b="0" i="0" dirty="0">
                          <a:effectLst/>
                          <a:latin typeface="Helvetica Light" panose="020B0403020202020204" pitchFamily="34" charset="0"/>
                        </a:rPr>
                        <a:t>Wolof</a:t>
                      </a:r>
                    </a:p>
                  </a:txBody>
                  <a:tcPr marL="14015" marR="14015" marT="9343" marB="9343" anchor="b"/>
                </a:tc>
                <a:tc>
                  <a:txBody>
                    <a:bodyPr/>
                    <a:lstStyle/>
                    <a:p>
                      <a:pPr rtl="0" fontAlgn="b"/>
                      <a:r>
                        <a:rPr lang="en-US" sz="1500" b="0" i="0" dirty="0" err="1">
                          <a:effectLst/>
                          <a:latin typeface="Helvetica Light" panose="020B0403020202020204" pitchFamily="34" charset="0"/>
                        </a:rPr>
                        <a:t>wol</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207021728"/>
                  </a:ext>
                </a:extLst>
              </a:tr>
              <a:tr h="153227">
                <a:tc>
                  <a:txBody>
                    <a:bodyPr/>
                    <a:lstStyle/>
                    <a:p>
                      <a:pPr rtl="0" fontAlgn="b"/>
                      <a:r>
                        <a:rPr lang="en-US" sz="1500" b="0" i="0" dirty="0">
                          <a:effectLst/>
                          <a:latin typeface="Helvetica Light" panose="020B0403020202020204" pitchFamily="34" charset="0"/>
                        </a:rPr>
                        <a:t>Yoruba</a:t>
                      </a:r>
                    </a:p>
                  </a:txBody>
                  <a:tcPr marL="14015" marR="14015" marT="9343" marB="9343" anchor="b"/>
                </a:tc>
                <a:tc>
                  <a:txBody>
                    <a:bodyPr/>
                    <a:lstStyle/>
                    <a:p>
                      <a:pPr rtl="0" fontAlgn="b"/>
                      <a:r>
                        <a:rPr lang="en-US" sz="1500" b="0" i="0" dirty="0" err="1">
                          <a:effectLst/>
                          <a:latin typeface="Helvetica Light" panose="020B0403020202020204" pitchFamily="34" charset="0"/>
                        </a:rPr>
                        <a:t>yor</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510271591"/>
                  </a:ext>
                </a:extLst>
              </a:tr>
              <a:tr h="153227">
                <a:tc>
                  <a:txBody>
                    <a:bodyPr/>
                    <a:lstStyle/>
                    <a:p>
                      <a:pPr rtl="0" fontAlgn="b"/>
                      <a:r>
                        <a:rPr lang="en-US" sz="1500" b="0" i="0">
                          <a:effectLst/>
                          <a:latin typeface="Helvetica Light" panose="020B0403020202020204" pitchFamily="34" charset="0"/>
                        </a:rPr>
                        <a:t>Zulu</a:t>
                      </a:r>
                    </a:p>
                  </a:txBody>
                  <a:tcPr marL="14015" marR="14015" marT="9343" marB="9343" anchor="b"/>
                </a:tc>
                <a:tc>
                  <a:txBody>
                    <a:bodyPr/>
                    <a:lstStyle/>
                    <a:p>
                      <a:pPr rtl="0" fontAlgn="b"/>
                      <a:r>
                        <a:rPr lang="en-US" sz="1500" b="0" i="0" dirty="0" err="1">
                          <a:effectLst/>
                          <a:latin typeface="Helvetica Light" panose="020B0403020202020204" pitchFamily="34" charset="0"/>
                        </a:rPr>
                        <a:t>zul</a:t>
                      </a:r>
                      <a:endParaRPr lang="en-US" sz="1500" b="0" i="0" dirty="0">
                        <a:effectLst/>
                        <a:latin typeface="Helvetica Light" panose="020B0403020202020204" pitchFamily="34" charset="0"/>
                      </a:endParaRPr>
                    </a:p>
                  </a:txBody>
                  <a:tcPr marL="14015" marR="14015" marT="9343" marB="9343" anchor="b"/>
                </a:tc>
                <a:extLst>
                  <a:ext uri="{0D108BD9-81ED-4DB2-BD59-A6C34878D82A}">
                    <a16:rowId xmlns:a16="http://schemas.microsoft.com/office/drawing/2014/main" val="3363591766"/>
                  </a:ext>
                </a:extLst>
              </a:tr>
            </a:tbl>
          </a:graphicData>
        </a:graphic>
      </p:graphicFrame>
    </p:spTree>
    <p:extLst>
      <p:ext uri="{BB962C8B-B14F-4D97-AF65-F5344CB8AC3E}">
        <p14:creationId xmlns:p14="http://schemas.microsoft.com/office/powerpoint/2010/main" val="2785167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39DF-2DB9-764D-9CC1-DE95983D2A3B}"/>
              </a:ext>
            </a:extLst>
          </p:cNvPr>
          <p:cNvSpPr>
            <a:spLocks noGrp="1"/>
          </p:cNvSpPr>
          <p:nvPr>
            <p:ph type="title"/>
          </p:nvPr>
        </p:nvSpPr>
        <p:spPr/>
        <p:txBody>
          <a:bodyPr/>
          <a:lstStyle/>
          <a:p>
            <a:r>
              <a:rPr lang="en-US" dirty="0"/>
              <a:t>Overall: Still Ways to Go</a:t>
            </a:r>
          </a:p>
        </p:txBody>
      </p:sp>
      <p:sp>
        <p:nvSpPr>
          <p:cNvPr id="4" name="Slide Number Placeholder 3">
            <a:extLst>
              <a:ext uri="{FF2B5EF4-FFF2-40B4-BE49-F238E27FC236}">
                <a16:creationId xmlns:a16="http://schemas.microsoft.com/office/drawing/2014/main" id="{D78AF75B-71FA-8343-942D-2F4BAB07B65A}"/>
              </a:ext>
            </a:extLst>
          </p:cNvPr>
          <p:cNvSpPr>
            <a:spLocks noGrp="1"/>
          </p:cNvSpPr>
          <p:nvPr>
            <p:ph type="sldNum" sz="quarter" idx="11"/>
          </p:nvPr>
        </p:nvSpPr>
        <p:spPr/>
        <p:txBody>
          <a:bodyPr/>
          <a:lstStyle/>
          <a:p>
            <a:fld id="{BDF588C3-71D6-5D45-B118-1C664482E1C2}" type="slidenum">
              <a:rPr lang="en-US" smtClean="0"/>
              <a:t>25</a:t>
            </a:fld>
            <a:endParaRPr lang="en-US"/>
          </a:p>
        </p:txBody>
      </p:sp>
      <p:graphicFrame>
        <p:nvGraphicFramePr>
          <p:cNvPr id="5" name="Chart 4">
            <a:extLst>
              <a:ext uri="{FF2B5EF4-FFF2-40B4-BE49-F238E27FC236}">
                <a16:creationId xmlns:a16="http://schemas.microsoft.com/office/drawing/2014/main" id="{5F369B3D-D507-0B46-A656-377388B02AFD}"/>
              </a:ext>
            </a:extLst>
          </p:cNvPr>
          <p:cNvGraphicFramePr>
            <a:graphicFrameLocks/>
          </p:cNvGraphicFramePr>
          <p:nvPr/>
        </p:nvGraphicFramePr>
        <p:xfrm>
          <a:off x="285911" y="2460354"/>
          <a:ext cx="11570292" cy="4188417"/>
        </p:xfrm>
        <a:graphic>
          <a:graphicData uri="http://schemas.openxmlformats.org/drawingml/2006/chart">
            <c:chart xmlns:c="http://schemas.openxmlformats.org/drawingml/2006/chart" xmlns:r="http://schemas.openxmlformats.org/officeDocument/2006/relationships" r:id="rId2"/>
          </a:graphicData>
        </a:graphic>
      </p:graphicFrame>
      <p:sp>
        <p:nvSpPr>
          <p:cNvPr id="7" name="Freeform 6">
            <a:extLst>
              <a:ext uri="{FF2B5EF4-FFF2-40B4-BE49-F238E27FC236}">
                <a16:creationId xmlns:a16="http://schemas.microsoft.com/office/drawing/2014/main" id="{0D5DABEE-2295-1B43-BC81-9D28BA399238}"/>
              </a:ext>
            </a:extLst>
          </p:cNvPr>
          <p:cNvSpPr/>
          <p:nvPr/>
        </p:nvSpPr>
        <p:spPr>
          <a:xfrm>
            <a:off x="0" y="1287888"/>
            <a:ext cx="12192000" cy="4438786"/>
          </a:xfrm>
          <a:custGeom>
            <a:avLst/>
            <a:gdLst>
              <a:gd name="connsiteX0" fmla="*/ 11344275 w 12192000"/>
              <a:gd name="connsiteY0" fmla="*/ 1957387 h 4143375"/>
              <a:gd name="connsiteX1" fmla="*/ 11344275 w 12192000"/>
              <a:gd name="connsiteY1" fmla="*/ 4100512 h 4143375"/>
              <a:gd name="connsiteX2" fmla="*/ 11844338 w 12192000"/>
              <a:gd name="connsiteY2" fmla="*/ 4100512 h 4143375"/>
              <a:gd name="connsiteX3" fmla="*/ 11844338 w 12192000"/>
              <a:gd name="connsiteY3" fmla="*/ 1957387 h 4143375"/>
              <a:gd name="connsiteX4" fmla="*/ 0 w 12192000"/>
              <a:gd name="connsiteY4" fmla="*/ 0 h 4143375"/>
              <a:gd name="connsiteX5" fmla="*/ 12192000 w 12192000"/>
              <a:gd name="connsiteY5" fmla="*/ 0 h 4143375"/>
              <a:gd name="connsiteX6" fmla="*/ 12192000 w 12192000"/>
              <a:gd name="connsiteY6" fmla="*/ 4143375 h 4143375"/>
              <a:gd name="connsiteX7" fmla="*/ 0 w 12192000"/>
              <a:gd name="connsiteY7" fmla="*/ 4143375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143375">
                <a:moveTo>
                  <a:pt x="11344275" y="1957387"/>
                </a:moveTo>
                <a:lnTo>
                  <a:pt x="11344275" y="4100512"/>
                </a:lnTo>
                <a:lnTo>
                  <a:pt x="11844338" y="4100512"/>
                </a:lnTo>
                <a:lnTo>
                  <a:pt x="11844338" y="1957387"/>
                </a:lnTo>
                <a:close/>
                <a:moveTo>
                  <a:pt x="0" y="0"/>
                </a:moveTo>
                <a:lnTo>
                  <a:pt x="12192000" y="0"/>
                </a:lnTo>
                <a:lnTo>
                  <a:pt x="12192000" y="4143375"/>
                </a:lnTo>
                <a:lnTo>
                  <a:pt x="0" y="4143375"/>
                </a:lnTo>
                <a:close/>
              </a:path>
            </a:pathLst>
          </a:custGeom>
          <a:solidFill>
            <a:schemeClr val="bg1">
              <a:alpha val="81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l"/>
            <a:endParaRPr lang="en-US" sz="2800" dirty="0">
              <a:solidFill>
                <a:schemeClr val="tx1"/>
              </a:solidFill>
            </a:endParaRPr>
          </a:p>
        </p:txBody>
      </p:sp>
      <p:sp>
        <p:nvSpPr>
          <p:cNvPr id="9" name="Oval 8">
            <a:extLst>
              <a:ext uri="{FF2B5EF4-FFF2-40B4-BE49-F238E27FC236}">
                <a16:creationId xmlns:a16="http://schemas.microsoft.com/office/drawing/2014/main" id="{7CC2F281-55C9-4032-B1EF-034167F8E191}"/>
              </a:ext>
            </a:extLst>
          </p:cNvPr>
          <p:cNvSpPr/>
          <p:nvPr/>
        </p:nvSpPr>
        <p:spPr>
          <a:xfrm>
            <a:off x="11077081" y="3272199"/>
            <a:ext cx="773297" cy="2502196"/>
          </a:xfrm>
          <a:prstGeom prst="ellipse">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0" name="Content Placeholder 2">
            <a:extLst>
              <a:ext uri="{FF2B5EF4-FFF2-40B4-BE49-F238E27FC236}">
                <a16:creationId xmlns:a16="http://schemas.microsoft.com/office/drawing/2014/main" id="{6E232D4E-F51F-4263-A71D-CE5C9B6045B0}"/>
              </a:ext>
            </a:extLst>
          </p:cNvPr>
          <p:cNvSpPr>
            <a:spLocks noGrp="1"/>
          </p:cNvSpPr>
          <p:nvPr>
            <p:ph idx="1"/>
          </p:nvPr>
        </p:nvSpPr>
        <p:spPr>
          <a:xfrm>
            <a:off x="322720" y="985354"/>
            <a:ext cx="5657849" cy="843446"/>
          </a:xfrm>
          <a:solidFill>
            <a:schemeClr val="bg2"/>
          </a:solidFill>
        </p:spPr>
        <p:txBody>
          <a:bodyPr/>
          <a:lstStyle/>
          <a:p>
            <a:r>
              <a:rPr lang="en-US" sz="2000" dirty="0">
                <a:cs typeface="Helvetica" panose="020B0604020202020204" pitchFamily="34" charset="0"/>
              </a:rPr>
              <a:t>Average of best cross-lingual </a:t>
            </a:r>
            <a:r>
              <a:rPr lang="en-US" sz="2000" dirty="0">
                <a:solidFill>
                  <a:srgbClr val="0000FF"/>
                </a:solidFill>
                <a:cs typeface="Helvetica" panose="020B0604020202020204" pitchFamily="34" charset="0"/>
              </a:rPr>
              <a:t>(47 F1) </a:t>
            </a:r>
            <a:r>
              <a:rPr lang="en-US" sz="2000" dirty="0">
                <a:cs typeface="Helvetica" panose="020B0604020202020204" pitchFamily="34" charset="0"/>
              </a:rPr>
              <a:t>is still less than monolingual </a:t>
            </a:r>
            <a:r>
              <a:rPr lang="en-US" sz="2000" dirty="0">
                <a:solidFill>
                  <a:srgbClr val="009900"/>
                </a:solidFill>
                <a:cs typeface="Helvetica" panose="020B0604020202020204" pitchFamily="34" charset="0"/>
              </a:rPr>
              <a:t>(74 F1)</a:t>
            </a:r>
          </a:p>
        </p:txBody>
      </p:sp>
      <p:sp>
        <p:nvSpPr>
          <p:cNvPr id="11" name="Content Placeholder 2">
            <a:extLst>
              <a:ext uri="{FF2B5EF4-FFF2-40B4-BE49-F238E27FC236}">
                <a16:creationId xmlns:a16="http://schemas.microsoft.com/office/drawing/2014/main" id="{A0967677-B87D-4554-809E-D6157A78FFE7}"/>
              </a:ext>
            </a:extLst>
          </p:cNvPr>
          <p:cNvSpPr txBox="1">
            <a:spLocks/>
          </p:cNvSpPr>
          <p:nvPr/>
        </p:nvSpPr>
        <p:spPr bwMode="auto">
          <a:xfrm>
            <a:off x="6251803" y="980662"/>
            <a:ext cx="5548313" cy="843446"/>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Helvetica Light" charset="0"/>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Helvetica Light" charset="0"/>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Helvetica Light" charset="0"/>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Helvetica Light" charset="0"/>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Helvetica Light" charset="0"/>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b="1" kern="0" dirty="0">
                <a:latin typeface="+mn-lt"/>
              </a:rPr>
              <a:t>Amazing: this can be done almost “for free”</a:t>
            </a:r>
          </a:p>
          <a:p>
            <a:r>
              <a:rPr lang="en-US" sz="2000" kern="0" dirty="0">
                <a:latin typeface="+mn-lt"/>
              </a:rPr>
              <a:t>Cross-lingual transfer by itself isn’t sufficient</a:t>
            </a:r>
          </a:p>
          <a:p>
            <a:endParaRPr lang="en-US" sz="2000" kern="0" dirty="0">
              <a:latin typeface="+mn-lt"/>
            </a:endParaRPr>
          </a:p>
        </p:txBody>
      </p:sp>
      <p:sp>
        <p:nvSpPr>
          <p:cNvPr id="12" name="Content Placeholder 2">
            <a:extLst>
              <a:ext uri="{FF2B5EF4-FFF2-40B4-BE49-F238E27FC236}">
                <a16:creationId xmlns:a16="http://schemas.microsoft.com/office/drawing/2014/main" id="{A79F7A44-6D47-4F13-94F7-655ECEC06BC8}"/>
              </a:ext>
            </a:extLst>
          </p:cNvPr>
          <p:cNvSpPr txBox="1">
            <a:spLocks/>
          </p:cNvSpPr>
          <p:nvPr/>
        </p:nvSpPr>
        <p:spPr bwMode="auto">
          <a:xfrm>
            <a:off x="4110946" y="1880582"/>
            <a:ext cx="3970108" cy="84344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lgn="ctr">
              <a:buNone/>
            </a:pPr>
            <a:r>
              <a:rPr lang="en-US" sz="2000" kern="0" dirty="0">
                <a:cs typeface="Helvetica" panose="020B0604020202020204" pitchFamily="34" charset="0"/>
              </a:rPr>
              <a:t>The gap can be narrowed with additional methods</a:t>
            </a:r>
            <a:endParaRPr lang="en-US" sz="2000" kern="0" dirty="0">
              <a:solidFill>
                <a:srgbClr val="009900"/>
              </a:solidFill>
              <a:cs typeface="Helvetica" panose="020B0604020202020204" pitchFamily="34" charset="0"/>
            </a:endParaRPr>
          </a:p>
        </p:txBody>
      </p:sp>
    </p:spTree>
    <p:extLst>
      <p:ext uri="{BB962C8B-B14F-4D97-AF65-F5344CB8AC3E}">
        <p14:creationId xmlns:p14="http://schemas.microsoft.com/office/powerpoint/2010/main" val="2154898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uiExpand="1" build="allAtOnce"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Else can be Done? Case of NER </a:t>
            </a:r>
          </a:p>
        </p:txBody>
      </p:sp>
      <p:sp>
        <p:nvSpPr>
          <p:cNvPr id="3" name="Content Placeholder 2"/>
          <p:cNvSpPr>
            <a:spLocks noGrp="1"/>
          </p:cNvSpPr>
          <p:nvPr>
            <p:ph idx="1"/>
          </p:nvPr>
        </p:nvSpPr>
        <p:spPr/>
        <p:txBody>
          <a:bodyPr/>
          <a:lstStyle/>
          <a:p>
            <a:r>
              <a:rPr lang="en-US" dirty="0"/>
              <a:t>Multilingual NER with no Target Language Training Data </a:t>
            </a:r>
            <a:r>
              <a:rPr lang="en-US" sz="1800" dirty="0"/>
              <a:t>[Tsai et al. ‘16]</a:t>
            </a:r>
          </a:p>
          <a:p>
            <a:pPr lvl="1"/>
            <a:r>
              <a:rPr lang="en-US" dirty="0"/>
              <a:t>Using Wikipedia-based </a:t>
            </a:r>
            <a:r>
              <a:rPr lang="en-US" dirty="0">
                <a:solidFill>
                  <a:srgbClr val="3366CC"/>
                </a:solidFill>
              </a:rPr>
              <a:t>language-independent features</a:t>
            </a:r>
            <a:r>
              <a:rPr lang="en-US" dirty="0"/>
              <a:t> for NER </a:t>
            </a:r>
          </a:p>
          <a:p>
            <a:endParaRPr lang="en-US" dirty="0"/>
          </a:p>
          <a:p>
            <a:r>
              <a:rPr lang="en-US" dirty="0"/>
              <a:t>Transfer of annotation via cheap translation </a:t>
            </a:r>
            <a:r>
              <a:rPr lang="en-US" sz="1800" dirty="0"/>
              <a:t>[Mayhew et al. ‘17]</a:t>
            </a:r>
          </a:p>
          <a:p>
            <a:endParaRPr lang="en-US" dirty="0"/>
          </a:p>
          <a:p>
            <a:r>
              <a:rPr lang="en-US" dirty="0"/>
              <a:t>Use of Weak signals: </a:t>
            </a:r>
          </a:p>
          <a:p>
            <a:pPr lvl="1"/>
            <a:r>
              <a:rPr lang="en-US" dirty="0"/>
              <a:t>Character-Based Language Models for Entities </a:t>
            </a:r>
            <a:r>
              <a:rPr lang="en-US" sz="1400" dirty="0"/>
              <a:t>[Yu et al.’ 18]</a:t>
            </a:r>
          </a:p>
          <a:p>
            <a:pPr lvl="2"/>
            <a:r>
              <a:rPr lang="en-US" dirty="0"/>
              <a:t>Identifying Entities across languages with minimal supervision</a:t>
            </a:r>
          </a:p>
          <a:p>
            <a:pPr lvl="1"/>
            <a:r>
              <a:rPr lang="en-US" dirty="0"/>
              <a:t>Partial annotation </a:t>
            </a:r>
            <a:r>
              <a:rPr lang="en-US" sz="1400" dirty="0"/>
              <a:t>[Mayhew et al.’19]</a:t>
            </a:r>
          </a:p>
          <a:p>
            <a:pPr lvl="2"/>
            <a:r>
              <a:rPr lang="en-US" dirty="0"/>
              <a:t>Forms of annotation that are typical to those provided by non-native speakers</a:t>
            </a:r>
          </a:p>
          <a:p>
            <a:pPr lvl="2"/>
            <a:r>
              <a:rPr lang="en-US" dirty="0"/>
              <a:t>High precision, low recall</a:t>
            </a:r>
          </a:p>
          <a:p>
            <a:endParaRPr lang="en-US" dirty="0"/>
          </a:p>
        </p:txBody>
      </p:sp>
      <p:sp>
        <p:nvSpPr>
          <p:cNvPr id="4" name="Slide Number Placeholder 3"/>
          <p:cNvSpPr>
            <a:spLocks noGrp="1"/>
          </p:cNvSpPr>
          <p:nvPr>
            <p:ph type="sldNum" sz="quarter" idx="11"/>
          </p:nvPr>
        </p:nvSpPr>
        <p:spPr/>
        <p:txBody>
          <a:bodyPr/>
          <a:lstStyle/>
          <a:p>
            <a:fld id="{8CE2158A-1198-49B0-A2A2-00E3C3C7211D}" type="slidenum">
              <a:rPr lang="en-US" altLang="zh-TW" smtClean="0"/>
              <a:pPr/>
              <a:t>26</a:t>
            </a:fld>
            <a:endParaRPr lang="en-US" altLang="zh-TW" dirty="0"/>
          </a:p>
        </p:txBody>
      </p:sp>
    </p:spTree>
    <p:extLst>
      <p:ext uri="{BB962C8B-B14F-4D97-AF65-F5344CB8AC3E}">
        <p14:creationId xmlns:p14="http://schemas.microsoft.com/office/powerpoint/2010/main" val="250017449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829"/>
            <a:ext cx="10078948" cy="533400"/>
          </a:xfrm>
        </p:spPr>
        <p:txBody>
          <a:bodyPr/>
          <a:lstStyle/>
          <a:p>
            <a:r>
              <a:rPr lang="en-US" sz="3200" dirty="0"/>
              <a:t>Multilingual NER with no Target Language Training Data</a:t>
            </a:r>
          </a:p>
        </p:txBody>
      </p:sp>
      <p:sp>
        <p:nvSpPr>
          <p:cNvPr id="3" name="Content Placeholder 2"/>
          <p:cNvSpPr>
            <a:spLocks noGrp="1"/>
          </p:cNvSpPr>
          <p:nvPr>
            <p:ph idx="1"/>
          </p:nvPr>
        </p:nvSpPr>
        <p:spPr/>
        <p:txBody>
          <a:bodyPr/>
          <a:lstStyle/>
          <a:p>
            <a:r>
              <a:rPr lang="en-US" dirty="0"/>
              <a:t>Cross-lingual EDL generates good </a:t>
            </a:r>
            <a:r>
              <a:rPr lang="en-US" dirty="0">
                <a:solidFill>
                  <a:srgbClr val="3366CC"/>
                </a:solidFill>
              </a:rPr>
              <a:t>language-independent features</a:t>
            </a:r>
            <a:r>
              <a:rPr lang="en-US" dirty="0"/>
              <a:t> for NER by grounding n-grams</a:t>
            </a:r>
          </a:p>
          <a:p>
            <a:endParaRPr lang="en-US" dirty="0"/>
          </a:p>
          <a:p>
            <a:endParaRPr lang="en-US" dirty="0"/>
          </a:p>
          <a:p>
            <a:endParaRPr lang="en-US" dirty="0"/>
          </a:p>
          <a:p>
            <a:endParaRPr lang="en-US" dirty="0"/>
          </a:p>
          <a:p>
            <a:endParaRPr lang="en-US" dirty="0"/>
          </a:p>
          <a:p>
            <a:r>
              <a:rPr lang="en-US" dirty="0"/>
              <a:t>Words in any language are grounded to the English Wikipedia</a:t>
            </a:r>
          </a:p>
          <a:p>
            <a:pPr lvl="1"/>
            <a:r>
              <a:rPr lang="en-US" dirty="0"/>
              <a:t>Features extracted based on the titles can be used across languages</a:t>
            </a:r>
          </a:p>
          <a:p>
            <a:r>
              <a:rPr lang="en-US" dirty="0"/>
              <a:t>Instead of the traditional pipeline: NER </a:t>
            </a:r>
            <a:r>
              <a:rPr lang="en-US" dirty="0">
                <a:sym typeface="Wingdings" panose="05000000000000000000" pitchFamily="2" charset="2"/>
              </a:rPr>
              <a:t></a:t>
            </a:r>
            <a:r>
              <a:rPr lang="en-US" dirty="0"/>
              <a:t> Wikification/EDL</a:t>
            </a:r>
          </a:p>
          <a:p>
            <a:pPr lvl="1"/>
            <a:r>
              <a:rPr lang="en-US" dirty="0"/>
              <a:t>Simple-minded EDL of n-grams is sufficient to provide features for the NER model</a:t>
            </a:r>
          </a:p>
          <a:p>
            <a:endParaRPr lang="en-US" dirty="0"/>
          </a:p>
          <a:p>
            <a:endParaRPr lang="en-US" dirty="0"/>
          </a:p>
        </p:txBody>
      </p:sp>
      <p:sp>
        <p:nvSpPr>
          <p:cNvPr id="4" name="Slide Number Placeholder 3"/>
          <p:cNvSpPr>
            <a:spLocks noGrp="1"/>
          </p:cNvSpPr>
          <p:nvPr>
            <p:ph type="sldNum" sz="quarter" idx="11"/>
          </p:nvPr>
        </p:nvSpPr>
        <p:spPr/>
        <p:txBody>
          <a:bodyPr/>
          <a:lstStyle/>
          <a:p>
            <a:fld id="{8CE2158A-1198-49B0-A2A2-00E3C3C7211D}" type="slidenum">
              <a:rPr lang="en-US" altLang="zh-TW" smtClean="0"/>
              <a:pPr/>
              <a:t>27</a:t>
            </a:fld>
            <a:endParaRPr lang="en-US" altLang="zh-TW" dirty="0"/>
          </a:p>
        </p:txBody>
      </p:sp>
      <p:sp>
        <p:nvSpPr>
          <p:cNvPr id="29" name="TextBox 28"/>
          <p:cNvSpPr txBox="1"/>
          <p:nvPr/>
        </p:nvSpPr>
        <p:spPr>
          <a:xfrm>
            <a:off x="1684760" y="2353777"/>
            <a:ext cx="9701124" cy="338554"/>
          </a:xfrm>
          <a:prstGeom prst="rect">
            <a:avLst/>
          </a:prstGeom>
          <a:noFill/>
        </p:spPr>
        <p:txBody>
          <a:bodyPr wrap="square" rtlCol="0">
            <a:spAutoFit/>
          </a:bodyPr>
          <a:lstStyle/>
          <a:p>
            <a:r>
              <a:rPr lang="en-US" sz="1600" dirty="0">
                <a:uFill>
                  <a:solidFill>
                    <a:srgbClr val="0080FF"/>
                  </a:solidFill>
                </a:uFill>
                <a:latin typeface="+mj-lt"/>
                <a:cs typeface="PT Sans"/>
              </a:rPr>
              <a:t>… </a:t>
            </a:r>
            <a:r>
              <a:rPr lang="en-US" sz="1600" dirty="0" err="1">
                <a:latin typeface="+mj-lt"/>
                <a:cs typeface="PT Sans"/>
              </a:rPr>
              <a:t>nachvollziehenden</a:t>
            </a:r>
            <a:r>
              <a:rPr lang="en-US" sz="1600" dirty="0">
                <a:latin typeface="+mj-lt"/>
                <a:cs typeface="PT Sans"/>
              </a:rPr>
              <a:t> </a:t>
            </a:r>
            <a:r>
              <a:rPr lang="en-US" sz="1600" dirty="0">
                <a:uFill>
                  <a:solidFill>
                    <a:srgbClr val="0080FF"/>
                  </a:solidFill>
                </a:uFill>
                <a:latin typeface="+mj-lt"/>
                <a:cs typeface="PT Sans"/>
              </a:rPr>
              <a:t>Verstehen</a:t>
            </a:r>
            <a:r>
              <a:rPr lang="en-US" sz="1600" dirty="0">
                <a:latin typeface="+mj-lt"/>
                <a:cs typeface="PT Sans"/>
              </a:rPr>
              <a:t> </a:t>
            </a:r>
            <a:r>
              <a:rPr lang="en-US" sz="1600" dirty="0">
                <a:uFill>
                  <a:solidFill>
                    <a:srgbClr val="0080FF"/>
                  </a:solidFill>
                </a:uFill>
                <a:latin typeface="+mj-lt"/>
                <a:cs typeface="PT Sans"/>
              </a:rPr>
              <a:t>Albrecht</a:t>
            </a:r>
            <a:r>
              <a:rPr lang="en-US" sz="1600" dirty="0">
                <a:latin typeface="+mj-lt"/>
                <a:cs typeface="PT Sans"/>
              </a:rPr>
              <a:t> </a:t>
            </a:r>
            <a:r>
              <a:rPr lang="en-US" sz="1600" dirty="0">
                <a:uFill>
                  <a:solidFill>
                    <a:srgbClr val="0080FF"/>
                  </a:solidFill>
                </a:uFill>
                <a:latin typeface="+mj-lt"/>
                <a:cs typeface="PT Sans"/>
              </a:rPr>
              <a:t>Lehmann</a:t>
            </a:r>
            <a:r>
              <a:rPr lang="en-US" sz="1600" dirty="0">
                <a:latin typeface="+mj-lt"/>
                <a:cs typeface="PT Sans"/>
              </a:rPr>
              <a:t> </a:t>
            </a:r>
            <a:r>
              <a:rPr lang="en-US" sz="1600" dirty="0" err="1">
                <a:latin typeface="+mj-lt"/>
                <a:cs typeface="PT Sans"/>
              </a:rPr>
              <a:t>läßt</a:t>
            </a:r>
            <a:r>
              <a:rPr lang="en-US" sz="1600" dirty="0">
                <a:latin typeface="+mj-lt"/>
                <a:cs typeface="PT Sans"/>
              </a:rPr>
              <a:t> </a:t>
            </a:r>
            <a:r>
              <a:rPr lang="en-US" sz="1600" dirty="0">
                <a:uFill>
                  <a:solidFill>
                    <a:srgbClr val="0080FF"/>
                  </a:solidFill>
                </a:uFill>
                <a:latin typeface="+mj-lt"/>
                <a:cs typeface="PT Sans"/>
              </a:rPr>
              <a:t>Flüchtlinge</a:t>
            </a:r>
            <a:r>
              <a:rPr lang="en-US" sz="1600" dirty="0">
                <a:latin typeface="+mj-lt"/>
                <a:cs typeface="PT Sans"/>
              </a:rPr>
              <a:t> und </a:t>
            </a:r>
            <a:r>
              <a:rPr lang="en-US" sz="1600" dirty="0" err="1">
                <a:latin typeface="+mj-lt"/>
                <a:cs typeface="PT Sans"/>
              </a:rPr>
              <a:t>Vertriebene</a:t>
            </a:r>
            <a:r>
              <a:rPr lang="en-US" sz="1600" dirty="0">
                <a:latin typeface="+mj-lt"/>
                <a:cs typeface="PT Sans"/>
              </a:rPr>
              <a:t> in </a:t>
            </a:r>
            <a:r>
              <a:rPr lang="en-US" sz="1600" dirty="0">
                <a:uFill>
                  <a:solidFill>
                    <a:srgbClr val="0080FF"/>
                  </a:solidFill>
                </a:uFill>
                <a:latin typeface="+mj-lt"/>
                <a:cs typeface="PT Sans"/>
              </a:rPr>
              <a:t>Westdeutschland</a:t>
            </a:r>
          </a:p>
        </p:txBody>
      </p:sp>
      <p:sp>
        <p:nvSpPr>
          <p:cNvPr id="30" name="Line Callout 1 29"/>
          <p:cNvSpPr/>
          <p:nvPr/>
        </p:nvSpPr>
        <p:spPr>
          <a:xfrm>
            <a:off x="1556167" y="2902935"/>
            <a:ext cx="1745834" cy="295828"/>
          </a:xfrm>
          <a:prstGeom prst="borderCallout1">
            <a:avLst>
              <a:gd name="adj1" fmla="val -96008"/>
              <a:gd name="adj2" fmla="val 125136"/>
              <a:gd name="adj3" fmla="val -1220"/>
              <a:gd name="adj4" fmla="val 50172"/>
            </a:avLst>
          </a:prstGeom>
          <a:solidFill>
            <a:sysClr val="window" lastClr="FFFFFF"/>
          </a:solidFill>
          <a:ln w="25400" cap="flat" cmpd="sng" algn="ctr">
            <a:solidFill>
              <a:srgbClr val="3366FF"/>
            </a:solidFill>
            <a:prstDash val="solid"/>
          </a:ln>
          <a:effectLst/>
        </p:spPr>
        <p:txBody>
          <a:bodyPr spcFirstLastPara="0" vert="horz" wrap="none" lIns="91440" tIns="274320" rIns="91440" bIns="274320" numCol="1" spcCol="1270" anchor="ctr" anchorCtr="0">
            <a:noAutofit/>
          </a:bodyPr>
          <a:lstStyle>
            <a:defPPr>
              <a:defRPr lang="en-GB"/>
            </a:defPPr>
            <a:lvl1pPr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5pPr>
            <a:lvl6pPr marL="2286000" algn="l" defTabSz="914400" rtl="0" eaLnBrk="1" latinLnBrk="0" hangingPunct="1">
              <a:defRPr sz="6000" kern="1200">
                <a:solidFill>
                  <a:schemeClr val="bg1"/>
                </a:solidFill>
                <a:latin typeface="Arial" charset="0"/>
                <a:ea typeface="+mn-ea"/>
                <a:cs typeface="Arial" charset="0"/>
              </a:defRPr>
            </a:lvl6pPr>
            <a:lvl7pPr marL="2743200" algn="l" defTabSz="914400" rtl="0" eaLnBrk="1" latinLnBrk="0" hangingPunct="1">
              <a:defRPr sz="6000" kern="1200">
                <a:solidFill>
                  <a:schemeClr val="bg1"/>
                </a:solidFill>
                <a:latin typeface="Arial" charset="0"/>
                <a:ea typeface="+mn-ea"/>
                <a:cs typeface="Arial" charset="0"/>
              </a:defRPr>
            </a:lvl7pPr>
            <a:lvl8pPr marL="3200400" algn="l" defTabSz="914400" rtl="0" eaLnBrk="1" latinLnBrk="0" hangingPunct="1">
              <a:defRPr sz="6000" kern="1200">
                <a:solidFill>
                  <a:schemeClr val="bg1"/>
                </a:solidFill>
                <a:latin typeface="Arial" charset="0"/>
                <a:ea typeface="+mn-ea"/>
                <a:cs typeface="Arial" charset="0"/>
              </a:defRPr>
            </a:lvl8pPr>
            <a:lvl9pPr marL="3657600" algn="l" defTabSz="914400" rtl="0" eaLnBrk="1" latinLnBrk="0" hangingPunct="1">
              <a:defRPr sz="6000" kern="1200">
                <a:solidFill>
                  <a:schemeClr val="bg1"/>
                </a:solidFill>
                <a:latin typeface="Arial" charset="0"/>
                <a:ea typeface="+mn-ea"/>
                <a:cs typeface="Arial" charset="0"/>
              </a:defRPr>
            </a:lvl9pPr>
          </a:lstStyle>
          <a:p>
            <a:pPr algn="ctr" defTabSz="1066800" fontAlgn="auto">
              <a:lnSpc>
                <a:spcPct val="60000"/>
              </a:lnSpc>
              <a:spcAft>
                <a:spcPct val="35000"/>
              </a:spcAft>
              <a:buClrTx/>
              <a:buSzTx/>
              <a:defRPr/>
            </a:pPr>
            <a:r>
              <a:rPr lang="en-US" sz="1600" kern="0" dirty="0">
                <a:solidFill>
                  <a:sysClr val="windowText" lastClr="000000"/>
                </a:solidFill>
                <a:uFill>
                  <a:solidFill>
                    <a:srgbClr val="4BACC6">
                      <a:lumMod val="75000"/>
                    </a:srgbClr>
                  </a:solidFill>
                </a:uFill>
                <a:latin typeface="+mj-lt"/>
                <a:cs typeface="PT Sans"/>
              </a:rPr>
              <a:t>Understanding</a:t>
            </a:r>
            <a:endParaRPr lang="en-US" sz="1600" dirty="0">
              <a:solidFill>
                <a:sysClr val="windowText" lastClr="000000"/>
              </a:solidFill>
              <a:uFill>
                <a:solidFill>
                  <a:srgbClr val="4BACC6">
                    <a:lumMod val="75000"/>
                  </a:srgbClr>
                </a:solidFill>
              </a:uFill>
              <a:latin typeface="+mj-lt"/>
              <a:cs typeface="PT Sans"/>
            </a:endParaRPr>
          </a:p>
        </p:txBody>
      </p:sp>
      <p:sp>
        <p:nvSpPr>
          <p:cNvPr id="31" name="Line Callout 1 30"/>
          <p:cNvSpPr>
            <a:spLocks/>
          </p:cNvSpPr>
          <p:nvPr/>
        </p:nvSpPr>
        <p:spPr>
          <a:xfrm>
            <a:off x="3369858" y="2902936"/>
            <a:ext cx="2253563" cy="298321"/>
          </a:xfrm>
          <a:prstGeom prst="borderCallout1">
            <a:avLst>
              <a:gd name="adj1" fmla="val -92516"/>
              <a:gd name="adj2" fmla="val 61931"/>
              <a:gd name="adj3" fmla="val -1220"/>
              <a:gd name="adj4" fmla="val 50172"/>
            </a:avLst>
          </a:prstGeom>
          <a:solidFill>
            <a:sysClr val="window" lastClr="FFFFFF"/>
          </a:solidFill>
          <a:ln w="25400" cap="flat" cmpd="sng" algn="ctr">
            <a:solidFill>
              <a:srgbClr val="3366FF"/>
            </a:solidFill>
            <a:prstDash val="solid"/>
          </a:ln>
          <a:effectLst/>
        </p:spPr>
        <p:txBody>
          <a:bodyPr spcFirstLastPara="0" vert="horz" wrap="square" lIns="91440" tIns="224001" rIns="91440" bIns="224001" numCol="1" spcCol="1270" anchor="ctr" anchorCtr="0">
            <a:noAutofit/>
          </a:bodyPr>
          <a:lstStyle>
            <a:defPPr>
              <a:defRPr lang="en-GB"/>
            </a:defPPr>
            <a:lvl1pPr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5pPr>
            <a:lvl6pPr marL="2286000" algn="l" defTabSz="914400" rtl="0" eaLnBrk="1" latinLnBrk="0" hangingPunct="1">
              <a:defRPr sz="6000" kern="1200">
                <a:solidFill>
                  <a:schemeClr val="bg1"/>
                </a:solidFill>
                <a:latin typeface="Arial" charset="0"/>
                <a:ea typeface="+mn-ea"/>
                <a:cs typeface="Arial" charset="0"/>
              </a:defRPr>
            </a:lvl6pPr>
            <a:lvl7pPr marL="2743200" algn="l" defTabSz="914400" rtl="0" eaLnBrk="1" latinLnBrk="0" hangingPunct="1">
              <a:defRPr sz="6000" kern="1200">
                <a:solidFill>
                  <a:schemeClr val="bg1"/>
                </a:solidFill>
                <a:latin typeface="Arial" charset="0"/>
                <a:ea typeface="+mn-ea"/>
                <a:cs typeface="Arial" charset="0"/>
              </a:defRPr>
            </a:lvl7pPr>
            <a:lvl8pPr marL="3200400" algn="l" defTabSz="914400" rtl="0" eaLnBrk="1" latinLnBrk="0" hangingPunct="1">
              <a:defRPr sz="6000" kern="1200">
                <a:solidFill>
                  <a:schemeClr val="bg1"/>
                </a:solidFill>
                <a:latin typeface="Arial" charset="0"/>
                <a:ea typeface="+mn-ea"/>
                <a:cs typeface="Arial" charset="0"/>
              </a:defRPr>
            </a:lvl8pPr>
            <a:lvl9pPr marL="3657600" algn="l" defTabSz="914400" rtl="0" eaLnBrk="1" latinLnBrk="0" hangingPunct="1">
              <a:defRPr sz="6000" kern="1200">
                <a:solidFill>
                  <a:schemeClr val="bg1"/>
                </a:solidFill>
                <a:latin typeface="Arial" charset="0"/>
                <a:ea typeface="+mn-ea"/>
                <a:cs typeface="Arial" charset="0"/>
              </a:defRPr>
            </a:lvl9pPr>
          </a:lstStyle>
          <a:p>
            <a:pPr algn="ctr" defTabSz="1066800" fontAlgn="auto">
              <a:lnSpc>
                <a:spcPct val="60000"/>
              </a:lnSpc>
              <a:spcAft>
                <a:spcPct val="35000"/>
              </a:spcAft>
              <a:buClrTx/>
              <a:buSzTx/>
              <a:defRPr/>
            </a:pPr>
            <a:r>
              <a:rPr lang="en-US" sz="1600" kern="0" dirty="0">
                <a:solidFill>
                  <a:sysClr val="windowText" lastClr="000000"/>
                </a:solidFill>
                <a:latin typeface="+mj-lt"/>
                <a:cs typeface="PT Sans"/>
              </a:rPr>
              <a:t>Albert,_</a:t>
            </a:r>
            <a:r>
              <a:rPr lang="en-US" sz="1600" kern="0" dirty="0" err="1">
                <a:solidFill>
                  <a:sysClr val="windowText" lastClr="000000"/>
                </a:solidFill>
                <a:latin typeface="+mj-lt"/>
                <a:cs typeface="PT Sans"/>
              </a:rPr>
              <a:t>Duke_of_Prussia</a:t>
            </a:r>
            <a:endParaRPr lang="en-US" sz="1600" kern="0" dirty="0">
              <a:solidFill>
                <a:sysClr val="windowText" lastClr="000000"/>
              </a:solidFill>
              <a:latin typeface="+mj-lt"/>
              <a:cs typeface="PT Sans"/>
            </a:endParaRPr>
          </a:p>
        </p:txBody>
      </p:sp>
      <p:sp>
        <p:nvSpPr>
          <p:cNvPr id="32" name="Line Callout 1 31"/>
          <p:cNvSpPr/>
          <p:nvPr/>
        </p:nvSpPr>
        <p:spPr>
          <a:xfrm>
            <a:off x="5693858" y="2905855"/>
            <a:ext cx="1461929" cy="300182"/>
          </a:xfrm>
          <a:prstGeom prst="borderCallout1">
            <a:avLst>
              <a:gd name="adj1" fmla="val -94376"/>
              <a:gd name="adj2" fmla="val -10707"/>
              <a:gd name="adj3" fmla="val -1220"/>
              <a:gd name="adj4" fmla="val 50172"/>
            </a:avLst>
          </a:prstGeom>
          <a:solidFill>
            <a:sysClr val="window" lastClr="FFFFFF"/>
          </a:solidFill>
          <a:ln w="25400" cap="flat" cmpd="sng" algn="ctr">
            <a:solidFill>
              <a:srgbClr val="3366FF"/>
            </a:solidFill>
            <a:prstDash val="solid"/>
          </a:ln>
          <a:effectLst/>
        </p:spPr>
        <p:txBody>
          <a:bodyPr spcFirstLastPara="0" vert="horz" wrap="square" lIns="91440" tIns="224001" rIns="91440" bIns="224001" numCol="1" spcCol="1270" anchor="ctr" anchorCtr="0">
            <a:noAutofit/>
          </a:bodyPr>
          <a:lstStyle>
            <a:defPPr>
              <a:defRPr lang="en-GB"/>
            </a:defPPr>
            <a:lvl1pPr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5pPr>
            <a:lvl6pPr marL="2286000" algn="l" defTabSz="914400" rtl="0" eaLnBrk="1" latinLnBrk="0" hangingPunct="1">
              <a:defRPr sz="6000" kern="1200">
                <a:solidFill>
                  <a:schemeClr val="bg1"/>
                </a:solidFill>
                <a:latin typeface="Arial" charset="0"/>
                <a:ea typeface="+mn-ea"/>
                <a:cs typeface="Arial" charset="0"/>
              </a:defRPr>
            </a:lvl6pPr>
            <a:lvl7pPr marL="2743200" algn="l" defTabSz="914400" rtl="0" eaLnBrk="1" latinLnBrk="0" hangingPunct="1">
              <a:defRPr sz="6000" kern="1200">
                <a:solidFill>
                  <a:schemeClr val="bg1"/>
                </a:solidFill>
                <a:latin typeface="Arial" charset="0"/>
                <a:ea typeface="+mn-ea"/>
                <a:cs typeface="Arial" charset="0"/>
              </a:defRPr>
            </a:lvl7pPr>
            <a:lvl8pPr marL="3200400" algn="l" defTabSz="914400" rtl="0" eaLnBrk="1" latinLnBrk="0" hangingPunct="1">
              <a:defRPr sz="6000" kern="1200">
                <a:solidFill>
                  <a:schemeClr val="bg1"/>
                </a:solidFill>
                <a:latin typeface="Arial" charset="0"/>
                <a:ea typeface="+mn-ea"/>
                <a:cs typeface="Arial" charset="0"/>
              </a:defRPr>
            </a:lvl8pPr>
            <a:lvl9pPr marL="3657600" algn="l" defTabSz="914400" rtl="0" eaLnBrk="1" latinLnBrk="0" hangingPunct="1">
              <a:defRPr sz="6000" kern="1200">
                <a:solidFill>
                  <a:schemeClr val="bg1"/>
                </a:solidFill>
                <a:latin typeface="Arial" charset="0"/>
                <a:ea typeface="+mn-ea"/>
                <a:cs typeface="Arial" charset="0"/>
              </a:defRPr>
            </a:lvl9pPr>
          </a:lstStyle>
          <a:p>
            <a:pPr algn="ctr" defTabSz="1066800" fontAlgn="auto">
              <a:lnSpc>
                <a:spcPct val="60000"/>
              </a:lnSpc>
              <a:spcAft>
                <a:spcPct val="35000"/>
              </a:spcAft>
              <a:buClrTx/>
              <a:buSzTx/>
              <a:defRPr/>
            </a:pPr>
            <a:r>
              <a:rPr lang="en-US" sz="1600" dirty="0" err="1">
                <a:solidFill>
                  <a:sysClr val="windowText" lastClr="000000"/>
                </a:solidFill>
                <a:uFill>
                  <a:solidFill>
                    <a:srgbClr val="4BACC6">
                      <a:lumMod val="75000"/>
                    </a:srgbClr>
                  </a:solidFill>
                </a:uFill>
                <a:latin typeface="+mj-lt"/>
                <a:cs typeface="PT Sans"/>
              </a:rPr>
              <a:t>Jens_Lehmann</a:t>
            </a:r>
            <a:endParaRPr lang="en-US" sz="1600" dirty="0">
              <a:solidFill>
                <a:sysClr val="windowText" lastClr="000000"/>
              </a:solidFill>
              <a:uFill>
                <a:solidFill>
                  <a:srgbClr val="4BACC6">
                    <a:lumMod val="75000"/>
                  </a:srgbClr>
                </a:solidFill>
              </a:uFill>
              <a:latin typeface="+mj-lt"/>
              <a:cs typeface="PT Sans"/>
            </a:endParaRPr>
          </a:p>
        </p:txBody>
      </p:sp>
      <p:sp>
        <p:nvSpPr>
          <p:cNvPr id="33" name="Line Callout 1 32"/>
          <p:cNvSpPr/>
          <p:nvPr/>
        </p:nvSpPr>
        <p:spPr>
          <a:xfrm>
            <a:off x="7225362" y="2907521"/>
            <a:ext cx="1711344" cy="300182"/>
          </a:xfrm>
          <a:prstGeom prst="borderCallout1">
            <a:avLst>
              <a:gd name="adj1" fmla="val -89087"/>
              <a:gd name="adj2" fmla="val -22855"/>
              <a:gd name="adj3" fmla="val -1220"/>
              <a:gd name="adj4" fmla="val 50172"/>
            </a:avLst>
          </a:prstGeom>
          <a:solidFill>
            <a:sysClr val="window" lastClr="FFFFFF"/>
          </a:solidFill>
          <a:ln w="25400" cap="flat" cmpd="sng" algn="ctr">
            <a:solidFill>
              <a:srgbClr val="3366FF"/>
            </a:solidFill>
            <a:prstDash val="solid"/>
          </a:ln>
          <a:effectLst/>
        </p:spPr>
        <p:txBody>
          <a:bodyPr spcFirstLastPara="0" vert="horz" wrap="square" lIns="91440" tIns="224001" rIns="91440" bIns="224001" numCol="1" spcCol="1270" anchor="ctr" anchorCtr="0">
            <a:noAutofit/>
          </a:bodyPr>
          <a:lstStyle>
            <a:defPPr>
              <a:defRPr lang="en-GB"/>
            </a:defPPr>
            <a:lvl1pPr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5pPr>
            <a:lvl6pPr marL="2286000" algn="l" defTabSz="914400" rtl="0" eaLnBrk="1" latinLnBrk="0" hangingPunct="1">
              <a:defRPr sz="6000" kern="1200">
                <a:solidFill>
                  <a:schemeClr val="bg1"/>
                </a:solidFill>
                <a:latin typeface="Arial" charset="0"/>
                <a:ea typeface="+mn-ea"/>
                <a:cs typeface="Arial" charset="0"/>
              </a:defRPr>
            </a:lvl6pPr>
            <a:lvl7pPr marL="2743200" algn="l" defTabSz="914400" rtl="0" eaLnBrk="1" latinLnBrk="0" hangingPunct="1">
              <a:defRPr sz="6000" kern="1200">
                <a:solidFill>
                  <a:schemeClr val="bg1"/>
                </a:solidFill>
                <a:latin typeface="Arial" charset="0"/>
                <a:ea typeface="+mn-ea"/>
                <a:cs typeface="Arial" charset="0"/>
              </a:defRPr>
            </a:lvl7pPr>
            <a:lvl8pPr marL="3200400" algn="l" defTabSz="914400" rtl="0" eaLnBrk="1" latinLnBrk="0" hangingPunct="1">
              <a:defRPr sz="6000" kern="1200">
                <a:solidFill>
                  <a:schemeClr val="bg1"/>
                </a:solidFill>
                <a:latin typeface="Arial" charset="0"/>
                <a:ea typeface="+mn-ea"/>
                <a:cs typeface="Arial" charset="0"/>
              </a:defRPr>
            </a:lvl8pPr>
            <a:lvl9pPr marL="3657600" algn="l" defTabSz="914400" rtl="0" eaLnBrk="1" latinLnBrk="0" hangingPunct="1">
              <a:defRPr sz="6000" kern="1200">
                <a:solidFill>
                  <a:schemeClr val="bg1"/>
                </a:solidFill>
                <a:latin typeface="Arial" charset="0"/>
                <a:ea typeface="+mn-ea"/>
                <a:cs typeface="Arial" charset="0"/>
              </a:defRPr>
            </a:lvl9pPr>
          </a:lstStyle>
          <a:p>
            <a:pPr algn="ctr" defTabSz="1066800" fontAlgn="auto">
              <a:lnSpc>
                <a:spcPct val="60000"/>
              </a:lnSpc>
              <a:spcAft>
                <a:spcPct val="35000"/>
              </a:spcAft>
              <a:buClrTx/>
              <a:buSzTx/>
              <a:defRPr/>
            </a:pPr>
            <a:r>
              <a:rPr lang="en-US" sz="1600" dirty="0">
                <a:solidFill>
                  <a:sysClr val="windowText" lastClr="000000"/>
                </a:solidFill>
                <a:uFill>
                  <a:solidFill>
                    <a:srgbClr val="4BACC6">
                      <a:lumMod val="75000"/>
                    </a:srgbClr>
                  </a:solidFill>
                </a:uFill>
                <a:latin typeface="+mj-lt"/>
                <a:cs typeface="PT Sans"/>
              </a:rPr>
              <a:t>Refugee</a:t>
            </a:r>
          </a:p>
        </p:txBody>
      </p:sp>
      <p:sp>
        <p:nvSpPr>
          <p:cNvPr id="34" name="Line Callout 1 33"/>
          <p:cNvSpPr/>
          <p:nvPr/>
        </p:nvSpPr>
        <p:spPr>
          <a:xfrm>
            <a:off x="9001028" y="2899054"/>
            <a:ext cx="1666973" cy="300182"/>
          </a:xfrm>
          <a:prstGeom prst="borderCallout1">
            <a:avLst>
              <a:gd name="adj1" fmla="val -93215"/>
              <a:gd name="adj2" fmla="val 48291"/>
              <a:gd name="adj3" fmla="val -1220"/>
              <a:gd name="adj4" fmla="val 50172"/>
            </a:avLst>
          </a:prstGeom>
          <a:solidFill>
            <a:sysClr val="window" lastClr="FFFFFF"/>
          </a:solidFill>
          <a:ln w="25400" cap="flat" cmpd="sng" algn="ctr">
            <a:solidFill>
              <a:srgbClr val="3366FF"/>
            </a:solidFill>
            <a:prstDash val="solid"/>
          </a:ln>
          <a:effectLst/>
        </p:spPr>
        <p:txBody>
          <a:bodyPr spcFirstLastPara="0" vert="horz" wrap="none" lIns="91440" tIns="224001" rIns="91440" bIns="224001" numCol="1" spcCol="1270" anchor="ctr" anchorCtr="0">
            <a:noAutofit/>
          </a:bodyPr>
          <a:lstStyle>
            <a:defPPr>
              <a:defRPr lang="en-GB"/>
            </a:defPPr>
            <a:lvl1pPr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5pPr>
            <a:lvl6pPr marL="2286000" algn="l" defTabSz="914400" rtl="0" eaLnBrk="1" latinLnBrk="0" hangingPunct="1">
              <a:defRPr sz="6000" kern="1200">
                <a:solidFill>
                  <a:schemeClr val="bg1"/>
                </a:solidFill>
                <a:latin typeface="Arial" charset="0"/>
                <a:ea typeface="+mn-ea"/>
                <a:cs typeface="Arial" charset="0"/>
              </a:defRPr>
            </a:lvl6pPr>
            <a:lvl7pPr marL="2743200" algn="l" defTabSz="914400" rtl="0" eaLnBrk="1" latinLnBrk="0" hangingPunct="1">
              <a:defRPr sz="6000" kern="1200">
                <a:solidFill>
                  <a:schemeClr val="bg1"/>
                </a:solidFill>
                <a:latin typeface="Arial" charset="0"/>
                <a:ea typeface="+mn-ea"/>
                <a:cs typeface="Arial" charset="0"/>
              </a:defRPr>
            </a:lvl7pPr>
            <a:lvl8pPr marL="3200400" algn="l" defTabSz="914400" rtl="0" eaLnBrk="1" latinLnBrk="0" hangingPunct="1">
              <a:defRPr sz="6000" kern="1200">
                <a:solidFill>
                  <a:schemeClr val="bg1"/>
                </a:solidFill>
                <a:latin typeface="Arial" charset="0"/>
                <a:ea typeface="+mn-ea"/>
                <a:cs typeface="Arial" charset="0"/>
              </a:defRPr>
            </a:lvl8pPr>
            <a:lvl9pPr marL="3657600" algn="l" defTabSz="914400" rtl="0" eaLnBrk="1" latinLnBrk="0" hangingPunct="1">
              <a:defRPr sz="6000" kern="1200">
                <a:solidFill>
                  <a:schemeClr val="bg1"/>
                </a:solidFill>
                <a:latin typeface="Arial" charset="0"/>
                <a:ea typeface="+mn-ea"/>
                <a:cs typeface="Arial" charset="0"/>
              </a:defRPr>
            </a:lvl9pPr>
          </a:lstStyle>
          <a:p>
            <a:pPr algn="ctr" defTabSz="1066800" fontAlgn="auto">
              <a:lnSpc>
                <a:spcPct val="60000"/>
              </a:lnSpc>
              <a:spcAft>
                <a:spcPct val="35000"/>
              </a:spcAft>
              <a:buClrTx/>
              <a:buSzTx/>
              <a:defRPr/>
            </a:pPr>
            <a:r>
              <a:rPr lang="en-US" sz="1600" dirty="0">
                <a:solidFill>
                  <a:sysClr val="windowText" lastClr="000000"/>
                </a:solidFill>
                <a:uFill>
                  <a:solidFill>
                    <a:srgbClr val="4BACC6">
                      <a:lumMod val="75000"/>
                    </a:srgbClr>
                  </a:solidFill>
                </a:uFill>
                <a:latin typeface="+mj-lt"/>
                <a:cs typeface="PT Sans"/>
              </a:rPr>
              <a:t>Western_Germany</a:t>
            </a:r>
          </a:p>
        </p:txBody>
      </p:sp>
      <p:sp>
        <p:nvSpPr>
          <p:cNvPr id="35" name="TextBox 34"/>
          <p:cNvSpPr txBox="1"/>
          <p:nvPr/>
        </p:nvSpPr>
        <p:spPr>
          <a:xfrm>
            <a:off x="1556945" y="3334977"/>
            <a:ext cx="1745056" cy="584776"/>
          </a:xfrm>
          <a:prstGeom prst="rect">
            <a:avLst/>
          </a:prstGeom>
          <a:solidFill>
            <a:schemeClr val="bg1"/>
          </a:solidFill>
          <a:ln w="25400" cmpd="sng">
            <a:solidFill>
              <a:srgbClr val="3366FF"/>
            </a:solidFill>
          </a:ln>
        </p:spPr>
        <p:txBody>
          <a:bodyPr wrap="square" rtlCol="0">
            <a:spAutoFit/>
          </a:bodyPr>
          <a:lstStyle/>
          <a:p>
            <a:pPr algn="ctr"/>
            <a:r>
              <a:rPr lang="en-US" sz="1600" dirty="0" err="1">
                <a:latin typeface="+mj-lt"/>
                <a:cs typeface="PT Sans"/>
              </a:rPr>
              <a:t>media_common</a:t>
            </a:r>
            <a:endParaRPr lang="en-US" sz="1600" dirty="0">
              <a:latin typeface="+mj-lt"/>
              <a:cs typeface="PT Sans"/>
            </a:endParaRPr>
          </a:p>
          <a:p>
            <a:pPr algn="ctr"/>
            <a:r>
              <a:rPr lang="en-US" sz="1600" dirty="0">
                <a:latin typeface="+mj-lt"/>
                <a:cs typeface="PT Sans"/>
              </a:rPr>
              <a:t>quotation_subject</a:t>
            </a:r>
          </a:p>
        </p:txBody>
      </p:sp>
      <p:sp>
        <p:nvSpPr>
          <p:cNvPr id="36" name="TextBox 35"/>
          <p:cNvSpPr txBox="1"/>
          <p:nvPr/>
        </p:nvSpPr>
        <p:spPr>
          <a:xfrm>
            <a:off x="3369858" y="3334977"/>
            <a:ext cx="2253562" cy="584776"/>
          </a:xfrm>
          <a:prstGeom prst="rect">
            <a:avLst/>
          </a:prstGeom>
          <a:solidFill>
            <a:schemeClr val="bg1"/>
          </a:solidFill>
          <a:ln w="25400" cmpd="sng">
            <a:solidFill>
              <a:srgbClr val="3366FF"/>
            </a:solidFill>
          </a:ln>
        </p:spPr>
        <p:txBody>
          <a:bodyPr wrap="square" rtlCol="0">
            <a:spAutoFit/>
          </a:bodyPr>
          <a:lstStyle/>
          <a:p>
            <a:pPr algn="ctr"/>
            <a:r>
              <a:rPr lang="en-US" sz="1600" dirty="0">
                <a:solidFill>
                  <a:srgbClr val="FF0000"/>
                </a:solidFill>
                <a:latin typeface="+mj-lt"/>
                <a:cs typeface="PT Sans"/>
              </a:rPr>
              <a:t>person</a:t>
            </a:r>
          </a:p>
          <a:p>
            <a:pPr algn="ctr"/>
            <a:r>
              <a:rPr lang="en-US" sz="1600" dirty="0" err="1">
                <a:latin typeface="+mj-lt"/>
                <a:cs typeface="PT Sans"/>
              </a:rPr>
              <a:t>noble_person</a:t>
            </a:r>
            <a:endParaRPr lang="en-US" sz="1600" dirty="0">
              <a:latin typeface="+mj-lt"/>
              <a:cs typeface="PT Sans"/>
            </a:endParaRPr>
          </a:p>
        </p:txBody>
      </p:sp>
      <p:sp>
        <p:nvSpPr>
          <p:cNvPr id="37" name="TextBox 36"/>
          <p:cNvSpPr txBox="1"/>
          <p:nvPr/>
        </p:nvSpPr>
        <p:spPr>
          <a:xfrm>
            <a:off x="5693858" y="3334977"/>
            <a:ext cx="1461929" cy="584776"/>
          </a:xfrm>
          <a:prstGeom prst="rect">
            <a:avLst/>
          </a:prstGeom>
          <a:solidFill>
            <a:schemeClr val="bg1"/>
          </a:solidFill>
          <a:ln w="25400" cmpd="sng">
            <a:solidFill>
              <a:srgbClr val="3366FF"/>
            </a:solidFill>
          </a:ln>
        </p:spPr>
        <p:txBody>
          <a:bodyPr wrap="square" rtlCol="0">
            <a:spAutoFit/>
          </a:bodyPr>
          <a:lstStyle/>
          <a:p>
            <a:pPr algn="ctr"/>
            <a:r>
              <a:rPr lang="en-US" sz="1600" dirty="0">
                <a:solidFill>
                  <a:srgbClr val="FF0000"/>
                </a:solidFill>
                <a:latin typeface="+mj-lt"/>
                <a:cs typeface="PT Sans"/>
              </a:rPr>
              <a:t>person</a:t>
            </a:r>
          </a:p>
          <a:p>
            <a:pPr algn="ctr"/>
            <a:r>
              <a:rPr lang="en-US" sz="1600" dirty="0">
                <a:latin typeface="+mj-lt"/>
                <a:cs typeface="PT Sans"/>
              </a:rPr>
              <a:t>athlete</a:t>
            </a:r>
          </a:p>
        </p:txBody>
      </p:sp>
      <p:sp>
        <p:nvSpPr>
          <p:cNvPr id="38" name="TextBox 37"/>
          <p:cNvSpPr txBox="1"/>
          <p:nvPr/>
        </p:nvSpPr>
        <p:spPr>
          <a:xfrm>
            <a:off x="7229454" y="3334977"/>
            <a:ext cx="1707253" cy="584776"/>
          </a:xfrm>
          <a:prstGeom prst="rect">
            <a:avLst/>
          </a:prstGeom>
          <a:solidFill>
            <a:schemeClr val="bg1"/>
          </a:solidFill>
          <a:ln w="25400" cmpd="sng">
            <a:solidFill>
              <a:srgbClr val="3366FF"/>
            </a:solidFill>
          </a:ln>
        </p:spPr>
        <p:txBody>
          <a:bodyPr wrap="square" rtlCol="0">
            <a:spAutoFit/>
          </a:bodyPr>
          <a:lstStyle/>
          <a:p>
            <a:pPr algn="ctr"/>
            <a:r>
              <a:rPr lang="en-US" sz="1600" dirty="0" err="1">
                <a:latin typeface="+mj-lt"/>
                <a:cs typeface="PT Sans"/>
              </a:rPr>
              <a:t>field_of_study</a:t>
            </a:r>
            <a:endParaRPr lang="en-US" sz="1600" dirty="0">
              <a:latin typeface="+mj-lt"/>
              <a:cs typeface="PT Sans"/>
            </a:endParaRPr>
          </a:p>
          <a:p>
            <a:pPr algn="ctr"/>
            <a:r>
              <a:rPr lang="en-US" sz="1600" dirty="0">
                <a:latin typeface="+mj-lt"/>
                <a:cs typeface="PT Sans"/>
              </a:rPr>
              <a:t>literature_subject</a:t>
            </a:r>
          </a:p>
        </p:txBody>
      </p:sp>
      <p:sp>
        <p:nvSpPr>
          <p:cNvPr id="39" name="TextBox 38"/>
          <p:cNvSpPr txBox="1"/>
          <p:nvPr/>
        </p:nvSpPr>
        <p:spPr>
          <a:xfrm>
            <a:off x="9001028" y="3340724"/>
            <a:ext cx="1666973" cy="584776"/>
          </a:xfrm>
          <a:prstGeom prst="rect">
            <a:avLst/>
          </a:prstGeom>
          <a:solidFill>
            <a:schemeClr val="bg1"/>
          </a:solidFill>
          <a:ln w="25400" cmpd="sng">
            <a:solidFill>
              <a:srgbClr val="3366FF"/>
            </a:solidFill>
          </a:ln>
        </p:spPr>
        <p:txBody>
          <a:bodyPr wrap="square" rtlCol="0">
            <a:spAutoFit/>
          </a:bodyPr>
          <a:lstStyle/>
          <a:p>
            <a:pPr algn="ctr"/>
            <a:r>
              <a:rPr lang="en-US" sz="1600" dirty="0">
                <a:solidFill>
                  <a:srgbClr val="FF0000"/>
                </a:solidFill>
                <a:latin typeface="+mj-lt"/>
                <a:cs typeface="PT Sans"/>
              </a:rPr>
              <a:t>location</a:t>
            </a:r>
          </a:p>
          <a:p>
            <a:pPr algn="ctr"/>
            <a:r>
              <a:rPr lang="en-US" sz="1600" dirty="0">
                <a:latin typeface="+mj-lt"/>
                <a:cs typeface="PT Sans"/>
              </a:rPr>
              <a:t>country</a:t>
            </a:r>
          </a:p>
        </p:txBody>
      </p:sp>
      <p:graphicFrame>
        <p:nvGraphicFramePr>
          <p:cNvPr id="40" name="Table 39"/>
          <p:cNvGraphicFramePr>
            <a:graphicFrameLocks noGrp="1"/>
          </p:cNvGraphicFramePr>
          <p:nvPr/>
        </p:nvGraphicFramePr>
        <p:xfrm>
          <a:off x="4361273" y="2030352"/>
          <a:ext cx="1575791" cy="365760"/>
        </p:xfrm>
        <a:graphic>
          <a:graphicData uri="http://schemas.openxmlformats.org/drawingml/2006/table">
            <a:tbl>
              <a:tblPr firstRow="1" bandRow="1">
                <a:tableStyleId>{5C22544A-7EE6-4342-B048-85BDC9FD1C3A}</a:tableStyleId>
              </a:tblPr>
              <a:tblGrid>
                <a:gridCol w="1575791">
                  <a:extLst>
                    <a:ext uri="{9D8B030D-6E8A-4147-A177-3AD203B41FA5}">
                      <a16:colId xmlns:a16="http://schemas.microsoft.com/office/drawing/2014/main" val="20000"/>
                    </a:ext>
                  </a:extLst>
                </a:gridCol>
              </a:tblGrid>
              <a:tr h="0">
                <a:tc>
                  <a:txBody>
                    <a:bodyPr/>
                    <a:lstStyle/>
                    <a:p>
                      <a:pPr algn="ctr"/>
                      <a:r>
                        <a:rPr lang="en-US" b="0" dirty="0">
                          <a:solidFill>
                            <a:schemeClr val="accent1">
                              <a:lumMod val="50000"/>
                            </a:schemeClr>
                          </a:solidFill>
                          <a:latin typeface="Times"/>
                          <a:cs typeface="Times"/>
                        </a:rPr>
                        <a:t>Person</a:t>
                      </a:r>
                    </a:p>
                  </a:txBody>
                  <a:tcPr anchor="b">
                    <a:lnB w="12700" cap="flat" cmpd="sng" algn="ctr">
                      <a:solidFill>
                        <a:srgbClr val="FFCC99">
                          <a:lumMod val="50000"/>
                        </a:srgb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nvGraphicFramePr>
        <p:xfrm>
          <a:off x="8867858" y="2027702"/>
          <a:ext cx="1471021" cy="370840"/>
        </p:xfrm>
        <a:graphic>
          <a:graphicData uri="http://schemas.openxmlformats.org/drawingml/2006/table">
            <a:tbl>
              <a:tblPr firstRow="1" bandRow="1">
                <a:tableStyleId>{5C22544A-7EE6-4342-B048-85BDC9FD1C3A}</a:tableStyleId>
              </a:tblPr>
              <a:tblGrid>
                <a:gridCol w="1471021">
                  <a:extLst>
                    <a:ext uri="{9D8B030D-6E8A-4147-A177-3AD203B41FA5}">
                      <a16:colId xmlns:a16="http://schemas.microsoft.com/office/drawing/2014/main" val="20000"/>
                    </a:ext>
                  </a:extLst>
                </a:gridCol>
              </a:tblGrid>
              <a:tr h="370840">
                <a:tc>
                  <a:txBody>
                    <a:bodyPr/>
                    <a:lstStyle/>
                    <a:p>
                      <a:pPr algn="ctr"/>
                      <a:r>
                        <a:rPr lang="en-US" b="0" dirty="0">
                          <a:solidFill>
                            <a:srgbClr val="CC6600"/>
                          </a:solidFill>
                          <a:latin typeface="Times"/>
                          <a:cs typeface="Times"/>
                        </a:rPr>
                        <a:t>Location</a:t>
                      </a:r>
                    </a:p>
                  </a:txBody>
                  <a:tcPr anchor="b">
                    <a:lnB w="12700" cap="flat" cmpd="sng" algn="ctr">
                      <a:solidFill>
                        <a:srgbClr val="FFCC99">
                          <a:lumMod val="50000"/>
                        </a:srgb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3618411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1524004" y="855401"/>
          <a:ext cx="9157503" cy="609600"/>
        </p:xfrm>
        <a:graphic>
          <a:graphicData uri="http://schemas.openxmlformats.org/drawingml/2006/table">
            <a:tbl>
              <a:tblPr firstRow="1" bandRow="1"/>
              <a:tblGrid>
                <a:gridCol w="1346197">
                  <a:extLst>
                    <a:ext uri="{9D8B030D-6E8A-4147-A177-3AD203B41FA5}">
                      <a16:colId xmlns:a16="http://schemas.microsoft.com/office/drawing/2014/main" val="20000"/>
                    </a:ext>
                  </a:extLst>
                </a:gridCol>
                <a:gridCol w="771884">
                  <a:extLst>
                    <a:ext uri="{9D8B030D-6E8A-4147-A177-3AD203B41FA5}">
                      <a16:colId xmlns:a16="http://schemas.microsoft.com/office/drawing/2014/main" val="20001"/>
                    </a:ext>
                  </a:extLst>
                </a:gridCol>
                <a:gridCol w="701316">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25500">
                  <a:extLst>
                    <a:ext uri="{9D8B030D-6E8A-4147-A177-3AD203B41FA5}">
                      <a16:colId xmlns:a16="http://schemas.microsoft.com/office/drawing/2014/main" val="20004"/>
                    </a:ext>
                  </a:extLst>
                </a:gridCol>
                <a:gridCol w="825500">
                  <a:extLst>
                    <a:ext uri="{9D8B030D-6E8A-4147-A177-3AD203B41FA5}">
                      <a16:colId xmlns:a16="http://schemas.microsoft.com/office/drawing/2014/main" val="20005"/>
                    </a:ext>
                  </a:extLst>
                </a:gridCol>
                <a:gridCol w="8255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87400">
                  <a:extLst>
                    <a:ext uri="{9D8B030D-6E8A-4147-A177-3AD203B41FA5}">
                      <a16:colId xmlns:a16="http://schemas.microsoft.com/office/drawing/2014/main" val="20008"/>
                    </a:ext>
                  </a:extLst>
                </a:gridCol>
                <a:gridCol w="774700">
                  <a:extLst>
                    <a:ext uri="{9D8B030D-6E8A-4147-A177-3AD203B41FA5}">
                      <a16:colId xmlns:a16="http://schemas.microsoft.com/office/drawing/2014/main" val="20009"/>
                    </a:ext>
                  </a:extLst>
                </a:gridCol>
                <a:gridCol w="699306">
                  <a:extLst>
                    <a:ext uri="{9D8B030D-6E8A-4147-A177-3AD203B41FA5}">
                      <a16:colId xmlns:a16="http://schemas.microsoft.com/office/drawing/2014/main" val="20010"/>
                    </a:ext>
                  </a:extLst>
                </a:gridCol>
              </a:tblGrid>
              <a:tr h="275075">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endParaRPr lang="en-US" sz="1400" b="0" i="0" dirty="0">
                        <a:solidFill>
                          <a:sysClr val="windowText" lastClr="000000"/>
                        </a:solidFill>
                        <a:latin typeface="Avenir Light"/>
                        <a:cs typeface="Avenir Light"/>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solidFill>
                            <a:sysClr val="windowText" lastClr="000000"/>
                          </a:solidFill>
                          <a:latin typeface="Avenir Medium"/>
                          <a:cs typeface="Avenir Medium"/>
                        </a:rPr>
                        <a:t>English</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solidFill>
                            <a:sysClr val="windowText" lastClr="000000"/>
                          </a:solidFill>
                          <a:latin typeface="Avenir Medium"/>
                          <a:cs typeface="Avenir Medium"/>
                        </a:rPr>
                        <a:t>Dutch</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solidFill>
                            <a:sysClr val="windowText" lastClr="000000"/>
                          </a:solidFill>
                          <a:latin typeface="Avenir Medium"/>
                          <a:cs typeface="Avenir Medium"/>
                        </a:rPr>
                        <a:t>German</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solidFill>
                            <a:sysClr val="windowText" lastClr="000000"/>
                          </a:solidFill>
                          <a:latin typeface="Avenir Medium"/>
                          <a:cs typeface="Avenir Medium"/>
                        </a:rPr>
                        <a:t>Spanish</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solidFill>
                            <a:sysClr val="windowText" lastClr="000000"/>
                          </a:solidFill>
                          <a:latin typeface="Avenir Medium"/>
                          <a:cs typeface="Avenir Medium"/>
                        </a:rPr>
                        <a:t>Turkish</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solidFill>
                            <a:sysClr val="windowText" lastClr="000000"/>
                          </a:solidFill>
                          <a:latin typeface="Avenir Medium"/>
                          <a:cs typeface="Avenir Medium"/>
                        </a:rPr>
                        <a:t>Tagalog</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solidFill>
                            <a:sysClr val="windowText" lastClr="000000"/>
                          </a:solidFill>
                          <a:latin typeface="Avenir Medium"/>
                          <a:cs typeface="Avenir Medium"/>
                        </a:rPr>
                        <a:t>Yoruba</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solidFill>
                            <a:sysClr val="windowText" lastClr="000000"/>
                          </a:solidFill>
                          <a:latin typeface="Avenir Medium"/>
                          <a:cs typeface="Avenir Medium"/>
                        </a:rPr>
                        <a:t>Bengali</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solidFill>
                            <a:sysClr val="windowText" lastClr="000000"/>
                          </a:solidFill>
                          <a:latin typeface="Avenir Medium"/>
                          <a:cs typeface="Avenir Medium"/>
                        </a:rPr>
                        <a:t>Tamil</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err="1">
                          <a:solidFill>
                            <a:sysClr val="windowText" lastClr="000000"/>
                          </a:solidFill>
                          <a:latin typeface="Avenir Medium"/>
                          <a:cs typeface="Avenir Medium"/>
                        </a:rPr>
                        <a:t>Avg</a:t>
                      </a:r>
                      <a:endParaRPr lang="en-US" sz="1400" b="0" i="0" dirty="0">
                        <a:solidFill>
                          <a:sysClr val="windowText" lastClr="000000"/>
                        </a:solidFill>
                        <a:latin typeface="Avenir Medium"/>
                        <a:cs typeface="Avenir Medium"/>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5075">
                <a:tc>
                  <a:txBody>
                    <a:bodyPr/>
                    <a:lstStyle/>
                    <a:p>
                      <a:pPr algn="l"/>
                      <a:r>
                        <a:rPr lang="en-US" sz="1400" b="0" i="0" dirty="0">
                          <a:latin typeface="Avenir Light"/>
                          <a:cs typeface="Avenir Light"/>
                        </a:rPr>
                        <a:t>Wikipedia Size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strike="noStrike" kern="1200" baseline="0" dirty="0">
                          <a:solidFill>
                            <a:schemeClr val="tx1"/>
                          </a:solidFill>
                          <a:latin typeface="Avenir Light"/>
                          <a:ea typeface="+mn-ea"/>
                          <a:cs typeface="Avenir Light"/>
                        </a:rPr>
                        <a:t> 5.1M</a:t>
                      </a:r>
                      <a:endParaRPr lang="en-US" sz="1400" b="0" i="0" dirty="0">
                        <a:latin typeface="Avenir Light"/>
                        <a:cs typeface="Avenir Light"/>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latin typeface="Avenir Light"/>
                          <a:cs typeface="Avenir Light"/>
                        </a:rPr>
                        <a:t>1.9M</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latin typeface="Avenir Light"/>
                          <a:cs typeface="Avenir Light"/>
                        </a:rPr>
                        <a:t>1.9M</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latin typeface="Avenir Light"/>
                          <a:cs typeface="Avenir Light"/>
                        </a:rPr>
                        <a:t>1.3M</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latin typeface="Avenir Light"/>
                          <a:cs typeface="Avenir Light"/>
                        </a:rPr>
                        <a:t>269K</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latin typeface="Avenir Light"/>
                          <a:cs typeface="Avenir Light"/>
                        </a:rPr>
                        <a:t>64K</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latin typeface="Avenir Light"/>
                          <a:cs typeface="Avenir Light"/>
                        </a:rPr>
                        <a:t>31K</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u="none" strike="noStrike" kern="1200" baseline="0" dirty="0">
                          <a:solidFill>
                            <a:schemeClr val="tx1"/>
                          </a:solidFill>
                          <a:latin typeface="Avenir Light"/>
                          <a:ea typeface="+mn-ea"/>
                          <a:cs typeface="Avenir Light"/>
                        </a:rPr>
                        <a:t> 42K</a:t>
                      </a:r>
                      <a:endParaRPr lang="en-US" sz="1400" b="0" i="0" dirty="0">
                        <a:latin typeface="Avenir Light"/>
                        <a:cs typeface="Avenir Light"/>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i="0" dirty="0">
                          <a:latin typeface="Avenir Light"/>
                          <a:cs typeface="Avenir Light"/>
                        </a:rPr>
                        <a:t>85K</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dirty="0">
                        <a:latin typeface="Avenir Light"/>
                        <a:cs typeface="Avenir Light"/>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1"/>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200" kern="1200">
                <a:solidFill>
                  <a:srgbClr val="0033CC"/>
                </a:solidFill>
                <a:latin typeface="Arial" pitchFamily="34" charset="0"/>
                <a:ea typeface="Arial Unicode MS" pitchFamily="34" charset="-128"/>
                <a:cs typeface="Arial Unicode MS"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a:t>Page </a:t>
            </a:r>
            <a:fld id="{ED7074CE-C30A-4906-A13E-F3E63223B4E1}" type="slidenum">
              <a:rPr lang="en-US" altLang="zh-TW" smtClean="0"/>
              <a:pPr>
                <a:defRPr/>
              </a:pPr>
              <a:t>28</a:t>
            </a:fld>
            <a:endParaRPr lang="en-US" altLang="zh-TW"/>
          </a:p>
        </p:txBody>
      </p:sp>
      <p:sp>
        <p:nvSpPr>
          <p:cNvPr id="2" name="Title 1"/>
          <p:cNvSpPr>
            <a:spLocks noGrp="1"/>
          </p:cNvSpPr>
          <p:nvPr>
            <p:ph type="title"/>
          </p:nvPr>
        </p:nvSpPr>
        <p:spPr>
          <a:xfrm>
            <a:off x="203200" y="138386"/>
            <a:ext cx="10972800" cy="533400"/>
          </a:xfrm>
        </p:spPr>
        <p:txBody>
          <a:bodyPr>
            <a:normAutofit fontScale="90000"/>
          </a:bodyPr>
          <a:lstStyle/>
          <a:p>
            <a:r>
              <a:rPr lang="en-US" dirty="0" err="1"/>
              <a:t>SoTA</a:t>
            </a:r>
            <a:r>
              <a:rPr lang="en-US" dirty="0"/>
              <a:t> NER in Multiple Languages </a:t>
            </a:r>
            <a:r>
              <a:rPr lang="en-US" sz="2000" dirty="0"/>
              <a:t>[Tsai et. al. CoNLL’16]</a:t>
            </a:r>
          </a:p>
        </p:txBody>
      </p:sp>
      <p:sp>
        <p:nvSpPr>
          <p:cNvPr id="13" name="Rounded Rectangle 12"/>
          <p:cNvSpPr/>
          <p:nvPr/>
        </p:nvSpPr>
        <p:spPr>
          <a:xfrm>
            <a:off x="8889341" y="3647441"/>
            <a:ext cx="1549396" cy="469900"/>
          </a:xfrm>
          <a:prstGeom prst="roundRect">
            <a:avLst/>
          </a:prstGeom>
          <a:solidFill>
            <a:schemeClr val="bg1"/>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dirty="0">
                <a:solidFill>
                  <a:srgbClr val="000000"/>
                </a:solidFill>
                <a:latin typeface="Avenir Light"/>
                <a:cs typeface="Avenir Light"/>
              </a:rPr>
              <a:t>Non-</a:t>
            </a:r>
            <a:r>
              <a:rPr lang="en-US" sz="1600" dirty="0" err="1">
                <a:solidFill>
                  <a:srgbClr val="000000"/>
                </a:solidFill>
                <a:latin typeface="Avenir Light"/>
                <a:cs typeface="Avenir Light"/>
              </a:rPr>
              <a:t>latin</a:t>
            </a:r>
            <a:r>
              <a:rPr lang="en-US" sz="1600" dirty="0">
                <a:solidFill>
                  <a:srgbClr val="000000"/>
                </a:solidFill>
                <a:latin typeface="Avenir Light"/>
                <a:cs typeface="Avenir Light"/>
              </a:rPr>
              <a:t> script</a:t>
            </a:r>
          </a:p>
        </p:txBody>
      </p:sp>
      <p:cxnSp>
        <p:nvCxnSpPr>
          <p:cNvPr id="14" name="Straight Arrow Connector 13"/>
          <p:cNvCxnSpPr/>
          <p:nvPr/>
        </p:nvCxnSpPr>
        <p:spPr>
          <a:xfrm flipV="1">
            <a:off x="8889341" y="4117344"/>
            <a:ext cx="673100" cy="708656"/>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3" idx="2"/>
          </p:cNvCxnSpPr>
          <p:nvPr/>
        </p:nvCxnSpPr>
        <p:spPr>
          <a:xfrm flipV="1">
            <a:off x="9664039" y="4117341"/>
            <a:ext cx="0" cy="708660"/>
          </a:xfrm>
          <a:prstGeom prst="straightConnector1">
            <a:avLst/>
          </a:prstGeom>
          <a:ln>
            <a:solidFill>
              <a:schemeClr val="accent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82051" y="1456350"/>
            <a:ext cx="5475024" cy="338554"/>
          </a:xfrm>
          <a:prstGeom prst="rect">
            <a:avLst/>
          </a:prstGeom>
          <a:noFill/>
        </p:spPr>
        <p:txBody>
          <a:bodyPr wrap="none" rtlCol="0">
            <a:spAutoFit/>
          </a:bodyPr>
          <a:lstStyle/>
          <a:p>
            <a:pPr algn="ctr"/>
            <a:r>
              <a:rPr lang="en-US" sz="1600" dirty="0">
                <a:solidFill>
                  <a:srgbClr val="3366FF"/>
                </a:solidFill>
                <a:latin typeface="Avenir Medium"/>
                <a:cs typeface="Avenir Medium"/>
              </a:rPr>
              <a:t>Monolingual Experiments (train and test on the same language)</a:t>
            </a:r>
          </a:p>
        </p:txBody>
      </p:sp>
      <p:sp>
        <p:nvSpPr>
          <p:cNvPr id="29" name="TextBox 28"/>
          <p:cNvSpPr txBox="1"/>
          <p:nvPr/>
        </p:nvSpPr>
        <p:spPr>
          <a:xfrm>
            <a:off x="3279886" y="3538726"/>
            <a:ext cx="3941335" cy="338554"/>
          </a:xfrm>
          <a:prstGeom prst="rect">
            <a:avLst/>
          </a:prstGeom>
          <a:noFill/>
        </p:spPr>
        <p:txBody>
          <a:bodyPr wrap="none" rtlCol="0">
            <a:spAutoFit/>
          </a:bodyPr>
          <a:lstStyle/>
          <a:p>
            <a:r>
              <a:rPr lang="en-US" sz="1600" dirty="0">
                <a:solidFill>
                  <a:srgbClr val="3366FF"/>
                </a:solidFill>
                <a:latin typeface="Avenir Medium"/>
                <a:cs typeface="Avenir Medium"/>
              </a:rPr>
              <a:t>Direct Transfer Experiments (train on English)</a:t>
            </a:r>
          </a:p>
        </p:txBody>
      </p:sp>
      <p:graphicFrame>
        <p:nvGraphicFramePr>
          <p:cNvPr id="33" name="Chart 32"/>
          <p:cNvGraphicFramePr>
            <a:graphicFrameLocks/>
          </p:cNvGraphicFramePr>
          <p:nvPr/>
        </p:nvGraphicFramePr>
        <p:xfrm>
          <a:off x="1422400" y="1693304"/>
          <a:ext cx="9259106" cy="1800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p:cNvGraphicFramePr>
            <a:graphicFrameLocks/>
          </p:cNvGraphicFramePr>
          <p:nvPr/>
        </p:nvGraphicFramePr>
        <p:xfrm>
          <a:off x="1422400" y="3698240"/>
          <a:ext cx="9259106" cy="1801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ontent Placeholder 3"/>
          <p:cNvGraphicFramePr>
            <a:graphicFrameLocks/>
          </p:cNvGraphicFramePr>
          <p:nvPr/>
        </p:nvGraphicFramePr>
        <p:xfrm>
          <a:off x="1524004" y="5537201"/>
          <a:ext cx="9157503" cy="609600"/>
        </p:xfrm>
        <a:graphic>
          <a:graphicData uri="http://schemas.openxmlformats.org/drawingml/2006/table">
            <a:tbl>
              <a:tblPr firstRow="1" bandRow="1"/>
              <a:tblGrid>
                <a:gridCol w="1306820">
                  <a:extLst>
                    <a:ext uri="{9D8B030D-6E8A-4147-A177-3AD203B41FA5}">
                      <a16:colId xmlns:a16="http://schemas.microsoft.com/office/drawing/2014/main" val="20000"/>
                    </a:ext>
                  </a:extLst>
                </a:gridCol>
                <a:gridCol w="811261">
                  <a:extLst>
                    <a:ext uri="{9D8B030D-6E8A-4147-A177-3AD203B41FA5}">
                      <a16:colId xmlns:a16="http://schemas.microsoft.com/office/drawing/2014/main" val="20001"/>
                    </a:ext>
                  </a:extLst>
                </a:gridCol>
                <a:gridCol w="752116">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gridCol w="698500">
                  <a:extLst>
                    <a:ext uri="{9D8B030D-6E8A-4147-A177-3AD203B41FA5}">
                      <a16:colId xmlns:a16="http://schemas.microsoft.com/office/drawing/2014/main" val="20004"/>
                    </a:ext>
                  </a:extLst>
                </a:gridCol>
                <a:gridCol w="10414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1041400">
                  <a:extLst>
                    <a:ext uri="{9D8B030D-6E8A-4147-A177-3AD203B41FA5}">
                      <a16:colId xmlns:a16="http://schemas.microsoft.com/office/drawing/2014/main" val="20007"/>
                    </a:ext>
                  </a:extLst>
                </a:gridCol>
                <a:gridCol w="495300">
                  <a:extLst>
                    <a:ext uri="{9D8B030D-6E8A-4147-A177-3AD203B41FA5}">
                      <a16:colId xmlns:a16="http://schemas.microsoft.com/office/drawing/2014/main" val="20008"/>
                    </a:ext>
                  </a:extLst>
                </a:gridCol>
                <a:gridCol w="1168400">
                  <a:extLst>
                    <a:ext uri="{9D8B030D-6E8A-4147-A177-3AD203B41FA5}">
                      <a16:colId xmlns:a16="http://schemas.microsoft.com/office/drawing/2014/main" val="20009"/>
                    </a:ext>
                  </a:extLst>
                </a:gridCol>
                <a:gridCol w="356406">
                  <a:extLst>
                    <a:ext uri="{9D8B030D-6E8A-4147-A177-3AD203B41FA5}">
                      <a16:colId xmlns:a16="http://schemas.microsoft.com/office/drawing/2014/main" val="20010"/>
                    </a:ext>
                  </a:extLst>
                </a:gridCol>
              </a:tblGrid>
              <a:tr h="177799">
                <a:tc>
                  <a:txBody>
                    <a:bodyPr/>
                    <a:lstStyle/>
                    <a:p>
                      <a:pPr algn="l"/>
                      <a:r>
                        <a:rPr lang="en-US" sz="1400" b="0" i="0" u="none" strike="noStrike" kern="1200" baseline="0" dirty="0">
                          <a:solidFill>
                            <a:schemeClr val="tx1"/>
                          </a:solidFill>
                          <a:latin typeface="Avenir Light"/>
                          <a:ea typeface="+mn-ea"/>
                          <a:cs typeface="Avenir Light"/>
                        </a:rPr>
                        <a:t>Täckström’12</a:t>
                      </a:r>
                      <a:endParaRPr lang="en-US" sz="1400" b="0" i="0" dirty="0">
                        <a:latin typeface="Avenir Light"/>
                        <a:cs typeface="Avenir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lang="en-US" sz="1400" dirty="0">
                        <a:latin typeface="Avenir Light"/>
                        <a:cs typeface="Avenir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0" i="0" dirty="0">
                          <a:latin typeface="Avenir Light"/>
                          <a:cs typeface="Avenir Light"/>
                        </a:rPr>
                        <a:t> </a:t>
                      </a:r>
                      <a:r>
                        <a:rPr lang="en-US" sz="1200" b="0" i="0" baseline="0" dirty="0">
                          <a:latin typeface="Avenir Light"/>
                          <a:cs typeface="Avenir Light"/>
                        </a:rPr>
                        <a:t>    </a:t>
                      </a:r>
                      <a:r>
                        <a:rPr lang="en-US" sz="1200" b="0" i="0" dirty="0">
                          <a:latin typeface="Avenir Light"/>
                          <a:cs typeface="Avenir Light"/>
                        </a:rPr>
                        <a:t>58.4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0" i="0" dirty="0">
                          <a:latin typeface="Avenir Light"/>
                          <a:cs typeface="Avenir Light"/>
                        </a:rPr>
                        <a:t>     40.4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0" i="0" dirty="0">
                          <a:latin typeface="Avenir Light"/>
                          <a:cs typeface="Avenir Light"/>
                        </a:rPr>
                        <a:t>   59.3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1" i="0" dirty="0">
                          <a:latin typeface="Avenir Light"/>
                          <a:cs typeface="Avenir Ligh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1" i="0" dirty="0">
                          <a:latin typeface="Avenir Light"/>
                          <a:cs typeface="Avenir Ligh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1" i="0" dirty="0">
                          <a:latin typeface="Avenir Light"/>
                          <a:cs typeface="Avenir Ligh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1" i="0" dirty="0">
                          <a:latin typeface="Avenir Light"/>
                          <a:cs typeface="Avenir Ligh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1" i="0" dirty="0">
                          <a:latin typeface="Avenir Light"/>
                          <a:cs typeface="Avenir Ligh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1" i="0" dirty="0">
                          <a:latin typeface="Avenir Medium"/>
                          <a:cs typeface="Avenir Medium"/>
                        </a:rPr>
                        <a:t>-</a:t>
                      </a:r>
                    </a:p>
                  </a:txBody>
                  <a:tcPr>
                    <a:lnL w="12700" cap="flat" cmpd="sng" algn="ctr">
                      <a:noFill/>
                      <a:prstDash val="solid"/>
                      <a:round/>
                      <a:headEnd type="none" w="med" len="med"/>
                      <a:tailEnd type="none" w="med" len="med"/>
                    </a:lnL>
                    <a:lnR>
                      <a:noFill/>
                    </a:lnR>
                    <a:lnT w="952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282141">
                <a:tc>
                  <a:txBody>
                    <a:bodyPr/>
                    <a:lstStyle/>
                    <a:p>
                      <a:pPr algn="l"/>
                      <a:r>
                        <a:rPr lang="en-US" sz="1400" b="0" i="0" dirty="0">
                          <a:latin typeface="Avenir Light"/>
                          <a:cs typeface="Avenir Light"/>
                        </a:rPr>
                        <a:t>Zhang’16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lang="en-US" sz="1400" dirty="0">
                        <a:latin typeface="Avenir Light"/>
                        <a:cs typeface="Avenir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0" i="0" dirty="0">
                          <a:latin typeface="Avenir Light"/>
                          <a:cs typeface="Avenir Ligh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0" i="0" dirty="0">
                          <a:latin typeface="Avenir Light"/>
                          <a:cs typeface="Avenir Ligh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0" i="0" dirty="0">
                          <a:latin typeface="Avenir Light"/>
                          <a:cs typeface="Avenir Ligh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0" i="0" u="none" strike="noStrike" kern="1200" baseline="0" dirty="0">
                          <a:solidFill>
                            <a:schemeClr val="tx1"/>
                          </a:solidFill>
                          <a:latin typeface="Avenir Light"/>
                          <a:ea typeface="+mn-ea"/>
                          <a:cs typeface="Avenir Light"/>
                        </a:rPr>
                        <a:t> 43.6</a:t>
                      </a:r>
                      <a:endParaRPr lang="en-US" sz="1050" b="1" i="0" dirty="0">
                        <a:latin typeface="Avenir Light"/>
                        <a:cs typeface="Avenir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0" i="0" u="none" strike="noStrike" kern="1200" baseline="0" dirty="0">
                          <a:solidFill>
                            <a:schemeClr val="tx1"/>
                          </a:solidFill>
                          <a:latin typeface="Avenir Light"/>
                          <a:ea typeface="+mn-ea"/>
                          <a:cs typeface="Avenir Light"/>
                        </a:rPr>
                        <a:t>51.3</a:t>
                      </a:r>
                      <a:endParaRPr lang="en-US" sz="1050" b="1" i="0" dirty="0">
                        <a:latin typeface="Avenir Light"/>
                        <a:cs typeface="Avenir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sz="1200" b="0" i="0" u="none" strike="noStrike" kern="1200" baseline="0" dirty="0">
                          <a:solidFill>
                            <a:schemeClr val="tx1"/>
                          </a:solidFill>
                          <a:latin typeface="Avenir Light"/>
                          <a:ea typeface="+mn-ea"/>
                          <a:cs typeface="Avenir Light"/>
                        </a:rPr>
                        <a:t>      36.0</a:t>
                      </a:r>
                      <a:endParaRPr lang="en-US" sz="1050" b="1" i="0" dirty="0">
                        <a:latin typeface="Avenir Light"/>
                        <a:cs typeface="Avenir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0" i="0" u="none" strike="noStrike" kern="1200" baseline="0" dirty="0">
                          <a:solidFill>
                            <a:schemeClr val="tx1"/>
                          </a:solidFill>
                          <a:latin typeface="Avenir Light"/>
                          <a:ea typeface="+mn-ea"/>
                          <a:cs typeface="Avenir Light"/>
                        </a:rPr>
                        <a:t>34.8</a:t>
                      </a:r>
                      <a:endParaRPr lang="en-US" sz="1050" b="1" i="0" dirty="0">
                        <a:latin typeface="Avenir Light"/>
                        <a:cs typeface="Avenir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0" i="0" u="none" strike="noStrike" kern="1200" baseline="0" dirty="0">
                          <a:solidFill>
                            <a:schemeClr val="tx1"/>
                          </a:solidFill>
                          <a:latin typeface="Avenir Light"/>
                          <a:ea typeface="+mn-ea"/>
                          <a:cs typeface="Avenir Light"/>
                        </a:rPr>
                        <a:t>26.0</a:t>
                      </a:r>
                      <a:endParaRPr lang="en-US" sz="1050" b="1" i="0" dirty="0">
                        <a:latin typeface="Avenir Light"/>
                        <a:cs typeface="Avenir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b="1" i="0" dirty="0">
                          <a:latin typeface="Avenir Medium"/>
                          <a:cs typeface="Avenir Medium"/>
                        </a:rPr>
                        <a:t>-</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bl>
          </a:graphicData>
        </a:graphic>
      </p:graphicFrame>
      <p:cxnSp>
        <p:nvCxnSpPr>
          <p:cNvPr id="9" name="Straight Connector 8"/>
          <p:cNvCxnSpPr/>
          <p:nvPr/>
        </p:nvCxnSpPr>
        <p:spPr>
          <a:xfrm flipH="1" flipV="1">
            <a:off x="3379382" y="3827721"/>
            <a:ext cx="4120117" cy="5316"/>
          </a:xfrm>
          <a:prstGeom prst="line">
            <a:avLst/>
          </a:prstGeom>
          <a:ln w="381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36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Transfer via Cheap Translation</a:t>
            </a:r>
            <a:r>
              <a:rPr lang="en-US" dirty="0"/>
              <a:t> </a:t>
            </a:r>
            <a:r>
              <a:rPr lang="en-US" sz="1600" dirty="0"/>
              <a:t>[Mayhew, Tsai, Roth EMNLP’17] </a:t>
            </a:r>
          </a:p>
        </p:txBody>
      </p:sp>
      <p:sp>
        <p:nvSpPr>
          <p:cNvPr id="3" name="Content Placeholder 2"/>
          <p:cNvSpPr>
            <a:spLocks noGrp="1"/>
          </p:cNvSpPr>
          <p:nvPr>
            <p:ph idx="1"/>
          </p:nvPr>
        </p:nvSpPr>
        <p:spPr>
          <a:xfrm>
            <a:off x="1905000" y="1066800"/>
            <a:ext cx="8534400" cy="5181600"/>
          </a:xfrm>
        </p:spPr>
        <p:txBody>
          <a:bodyPr/>
          <a:lstStyle/>
          <a:p>
            <a:r>
              <a:rPr lang="en-US" dirty="0"/>
              <a:t>Start with English Gold NER data</a:t>
            </a:r>
          </a:p>
          <a:p>
            <a:r>
              <a:rPr lang="en-US" dirty="0"/>
              <a:t>Translate word-by-word into </a:t>
            </a:r>
            <a:r>
              <a:rPr lang="en-US" dirty="0">
                <a:solidFill>
                  <a:srgbClr val="400080"/>
                </a:solidFill>
              </a:rPr>
              <a:t>Turkish</a:t>
            </a:r>
          </a:p>
          <a:p>
            <a:r>
              <a:rPr lang="en-US" dirty="0"/>
              <a:t>Result is “</a:t>
            </a:r>
            <a:r>
              <a:rPr lang="en-US" dirty="0">
                <a:solidFill>
                  <a:srgbClr val="400080"/>
                </a:solidFill>
              </a:rPr>
              <a:t>Turkish</a:t>
            </a:r>
            <a:r>
              <a:rPr lang="en-US" dirty="0"/>
              <a:t>-flavored English”</a:t>
            </a:r>
          </a:p>
          <a:p>
            <a:r>
              <a:rPr lang="en-US" dirty="0"/>
              <a:t>Train with a standard, state-of-the-art NER</a:t>
            </a:r>
          </a:p>
          <a:p>
            <a:r>
              <a:rPr lang="en-US" dirty="0"/>
              <a:t>Translation is bad:</a:t>
            </a:r>
          </a:p>
          <a:p>
            <a:pPr lvl="1"/>
            <a:r>
              <a:rPr lang="en-US" dirty="0"/>
              <a:t>Ignorance of morphology</a:t>
            </a:r>
          </a:p>
          <a:p>
            <a:pPr lvl="1"/>
            <a:r>
              <a:rPr lang="en-US" dirty="0"/>
              <a:t>Wrong word order</a:t>
            </a:r>
          </a:p>
          <a:p>
            <a:pPr lvl="1"/>
            <a:r>
              <a:rPr lang="en-US" dirty="0"/>
              <a:t>Missing vocabulary</a:t>
            </a:r>
          </a:p>
        </p:txBody>
      </p:sp>
      <p:grpSp>
        <p:nvGrpSpPr>
          <p:cNvPr id="4" name="Group 3"/>
          <p:cNvGrpSpPr>
            <a:grpSpLocks noChangeAspect="1"/>
          </p:cNvGrpSpPr>
          <p:nvPr/>
        </p:nvGrpSpPr>
        <p:grpSpPr>
          <a:xfrm>
            <a:off x="1828801" y="4625516"/>
            <a:ext cx="8603257" cy="1622885"/>
            <a:chOff x="364603" y="3393205"/>
            <a:chExt cx="8229600" cy="1552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03" y="3396205"/>
              <a:ext cx="8229600" cy="1549400"/>
            </a:xfrm>
            <a:prstGeom prst="rect">
              <a:avLst/>
            </a:prstGeom>
            <a:ln>
              <a:solidFill>
                <a:srgbClr val="A7001B"/>
              </a:solidFill>
            </a:ln>
          </p:spPr>
        </p:pic>
        <p:sp>
          <p:nvSpPr>
            <p:cNvPr id="6" name="Rectangle 5"/>
            <p:cNvSpPr/>
            <p:nvPr/>
          </p:nvSpPr>
          <p:spPr>
            <a:xfrm>
              <a:off x="2801271" y="3393205"/>
              <a:ext cx="1754332" cy="230400"/>
            </a:xfrm>
            <a:prstGeom prst="rect">
              <a:avLst/>
            </a:prstGeom>
            <a:solidFill>
              <a:srgbClr val="FFFF00">
                <a:alpha val="37000"/>
              </a:srgbClr>
            </a:solidFill>
            <a:ln w="12700">
              <a:solidFill>
                <a:srgbClr val="A700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8423" y="4244795"/>
              <a:ext cx="1491093" cy="207572"/>
            </a:xfrm>
            <a:prstGeom prst="rect">
              <a:avLst/>
            </a:prstGeom>
            <a:solidFill>
              <a:srgbClr val="FFFF00">
                <a:alpha val="37000"/>
              </a:srgbClr>
            </a:solidFill>
            <a:ln w="12700">
              <a:solidFill>
                <a:srgbClr val="A700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79403" y="4695842"/>
              <a:ext cx="1600200" cy="246877"/>
            </a:xfrm>
            <a:prstGeom prst="rect">
              <a:avLst/>
            </a:prstGeom>
            <a:solidFill>
              <a:srgbClr val="FFFF00">
                <a:alpha val="37000"/>
              </a:srgbClr>
            </a:solidFill>
            <a:ln w="12700">
              <a:solidFill>
                <a:srgbClr val="A700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3203" y="3408763"/>
              <a:ext cx="1135541" cy="229242"/>
            </a:xfrm>
            <a:prstGeom prst="rect">
              <a:avLst/>
            </a:prstGeom>
            <a:solidFill>
              <a:srgbClr val="C00000">
                <a:alpha val="45000"/>
              </a:srgbClr>
            </a:solidFill>
            <a:ln w="12700">
              <a:solidFill>
                <a:srgbClr val="A700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3203" y="4246963"/>
              <a:ext cx="938464" cy="211842"/>
            </a:xfrm>
            <a:prstGeom prst="rect">
              <a:avLst/>
            </a:prstGeom>
            <a:solidFill>
              <a:srgbClr val="C00000">
                <a:alpha val="45000"/>
              </a:srgbClr>
            </a:solidFill>
            <a:ln w="12700">
              <a:solidFill>
                <a:srgbClr val="A700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41003" y="4691605"/>
              <a:ext cx="938464" cy="249600"/>
            </a:xfrm>
            <a:prstGeom prst="rect">
              <a:avLst/>
            </a:prstGeom>
            <a:solidFill>
              <a:srgbClr val="C00000">
                <a:alpha val="45000"/>
              </a:srgbClr>
            </a:solidFill>
            <a:ln w="12700">
              <a:solidFill>
                <a:srgbClr val="A700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70203" y="3415254"/>
              <a:ext cx="1374005" cy="196614"/>
            </a:xfrm>
            <a:prstGeom prst="rect">
              <a:avLst/>
            </a:prstGeom>
            <a:solidFill>
              <a:srgbClr val="C00000">
                <a:alpha val="45000"/>
              </a:srgbClr>
            </a:solidFill>
            <a:ln w="12700">
              <a:solidFill>
                <a:srgbClr val="A700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58179" y="4234405"/>
              <a:ext cx="445076" cy="214745"/>
            </a:xfrm>
            <a:prstGeom prst="rect">
              <a:avLst/>
            </a:prstGeom>
            <a:solidFill>
              <a:srgbClr val="C00000">
                <a:alpha val="45000"/>
              </a:srgbClr>
            </a:solidFill>
            <a:ln w="12700">
              <a:solidFill>
                <a:srgbClr val="A700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31558" y="4691605"/>
              <a:ext cx="710046" cy="245918"/>
            </a:xfrm>
            <a:prstGeom prst="rect">
              <a:avLst/>
            </a:prstGeom>
            <a:solidFill>
              <a:srgbClr val="C00000">
                <a:alpha val="45000"/>
              </a:srgbClr>
            </a:solidFill>
            <a:ln w="12700">
              <a:solidFill>
                <a:srgbClr val="A7001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71228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4E09-701C-48BB-9263-270D068B1421}"/>
              </a:ext>
            </a:extLst>
          </p:cNvPr>
          <p:cNvSpPr>
            <a:spLocks noGrp="1"/>
          </p:cNvSpPr>
          <p:nvPr>
            <p:ph type="title"/>
          </p:nvPr>
        </p:nvSpPr>
        <p:spPr/>
        <p:txBody>
          <a:bodyPr/>
          <a:lstStyle/>
          <a:p>
            <a:r>
              <a:rPr lang="en-US" dirty="0"/>
              <a:t>What Should We Address? </a:t>
            </a:r>
          </a:p>
        </p:txBody>
      </p:sp>
      <p:sp>
        <p:nvSpPr>
          <p:cNvPr id="3" name="Content Placeholder 2">
            <a:extLst>
              <a:ext uri="{FF2B5EF4-FFF2-40B4-BE49-F238E27FC236}">
                <a16:creationId xmlns:a16="http://schemas.microsoft.com/office/drawing/2014/main" id="{D5D8C69E-B2F5-45A0-B90A-3E7CE26FF8BC}"/>
              </a:ext>
            </a:extLst>
          </p:cNvPr>
          <p:cNvSpPr>
            <a:spLocks noGrp="1"/>
          </p:cNvSpPr>
          <p:nvPr>
            <p:ph idx="1"/>
          </p:nvPr>
        </p:nvSpPr>
        <p:spPr>
          <a:xfrm>
            <a:off x="609600" y="1251856"/>
            <a:ext cx="4786711" cy="4484915"/>
          </a:xfrm>
        </p:spPr>
        <p:txBody>
          <a:bodyPr/>
          <a:lstStyle/>
          <a:p>
            <a:r>
              <a:rPr lang="en-US" dirty="0"/>
              <a:t>Zero-shot (few shot) Learning</a:t>
            </a:r>
          </a:p>
          <a:p>
            <a:pPr lvl="1"/>
            <a:r>
              <a:rPr lang="en-US" dirty="0"/>
              <a:t>Label-Aware methods</a:t>
            </a:r>
          </a:p>
          <a:p>
            <a:pPr lvl="1"/>
            <a:r>
              <a:rPr lang="en-US" dirty="0"/>
              <a:t>Transfer learning methods</a:t>
            </a:r>
          </a:p>
          <a:p>
            <a:pPr lvl="1"/>
            <a:r>
              <a:rPr lang="en-US" dirty="0"/>
              <a:t>Representation driven methods</a:t>
            </a:r>
          </a:p>
          <a:p>
            <a:r>
              <a:rPr lang="en-US" dirty="0"/>
              <a:t>Incidental Supervision Signals</a:t>
            </a:r>
          </a:p>
          <a:p>
            <a:pPr lvl="1"/>
            <a:r>
              <a:rPr lang="en-US" dirty="0"/>
              <a:t>Where can we get signals from?</a:t>
            </a:r>
          </a:p>
          <a:p>
            <a:pPr lvl="1"/>
            <a:r>
              <a:rPr lang="en-US" dirty="0"/>
              <a:t>How to use them?</a:t>
            </a:r>
          </a:p>
          <a:p>
            <a:pPr lvl="1"/>
            <a:r>
              <a:rPr lang="en-US" dirty="0"/>
              <a:t>Is it art?</a:t>
            </a:r>
          </a:p>
          <a:p>
            <a:r>
              <a:rPr lang="en-US" dirty="0"/>
              <a:t>Low Resource Languages</a:t>
            </a:r>
          </a:p>
          <a:p>
            <a:pPr lvl="1"/>
            <a:r>
              <a:rPr lang="en-US" dirty="0"/>
              <a:t>New Signals &amp; projection</a:t>
            </a:r>
          </a:p>
          <a:p>
            <a:pPr lvl="1"/>
            <a:r>
              <a:rPr lang="en-US" dirty="0"/>
              <a:t>Representations</a:t>
            </a:r>
          </a:p>
        </p:txBody>
      </p:sp>
      <p:sp>
        <p:nvSpPr>
          <p:cNvPr id="4" name="Slide Number Placeholder 3">
            <a:extLst>
              <a:ext uri="{FF2B5EF4-FFF2-40B4-BE49-F238E27FC236}">
                <a16:creationId xmlns:a16="http://schemas.microsoft.com/office/drawing/2014/main" id="{31714CE2-C6A7-429D-A529-3AC37651720F}"/>
              </a:ext>
            </a:extLst>
          </p:cNvPr>
          <p:cNvSpPr>
            <a:spLocks noGrp="1"/>
          </p:cNvSpPr>
          <p:nvPr>
            <p:ph type="sldNum" sz="quarter" idx="11"/>
          </p:nvPr>
        </p:nvSpPr>
        <p:spPr/>
        <p:txBody>
          <a:bodyPr/>
          <a:lstStyle/>
          <a:p>
            <a:fld id="{BDF588C3-71D6-5D45-B118-1C664482E1C2}" type="slidenum">
              <a:rPr lang="en-US" smtClean="0"/>
              <a:t>3</a:t>
            </a:fld>
            <a:endParaRPr lang="en-US"/>
          </a:p>
        </p:txBody>
      </p:sp>
      <p:sp>
        <p:nvSpPr>
          <p:cNvPr id="5" name="Content Placeholder 2">
            <a:extLst>
              <a:ext uri="{FF2B5EF4-FFF2-40B4-BE49-F238E27FC236}">
                <a16:creationId xmlns:a16="http://schemas.microsoft.com/office/drawing/2014/main" id="{C7DD2908-908E-4B53-B5D9-B23FD9140138}"/>
              </a:ext>
            </a:extLst>
          </p:cNvPr>
          <p:cNvSpPr txBox="1">
            <a:spLocks/>
          </p:cNvSpPr>
          <p:nvPr/>
        </p:nvSpPr>
        <p:spPr bwMode="auto">
          <a:xfrm>
            <a:off x="6509617" y="1251856"/>
            <a:ext cx="4786711"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t>End-task Supervision</a:t>
            </a:r>
          </a:p>
          <a:p>
            <a:pPr lvl="1"/>
            <a:r>
              <a:rPr lang="en-US" kern="0" dirty="0"/>
              <a:t>When and How?</a:t>
            </a:r>
          </a:p>
          <a:p>
            <a:pPr lvl="1"/>
            <a:r>
              <a:rPr lang="en-US" kern="0" dirty="0"/>
              <a:t>How to use indirect supervision signals?</a:t>
            </a:r>
          </a:p>
          <a:p>
            <a:r>
              <a:rPr lang="en-US" kern="0" dirty="0"/>
              <a:t>Knowledge as supervision</a:t>
            </a:r>
          </a:p>
          <a:p>
            <a:pPr lvl="1"/>
            <a:r>
              <a:rPr lang="en-US" kern="0" dirty="0"/>
              <a:t>Constraints driven paradigms </a:t>
            </a:r>
          </a:p>
          <a:p>
            <a:pPr lvl="1"/>
            <a:r>
              <a:rPr lang="en-US" kern="0" dirty="0"/>
              <a:t>Partial supervision</a:t>
            </a:r>
          </a:p>
          <a:p>
            <a:r>
              <a:rPr lang="en-US" kern="0" dirty="0"/>
              <a:t>Transfer Learning &amp; Adaptation</a:t>
            </a:r>
          </a:p>
          <a:p>
            <a:pPr lvl="1"/>
            <a:r>
              <a:rPr lang="en-US" kern="0" dirty="0"/>
              <a:t>Domain shift</a:t>
            </a:r>
          </a:p>
          <a:p>
            <a:pPr lvl="1"/>
            <a:r>
              <a:rPr lang="en-US" kern="0" dirty="0"/>
              <a:t>Label space shift</a:t>
            </a:r>
          </a:p>
          <a:p>
            <a:r>
              <a:rPr lang="en-US" kern="0" dirty="0"/>
              <a:t>Theory </a:t>
            </a:r>
          </a:p>
        </p:txBody>
      </p:sp>
    </p:spTree>
    <p:extLst>
      <p:ext uri="{BB962C8B-B14F-4D97-AF65-F5344CB8AC3E}">
        <p14:creationId xmlns:p14="http://schemas.microsoft.com/office/powerpoint/2010/main" val="48155351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NER with Partial Annotation</a:t>
            </a:r>
          </a:p>
        </p:txBody>
      </p:sp>
      <p:sp>
        <p:nvSpPr>
          <p:cNvPr id="3" name="Content Placeholder 2">
            <a:extLst>
              <a:ext uri="{FF2B5EF4-FFF2-40B4-BE49-F238E27FC236}">
                <a16:creationId xmlns:a16="http://schemas.microsoft.com/office/drawing/2014/main" id="{6F3B2B6D-5E7A-4C87-BBF8-74E0FE5BA1D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Low recall, high precision annotation</a:t>
            </a:r>
          </a:p>
          <a:p>
            <a:r>
              <a:rPr lang="en-US" dirty="0"/>
              <a:t>Can be solicited even from non-native speakers</a:t>
            </a:r>
          </a:p>
          <a:p>
            <a:r>
              <a:rPr lang="en-US" dirty="0"/>
              <a:t>Challenge:</a:t>
            </a:r>
          </a:p>
        </p:txBody>
      </p:sp>
      <p:sp>
        <p:nvSpPr>
          <p:cNvPr id="12" name="Slide Number Placeholder 11"/>
          <p:cNvSpPr>
            <a:spLocks noGrp="1"/>
          </p:cNvSpPr>
          <p:nvPr>
            <p:ph type="sldNum" sz="quarter" idx="11"/>
          </p:nvPr>
        </p:nvSpPr>
        <p:spPr/>
        <p:txBody>
          <a:bodyPr/>
          <a:lstStyle/>
          <a:p>
            <a:fld id="{BDF588C3-71D6-5D45-B118-1C664482E1C2}" type="slidenum">
              <a:rPr lang="en-US" smtClean="0"/>
              <a:t>30</a:t>
            </a:fld>
            <a:endParaRPr lang="en-US"/>
          </a:p>
        </p:txBody>
      </p:sp>
      <p:sp>
        <p:nvSpPr>
          <p:cNvPr id="5" name="TextBox 4"/>
          <p:cNvSpPr txBox="1"/>
          <p:nvPr/>
        </p:nvSpPr>
        <p:spPr>
          <a:xfrm>
            <a:off x="1498600" y="2870200"/>
            <a:ext cx="11143546" cy="461665"/>
          </a:xfrm>
          <a:prstGeom prst="rect">
            <a:avLst/>
          </a:prstGeom>
          <a:noFill/>
        </p:spPr>
        <p:txBody>
          <a:bodyPr wrap="square" rtlCol="0">
            <a:spAutoFit/>
          </a:bodyPr>
          <a:lstStyle/>
          <a:p>
            <a:r>
              <a:rPr lang="en-US" sz="2400" dirty="0">
                <a:ea typeface="Helvetica" charset="0"/>
                <a:cs typeface="Helvetica" charset="0"/>
              </a:rPr>
              <a:t>ABC’s Gillian </a:t>
            </a:r>
            <a:r>
              <a:rPr lang="en-US" sz="2400" dirty="0" err="1">
                <a:ea typeface="Helvetica" charset="0"/>
                <a:cs typeface="Helvetica" charset="0"/>
              </a:rPr>
              <a:t>Findale</a:t>
            </a:r>
            <a:r>
              <a:rPr lang="en-US" sz="2400" dirty="0">
                <a:ea typeface="Helvetica" charset="0"/>
                <a:cs typeface="Helvetica" charset="0"/>
              </a:rPr>
              <a:t> has reported from Gaza under Palestine today. </a:t>
            </a:r>
          </a:p>
        </p:txBody>
      </p:sp>
      <p:sp>
        <p:nvSpPr>
          <p:cNvPr id="6" name="Rectangle 5"/>
          <p:cNvSpPr/>
          <p:nvPr/>
        </p:nvSpPr>
        <p:spPr>
          <a:xfrm>
            <a:off x="2497540" y="5217102"/>
            <a:ext cx="7391400" cy="830997"/>
          </a:xfrm>
          <a:prstGeom prst="rect">
            <a:avLst/>
          </a:prstGeom>
          <a:solidFill>
            <a:schemeClr val="bg1">
              <a:lumMod val="95000"/>
            </a:schemeClr>
          </a:solidFill>
          <a:ln>
            <a:solidFill>
              <a:srgbClr val="3366CC"/>
            </a:solidFill>
          </a:ln>
        </p:spPr>
        <p:txBody>
          <a:bodyPr wrap="square">
            <a:spAutoFit/>
          </a:bodyPr>
          <a:lstStyle/>
          <a:p>
            <a:pPr algn="ctr"/>
            <a:r>
              <a:rPr lang="en-US" sz="2400" dirty="0">
                <a:ea typeface="Helvetica" charset="0"/>
                <a:cs typeface="Helvetica" charset="0"/>
              </a:rPr>
              <a:t>An algorithmic approach that allows training high quality NER from partial annotation given by non-native speaker. </a:t>
            </a:r>
          </a:p>
        </p:txBody>
      </p:sp>
      <p:sp>
        <p:nvSpPr>
          <p:cNvPr id="7" name="TextBox 6"/>
          <p:cNvSpPr txBox="1"/>
          <p:nvPr/>
        </p:nvSpPr>
        <p:spPr>
          <a:xfrm>
            <a:off x="1422400" y="990600"/>
            <a:ext cx="1964192" cy="369332"/>
          </a:xfrm>
          <a:prstGeom prst="rect">
            <a:avLst/>
          </a:prstGeom>
          <a:noFill/>
        </p:spPr>
        <p:txBody>
          <a:bodyPr wrap="none" rtlCol="0">
            <a:spAutoFit/>
          </a:bodyPr>
          <a:lstStyle/>
          <a:p>
            <a:r>
              <a:rPr lang="en-US" i="1" dirty="0">
                <a:solidFill>
                  <a:schemeClr val="bg1">
                    <a:lumMod val="50000"/>
                  </a:schemeClr>
                </a:solidFill>
                <a:ea typeface="Helvetica" charset="0"/>
                <a:cs typeface="Helvetica" charset="0"/>
              </a:rPr>
              <a:t>Romanized Bengali</a:t>
            </a:r>
          </a:p>
        </p:txBody>
      </p:sp>
      <p:sp>
        <p:nvSpPr>
          <p:cNvPr id="8" name="Rounded Rectangle 7"/>
          <p:cNvSpPr/>
          <p:nvPr/>
        </p:nvSpPr>
        <p:spPr>
          <a:xfrm>
            <a:off x="2524456" y="1587500"/>
            <a:ext cx="2716284" cy="393700"/>
          </a:xfrm>
          <a:prstGeom prst="roundRect">
            <a:avLst/>
          </a:prstGeom>
          <a:solidFill>
            <a:srgbClr val="FFFF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9" name="Rounded Rectangle 8"/>
          <p:cNvSpPr/>
          <p:nvPr/>
        </p:nvSpPr>
        <p:spPr>
          <a:xfrm>
            <a:off x="5838019" y="1588448"/>
            <a:ext cx="1736488" cy="393700"/>
          </a:xfrm>
          <a:prstGeom prst="roundRect">
            <a:avLst/>
          </a:prstGeom>
          <a:solidFill>
            <a:srgbClr val="F8837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0" name="Rounded Rectangle 9"/>
          <p:cNvSpPr/>
          <p:nvPr/>
        </p:nvSpPr>
        <p:spPr>
          <a:xfrm>
            <a:off x="9111207" y="1611763"/>
            <a:ext cx="838011" cy="355600"/>
          </a:xfrm>
          <a:prstGeom prst="roundRect">
            <a:avLst/>
          </a:prstGeom>
          <a:solidFill>
            <a:srgbClr val="F8837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1" name="Rounded Rectangle 10"/>
          <p:cNvSpPr/>
          <p:nvPr/>
        </p:nvSpPr>
        <p:spPr>
          <a:xfrm>
            <a:off x="1511300" y="1587500"/>
            <a:ext cx="986240" cy="393700"/>
          </a:xfrm>
          <a:prstGeom prst="roundRect">
            <a:avLst/>
          </a:prstGeom>
          <a:solidFill>
            <a:schemeClr val="accent1">
              <a:lumMod val="40000"/>
              <a:lumOff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 name="TextBox 3"/>
          <p:cNvSpPr txBox="1"/>
          <p:nvPr/>
        </p:nvSpPr>
        <p:spPr>
          <a:xfrm>
            <a:off x="1481093" y="1529616"/>
            <a:ext cx="9212307" cy="830997"/>
          </a:xfrm>
          <a:prstGeom prst="rect">
            <a:avLst/>
          </a:prstGeom>
          <a:noFill/>
        </p:spPr>
        <p:txBody>
          <a:bodyPr wrap="square" rtlCol="0">
            <a:spAutoFit/>
          </a:bodyPr>
          <a:lstStyle/>
          <a:p>
            <a:r>
              <a:rPr lang="en-US" sz="2400" dirty="0" err="1">
                <a:ea typeface="Helvetica" charset="0"/>
                <a:cs typeface="Helvetica" charset="0"/>
              </a:rPr>
              <a:t>ebisi’ra</a:t>
            </a:r>
            <a:r>
              <a:rPr lang="en-US" sz="2400" dirty="0">
                <a:ea typeface="Helvetica" charset="0"/>
                <a:cs typeface="Helvetica" charset="0"/>
              </a:rPr>
              <a:t> </a:t>
            </a:r>
            <a:r>
              <a:rPr lang="en-US" sz="2400" dirty="0" err="1">
                <a:ea typeface="Helvetica" charset="0"/>
                <a:cs typeface="Helvetica" charset="0"/>
              </a:rPr>
              <a:t>giliyyaana</a:t>
            </a:r>
            <a:r>
              <a:rPr lang="en-US" sz="2400" dirty="0">
                <a:ea typeface="Helvetica" charset="0"/>
                <a:cs typeface="Helvetica" charset="0"/>
              </a:rPr>
              <a:t> </a:t>
            </a:r>
            <a:r>
              <a:rPr lang="en-US" sz="2400" dirty="0" err="1">
                <a:ea typeface="Helvetica" charset="0"/>
                <a:cs typeface="Helvetica" charset="0"/>
              </a:rPr>
              <a:t>phinnddale</a:t>
            </a:r>
            <a:r>
              <a:rPr lang="en-US" sz="2400" dirty="0">
                <a:ea typeface="Helvetica" charset="0"/>
                <a:cs typeface="Helvetica" charset="0"/>
              </a:rPr>
              <a:t> </a:t>
            </a:r>
            <a:r>
              <a:rPr lang="en-US" sz="2400" dirty="0" err="1">
                <a:ea typeface="Helvetica" charset="0"/>
                <a:cs typeface="Helvetica" charset="0"/>
              </a:rPr>
              <a:t>aaja</a:t>
            </a:r>
            <a:r>
              <a:rPr lang="en-US" sz="2400" dirty="0">
                <a:ea typeface="Helvetica" charset="0"/>
                <a:cs typeface="Helvetica" charset="0"/>
              </a:rPr>
              <a:t> </a:t>
            </a:r>
            <a:r>
              <a:rPr lang="en-US" sz="2400" dirty="0" err="1">
                <a:ea typeface="Helvetica" charset="0"/>
                <a:cs typeface="Helvetica" charset="0"/>
              </a:rPr>
              <a:t>pyaalestaaina</a:t>
            </a:r>
            <a:r>
              <a:rPr lang="en-US" sz="2400" dirty="0">
                <a:ea typeface="Helvetica" charset="0"/>
                <a:cs typeface="Helvetica" charset="0"/>
              </a:rPr>
              <a:t> </a:t>
            </a:r>
            <a:r>
              <a:rPr lang="en-US" sz="2400" dirty="0" err="1">
                <a:ea typeface="Helvetica" charset="0"/>
                <a:cs typeface="Helvetica" charset="0"/>
              </a:rPr>
              <a:t>adhiinastha</a:t>
            </a:r>
            <a:r>
              <a:rPr lang="en-US" sz="2400" dirty="0">
                <a:ea typeface="Helvetica" charset="0"/>
                <a:cs typeface="Helvetica" charset="0"/>
              </a:rPr>
              <a:t> </a:t>
            </a:r>
            <a:r>
              <a:rPr lang="en-US" sz="2400" dirty="0" err="1">
                <a:ea typeface="Helvetica" charset="0"/>
                <a:cs typeface="Helvetica" charset="0"/>
              </a:rPr>
              <a:t>gaajaa</a:t>
            </a:r>
            <a:r>
              <a:rPr lang="en-US" sz="2400" dirty="0">
                <a:ea typeface="Helvetica" charset="0"/>
                <a:cs typeface="Helvetica" charset="0"/>
              </a:rPr>
              <a:t> </a:t>
            </a:r>
            <a:r>
              <a:rPr lang="en-US" sz="2400" dirty="0" err="1">
                <a:ea typeface="Helvetica" charset="0"/>
                <a:cs typeface="Helvetica" charset="0"/>
              </a:rPr>
              <a:t>theke</a:t>
            </a:r>
            <a:r>
              <a:rPr lang="en-US" sz="2400" dirty="0">
                <a:ea typeface="Helvetica" charset="0"/>
                <a:cs typeface="Helvetica" charset="0"/>
              </a:rPr>
              <a:t> </a:t>
            </a:r>
            <a:r>
              <a:rPr lang="en-US" sz="2400" dirty="0" err="1">
                <a:ea typeface="Helvetica" charset="0"/>
                <a:cs typeface="Helvetica" charset="0"/>
              </a:rPr>
              <a:t>aaja</a:t>
            </a:r>
            <a:r>
              <a:rPr lang="en-US" sz="2400" dirty="0">
                <a:ea typeface="Helvetica" charset="0"/>
                <a:cs typeface="Helvetica" charset="0"/>
              </a:rPr>
              <a:t> </a:t>
            </a:r>
            <a:r>
              <a:rPr lang="en-US" sz="2400" dirty="0" err="1">
                <a:ea typeface="Helvetica" charset="0"/>
                <a:cs typeface="Helvetica" charset="0"/>
              </a:rPr>
              <a:t>raate</a:t>
            </a:r>
            <a:r>
              <a:rPr lang="en-US" sz="2400" dirty="0">
                <a:ea typeface="Helvetica" charset="0"/>
                <a:cs typeface="Helvetica" charset="0"/>
              </a:rPr>
              <a:t> </a:t>
            </a:r>
            <a:r>
              <a:rPr lang="en-US" sz="2400" dirty="0" err="1">
                <a:ea typeface="Helvetica" charset="0"/>
                <a:cs typeface="Helvetica" charset="0"/>
              </a:rPr>
              <a:t>ekhabara</a:t>
            </a:r>
            <a:r>
              <a:rPr lang="en-US" sz="2400" dirty="0">
                <a:ea typeface="Helvetica" charset="0"/>
                <a:cs typeface="Helvetica" charset="0"/>
              </a:rPr>
              <a:t> </a:t>
            </a:r>
            <a:r>
              <a:rPr lang="en-US" sz="2400" dirty="0" err="1">
                <a:ea typeface="Helvetica" charset="0"/>
                <a:cs typeface="Helvetica" charset="0"/>
              </a:rPr>
              <a:t>jaaniyyechhena</a:t>
            </a:r>
            <a:r>
              <a:rPr lang="en-US" sz="2400" dirty="0">
                <a:ea typeface="Helvetica" charset="0"/>
                <a:cs typeface="Helvetica" charset="0"/>
              </a:rPr>
              <a:t> . </a:t>
            </a:r>
          </a:p>
        </p:txBody>
      </p:sp>
    </p:spTree>
    <p:extLst>
      <p:ext uri="{BB962C8B-B14F-4D97-AF65-F5344CB8AC3E}">
        <p14:creationId xmlns:p14="http://schemas.microsoft.com/office/powerpoint/2010/main" val="687283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BFDC-CA51-4184-A4DE-AD538577A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8D7FD-C38D-49F1-B22F-9766E54CC659}"/>
              </a:ext>
            </a:extLst>
          </p:cNvPr>
          <p:cNvSpPr>
            <a:spLocks noGrp="1"/>
          </p:cNvSpPr>
          <p:nvPr>
            <p:ph idx="1"/>
          </p:nvPr>
        </p:nvSpPr>
        <p:spPr/>
        <p:txBody>
          <a:bodyPr/>
          <a:lstStyle/>
          <a:p>
            <a:pPr marL="0" indent="0" algn="ctr">
              <a:buNone/>
            </a:pPr>
            <a:endParaRPr lang="en-US" sz="4400" dirty="0"/>
          </a:p>
          <a:p>
            <a:pPr marL="0" indent="0" algn="ctr">
              <a:buNone/>
            </a:pPr>
            <a:endParaRPr lang="en-US" sz="4400" dirty="0"/>
          </a:p>
          <a:p>
            <a:pPr marL="0" indent="0" algn="ctr">
              <a:buNone/>
            </a:pPr>
            <a:r>
              <a:rPr lang="en-US" sz="4400" dirty="0"/>
              <a:t>Learning from Responses</a:t>
            </a:r>
          </a:p>
        </p:txBody>
      </p:sp>
      <p:sp>
        <p:nvSpPr>
          <p:cNvPr id="4" name="Slide Number Placeholder 3">
            <a:extLst>
              <a:ext uri="{FF2B5EF4-FFF2-40B4-BE49-F238E27FC236}">
                <a16:creationId xmlns:a16="http://schemas.microsoft.com/office/drawing/2014/main" id="{2A4AC7DA-AB37-4DAF-A909-66E7F296F51C}"/>
              </a:ext>
            </a:extLst>
          </p:cNvPr>
          <p:cNvSpPr>
            <a:spLocks noGrp="1"/>
          </p:cNvSpPr>
          <p:nvPr>
            <p:ph type="sldNum" sz="quarter" idx="11"/>
          </p:nvPr>
        </p:nvSpPr>
        <p:spPr/>
        <p:txBody>
          <a:bodyPr/>
          <a:lstStyle/>
          <a:p>
            <a:fld id="{BDF588C3-71D6-5D45-B118-1C664482E1C2}" type="slidenum">
              <a:rPr lang="en-US" smtClean="0"/>
              <a:t>31</a:t>
            </a:fld>
            <a:endParaRPr lang="en-US"/>
          </a:p>
        </p:txBody>
      </p:sp>
    </p:spTree>
    <p:extLst>
      <p:ext uri="{BB962C8B-B14F-4D97-AF65-F5344CB8AC3E}">
        <p14:creationId xmlns:p14="http://schemas.microsoft.com/office/powerpoint/2010/main" val="7761578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Understanding Language Requires (some) Feedback</a:t>
            </a:r>
          </a:p>
        </p:txBody>
      </p:sp>
      <p:sp>
        <p:nvSpPr>
          <p:cNvPr id="3" name="Content Placeholder 2"/>
          <p:cNvSpPr>
            <a:spLocks noGrp="1"/>
          </p:cNvSpPr>
          <p:nvPr>
            <p:ph idx="1"/>
          </p:nvPr>
        </p:nvSpPr>
        <p:spPr>
          <a:xfrm>
            <a:off x="609600" y="4442865"/>
            <a:ext cx="10972800" cy="2333721"/>
          </a:xfrm>
        </p:spPr>
        <p:txBody>
          <a:bodyPr/>
          <a:lstStyle/>
          <a:p>
            <a:r>
              <a:rPr lang="en-US" sz="2000" dirty="0"/>
              <a:t>How to recover meaning from text?</a:t>
            </a:r>
          </a:p>
          <a:p>
            <a:r>
              <a:rPr lang="en-US" sz="2000" dirty="0">
                <a:solidFill>
                  <a:srgbClr val="0033CC"/>
                </a:solidFill>
              </a:rPr>
              <a:t>Standard “example based” ML: </a:t>
            </a:r>
            <a:r>
              <a:rPr lang="en-US" sz="2000" dirty="0"/>
              <a:t>annotate text with meaning representation</a:t>
            </a:r>
          </a:p>
          <a:p>
            <a:pPr lvl="1"/>
            <a:r>
              <a:rPr lang="en-US" sz="1800" dirty="0"/>
              <a:t>The teacher needs deep understanding of the </a:t>
            </a:r>
            <a:r>
              <a:rPr lang="en-US" sz="1800" b="1" dirty="0"/>
              <a:t>agent</a:t>
            </a:r>
            <a:r>
              <a:rPr lang="en-US" sz="1800" dirty="0"/>
              <a:t> ; not scalable.</a:t>
            </a:r>
          </a:p>
          <a:p>
            <a:r>
              <a:rPr lang="en-US" sz="2000" dirty="0">
                <a:solidFill>
                  <a:srgbClr val="0033CC"/>
                </a:solidFill>
              </a:rPr>
              <a:t>Response Driven Learning (current name: learning from denotation): </a:t>
            </a:r>
            <a:r>
              <a:rPr lang="en-US" sz="1800" dirty="0"/>
              <a:t>Exploit </a:t>
            </a:r>
            <a:r>
              <a:rPr lang="en-US" sz="1800" dirty="0">
                <a:solidFill>
                  <a:srgbClr val="3366CC"/>
                </a:solidFill>
              </a:rPr>
              <a:t>indirect signals </a:t>
            </a:r>
            <a:r>
              <a:rPr lang="en-US" sz="1800" dirty="0"/>
              <a:t>in the interaction between the learner and the teacher/environment </a:t>
            </a:r>
          </a:p>
          <a:p>
            <a:r>
              <a:rPr lang="en-US" sz="1800" b="1" dirty="0"/>
              <a:t>[</a:t>
            </a:r>
            <a:r>
              <a:rPr lang="en-US" sz="1800" dirty="0"/>
              <a:t>A lot of work in this direction, following </a:t>
            </a:r>
            <a:r>
              <a:rPr lang="en-US" sz="1800" b="1" dirty="0"/>
              <a:t>Clarke et al. 2010: Driving Semantic Parsing from the World's Response </a:t>
            </a:r>
            <a:r>
              <a:rPr lang="en-US" sz="1800" dirty="0"/>
              <a:t>– a lot more to do</a:t>
            </a:r>
            <a:r>
              <a:rPr lang="en-US" sz="1800" b="1" dirty="0"/>
              <a:t>] </a:t>
            </a:r>
          </a:p>
          <a:p>
            <a:endParaRPr lang="en-US" sz="2000" dirty="0"/>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26"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2438401"/>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876676" y="3733801"/>
            <a:ext cx="2925673" cy="307777"/>
          </a:xfrm>
          <a:prstGeom prst="rect">
            <a:avLst/>
          </a:prstGeom>
          <a:noFill/>
          <a:ln>
            <a:solidFill>
              <a:schemeClr val="bg1">
                <a:lumMod val="50000"/>
              </a:schemeClr>
            </a:solidFill>
          </a:ln>
        </p:spPr>
        <p:txBody>
          <a:bodyPr wrap="none">
            <a:spAutoFit/>
          </a:bodyPr>
          <a:lstStyle/>
          <a:p>
            <a:pPr>
              <a:defRPr/>
            </a:pPr>
            <a:r>
              <a:rPr lang="en-US" sz="1400" dirty="0">
                <a:solidFill>
                  <a:srgbClr val="000080"/>
                </a:solidFill>
                <a:latin typeface="+mj-lt"/>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6867205" y="1831458"/>
            <a:ext cx="682426" cy="3737813"/>
          </a:xfrm>
          <a:prstGeom prst="curvedConnector4">
            <a:avLst>
              <a:gd name="adj1" fmla="val -33498"/>
              <a:gd name="adj2" fmla="val 69568"/>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a:off x="3429000" y="1905000"/>
            <a:ext cx="1910512" cy="1828800"/>
          </a:xfrm>
          <a:prstGeom prst="curvedConnector2">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764" y="1447801"/>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2438401"/>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7315201"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315201"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5522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5486401" y="1855789"/>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5" name="Rectangular Callout 4"/>
          <p:cNvSpPr/>
          <p:nvPr/>
        </p:nvSpPr>
        <p:spPr>
          <a:xfrm>
            <a:off x="5890772" y="866617"/>
            <a:ext cx="4668372" cy="548640"/>
          </a:xfrm>
          <a:prstGeom prst="wedgeRectCallout">
            <a:avLst>
              <a:gd name="adj1" fmla="val -10196"/>
              <a:gd name="adj2" fmla="val 44456"/>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3366"/>
                </a:solidFill>
                <a:latin typeface="Calibri" pitchFamily="34" charset="0"/>
                <a:cs typeface="Calibri" pitchFamily="34" charset="0"/>
              </a:rPr>
              <a:t>Can we rely on this interaction to provide supervision (and eventually, recover meaning) ?</a:t>
            </a:r>
          </a:p>
        </p:txBody>
      </p:sp>
      <p:sp>
        <p:nvSpPr>
          <p:cNvPr id="19" name="Rectangular Callout 18"/>
          <p:cNvSpPr/>
          <p:nvPr/>
        </p:nvSpPr>
        <p:spPr>
          <a:xfrm>
            <a:off x="2057400" y="889085"/>
            <a:ext cx="3048000" cy="533400"/>
          </a:xfrm>
          <a:prstGeom prst="wedgeRectCallout">
            <a:avLst>
              <a:gd name="adj1" fmla="val -37262"/>
              <a:gd name="adj2" fmla="val 198215"/>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80"/>
                </a:solidFill>
                <a:latin typeface="Calibri" pitchFamily="34" charset="0"/>
              </a:rPr>
              <a:t>Can I get a coffee with lots of sugar and no milk</a:t>
            </a:r>
          </a:p>
        </p:txBody>
      </p:sp>
      <p:sp>
        <p:nvSpPr>
          <p:cNvPr id="20" name="TextBox 19"/>
          <p:cNvSpPr txBox="1"/>
          <p:nvPr/>
        </p:nvSpPr>
        <p:spPr>
          <a:xfrm>
            <a:off x="3352801" y="3273624"/>
            <a:ext cx="2036327" cy="307777"/>
          </a:xfrm>
          <a:prstGeom prst="rect">
            <a:avLst/>
          </a:prstGeom>
          <a:noFill/>
          <a:ln>
            <a:solidFill>
              <a:schemeClr val="bg1">
                <a:lumMod val="50000"/>
              </a:schemeClr>
            </a:solidFill>
          </a:ln>
        </p:spPr>
        <p:txBody>
          <a:bodyPr wrap="none">
            <a:spAutoFit/>
          </a:bodyPr>
          <a:lstStyle/>
          <a:p>
            <a:pPr>
              <a:defRPr/>
            </a:pPr>
            <a:r>
              <a:rPr lang="en-US" sz="1400" dirty="0">
                <a:solidFill>
                  <a:srgbClr val="000080"/>
                </a:solidFill>
                <a:latin typeface="+mj-lt"/>
                <a:ea typeface="Tahoma" pitchFamily="34" charset="0"/>
                <a:cs typeface="Tahoma" pitchFamily="34" charset="0"/>
              </a:rPr>
              <a:t>Meaning Representation:</a:t>
            </a:r>
          </a:p>
        </p:txBody>
      </p:sp>
      <p:sp>
        <p:nvSpPr>
          <p:cNvPr id="21" name="Shape 305"/>
          <p:cNvSpPr txBox="1"/>
          <p:nvPr/>
        </p:nvSpPr>
        <p:spPr>
          <a:xfrm>
            <a:off x="3695198" y="2282825"/>
            <a:ext cx="1260559" cy="486616"/>
          </a:xfrm>
          <a:prstGeom prst="rect">
            <a:avLst/>
          </a:prstGeom>
          <a:solidFill>
            <a:schemeClr val="bg1">
              <a:lumMod val="95000"/>
            </a:schemeClr>
          </a:solidFill>
          <a:ln w="9525" cap="flat" cmpd="sng">
            <a:solidFill>
              <a:srgbClr val="3366CC"/>
            </a:solidFill>
            <a:prstDash val="solid"/>
            <a:round/>
            <a:headEnd type="none" w="sm" len="sm"/>
            <a:tailEnd type="none" w="sm" len="sm"/>
          </a:ln>
        </p:spPr>
        <p:txBody>
          <a:bodyPr spcFirstLastPara="1" wrap="square" lIns="91425" tIns="91425" rIns="91425" bIns="91425" anchor="ctr" anchorCtr="0">
            <a:noAutofit/>
          </a:bodyPr>
          <a:lstStyle/>
          <a:p>
            <a:pPr algn="ctr"/>
            <a:r>
              <a:rPr lang="en-US" sz="2000" b="1" dirty="0">
                <a:solidFill>
                  <a:srgbClr val="400080"/>
                </a:solidFill>
                <a:latin typeface="+mj-lt"/>
              </a:rPr>
              <a:t>The Goal</a:t>
            </a:r>
            <a:endParaRPr sz="2000" dirty="0">
              <a:solidFill>
                <a:srgbClr val="400080"/>
              </a:solidFill>
              <a:latin typeface="+mj-lt"/>
            </a:endParaRPr>
          </a:p>
        </p:txBody>
      </p:sp>
    </p:spTree>
    <p:extLst>
      <p:ext uri="{BB962C8B-B14F-4D97-AF65-F5344CB8AC3E}">
        <p14:creationId xmlns:p14="http://schemas.microsoft.com/office/powerpoint/2010/main" val="122013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5"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Based Learning</a:t>
            </a:r>
          </a:p>
        </p:txBody>
      </p:sp>
      <p:sp>
        <p:nvSpPr>
          <p:cNvPr id="9" name="Content Placeholder 8"/>
          <p:cNvSpPr>
            <a:spLocks noGrp="1"/>
          </p:cNvSpPr>
          <p:nvPr>
            <p:ph idx="1"/>
          </p:nvPr>
        </p:nvSpPr>
        <p:spPr>
          <a:xfrm>
            <a:off x="1828800" y="914400"/>
            <a:ext cx="8839200" cy="4953000"/>
          </a:xfrm>
        </p:spPr>
        <p:txBody>
          <a:bodyPr/>
          <a:lstStyle/>
          <a:p>
            <a:r>
              <a:rPr lang="en-US" dirty="0"/>
              <a:t>We want to learn a model that transforms a </a:t>
            </a:r>
            <a:r>
              <a:rPr lang="en-US" dirty="0">
                <a:solidFill>
                  <a:srgbClr val="0033CC"/>
                </a:solidFill>
              </a:rPr>
              <a:t>natural language sentence</a:t>
            </a:r>
            <a:r>
              <a:rPr lang="en-US" dirty="0"/>
              <a:t> to some </a:t>
            </a:r>
            <a:r>
              <a:rPr lang="en-US" dirty="0">
                <a:solidFill>
                  <a:srgbClr val="0033CC"/>
                </a:solidFill>
              </a:rPr>
              <a:t>meaning representation.</a:t>
            </a:r>
          </a:p>
          <a:p>
            <a:pPr marL="0" indent="0">
              <a:buNone/>
            </a:pPr>
            <a:endParaRPr lang="en-US" dirty="0"/>
          </a:p>
          <a:p>
            <a:pPr marL="0" indent="0">
              <a:buNone/>
            </a:pPr>
            <a:r>
              <a:rPr lang="en-US" sz="2000" dirty="0"/>
              <a:t>	</a:t>
            </a:r>
          </a:p>
          <a:p>
            <a:pPr marL="0" indent="0">
              <a:buNone/>
            </a:pPr>
            <a:endParaRPr lang="en-US" sz="2000" dirty="0"/>
          </a:p>
          <a:p>
            <a:r>
              <a:rPr lang="en-US" dirty="0">
                <a:solidFill>
                  <a:srgbClr val="400080"/>
                </a:solidFill>
                <a:cs typeface="Candara"/>
              </a:rPr>
              <a:t>Instead</a:t>
            </a:r>
            <a:r>
              <a:rPr lang="en-US" dirty="0">
                <a:cs typeface="Candara"/>
              </a:rPr>
              <a:t> of training with (Sentence, Meaning Representation) pairs </a:t>
            </a:r>
          </a:p>
          <a:p>
            <a:endParaRPr lang="en-US" dirty="0">
              <a:solidFill>
                <a:srgbClr val="0033CC"/>
              </a:solidFill>
              <a:cs typeface="Candara"/>
            </a:endParaRPr>
          </a:p>
          <a:p>
            <a:r>
              <a:rPr lang="en-US" dirty="0">
                <a:cs typeface="Candara"/>
              </a:rPr>
              <a:t>Think about/invent </a:t>
            </a:r>
            <a:r>
              <a:rPr lang="en-US" b="1" dirty="0">
                <a:solidFill>
                  <a:srgbClr val="400080"/>
                </a:solidFill>
                <a:cs typeface="Candara"/>
              </a:rPr>
              <a:t>behavioral derivative(s) </a:t>
            </a:r>
            <a:r>
              <a:rPr lang="en-US" dirty="0">
                <a:cs typeface="Candara"/>
              </a:rPr>
              <a:t>of the models outputs </a:t>
            </a:r>
          </a:p>
          <a:p>
            <a:pPr lvl="1"/>
            <a:r>
              <a:rPr lang="en-US" dirty="0">
                <a:cs typeface="Candara"/>
              </a:rPr>
              <a:t>Supervise the derivatives (</a:t>
            </a:r>
            <a:r>
              <a:rPr lang="en-US" dirty="0">
                <a:solidFill>
                  <a:srgbClr val="000080"/>
                </a:solidFill>
                <a:cs typeface="Candara"/>
              </a:rPr>
              <a:t>easy!</a:t>
            </a:r>
            <a:r>
              <a:rPr lang="en-US" dirty="0">
                <a:cs typeface="Candara"/>
              </a:rPr>
              <a:t>) and </a:t>
            </a:r>
          </a:p>
          <a:p>
            <a:pPr lvl="1"/>
            <a:r>
              <a:rPr lang="en-US" dirty="0">
                <a:solidFill>
                  <a:srgbClr val="000080"/>
                </a:solidFill>
                <a:cs typeface="Candara"/>
              </a:rPr>
              <a:t>Propagate</a:t>
            </a:r>
            <a:r>
              <a:rPr lang="en-US" dirty="0">
                <a:cs typeface="Candara"/>
              </a:rPr>
              <a:t> it to learn the complex, structured, transformation model</a:t>
            </a:r>
            <a:endParaRPr lang="en-US" dirty="0"/>
          </a:p>
          <a:p>
            <a:pPr marL="0" indent="0">
              <a:buNone/>
            </a:pPr>
            <a:endParaRPr lang="en-US" sz="2000" dirty="0"/>
          </a:p>
        </p:txBody>
      </p:sp>
      <p:sp>
        <p:nvSpPr>
          <p:cNvPr id="3" name="Slide Number Placeholder 2"/>
          <p:cNvSpPr>
            <a:spLocks noGrp="1"/>
          </p:cNvSpPr>
          <p:nvPr>
            <p:ph type="sldNum" sz="quarter" idx="4294967295"/>
          </p:nvPr>
        </p:nvSpPr>
        <p:spPr/>
        <p:txBody>
          <a:bodyPr/>
          <a:lstStyle/>
          <a:p>
            <a:pPr>
              <a:defRPr/>
            </a:pPr>
            <a:r>
              <a:rPr lang="en-US" altLang="zh-TW"/>
              <a:t>Page </a:t>
            </a:r>
            <a:fld id="{C83F18D4-0D70-44DE-A8FF-A8D5002D1168}" type="slidenum">
              <a:rPr lang="en-US" altLang="zh-TW" smtClean="0"/>
              <a:pPr>
                <a:defRPr/>
              </a:pPr>
              <a:t>33</a:t>
            </a:fld>
            <a:endParaRPr lang="en-US" altLang="zh-TW"/>
          </a:p>
        </p:txBody>
      </p:sp>
      <p:sp>
        <p:nvSpPr>
          <p:cNvPr id="41" name="Rectangle 40"/>
          <p:cNvSpPr/>
          <p:nvPr/>
        </p:nvSpPr>
        <p:spPr>
          <a:xfrm>
            <a:off x="5250789" y="4674952"/>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5099541" y="2145268"/>
            <a:ext cx="990805" cy="400110"/>
          </a:xfrm>
          <a:prstGeom prst="rect">
            <a:avLst/>
          </a:prstGeom>
          <a:solidFill>
            <a:schemeClr val="bg1">
              <a:lumMod val="95000"/>
            </a:schemeClr>
          </a:solidFill>
          <a:ln>
            <a:solidFill>
              <a:srgbClr val="3366CC"/>
            </a:solidFill>
          </a:ln>
        </p:spPr>
        <p:txBody>
          <a:bodyPr wrap="square">
            <a:spAutoFit/>
          </a:bodyPr>
          <a:lstStyle/>
          <a:p>
            <a:pPr algn="ctr"/>
            <a:r>
              <a:rPr lang="en-US" sz="2000" b="1" dirty="0">
                <a:solidFill>
                  <a:srgbClr val="000080"/>
                </a:solidFill>
                <a:latin typeface="Calibri" charset="0"/>
                <a:sym typeface="Wingdings"/>
              </a:rPr>
              <a:t>Model</a:t>
            </a:r>
            <a:endParaRPr lang="en-US" sz="2000" dirty="0">
              <a:solidFill>
                <a:srgbClr val="000080"/>
              </a:solidFill>
            </a:endParaRPr>
          </a:p>
        </p:txBody>
      </p:sp>
      <p:sp>
        <p:nvSpPr>
          <p:cNvPr id="15" name="Rectangle 14"/>
          <p:cNvSpPr/>
          <p:nvPr/>
        </p:nvSpPr>
        <p:spPr>
          <a:xfrm>
            <a:off x="2057400" y="2114490"/>
            <a:ext cx="2438400" cy="400110"/>
          </a:xfrm>
          <a:prstGeom prst="rect">
            <a:avLst/>
          </a:prstGeom>
          <a:solidFill>
            <a:schemeClr val="bg1">
              <a:lumMod val="95000"/>
            </a:schemeClr>
          </a:solidFill>
          <a:ln>
            <a:solidFill>
              <a:srgbClr val="3366CC"/>
            </a:solidFill>
          </a:ln>
        </p:spPr>
        <p:txBody>
          <a:bodyPr wrap="square">
            <a:spAutoFit/>
          </a:bodyPr>
          <a:lstStyle/>
          <a:p>
            <a:pPr algn="ctr"/>
            <a:r>
              <a:rPr lang="en-US" sz="2000" dirty="0">
                <a:solidFill>
                  <a:srgbClr val="000080"/>
                </a:solidFill>
              </a:rPr>
              <a:t>English Sentence</a:t>
            </a:r>
          </a:p>
        </p:txBody>
      </p:sp>
      <p:sp>
        <p:nvSpPr>
          <p:cNvPr id="43" name="Rectangle 42"/>
          <p:cNvSpPr/>
          <p:nvPr/>
        </p:nvSpPr>
        <p:spPr>
          <a:xfrm>
            <a:off x="6762132" y="2114490"/>
            <a:ext cx="3129801" cy="400110"/>
          </a:xfrm>
          <a:prstGeom prst="rect">
            <a:avLst/>
          </a:prstGeom>
          <a:solidFill>
            <a:schemeClr val="bg1">
              <a:lumMod val="95000"/>
            </a:schemeClr>
          </a:solidFill>
          <a:ln w="9525">
            <a:solidFill>
              <a:srgbClr val="3366CC"/>
            </a:solidFill>
          </a:ln>
        </p:spPr>
        <p:txBody>
          <a:bodyPr wrap="square">
            <a:spAutoFit/>
          </a:bodyPr>
          <a:lstStyle/>
          <a:p>
            <a:pPr algn="ctr"/>
            <a:r>
              <a:rPr lang="en-US" sz="2000" dirty="0">
                <a:solidFill>
                  <a:srgbClr val="000080"/>
                </a:solidFill>
              </a:rPr>
              <a:t>Meaning Representation</a:t>
            </a:r>
          </a:p>
        </p:txBody>
      </p:sp>
      <p:sp>
        <p:nvSpPr>
          <p:cNvPr id="16" name="Right Arrow 15"/>
          <p:cNvSpPr/>
          <p:nvPr/>
        </p:nvSpPr>
        <p:spPr>
          <a:xfrm>
            <a:off x="4538004" y="2230138"/>
            <a:ext cx="533400" cy="200055"/>
          </a:xfrm>
          <a:prstGeom prst="rightArrow">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6146412" y="2252005"/>
            <a:ext cx="533400" cy="200055"/>
          </a:xfrm>
          <a:prstGeom prst="rightArrow">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5287600" y="3352800"/>
            <a:ext cx="1193412"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06566" y="3352800"/>
            <a:ext cx="3014743"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990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80">
                                          <p:stCondLst>
                                            <p:cond delay="0"/>
                                          </p:stCondLst>
                                        </p:cTn>
                                        <p:tgtEl>
                                          <p:spTgt spid="55"/>
                                        </p:tgtEl>
                                      </p:cBhvr>
                                    </p:animEffect>
                                    <p:anim calcmode="lin" valueType="num">
                                      <p:cBhvr>
                                        <p:cTn id="8"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3" dur="26">
                                          <p:stCondLst>
                                            <p:cond delay="650"/>
                                          </p:stCondLst>
                                        </p:cTn>
                                        <p:tgtEl>
                                          <p:spTgt spid="55"/>
                                        </p:tgtEl>
                                      </p:cBhvr>
                                      <p:to x="100000" y="60000"/>
                                    </p:animScale>
                                    <p:animScale>
                                      <p:cBhvr>
                                        <p:cTn id="14" dur="166" decel="50000">
                                          <p:stCondLst>
                                            <p:cond delay="676"/>
                                          </p:stCondLst>
                                        </p:cTn>
                                        <p:tgtEl>
                                          <p:spTgt spid="55"/>
                                        </p:tgtEl>
                                      </p:cBhvr>
                                      <p:to x="100000" y="100000"/>
                                    </p:animScale>
                                    <p:animScale>
                                      <p:cBhvr>
                                        <p:cTn id="15" dur="26">
                                          <p:stCondLst>
                                            <p:cond delay="1312"/>
                                          </p:stCondLst>
                                        </p:cTn>
                                        <p:tgtEl>
                                          <p:spTgt spid="55"/>
                                        </p:tgtEl>
                                      </p:cBhvr>
                                      <p:to x="100000" y="80000"/>
                                    </p:animScale>
                                    <p:animScale>
                                      <p:cBhvr>
                                        <p:cTn id="16" dur="166" decel="50000">
                                          <p:stCondLst>
                                            <p:cond delay="1338"/>
                                          </p:stCondLst>
                                        </p:cTn>
                                        <p:tgtEl>
                                          <p:spTgt spid="55"/>
                                        </p:tgtEl>
                                      </p:cBhvr>
                                      <p:to x="100000" y="100000"/>
                                    </p:animScale>
                                    <p:animScale>
                                      <p:cBhvr>
                                        <p:cTn id="17" dur="26">
                                          <p:stCondLst>
                                            <p:cond delay="1642"/>
                                          </p:stCondLst>
                                        </p:cTn>
                                        <p:tgtEl>
                                          <p:spTgt spid="55"/>
                                        </p:tgtEl>
                                      </p:cBhvr>
                                      <p:to x="100000" y="90000"/>
                                    </p:animScale>
                                    <p:animScale>
                                      <p:cBhvr>
                                        <p:cTn id="18" dur="166" decel="50000">
                                          <p:stCondLst>
                                            <p:cond delay="1668"/>
                                          </p:stCondLst>
                                        </p:cTn>
                                        <p:tgtEl>
                                          <p:spTgt spid="55"/>
                                        </p:tgtEl>
                                      </p:cBhvr>
                                      <p:to x="100000" y="100000"/>
                                    </p:animScale>
                                    <p:animScale>
                                      <p:cBhvr>
                                        <p:cTn id="19" dur="26">
                                          <p:stCondLst>
                                            <p:cond delay="1808"/>
                                          </p:stCondLst>
                                        </p:cTn>
                                        <p:tgtEl>
                                          <p:spTgt spid="55"/>
                                        </p:tgtEl>
                                      </p:cBhvr>
                                      <p:to x="100000" y="95000"/>
                                    </p:animScale>
                                    <p:animScale>
                                      <p:cBhvr>
                                        <p:cTn id="20" dur="166" decel="50000">
                                          <p:stCondLst>
                                            <p:cond delay="1834"/>
                                          </p:stCondLst>
                                        </p:cTn>
                                        <p:tgtEl>
                                          <p:spTgt spid="5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Response based Learning Scenario</a:t>
            </a:r>
          </a:p>
        </p:txBody>
      </p:sp>
      <p:sp>
        <p:nvSpPr>
          <p:cNvPr id="9" name="Content Placeholder 8"/>
          <p:cNvSpPr>
            <a:spLocks noGrp="1"/>
          </p:cNvSpPr>
          <p:nvPr>
            <p:ph idx="1"/>
          </p:nvPr>
        </p:nvSpPr>
        <p:spPr>
          <a:xfrm>
            <a:off x="1905000" y="713013"/>
            <a:ext cx="8534400" cy="5181600"/>
          </a:xfrm>
        </p:spPr>
        <p:txBody>
          <a:bodyPr/>
          <a:lstStyle/>
          <a:p>
            <a:r>
              <a:rPr lang="en-US" dirty="0"/>
              <a:t>We want to learn a model to transform a </a:t>
            </a:r>
            <a:r>
              <a:rPr lang="en-US" dirty="0">
                <a:solidFill>
                  <a:srgbClr val="0033CC"/>
                </a:solidFill>
              </a:rPr>
              <a:t>natural language sentence</a:t>
            </a:r>
            <a:r>
              <a:rPr lang="en-US" dirty="0"/>
              <a:t> to some </a:t>
            </a:r>
            <a:r>
              <a:rPr lang="en-US" dirty="0">
                <a:solidFill>
                  <a:srgbClr val="0033CC"/>
                </a:solidFill>
              </a:rPr>
              <a:t>meaning representation.</a:t>
            </a:r>
          </a:p>
          <a:p>
            <a:pPr marL="0" indent="0">
              <a:buNone/>
            </a:pPr>
            <a:endParaRPr lang="en-US" dirty="0"/>
          </a:p>
          <a:p>
            <a:pPr marL="0" indent="0">
              <a:buNone/>
            </a:pPr>
            <a:r>
              <a:rPr lang="en-US" sz="2000" dirty="0"/>
              <a:t>	</a:t>
            </a:r>
          </a:p>
          <a:p>
            <a:pPr marL="0" indent="0">
              <a:buNone/>
            </a:pPr>
            <a:endParaRPr lang="en-US" sz="2000" dirty="0"/>
          </a:p>
          <a:p>
            <a:endParaRPr lang="en-US" dirty="0">
              <a:solidFill>
                <a:srgbClr val="0033CC"/>
              </a:solidFill>
              <a:cs typeface="Candara"/>
            </a:endParaRPr>
          </a:p>
          <a:p>
            <a:endParaRPr lang="en-US" dirty="0">
              <a:solidFill>
                <a:srgbClr val="0033CC"/>
              </a:solidFill>
              <a:cs typeface="Candara"/>
            </a:endParaRPr>
          </a:p>
          <a:p>
            <a:endParaRPr lang="en-US" dirty="0">
              <a:solidFill>
                <a:srgbClr val="0033CC"/>
              </a:solidFill>
              <a:cs typeface="Candara"/>
            </a:endParaRPr>
          </a:p>
          <a:p>
            <a:pPr marL="0" indent="0">
              <a:buNone/>
            </a:pPr>
            <a:endParaRPr lang="en-US" sz="2000" dirty="0"/>
          </a:p>
        </p:txBody>
      </p:sp>
      <p:sp>
        <p:nvSpPr>
          <p:cNvPr id="4" name="Slide Number Placeholder 3"/>
          <p:cNvSpPr>
            <a:spLocks noGrp="1"/>
          </p:cNvSpPr>
          <p:nvPr>
            <p:ph type="sldNum" sz="quarter" idx="4294967295"/>
          </p:nvPr>
        </p:nvSpPr>
        <p:spPr/>
        <p:txBody>
          <a:bodyPr/>
          <a:lstStyle/>
          <a:p>
            <a:pPr algn="r" fontAlgn="base">
              <a:spcBef>
                <a:spcPct val="0"/>
              </a:spcBef>
              <a:spcAft>
                <a:spcPct val="0"/>
              </a:spcAft>
              <a:defRPr/>
            </a:pPr>
            <a:r>
              <a:rPr lang="en-US" altLang="zh-TW" dirty="0">
                <a:solidFill>
                  <a:srgbClr val="0033CC"/>
                </a:solidFill>
              </a:rPr>
              <a:t>Page </a:t>
            </a:r>
            <a:fld id="{C83F18D4-0D70-44DE-A8FF-A8D5002D1168}" type="slidenum">
              <a:rPr lang="en-US" altLang="zh-TW">
                <a:solidFill>
                  <a:srgbClr val="0033CC"/>
                </a:solidFill>
              </a:rPr>
              <a:pPr algn="r" fontAlgn="base">
                <a:spcBef>
                  <a:spcPct val="0"/>
                </a:spcBef>
                <a:spcAft>
                  <a:spcPct val="0"/>
                </a:spcAft>
                <a:defRPr/>
              </a:pPr>
              <a:t>34</a:t>
            </a:fld>
            <a:endParaRPr lang="en-US" altLang="zh-TW" dirty="0">
              <a:solidFill>
                <a:srgbClr val="0033CC"/>
              </a:solidFill>
            </a:endParaRPr>
          </a:p>
        </p:txBody>
      </p:sp>
      <p:sp>
        <p:nvSpPr>
          <p:cNvPr id="41" name="Rectangle 40"/>
          <p:cNvSpPr/>
          <p:nvPr/>
        </p:nvSpPr>
        <p:spPr>
          <a:xfrm>
            <a:off x="5250789" y="4129130"/>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endParaRPr lang="en-US" dirty="0">
              <a:solidFill>
                <a:srgbClr val="EEECE1"/>
              </a:solidFill>
              <a:latin typeface="Calibri"/>
            </a:endParaRPr>
          </a:p>
        </p:txBody>
      </p:sp>
      <p:sp>
        <p:nvSpPr>
          <p:cNvPr id="55" name="Rectangle 54"/>
          <p:cNvSpPr/>
          <p:nvPr/>
        </p:nvSpPr>
        <p:spPr>
          <a:xfrm>
            <a:off x="5099541" y="1599446"/>
            <a:ext cx="990805" cy="400110"/>
          </a:xfrm>
          <a:prstGeom prst="rect">
            <a:avLst/>
          </a:prstGeom>
          <a:solidFill>
            <a:schemeClr val="bg1">
              <a:lumMod val="95000"/>
            </a:schemeClr>
          </a:solidFill>
          <a:ln>
            <a:solidFill>
              <a:srgbClr val="3366CC"/>
            </a:solidFill>
          </a:ln>
        </p:spPr>
        <p:txBody>
          <a:bodyPr wrap="square">
            <a:spAutoFit/>
          </a:bodyPr>
          <a:lstStyle/>
          <a:p>
            <a:pPr algn="ctr" fontAlgn="base">
              <a:spcBef>
                <a:spcPct val="0"/>
              </a:spcBef>
              <a:spcAft>
                <a:spcPct val="0"/>
              </a:spcAft>
              <a:defRPr/>
            </a:pPr>
            <a:r>
              <a:rPr lang="en-US" sz="2000" b="1" dirty="0">
                <a:solidFill>
                  <a:srgbClr val="000080"/>
                </a:solidFill>
                <a:latin typeface="Calibri" charset="0"/>
                <a:cs typeface="Arial" pitchFamily="34" charset="0"/>
                <a:sym typeface="Wingdings"/>
              </a:rPr>
              <a:t>Model</a:t>
            </a:r>
            <a:endParaRPr lang="en-US" sz="2000" dirty="0">
              <a:solidFill>
                <a:srgbClr val="000080"/>
              </a:solidFill>
              <a:cs typeface="Arial" pitchFamily="34" charset="0"/>
            </a:endParaRPr>
          </a:p>
        </p:txBody>
      </p:sp>
      <p:sp>
        <p:nvSpPr>
          <p:cNvPr id="15" name="Rectangle 14"/>
          <p:cNvSpPr/>
          <p:nvPr/>
        </p:nvSpPr>
        <p:spPr>
          <a:xfrm>
            <a:off x="2057400" y="1568668"/>
            <a:ext cx="2438400" cy="400110"/>
          </a:xfrm>
          <a:prstGeom prst="rect">
            <a:avLst/>
          </a:prstGeom>
          <a:solidFill>
            <a:schemeClr val="bg1">
              <a:lumMod val="95000"/>
            </a:schemeClr>
          </a:solidFill>
          <a:ln>
            <a:solidFill>
              <a:srgbClr val="3366CC"/>
            </a:solidFill>
          </a:ln>
        </p:spPr>
        <p:txBody>
          <a:bodyPr wrap="square">
            <a:spAutoFit/>
          </a:bodyPr>
          <a:lstStyle/>
          <a:p>
            <a:pPr algn="ctr" fontAlgn="base">
              <a:spcBef>
                <a:spcPct val="0"/>
              </a:spcBef>
              <a:spcAft>
                <a:spcPct val="0"/>
              </a:spcAft>
              <a:defRPr/>
            </a:pPr>
            <a:r>
              <a:rPr lang="en-US" sz="2000" dirty="0">
                <a:solidFill>
                  <a:srgbClr val="000080"/>
                </a:solidFill>
                <a:latin typeface="Calibri"/>
                <a:cs typeface="Arial" pitchFamily="34" charset="0"/>
              </a:rPr>
              <a:t>English Sentence</a:t>
            </a:r>
          </a:p>
        </p:txBody>
      </p:sp>
      <p:sp>
        <p:nvSpPr>
          <p:cNvPr id="43" name="Rectangle 42"/>
          <p:cNvSpPr/>
          <p:nvPr/>
        </p:nvSpPr>
        <p:spPr>
          <a:xfrm>
            <a:off x="6762132" y="1568668"/>
            <a:ext cx="3129801" cy="400110"/>
          </a:xfrm>
          <a:prstGeom prst="rect">
            <a:avLst/>
          </a:prstGeom>
          <a:solidFill>
            <a:schemeClr val="bg1">
              <a:lumMod val="95000"/>
            </a:schemeClr>
          </a:solidFill>
          <a:ln w="9525">
            <a:solidFill>
              <a:srgbClr val="3366CC"/>
            </a:solidFill>
          </a:ln>
        </p:spPr>
        <p:txBody>
          <a:bodyPr wrap="square">
            <a:spAutoFit/>
          </a:bodyPr>
          <a:lstStyle/>
          <a:p>
            <a:pPr algn="ctr" fontAlgn="base">
              <a:spcBef>
                <a:spcPct val="0"/>
              </a:spcBef>
              <a:spcAft>
                <a:spcPct val="0"/>
              </a:spcAft>
              <a:defRPr/>
            </a:pPr>
            <a:r>
              <a:rPr lang="en-US" sz="2000" dirty="0">
                <a:solidFill>
                  <a:srgbClr val="000080"/>
                </a:solidFill>
                <a:latin typeface="Calibri"/>
                <a:cs typeface="Arial" pitchFamily="34" charset="0"/>
              </a:rPr>
              <a:t>Meaning Representation</a:t>
            </a:r>
          </a:p>
        </p:txBody>
      </p:sp>
      <p:sp>
        <p:nvSpPr>
          <p:cNvPr id="16" name="Right Arrow 15"/>
          <p:cNvSpPr/>
          <p:nvPr/>
        </p:nvSpPr>
        <p:spPr>
          <a:xfrm>
            <a:off x="4538004" y="1684316"/>
            <a:ext cx="533400" cy="200055"/>
          </a:xfrm>
          <a:prstGeom prst="rightArrow">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a:solidFill>
                <a:srgbClr val="FFFFFF"/>
              </a:solidFill>
              <a:latin typeface="Calibri"/>
            </a:endParaRPr>
          </a:p>
        </p:txBody>
      </p:sp>
      <p:sp>
        <p:nvSpPr>
          <p:cNvPr id="47" name="Right Arrow 46"/>
          <p:cNvSpPr/>
          <p:nvPr/>
        </p:nvSpPr>
        <p:spPr>
          <a:xfrm>
            <a:off x="6146412" y="1706183"/>
            <a:ext cx="533400" cy="200055"/>
          </a:xfrm>
          <a:prstGeom prst="rightArrow">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a:solidFill>
                <a:srgbClr val="FFFFFF"/>
              </a:solidFill>
              <a:latin typeface="Calibri"/>
            </a:endParaRPr>
          </a:p>
        </p:txBody>
      </p:sp>
      <p:sp>
        <p:nvSpPr>
          <p:cNvPr id="3" name="Rectangle 2"/>
          <p:cNvSpPr/>
          <p:nvPr/>
        </p:nvSpPr>
        <p:spPr>
          <a:xfrm>
            <a:off x="1676400" y="2247557"/>
            <a:ext cx="4183988" cy="1200329"/>
          </a:xfrm>
          <a:prstGeom prst="rect">
            <a:avLst/>
          </a:prstGeom>
          <a:solidFill>
            <a:schemeClr val="bg1">
              <a:lumMod val="95000"/>
            </a:schemeClr>
          </a:solidFill>
          <a:ln w="57150">
            <a:solidFill>
              <a:srgbClr val="3366CC"/>
            </a:solidFill>
          </a:ln>
        </p:spPr>
        <p:txBody>
          <a:bodyPr wrap="square">
            <a:spAutoFit/>
          </a:bodyPr>
          <a:lstStyle/>
          <a:p>
            <a:pPr algn="ctr" fontAlgn="base">
              <a:spcBef>
                <a:spcPct val="0"/>
              </a:spcBef>
              <a:spcAft>
                <a:spcPct val="0"/>
              </a:spcAft>
              <a:defRPr/>
            </a:pPr>
            <a:r>
              <a:rPr lang="en-US" dirty="0">
                <a:solidFill>
                  <a:srgbClr val="003366"/>
                </a:solidFill>
                <a:latin typeface="Calibri" pitchFamily="34" charset="0"/>
                <a:cs typeface="Calibri" pitchFamily="34" charset="0"/>
              </a:rPr>
              <a:t>A top card can be moved to the tableau if it has a different color than the color of the top tableau card, and the cards have successive values.  </a:t>
            </a:r>
          </a:p>
        </p:txBody>
      </p:sp>
      <p:sp>
        <p:nvSpPr>
          <p:cNvPr id="24" name="Rectangle 23"/>
          <p:cNvSpPr/>
          <p:nvPr/>
        </p:nvSpPr>
        <p:spPr>
          <a:xfrm>
            <a:off x="6248660" y="2247557"/>
            <a:ext cx="4183706" cy="1200329"/>
          </a:xfrm>
          <a:prstGeom prst="rect">
            <a:avLst/>
          </a:prstGeom>
          <a:solidFill>
            <a:schemeClr val="bg1">
              <a:lumMod val="95000"/>
            </a:schemeClr>
          </a:solidFill>
          <a:ln w="57150">
            <a:solidFill>
              <a:srgbClr val="3366CC"/>
            </a:solidFill>
          </a:ln>
        </p:spPr>
        <p:txBody>
          <a:bodyPr wrap="square">
            <a:spAutoFit/>
          </a:bodyPr>
          <a:lstStyle/>
          <a:p>
            <a:pPr algn="ctr" fontAlgn="base">
              <a:spcBef>
                <a:spcPct val="0"/>
              </a:spcBef>
              <a:spcAft>
                <a:spcPct val="0"/>
              </a:spcAft>
              <a:defRPr/>
            </a:pPr>
            <a:r>
              <a:rPr lang="en-US" dirty="0">
                <a:solidFill>
                  <a:srgbClr val="003366"/>
                </a:solidFill>
                <a:latin typeface="Calibri" pitchFamily="34" charset="0"/>
                <a:cs typeface="Calibri" pitchFamily="34" charset="0"/>
              </a:rPr>
              <a:t>Move (a1,a2) top(a1,x1) card(a1) tableau(a2) top(x2,a2) color(a1,x3) color(x2,x4) not-equal(x3,x4) value(a1,x5) value(x2,x6) successor(x5,x6)</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76638"/>
            <a:ext cx="4183988" cy="26717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Content Placeholder 8"/>
          <p:cNvSpPr txBox="1">
            <a:spLocks/>
          </p:cNvSpPr>
          <p:nvPr/>
        </p:nvSpPr>
        <p:spPr bwMode="auto">
          <a:xfrm>
            <a:off x="6248400" y="4425046"/>
            <a:ext cx="4190740" cy="1823355"/>
          </a:xfrm>
          <a:prstGeom prst="rect">
            <a:avLst/>
          </a:prstGeom>
          <a:solidFill>
            <a:schemeClr val="bg1">
              <a:lumMod val="95000"/>
            </a:schemeClr>
          </a:solidFill>
          <a:ln>
            <a:solidFill>
              <a:srgbClr val="3366CC"/>
            </a:solid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a:buClr>
                <a:srgbClr val="000080"/>
              </a:buClr>
              <a:defRPr/>
            </a:pPr>
            <a:r>
              <a:rPr lang="en-US" kern="0" dirty="0">
                <a:solidFill>
                  <a:srgbClr val="400080"/>
                </a:solidFill>
                <a:latin typeface="Calibri"/>
                <a:cs typeface="Candara"/>
              </a:rPr>
              <a:t>Simple derivatives </a:t>
            </a:r>
            <a:r>
              <a:rPr lang="en-US" kern="0" dirty="0">
                <a:solidFill>
                  <a:srgbClr val="000080"/>
                </a:solidFill>
                <a:latin typeface="Calibri"/>
                <a:cs typeface="Candara"/>
              </a:rPr>
              <a:t>of the models outputs: game API</a:t>
            </a:r>
          </a:p>
          <a:p>
            <a:pPr lvl="1">
              <a:buClr>
                <a:srgbClr val="400080"/>
              </a:buClr>
              <a:defRPr/>
            </a:pPr>
            <a:r>
              <a:rPr lang="en-US" kern="0" dirty="0">
                <a:solidFill>
                  <a:srgbClr val="400080"/>
                </a:solidFill>
                <a:latin typeface="Calibri"/>
                <a:cs typeface="Candara"/>
              </a:rPr>
              <a:t>Supervise the derivative and Propagate it to learn the transformation model</a:t>
            </a:r>
            <a:endParaRPr lang="en-US" kern="0" dirty="0">
              <a:solidFill>
                <a:srgbClr val="400080"/>
              </a:solidFill>
              <a:latin typeface="Calibri"/>
            </a:endParaRPr>
          </a:p>
          <a:p>
            <a:pPr marL="0" indent="0">
              <a:buClr>
                <a:srgbClr val="FF9900"/>
              </a:buClr>
              <a:buNone/>
              <a:defRPr/>
            </a:pPr>
            <a:endParaRPr lang="en-US" sz="2000" kern="0" dirty="0">
              <a:solidFill>
                <a:srgbClr val="000080"/>
              </a:solidFill>
              <a:latin typeface="Calibri"/>
            </a:endParaRPr>
          </a:p>
        </p:txBody>
      </p:sp>
      <p:sp>
        <p:nvSpPr>
          <p:cNvPr id="27" name="Rectangle 26"/>
          <p:cNvSpPr/>
          <p:nvPr/>
        </p:nvSpPr>
        <p:spPr>
          <a:xfrm>
            <a:off x="6781801" y="3645179"/>
            <a:ext cx="3129801" cy="461665"/>
          </a:xfrm>
          <a:prstGeom prst="rect">
            <a:avLst/>
          </a:prstGeom>
          <a:solidFill>
            <a:schemeClr val="bg1">
              <a:lumMod val="95000"/>
            </a:schemeClr>
          </a:solidFill>
          <a:ln w="9525">
            <a:solidFill>
              <a:srgbClr val="3366CC"/>
            </a:solidFill>
          </a:ln>
        </p:spPr>
        <p:txBody>
          <a:bodyPr wrap="square">
            <a:spAutoFit/>
          </a:bodyPr>
          <a:lstStyle/>
          <a:p>
            <a:pPr algn="ctr" fontAlgn="base">
              <a:spcBef>
                <a:spcPct val="0"/>
              </a:spcBef>
              <a:spcAft>
                <a:spcPct val="0"/>
              </a:spcAft>
              <a:defRPr/>
            </a:pPr>
            <a:r>
              <a:rPr lang="en-US" sz="2400" dirty="0">
                <a:solidFill>
                  <a:srgbClr val="000080"/>
                </a:solidFill>
                <a:latin typeface="Calibri"/>
                <a:cs typeface="Arial" pitchFamily="34" charset="0"/>
              </a:rPr>
              <a:t>Play </a:t>
            </a:r>
            <a:r>
              <a:rPr lang="en-US" sz="2400" dirty="0" err="1">
                <a:solidFill>
                  <a:srgbClr val="000080"/>
                </a:solidFill>
                <a:latin typeface="Calibri"/>
                <a:cs typeface="Arial" pitchFamily="34" charset="0"/>
              </a:rPr>
              <a:t>Freecell</a:t>
            </a:r>
            <a:r>
              <a:rPr lang="en-US" sz="2400" dirty="0">
                <a:solidFill>
                  <a:srgbClr val="000080"/>
                </a:solidFill>
                <a:latin typeface="Calibri"/>
                <a:cs typeface="Arial" pitchFamily="34" charset="0"/>
              </a:rPr>
              <a:t> (solitaire) </a:t>
            </a:r>
          </a:p>
        </p:txBody>
      </p:sp>
      <p:sp>
        <p:nvSpPr>
          <p:cNvPr id="28" name="Right Arrow 27"/>
          <p:cNvSpPr/>
          <p:nvPr/>
        </p:nvSpPr>
        <p:spPr>
          <a:xfrm rot="10800000">
            <a:off x="6081411" y="3792127"/>
            <a:ext cx="533400" cy="200055"/>
          </a:xfrm>
          <a:prstGeom prst="rightArrow">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a:solidFill>
                <a:srgbClr val="FFFFFF"/>
              </a:solidFill>
              <a:latin typeface="Calibri"/>
            </a:endParaRPr>
          </a:p>
        </p:txBody>
      </p:sp>
    </p:spTree>
    <p:extLst>
      <p:ext uri="{BB962C8B-B14F-4D97-AF65-F5344CB8AC3E}">
        <p14:creationId xmlns:p14="http://schemas.microsoft.com/office/powerpoint/2010/main" val="15663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Based Learning</a:t>
            </a:r>
          </a:p>
        </p:txBody>
      </p:sp>
      <p:sp>
        <p:nvSpPr>
          <p:cNvPr id="9" name="Content Placeholder 8"/>
          <p:cNvSpPr>
            <a:spLocks noGrp="1"/>
          </p:cNvSpPr>
          <p:nvPr>
            <p:ph idx="1"/>
          </p:nvPr>
        </p:nvSpPr>
        <p:spPr>
          <a:xfrm>
            <a:off x="1828800" y="914400"/>
            <a:ext cx="8839200" cy="4953000"/>
          </a:xfrm>
        </p:spPr>
        <p:txBody>
          <a:bodyPr/>
          <a:lstStyle/>
          <a:p>
            <a:r>
              <a:rPr lang="en-US" dirty="0"/>
              <a:t>We want to learn a model that transforms a </a:t>
            </a:r>
            <a:r>
              <a:rPr lang="en-US" dirty="0">
                <a:solidFill>
                  <a:srgbClr val="0033CC"/>
                </a:solidFill>
              </a:rPr>
              <a:t>natural language sentence</a:t>
            </a:r>
            <a:r>
              <a:rPr lang="en-US" dirty="0"/>
              <a:t> to some </a:t>
            </a:r>
            <a:r>
              <a:rPr lang="en-US" dirty="0">
                <a:solidFill>
                  <a:srgbClr val="0033CC"/>
                </a:solidFill>
              </a:rPr>
              <a:t>meaning representation.</a:t>
            </a:r>
          </a:p>
          <a:p>
            <a:pPr marL="0" indent="0">
              <a:buNone/>
            </a:pPr>
            <a:endParaRPr lang="en-US" dirty="0"/>
          </a:p>
          <a:p>
            <a:pPr marL="0" indent="0">
              <a:buNone/>
            </a:pPr>
            <a:r>
              <a:rPr lang="en-US" sz="2000" dirty="0"/>
              <a:t>	</a:t>
            </a:r>
          </a:p>
          <a:p>
            <a:r>
              <a:rPr lang="en-US" dirty="0">
                <a:solidFill>
                  <a:srgbClr val="0033CC"/>
                </a:solidFill>
                <a:cs typeface="Candara"/>
              </a:rPr>
              <a:t>Instead of </a:t>
            </a:r>
            <a:r>
              <a:rPr lang="en-US" dirty="0">
                <a:cs typeface="Candara"/>
              </a:rPr>
              <a:t>training with </a:t>
            </a:r>
            <a:r>
              <a:rPr lang="en-US" dirty="0">
                <a:solidFill>
                  <a:srgbClr val="3366CC"/>
                </a:solidFill>
                <a:cs typeface="Candara"/>
              </a:rPr>
              <a:t>(</a:t>
            </a:r>
            <a:r>
              <a:rPr lang="en-US" dirty="0">
                <a:cs typeface="Candara"/>
              </a:rPr>
              <a:t>Sentence, Meaning Representation</a:t>
            </a:r>
            <a:r>
              <a:rPr lang="en-US" dirty="0">
                <a:solidFill>
                  <a:srgbClr val="3366CC"/>
                </a:solidFill>
                <a:cs typeface="Candara"/>
              </a:rPr>
              <a:t>)</a:t>
            </a:r>
            <a:r>
              <a:rPr lang="en-US" dirty="0">
                <a:cs typeface="Candara"/>
              </a:rPr>
              <a:t> pairs </a:t>
            </a:r>
          </a:p>
          <a:p>
            <a:r>
              <a:rPr lang="en-US" dirty="0">
                <a:solidFill>
                  <a:srgbClr val="0033CC"/>
                </a:solidFill>
                <a:cs typeface="Candara"/>
              </a:rPr>
              <a:t>Think about/invent</a:t>
            </a:r>
            <a:r>
              <a:rPr lang="en-US" dirty="0">
                <a:cs typeface="Candara"/>
              </a:rPr>
              <a:t> </a:t>
            </a:r>
            <a:r>
              <a:rPr lang="en-US" dirty="0">
                <a:solidFill>
                  <a:srgbClr val="0033CC"/>
                </a:solidFill>
                <a:cs typeface="Candara"/>
              </a:rPr>
              <a:t>simple derivatives </a:t>
            </a:r>
            <a:r>
              <a:rPr lang="en-US" dirty="0">
                <a:cs typeface="Candara"/>
              </a:rPr>
              <a:t>of the models outputs, </a:t>
            </a:r>
          </a:p>
          <a:p>
            <a:pPr lvl="1"/>
            <a:r>
              <a:rPr lang="en-US" dirty="0">
                <a:solidFill>
                  <a:srgbClr val="FF0000"/>
                </a:solidFill>
                <a:cs typeface="Candara"/>
              </a:rPr>
              <a:t>Supervise the derivative </a:t>
            </a:r>
            <a:r>
              <a:rPr lang="en-US" dirty="0">
                <a:solidFill>
                  <a:srgbClr val="003366"/>
                </a:solidFill>
                <a:cs typeface="Candara"/>
              </a:rPr>
              <a:t>(easy!) </a:t>
            </a:r>
            <a:r>
              <a:rPr lang="en-US" dirty="0">
                <a:cs typeface="Candara"/>
              </a:rPr>
              <a:t>and </a:t>
            </a:r>
          </a:p>
          <a:p>
            <a:pPr lvl="1"/>
            <a:r>
              <a:rPr lang="en-US" dirty="0">
                <a:solidFill>
                  <a:srgbClr val="0033CC"/>
                </a:solidFill>
                <a:cs typeface="Candara"/>
              </a:rPr>
              <a:t>Propagate</a:t>
            </a:r>
            <a:r>
              <a:rPr lang="en-US" dirty="0">
                <a:cs typeface="Candara"/>
              </a:rPr>
              <a:t> it to learn the </a:t>
            </a:r>
            <a:r>
              <a:rPr lang="en-US" dirty="0">
                <a:solidFill>
                  <a:srgbClr val="003366"/>
                </a:solidFill>
                <a:cs typeface="Candara"/>
              </a:rPr>
              <a:t>complex, structured</a:t>
            </a:r>
            <a:r>
              <a:rPr lang="en-US" dirty="0">
                <a:solidFill>
                  <a:srgbClr val="FF0000"/>
                </a:solidFill>
                <a:cs typeface="Candara"/>
              </a:rPr>
              <a:t>,</a:t>
            </a:r>
            <a:r>
              <a:rPr lang="en-US" dirty="0">
                <a:cs typeface="Candara"/>
              </a:rPr>
              <a:t> </a:t>
            </a:r>
            <a:r>
              <a:rPr lang="en-US" dirty="0">
                <a:solidFill>
                  <a:srgbClr val="0033CC"/>
                </a:solidFill>
                <a:cs typeface="Candara"/>
              </a:rPr>
              <a:t>transformation model</a:t>
            </a:r>
          </a:p>
          <a:p>
            <a:pPr marL="0" indent="0">
              <a:buNone/>
            </a:pPr>
            <a:r>
              <a:rPr lang="en-US" dirty="0"/>
              <a:t>LEARNING: </a:t>
            </a:r>
          </a:p>
          <a:p>
            <a:r>
              <a:rPr lang="en-US" sz="2000" dirty="0">
                <a:solidFill>
                  <a:srgbClr val="0033CC"/>
                </a:solidFill>
                <a:latin typeface="Calibri" pitchFamily="34" charset="0"/>
              </a:rPr>
              <a:t>Train a </a:t>
            </a:r>
            <a:r>
              <a:rPr lang="en-US" sz="2000" dirty="0">
                <a:latin typeface="Calibri" pitchFamily="34" charset="0"/>
              </a:rPr>
              <a:t>structured predictor </a:t>
            </a:r>
            <a:r>
              <a:rPr lang="en-US" sz="2000" dirty="0">
                <a:solidFill>
                  <a:srgbClr val="0033CC"/>
                </a:solidFill>
                <a:latin typeface="Calibri" pitchFamily="34" charset="0"/>
              </a:rPr>
              <a:t>(semantic parse) with this </a:t>
            </a:r>
            <a:r>
              <a:rPr lang="en-US" sz="2000" dirty="0">
                <a:latin typeface="Calibri" pitchFamily="34" charset="0"/>
              </a:rPr>
              <a:t>binary supervision </a:t>
            </a:r>
          </a:p>
          <a:p>
            <a:pPr lvl="1"/>
            <a:r>
              <a:rPr lang="en-US" sz="1800" dirty="0">
                <a:latin typeface="Calibri" pitchFamily="34" charset="0"/>
              </a:rPr>
              <a:t>Many challenges: e.g., how to make a better use of a </a:t>
            </a:r>
            <a:r>
              <a:rPr lang="en-US" sz="1800" dirty="0">
                <a:solidFill>
                  <a:srgbClr val="003366"/>
                </a:solidFill>
                <a:latin typeface="Calibri" pitchFamily="34" charset="0"/>
              </a:rPr>
              <a:t>negative </a:t>
            </a:r>
            <a:r>
              <a:rPr lang="en-US" sz="1800" dirty="0">
                <a:latin typeface="Calibri" pitchFamily="34" charset="0"/>
              </a:rPr>
              <a:t>response? </a:t>
            </a:r>
          </a:p>
          <a:p>
            <a:r>
              <a:rPr lang="en-US" sz="2000" dirty="0">
                <a:solidFill>
                  <a:srgbClr val="0033CC"/>
                </a:solidFill>
                <a:latin typeface="Calibri" pitchFamily="34" charset="0"/>
              </a:rPr>
              <a:t>Learning with a </a:t>
            </a:r>
            <a:r>
              <a:rPr lang="en-US" sz="2000" dirty="0">
                <a:latin typeface="Calibri" pitchFamily="34" charset="0"/>
              </a:rPr>
              <a:t>constrained latent representation</a:t>
            </a:r>
            <a:r>
              <a:rPr lang="en-US" sz="2000" dirty="0">
                <a:solidFill>
                  <a:srgbClr val="0033CC"/>
                </a:solidFill>
                <a:latin typeface="Calibri" pitchFamily="34" charset="0"/>
              </a:rPr>
              <a:t>, use inference to expectations to exploit knowledge </a:t>
            </a:r>
            <a:r>
              <a:rPr lang="en-US" sz="2000" dirty="0">
                <a:latin typeface="Calibri" pitchFamily="34" charset="0"/>
              </a:rPr>
              <a:t>(e.g., on the structure of the meaning representation).</a:t>
            </a:r>
          </a:p>
          <a:p>
            <a:r>
              <a:rPr lang="en-US" sz="1600" dirty="0">
                <a:cs typeface="Candara"/>
              </a:rPr>
              <a:t>[Clarke, Goldwasser, Chang, Roth CoNLL’10; Goldwasser, Roth IJCAI’11, MLJ’14]</a:t>
            </a:r>
            <a:endParaRPr lang="en-US" sz="1600" dirty="0"/>
          </a:p>
          <a:p>
            <a:endParaRPr lang="en-US" sz="2000" dirty="0">
              <a:latin typeface="Calibri" pitchFamily="34" charset="0"/>
            </a:endParaRPr>
          </a:p>
          <a:p>
            <a:endParaRPr lang="en-US" dirty="0">
              <a:solidFill>
                <a:srgbClr val="0033CC"/>
              </a:solidFill>
            </a:endParaRPr>
          </a:p>
          <a:p>
            <a:pPr marL="0" indent="0">
              <a:buNone/>
            </a:pPr>
            <a:endParaRPr lang="en-US" sz="2000" dirty="0"/>
          </a:p>
        </p:txBody>
      </p:sp>
      <p:sp>
        <p:nvSpPr>
          <p:cNvPr id="41" name="Rectangle 40"/>
          <p:cNvSpPr/>
          <p:nvPr/>
        </p:nvSpPr>
        <p:spPr>
          <a:xfrm>
            <a:off x="5250789" y="4674952"/>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defRPr/>
            </a:pPr>
            <a:endParaRPr lang="en-US" dirty="0">
              <a:solidFill>
                <a:srgbClr val="EEECE1"/>
              </a:solidFill>
              <a:latin typeface="Calibri"/>
            </a:endParaRPr>
          </a:p>
        </p:txBody>
      </p:sp>
      <p:sp>
        <p:nvSpPr>
          <p:cNvPr id="55" name="Rectangle 54"/>
          <p:cNvSpPr/>
          <p:nvPr/>
        </p:nvSpPr>
        <p:spPr>
          <a:xfrm>
            <a:off x="5099541" y="1859578"/>
            <a:ext cx="990805" cy="400110"/>
          </a:xfrm>
          <a:prstGeom prst="rect">
            <a:avLst/>
          </a:prstGeom>
          <a:solidFill>
            <a:schemeClr val="bg1">
              <a:lumMod val="95000"/>
            </a:schemeClr>
          </a:solidFill>
          <a:ln>
            <a:solidFill>
              <a:srgbClr val="3366CC"/>
            </a:solidFill>
          </a:ln>
        </p:spPr>
        <p:txBody>
          <a:bodyPr wrap="square">
            <a:spAutoFit/>
          </a:bodyPr>
          <a:lstStyle/>
          <a:p>
            <a:pPr algn="ctr" fontAlgn="base">
              <a:spcBef>
                <a:spcPct val="0"/>
              </a:spcBef>
              <a:spcAft>
                <a:spcPct val="0"/>
              </a:spcAft>
              <a:defRPr/>
            </a:pPr>
            <a:r>
              <a:rPr lang="en-US" sz="2000" b="1" dirty="0">
                <a:solidFill>
                  <a:srgbClr val="3366CC"/>
                </a:solidFill>
                <a:latin typeface="Calibri" charset="0"/>
                <a:cs typeface="Arial" pitchFamily="34" charset="0"/>
                <a:sym typeface="Wingdings"/>
              </a:rPr>
              <a:t>Model</a:t>
            </a:r>
            <a:endParaRPr lang="en-US" sz="2000" dirty="0">
              <a:solidFill>
                <a:srgbClr val="3366CC"/>
              </a:solidFill>
              <a:latin typeface="Arial" pitchFamily="34" charset="0"/>
              <a:cs typeface="Arial" pitchFamily="34" charset="0"/>
            </a:endParaRPr>
          </a:p>
        </p:txBody>
      </p:sp>
      <p:sp>
        <p:nvSpPr>
          <p:cNvPr id="15" name="Rectangle 14"/>
          <p:cNvSpPr/>
          <p:nvPr/>
        </p:nvSpPr>
        <p:spPr>
          <a:xfrm>
            <a:off x="2057400" y="1828800"/>
            <a:ext cx="2438400" cy="400110"/>
          </a:xfrm>
          <a:prstGeom prst="rect">
            <a:avLst/>
          </a:prstGeom>
          <a:solidFill>
            <a:schemeClr val="bg1">
              <a:lumMod val="95000"/>
            </a:schemeClr>
          </a:solidFill>
          <a:ln>
            <a:solidFill>
              <a:srgbClr val="3366CC"/>
            </a:solidFill>
          </a:ln>
        </p:spPr>
        <p:txBody>
          <a:bodyPr wrap="square">
            <a:spAutoFit/>
          </a:bodyPr>
          <a:lstStyle/>
          <a:p>
            <a:pPr algn="ctr" fontAlgn="base">
              <a:spcBef>
                <a:spcPct val="0"/>
              </a:spcBef>
              <a:spcAft>
                <a:spcPct val="0"/>
              </a:spcAft>
              <a:defRPr/>
            </a:pPr>
            <a:r>
              <a:rPr lang="en-US" sz="2000" dirty="0">
                <a:solidFill>
                  <a:srgbClr val="003366"/>
                </a:solidFill>
                <a:latin typeface="Calibri"/>
                <a:cs typeface="Arial" pitchFamily="34" charset="0"/>
              </a:rPr>
              <a:t>English Sentence</a:t>
            </a:r>
          </a:p>
        </p:txBody>
      </p:sp>
      <p:sp>
        <p:nvSpPr>
          <p:cNvPr id="43" name="Rectangle 42"/>
          <p:cNvSpPr/>
          <p:nvPr/>
        </p:nvSpPr>
        <p:spPr>
          <a:xfrm>
            <a:off x="6762132" y="1828800"/>
            <a:ext cx="3129801" cy="400110"/>
          </a:xfrm>
          <a:prstGeom prst="rect">
            <a:avLst/>
          </a:prstGeom>
          <a:solidFill>
            <a:schemeClr val="bg1">
              <a:lumMod val="95000"/>
            </a:schemeClr>
          </a:solidFill>
          <a:ln w="9525">
            <a:solidFill>
              <a:srgbClr val="3366CC"/>
            </a:solidFill>
          </a:ln>
        </p:spPr>
        <p:txBody>
          <a:bodyPr wrap="square">
            <a:spAutoFit/>
          </a:bodyPr>
          <a:lstStyle/>
          <a:p>
            <a:pPr algn="ctr" fontAlgn="base">
              <a:spcBef>
                <a:spcPct val="0"/>
              </a:spcBef>
              <a:spcAft>
                <a:spcPct val="0"/>
              </a:spcAft>
              <a:defRPr/>
            </a:pPr>
            <a:r>
              <a:rPr lang="en-US" sz="2000" dirty="0">
                <a:solidFill>
                  <a:srgbClr val="003366"/>
                </a:solidFill>
                <a:latin typeface="Calibri"/>
                <a:cs typeface="Arial" pitchFamily="34" charset="0"/>
              </a:rPr>
              <a:t>Meaning Representation</a:t>
            </a:r>
          </a:p>
        </p:txBody>
      </p:sp>
      <p:sp>
        <p:nvSpPr>
          <p:cNvPr id="16" name="Right Arrow 15"/>
          <p:cNvSpPr/>
          <p:nvPr/>
        </p:nvSpPr>
        <p:spPr>
          <a:xfrm>
            <a:off x="4538004" y="1944448"/>
            <a:ext cx="533400" cy="200055"/>
          </a:xfrm>
          <a:prstGeom prst="rightArrow">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a:solidFill>
                <a:srgbClr val="FFFFFF"/>
              </a:solidFill>
              <a:latin typeface="Calibri"/>
            </a:endParaRPr>
          </a:p>
        </p:txBody>
      </p:sp>
      <p:sp>
        <p:nvSpPr>
          <p:cNvPr id="47" name="Right Arrow 46"/>
          <p:cNvSpPr/>
          <p:nvPr/>
        </p:nvSpPr>
        <p:spPr>
          <a:xfrm>
            <a:off x="6146412" y="1966315"/>
            <a:ext cx="533400" cy="200055"/>
          </a:xfrm>
          <a:prstGeom prst="rightArrow">
            <a:avLst/>
          </a:prstGeom>
          <a:solidFill>
            <a:schemeClr val="bg1">
              <a:lumMod val="95000"/>
            </a:scheme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a:solidFill>
                <a:srgbClr val="FFFFFF"/>
              </a:solidFill>
              <a:latin typeface="Calibri"/>
            </a:endParaRPr>
          </a:p>
        </p:txBody>
      </p:sp>
      <p:cxnSp>
        <p:nvCxnSpPr>
          <p:cNvPr id="13" name="Straight Connector 12"/>
          <p:cNvCxnSpPr/>
          <p:nvPr/>
        </p:nvCxnSpPr>
        <p:spPr>
          <a:xfrm>
            <a:off x="3886200" y="3352800"/>
            <a:ext cx="292608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
        <p:nvSpPr>
          <p:cNvPr id="4" name="Speech Bubble: Rectangle 3">
            <a:extLst>
              <a:ext uri="{FF2B5EF4-FFF2-40B4-BE49-F238E27FC236}">
                <a16:creationId xmlns:a16="http://schemas.microsoft.com/office/drawing/2014/main" id="{A592F0F9-F250-4698-8CA2-2F087416DCC9}"/>
              </a:ext>
            </a:extLst>
          </p:cNvPr>
          <p:cNvSpPr/>
          <p:nvPr/>
        </p:nvSpPr>
        <p:spPr>
          <a:xfrm>
            <a:off x="10474468" y="1621330"/>
            <a:ext cx="1594545" cy="1215159"/>
          </a:xfrm>
          <a:prstGeom prst="wedgeRectCallout">
            <a:avLst>
              <a:gd name="adj1" fmla="val -121017"/>
              <a:gd name="adj2" fmla="val 186579"/>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mj-lt"/>
                <a:ea typeface="Helvetica Neue" charset="0"/>
                <a:cs typeface="Helvetica Neue" charset="0"/>
              </a:rPr>
              <a:t>If the response is “</a:t>
            </a:r>
            <a:r>
              <a:rPr lang="en-US" sz="1400" dirty="0">
                <a:solidFill>
                  <a:srgbClr val="3366CC"/>
                </a:solidFill>
                <a:latin typeface="+mj-lt"/>
                <a:ea typeface="Helvetica Neue" charset="0"/>
                <a:cs typeface="Helvetica Neue" charset="0"/>
              </a:rPr>
              <a:t>no</a:t>
            </a:r>
            <a:r>
              <a:rPr lang="en-US" sz="1400" dirty="0">
                <a:solidFill>
                  <a:schemeClr val="tx1">
                    <a:lumMod val="75000"/>
                    <a:lumOff val="25000"/>
                  </a:schemeClr>
                </a:solidFill>
                <a:latin typeface="+mj-lt"/>
                <a:ea typeface="Helvetica Neue" charset="0"/>
                <a:cs typeface="Helvetica Neue" charset="0"/>
              </a:rPr>
              <a:t>”, the semantic parse must be wrong; how to supervise? </a:t>
            </a:r>
          </a:p>
        </p:txBody>
      </p:sp>
      <p:sp>
        <p:nvSpPr>
          <p:cNvPr id="17" name="Speech Bubble: Rectangle 16">
            <a:extLst>
              <a:ext uri="{FF2B5EF4-FFF2-40B4-BE49-F238E27FC236}">
                <a16:creationId xmlns:a16="http://schemas.microsoft.com/office/drawing/2014/main" id="{BC904006-02B0-45D5-BD18-2F82F89B79F0}"/>
              </a:ext>
            </a:extLst>
          </p:cNvPr>
          <p:cNvSpPr/>
          <p:nvPr/>
        </p:nvSpPr>
        <p:spPr>
          <a:xfrm>
            <a:off x="10474468" y="3595442"/>
            <a:ext cx="1594545" cy="1394772"/>
          </a:xfrm>
          <a:prstGeom prst="wedgeRectCallout">
            <a:avLst>
              <a:gd name="adj1" fmla="val -115238"/>
              <a:gd name="adj2" fmla="val 84496"/>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mj-lt"/>
                <a:ea typeface="Helvetica Neue" charset="0"/>
                <a:cs typeface="Helvetica Neue" charset="0"/>
              </a:rPr>
              <a:t>If the response is “</a:t>
            </a:r>
            <a:r>
              <a:rPr lang="en-US" sz="1400" dirty="0">
                <a:solidFill>
                  <a:srgbClr val="3366CC"/>
                </a:solidFill>
                <a:latin typeface="+mj-lt"/>
                <a:ea typeface="Helvetica Neue" charset="0"/>
                <a:cs typeface="Helvetica Neue" charset="0"/>
              </a:rPr>
              <a:t>yes</a:t>
            </a:r>
            <a:r>
              <a:rPr lang="en-US" sz="1400" dirty="0">
                <a:solidFill>
                  <a:schemeClr val="tx1">
                    <a:lumMod val="75000"/>
                    <a:lumOff val="25000"/>
                  </a:schemeClr>
                </a:solidFill>
                <a:latin typeface="+mj-lt"/>
                <a:ea typeface="Helvetica Neue" charset="0"/>
                <a:cs typeface="Helvetica Neue" charset="0"/>
              </a:rPr>
              <a:t>”, it could still be so for the wrong reason, despite the semantic parse being wrong. </a:t>
            </a:r>
          </a:p>
        </p:txBody>
      </p:sp>
    </p:spTree>
    <p:extLst>
      <p:ext uri="{BB962C8B-B14F-4D97-AF65-F5344CB8AC3E}">
        <p14:creationId xmlns:p14="http://schemas.microsoft.com/office/powerpoint/2010/main" val="22252921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7" end="7"/>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9" end="9"/>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10" end="1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6739-9774-4889-8148-A093067CB408}"/>
              </a:ext>
            </a:extLst>
          </p:cNvPr>
          <p:cNvSpPr>
            <a:spLocks noGrp="1"/>
          </p:cNvSpPr>
          <p:nvPr>
            <p:ph type="title"/>
          </p:nvPr>
        </p:nvSpPr>
        <p:spPr/>
        <p:txBody>
          <a:bodyPr/>
          <a:lstStyle/>
          <a:p>
            <a:r>
              <a:rPr lang="en-US" sz="3600" dirty="0"/>
              <a:t>De-compositions for Reasoning about Text </a:t>
            </a:r>
            <a:r>
              <a:rPr lang="en-US" sz="1200" dirty="0">
                <a:solidFill>
                  <a:schemeClr val="tx1"/>
                </a:solidFill>
              </a:rPr>
              <a:t>[Gupta et al. 18’, 19’ 20’]</a:t>
            </a:r>
            <a:endParaRPr lang="en-US" sz="3600" dirty="0">
              <a:solidFill>
                <a:schemeClr val="tx1"/>
              </a:solidFill>
            </a:endParaRPr>
          </a:p>
        </p:txBody>
      </p:sp>
      <p:sp>
        <p:nvSpPr>
          <p:cNvPr id="3" name="Content Placeholder 2">
            <a:extLst>
              <a:ext uri="{FF2B5EF4-FFF2-40B4-BE49-F238E27FC236}">
                <a16:creationId xmlns:a16="http://schemas.microsoft.com/office/drawing/2014/main" id="{8318BC65-9C22-4459-9326-4AF483462038}"/>
              </a:ext>
            </a:extLst>
          </p:cNvPr>
          <p:cNvSpPr>
            <a:spLocks noGrp="1"/>
          </p:cNvSpPr>
          <p:nvPr>
            <p:ph idx="1"/>
          </p:nvPr>
        </p:nvSpPr>
        <p:spPr>
          <a:xfrm>
            <a:off x="609600" y="1251856"/>
            <a:ext cx="5486400" cy="5118632"/>
          </a:xfrm>
        </p:spPr>
        <p:txBody>
          <a:bodyPr/>
          <a:lstStyle/>
          <a:p>
            <a:r>
              <a:rPr lang="en-US" sz="2000" dirty="0"/>
              <a:t>Text Comprehension challenges:</a:t>
            </a:r>
          </a:p>
          <a:p>
            <a:endParaRPr lang="en-US" sz="2000" dirty="0"/>
          </a:p>
          <a:p>
            <a:pPr lvl="1"/>
            <a:r>
              <a:rPr lang="en-US" sz="1600" dirty="0"/>
              <a:t>Understand the text</a:t>
            </a:r>
          </a:p>
          <a:p>
            <a:pPr lvl="2"/>
            <a:r>
              <a:rPr lang="en-US" sz="1400" dirty="0"/>
              <a:t>Identify and contextualize events, entities, quantities (and their scope), relations, etc.</a:t>
            </a:r>
          </a:p>
          <a:p>
            <a:pPr lvl="1"/>
            <a:r>
              <a:rPr lang="en-US" sz="1600" dirty="0"/>
              <a:t>Understand questions about the text</a:t>
            </a:r>
          </a:p>
          <a:p>
            <a:pPr lvl="2"/>
            <a:r>
              <a:rPr lang="en-US" sz="1400" dirty="0"/>
              <a:t>Often, requires decomposing the question in a way that depends on the text</a:t>
            </a:r>
          </a:p>
          <a:p>
            <a:pPr lvl="1"/>
            <a:r>
              <a:rPr lang="en-US" sz="1600" dirty="0"/>
              <a:t>Reason about the text</a:t>
            </a:r>
          </a:p>
          <a:p>
            <a:pPr lvl="2"/>
            <a:r>
              <a:rPr lang="en-US" sz="1400" dirty="0"/>
              <a:t>Combine and manipulate the identified information to accomplish information needs (e.g., answering questions) </a:t>
            </a:r>
          </a:p>
          <a:p>
            <a:r>
              <a:rPr lang="en-US" sz="2000" dirty="0"/>
              <a:t>How can we supervise to support this level of understanding?</a:t>
            </a:r>
          </a:p>
          <a:p>
            <a:pPr lvl="1"/>
            <a:r>
              <a:rPr lang="en-US" sz="1600" dirty="0"/>
              <a:t>Too many (ill-defined) latent decisions</a:t>
            </a:r>
          </a:p>
          <a:p>
            <a:pPr lvl="2"/>
            <a:r>
              <a:rPr lang="en-US" sz="1400" dirty="0"/>
              <a:t>Annotating text for all is not scalable</a:t>
            </a:r>
          </a:p>
          <a:p>
            <a:pPr lvl="1"/>
            <a:r>
              <a:rPr lang="en-US" sz="1600" dirty="0"/>
              <a:t>End-task supervision is the only realistic approach [Clarke et. al.’10] but it is too loose – how can we learn all the latent decisions from end-to-end supervision? </a:t>
            </a:r>
          </a:p>
        </p:txBody>
      </p:sp>
      <p:sp>
        <p:nvSpPr>
          <p:cNvPr id="7" name="Slide Number Placeholder 6">
            <a:extLst>
              <a:ext uri="{FF2B5EF4-FFF2-40B4-BE49-F238E27FC236}">
                <a16:creationId xmlns:a16="http://schemas.microsoft.com/office/drawing/2014/main" id="{A83AACCC-07B1-4064-AF95-F42E2F55639E}"/>
              </a:ext>
            </a:extLst>
          </p:cNvPr>
          <p:cNvSpPr>
            <a:spLocks noGrp="1"/>
          </p:cNvSpPr>
          <p:nvPr>
            <p:ph type="sldNum" sz="quarter" idx="11"/>
          </p:nvPr>
        </p:nvSpPr>
        <p:spPr/>
        <p:txBody>
          <a:bodyPr/>
          <a:lstStyle/>
          <a:p>
            <a:fld id="{BDF588C3-71D6-5D45-B118-1C664482E1C2}" type="slidenum">
              <a:rPr lang="en-US" smtClean="0"/>
              <a:t>36</a:t>
            </a:fld>
            <a:endParaRPr lang="en-US"/>
          </a:p>
        </p:txBody>
      </p:sp>
      <p:sp>
        <p:nvSpPr>
          <p:cNvPr id="10" name="Rectangle 9">
            <a:extLst>
              <a:ext uri="{FF2B5EF4-FFF2-40B4-BE49-F238E27FC236}">
                <a16:creationId xmlns:a16="http://schemas.microsoft.com/office/drawing/2014/main" id="{CC75D378-5A33-4517-AFE2-33996E4B8152}"/>
              </a:ext>
            </a:extLst>
          </p:cNvPr>
          <p:cNvSpPr/>
          <p:nvPr/>
        </p:nvSpPr>
        <p:spPr>
          <a:xfrm>
            <a:off x="6376350" y="3076752"/>
            <a:ext cx="5549822" cy="1077218"/>
          </a:xfrm>
          <a:prstGeom prst="rect">
            <a:avLst/>
          </a:prstGeom>
          <a:solidFill>
            <a:schemeClr val="bg1">
              <a:lumMod val="95000"/>
            </a:schemeClr>
          </a:solidFill>
          <a:ln>
            <a:noFill/>
          </a:ln>
        </p:spPr>
        <p:txBody>
          <a:bodyPr wrap="square">
            <a:spAutoFit/>
          </a:bodyPr>
          <a:lstStyle/>
          <a:p>
            <a:r>
              <a:rPr lang="en-US" sz="1600" dirty="0"/>
              <a:t>She reports worsened seizure frequency, seizures now occurring up to 10/week, in clusters about 2-3 day/week. Previously reported seizures occurring about 2-3 times per month, often around the time of menses,…</a:t>
            </a:r>
          </a:p>
        </p:txBody>
      </p:sp>
      <p:sp>
        <p:nvSpPr>
          <p:cNvPr id="16" name="TextBox 15">
            <a:extLst>
              <a:ext uri="{FF2B5EF4-FFF2-40B4-BE49-F238E27FC236}">
                <a16:creationId xmlns:a16="http://schemas.microsoft.com/office/drawing/2014/main" id="{83AAAD5C-6E5A-4AF1-A4E2-1652DD8F3726}"/>
              </a:ext>
            </a:extLst>
          </p:cNvPr>
          <p:cNvSpPr txBox="1"/>
          <p:nvPr/>
        </p:nvSpPr>
        <p:spPr>
          <a:xfrm>
            <a:off x="6376349" y="5200368"/>
            <a:ext cx="5549823" cy="1569660"/>
          </a:xfrm>
          <a:prstGeom prst="rect">
            <a:avLst/>
          </a:prstGeom>
          <a:solidFill>
            <a:schemeClr val="bg1">
              <a:lumMod val="95000"/>
            </a:schemeClr>
          </a:solidFill>
        </p:spPr>
        <p:txBody>
          <a:bodyPr wrap="square">
            <a:spAutoFit/>
          </a:bodyPr>
          <a:lstStyle/>
          <a:p>
            <a:r>
              <a:rPr lang="en-US" sz="1600" dirty="0"/>
              <a:t>The COVID-19 pandemic in the United States is part of the worldwide pandemic of coronavirus disease 2019 (COVID-19). As of October 2020, there were more than 9,000,000 cases and 230,000 COVID-19-related deaths in the U.S., representing 20% of the world's known COVID-19 deaths, and the most deaths of any country.</a:t>
            </a:r>
          </a:p>
        </p:txBody>
      </p:sp>
      <p:sp>
        <p:nvSpPr>
          <p:cNvPr id="17" name="Rectangle 16">
            <a:extLst>
              <a:ext uri="{FF2B5EF4-FFF2-40B4-BE49-F238E27FC236}">
                <a16:creationId xmlns:a16="http://schemas.microsoft.com/office/drawing/2014/main" id="{FE769FF0-80A3-4E76-AFB5-C6B8803C09BA}"/>
              </a:ext>
            </a:extLst>
          </p:cNvPr>
          <p:cNvSpPr/>
          <p:nvPr/>
        </p:nvSpPr>
        <p:spPr>
          <a:xfrm>
            <a:off x="6376348" y="4269219"/>
            <a:ext cx="5549823" cy="830997"/>
          </a:xfrm>
          <a:prstGeom prst="rect">
            <a:avLst/>
          </a:prstGeom>
          <a:solidFill>
            <a:schemeClr val="bg1">
              <a:lumMod val="95000"/>
            </a:schemeClr>
          </a:solidFill>
          <a:ln>
            <a:noFill/>
          </a:ln>
        </p:spPr>
        <p:txBody>
          <a:bodyPr wrap="square">
            <a:spAutoFit/>
          </a:bodyPr>
          <a:lstStyle/>
          <a:p>
            <a:r>
              <a:rPr lang="en-US" sz="1600" dirty="0"/>
              <a:t>Mayor Rahm Emanuel has raised more than $10 million toward his bid for a third term – more than five times the total raised by his 10 challengers combined, campaign finance records show. </a:t>
            </a:r>
          </a:p>
        </p:txBody>
      </p:sp>
      <p:sp>
        <p:nvSpPr>
          <p:cNvPr id="19" name="TextBox 18">
            <a:extLst>
              <a:ext uri="{FF2B5EF4-FFF2-40B4-BE49-F238E27FC236}">
                <a16:creationId xmlns:a16="http://schemas.microsoft.com/office/drawing/2014/main" id="{3C362B61-1F1C-4DFE-B0F2-C8902421CD71}"/>
              </a:ext>
            </a:extLst>
          </p:cNvPr>
          <p:cNvSpPr txBox="1"/>
          <p:nvPr/>
        </p:nvSpPr>
        <p:spPr>
          <a:xfrm>
            <a:off x="6376350" y="948850"/>
            <a:ext cx="5549822" cy="2031325"/>
          </a:xfrm>
          <a:prstGeom prst="rect">
            <a:avLst/>
          </a:prstGeom>
          <a:solidFill>
            <a:schemeClr val="bg1">
              <a:lumMod val="95000"/>
            </a:schemeClr>
          </a:solidFill>
        </p:spPr>
        <p:txBody>
          <a:bodyPr wrap="square">
            <a:spAutoFit/>
          </a:bodyPr>
          <a:lstStyle/>
          <a:p>
            <a:r>
              <a:rPr lang="en-US" sz="1400" dirty="0"/>
              <a:t>In the first quarter, the Bears Cutler fired a 7-yard TD pass to tight end Greg Olsen. … In the third quarter, the … back Adrian Peterson's 1-yard touchdown run. The Bears increased their lead over the Vikings with Cutler's 2-yard TD pass to tight end Desmond Clark. The Vikings … with Favre firing a 6-yard TD pass to tight end </a:t>
            </a:r>
            <a:r>
              <a:rPr lang="en-US" sz="1400" dirty="0" err="1"/>
              <a:t>Visanthe</a:t>
            </a:r>
            <a:r>
              <a:rPr lang="en-US" sz="1400" dirty="0"/>
              <a:t> </a:t>
            </a:r>
            <a:r>
              <a:rPr lang="en-US" sz="1400" dirty="0" err="1"/>
              <a:t>Shiancoe</a:t>
            </a:r>
            <a:r>
              <a:rPr lang="en-US" sz="1400" dirty="0"/>
              <a:t>. The Vikings … with Adrian Peterson's second 1-yard TD run. The Bears then responded with Cutler firing a 20-yard TD pass to wide receiver Earl Bennett. The Bears then won on Jay Cutler's game-winning 39-yard TD pass to wide receiver Devin </a:t>
            </a:r>
            <a:r>
              <a:rPr lang="en-US" sz="1400" dirty="0" err="1"/>
              <a:t>Aromashodu</a:t>
            </a:r>
            <a:r>
              <a:rPr lang="en-US" sz="1400" dirty="0"/>
              <a:t>.</a:t>
            </a:r>
          </a:p>
        </p:txBody>
      </p:sp>
      <p:cxnSp>
        <p:nvCxnSpPr>
          <p:cNvPr id="21" name="Straight Connector 20">
            <a:extLst>
              <a:ext uri="{FF2B5EF4-FFF2-40B4-BE49-F238E27FC236}">
                <a16:creationId xmlns:a16="http://schemas.microsoft.com/office/drawing/2014/main" id="{00F610D9-8220-4A37-A4A5-02BB6B42212E}"/>
              </a:ext>
            </a:extLst>
          </p:cNvPr>
          <p:cNvCxnSpPr/>
          <p:nvPr/>
        </p:nvCxnSpPr>
        <p:spPr>
          <a:xfrm>
            <a:off x="6464368" y="1633206"/>
            <a:ext cx="11491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FA8FF61-4191-43C2-91E1-A1B2F590E9A8}"/>
              </a:ext>
            </a:extLst>
          </p:cNvPr>
          <p:cNvCxnSpPr/>
          <p:nvPr/>
        </p:nvCxnSpPr>
        <p:spPr>
          <a:xfrm>
            <a:off x="9004232" y="1854064"/>
            <a:ext cx="11491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CC4A5EA-FD27-44F1-9F7A-755F61F9728D}"/>
              </a:ext>
            </a:extLst>
          </p:cNvPr>
          <p:cNvCxnSpPr>
            <a:cxnSpLocks/>
          </p:cNvCxnSpPr>
          <p:nvPr/>
        </p:nvCxnSpPr>
        <p:spPr>
          <a:xfrm>
            <a:off x="10337800" y="5985198"/>
            <a:ext cx="1383145"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E1BC1F2-B293-4367-A25C-3F4E5F09C4CB}"/>
              </a:ext>
            </a:extLst>
          </p:cNvPr>
          <p:cNvCxnSpPr>
            <a:cxnSpLocks/>
          </p:cNvCxnSpPr>
          <p:nvPr/>
        </p:nvCxnSpPr>
        <p:spPr>
          <a:xfrm>
            <a:off x="6872668" y="2070846"/>
            <a:ext cx="1596534"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A5226BA-7A7D-47FD-8527-743F01F0B11D}"/>
              </a:ext>
            </a:extLst>
          </p:cNvPr>
          <p:cNvCxnSpPr>
            <a:cxnSpLocks/>
          </p:cNvCxnSpPr>
          <p:nvPr/>
        </p:nvCxnSpPr>
        <p:spPr>
          <a:xfrm>
            <a:off x="6464368" y="4555699"/>
            <a:ext cx="1848359"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FEEE58C-752A-4093-AF38-6EAF69635579}"/>
              </a:ext>
            </a:extLst>
          </p:cNvPr>
          <p:cNvCxnSpPr>
            <a:cxnSpLocks/>
          </p:cNvCxnSpPr>
          <p:nvPr/>
        </p:nvCxnSpPr>
        <p:spPr>
          <a:xfrm>
            <a:off x="9280101" y="3869852"/>
            <a:ext cx="1746487"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0B52A7A-BC4B-4E80-B6AC-21EE5F85B261}"/>
              </a:ext>
            </a:extLst>
          </p:cNvPr>
          <p:cNvCxnSpPr>
            <a:cxnSpLocks/>
          </p:cNvCxnSpPr>
          <p:nvPr/>
        </p:nvCxnSpPr>
        <p:spPr>
          <a:xfrm>
            <a:off x="7226368" y="3869852"/>
            <a:ext cx="6919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242E040-DCD0-4E19-86F2-DA5C62DD2699}"/>
              </a:ext>
            </a:extLst>
          </p:cNvPr>
          <p:cNvCxnSpPr>
            <a:cxnSpLocks/>
          </p:cNvCxnSpPr>
          <p:nvPr/>
        </p:nvCxnSpPr>
        <p:spPr>
          <a:xfrm>
            <a:off x="10268663" y="1633206"/>
            <a:ext cx="757925" cy="10594"/>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2DAE2B7-4425-4FE5-B30B-D6C79742790D}"/>
              </a:ext>
            </a:extLst>
          </p:cNvPr>
          <p:cNvCxnSpPr>
            <a:cxnSpLocks/>
          </p:cNvCxnSpPr>
          <p:nvPr/>
        </p:nvCxnSpPr>
        <p:spPr>
          <a:xfrm>
            <a:off x="6464368" y="6470072"/>
            <a:ext cx="3564693"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4FFA19AE-1919-49CC-8177-F5FDCDC023DB}"/>
              </a:ext>
            </a:extLst>
          </p:cNvPr>
          <p:cNvCxnSpPr>
            <a:cxnSpLocks/>
          </p:cNvCxnSpPr>
          <p:nvPr/>
        </p:nvCxnSpPr>
        <p:spPr>
          <a:xfrm>
            <a:off x="7961474" y="5047127"/>
            <a:ext cx="835347"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0006DA8A-5375-4D3D-856D-49C03BFD32D0}"/>
              </a:ext>
            </a:extLst>
          </p:cNvPr>
          <p:cNvSpPr txBox="1"/>
          <p:nvPr/>
        </p:nvSpPr>
        <p:spPr>
          <a:xfrm>
            <a:off x="6872652" y="1005099"/>
            <a:ext cx="4673464" cy="338554"/>
          </a:xfrm>
          <a:prstGeom prst="rect">
            <a:avLst/>
          </a:prstGeom>
          <a:solidFill>
            <a:schemeClr val="accent1">
              <a:lumMod val="40000"/>
              <a:lumOff val="60000"/>
            </a:schemeClr>
          </a:solidFill>
        </p:spPr>
        <p:txBody>
          <a:bodyPr wrap="square">
            <a:spAutoFit/>
          </a:bodyPr>
          <a:lstStyle/>
          <a:p>
            <a:r>
              <a:rPr lang="en-US" sz="1600" dirty="0"/>
              <a:t>Who scored the longest touchdown pass of the game?</a:t>
            </a:r>
          </a:p>
        </p:txBody>
      </p:sp>
      <p:sp>
        <p:nvSpPr>
          <p:cNvPr id="40" name="TextBox 39">
            <a:extLst>
              <a:ext uri="{FF2B5EF4-FFF2-40B4-BE49-F238E27FC236}">
                <a16:creationId xmlns:a16="http://schemas.microsoft.com/office/drawing/2014/main" id="{81B28877-8DF6-4B4C-B2E4-3098B1F101BA}"/>
              </a:ext>
            </a:extLst>
          </p:cNvPr>
          <p:cNvSpPr txBox="1"/>
          <p:nvPr/>
        </p:nvSpPr>
        <p:spPr>
          <a:xfrm>
            <a:off x="7819438" y="3128887"/>
            <a:ext cx="2779891" cy="338554"/>
          </a:xfrm>
          <a:prstGeom prst="rect">
            <a:avLst/>
          </a:prstGeom>
          <a:solidFill>
            <a:schemeClr val="accent1">
              <a:lumMod val="40000"/>
              <a:lumOff val="60000"/>
            </a:schemeClr>
          </a:solidFill>
        </p:spPr>
        <p:txBody>
          <a:bodyPr wrap="square">
            <a:spAutoFit/>
          </a:bodyPr>
          <a:lstStyle/>
          <a:p>
            <a:r>
              <a:rPr lang="en-US" sz="1600" dirty="0"/>
              <a:t>What is her seizure frequency? </a:t>
            </a:r>
          </a:p>
        </p:txBody>
      </p:sp>
      <p:sp>
        <p:nvSpPr>
          <p:cNvPr id="41" name="TextBox 40">
            <a:extLst>
              <a:ext uri="{FF2B5EF4-FFF2-40B4-BE49-F238E27FC236}">
                <a16:creationId xmlns:a16="http://schemas.microsoft.com/office/drawing/2014/main" id="{D82ABA39-CE4B-4E35-85F9-D59E75A17E81}"/>
              </a:ext>
            </a:extLst>
          </p:cNvPr>
          <p:cNvSpPr txBox="1"/>
          <p:nvPr/>
        </p:nvSpPr>
        <p:spPr>
          <a:xfrm>
            <a:off x="7710360" y="4392496"/>
            <a:ext cx="3198871" cy="338554"/>
          </a:xfrm>
          <a:prstGeom prst="rect">
            <a:avLst/>
          </a:prstGeom>
          <a:solidFill>
            <a:schemeClr val="accent1">
              <a:lumMod val="40000"/>
              <a:lumOff val="60000"/>
            </a:schemeClr>
          </a:solidFill>
        </p:spPr>
        <p:txBody>
          <a:bodyPr wrap="square">
            <a:spAutoFit/>
          </a:bodyPr>
          <a:lstStyle/>
          <a:p>
            <a:r>
              <a:rPr lang="en-US" sz="1600" dirty="0"/>
              <a:t>How much did his challengers raise?</a:t>
            </a:r>
          </a:p>
        </p:txBody>
      </p:sp>
      <p:sp>
        <p:nvSpPr>
          <p:cNvPr id="4" name="Rectangle 3">
            <a:extLst>
              <a:ext uri="{FF2B5EF4-FFF2-40B4-BE49-F238E27FC236}">
                <a16:creationId xmlns:a16="http://schemas.microsoft.com/office/drawing/2014/main" id="{2E7815B4-6DF1-4BCB-BF40-7BBDD78A09FD}"/>
              </a:ext>
            </a:extLst>
          </p:cNvPr>
          <p:cNvSpPr/>
          <p:nvPr/>
        </p:nvSpPr>
        <p:spPr>
          <a:xfrm>
            <a:off x="7819438" y="2493818"/>
            <a:ext cx="820909" cy="232657"/>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8" name="Rectangle 27">
            <a:extLst>
              <a:ext uri="{FF2B5EF4-FFF2-40B4-BE49-F238E27FC236}">
                <a16:creationId xmlns:a16="http://schemas.microsoft.com/office/drawing/2014/main" id="{D035AE87-8FBA-4810-B0B9-980D1AB0A830}"/>
              </a:ext>
            </a:extLst>
          </p:cNvPr>
          <p:cNvSpPr/>
          <p:nvPr/>
        </p:nvSpPr>
        <p:spPr>
          <a:xfrm>
            <a:off x="7046257" y="2726475"/>
            <a:ext cx="1422945" cy="18703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3155542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8"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8"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 grpId="0" animBg="1"/>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BFDC-CA51-4184-A4DE-AD538577A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8D7FD-C38D-49F1-B22F-9766E54CC659}"/>
              </a:ext>
            </a:extLst>
          </p:cNvPr>
          <p:cNvSpPr>
            <a:spLocks noGrp="1"/>
          </p:cNvSpPr>
          <p:nvPr>
            <p:ph idx="1"/>
          </p:nvPr>
        </p:nvSpPr>
        <p:spPr/>
        <p:txBody>
          <a:bodyPr/>
          <a:lstStyle/>
          <a:p>
            <a:pPr marL="0" indent="0" algn="ctr">
              <a:buNone/>
            </a:pPr>
            <a:endParaRPr lang="en-US" sz="4400" dirty="0"/>
          </a:p>
          <a:p>
            <a:pPr marL="0" indent="0" algn="ctr">
              <a:buNone/>
            </a:pPr>
            <a:endParaRPr lang="en-US" sz="4400" dirty="0"/>
          </a:p>
          <a:p>
            <a:pPr marL="0" indent="0" algn="ctr">
              <a:buNone/>
            </a:pPr>
            <a:r>
              <a:rPr lang="en-US" sz="4400" dirty="0"/>
              <a:t>Knowledge as Supervision</a:t>
            </a:r>
          </a:p>
        </p:txBody>
      </p:sp>
      <p:sp>
        <p:nvSpPr>
          <p:cNvPr id="4" name="Slide Number Placeholder 3">
            <a:extLst>
              <a:ext uri="{FF2B5EF4-FFF2-40B4-BE49-F238E27FC236}">
                <a16:creationId xmlns:a16="http://schemas.microsoft.com/office/drawing/2014/main" id="{2A4AC7DA-AB37-4DAF-A909-66E7F296F51C}"/>
              </a:ext>
            </a:extLst>
          </p:cNvPr>
          <p:cNvSpPr>
            <a:spLocks noGrp="1"/>
          </p:cNvSpPr>
          <p:nvPr>
            <p:ph type="sldNum" sz="quarter" idx="11"/>
          </p:nvPr>
        </p:nvSpPr>
        <p:spPr/>
        <p:txBody>
          <a:bodyPr/>
          <a:lstStyle/>
          <a:p>
            <a:fld id="{BDF588C3-71D6-5D45-B118-1C664482E1C2}" type="slidenum">
              <a:rPr lang="en-US" smtClean="0"/>
              <a:t>37</a:t>
            </a:fld>
            <a:endParaRPr lang="en-US"/>
          </a:p>
        </p:txBody>
      </p:sp>
    </p:spTree>
    <p:extLst>
      <p:ext uri="{BB962C8B-B14F-4D97-AF65-F5344CB8AC3E}">
        <p14:creationId xmlns:p14="http://schemas.microsoft.com/office/powerpoint/2010/main" val="241430515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peech Bubble: Rectangle 27">
            <a:extLst>
              <a:ext uri="{FF2B5EF4-FFF2-40B4-BE49-F238E27FC236}">
                <a16:creationId xmlns:a16="http://schemas.microsoft.com/office/drawing/2014/main" id="{358E1C79-0D6E-4BDF-8F60-3D164D771454}"/>
              </a:ext>
            </a:extLst>
          </p:cNvPr>
          <p:cNvSpPr/>
          <p:nvPr/>
        </p:nvSpPr>
        <p:spPr>
          <a:xfrm>
            <a:off x="10452438" y="2422750"/>
            <a:ext cx="1640337" cy="1477728"/>
          </a:xfrm>
          <a:prstGeom prst="wedgeRectCallout">
            <a:avLst>
              <a:gd name="adj1" fmla="val -73859"/>
              <a:gd name="adj2" fmla="val 157655"/>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z="1600" dirty="0">
              <a:solidFill>
                <a:schemeClr val="tx1">
                  <a:lumMod val="75000"/>
                  <a:lumOff val="25000"/>
                </a:schemeClr>
              </a:solidFill>
              <a:ea typeface="Helvetica Neue" charset="0"/>
              <a:cs typeface="Helvetica Neue" charset="0"/>
            </a:endParaRPr>
          </a:p>
        </p:txBody>
      </p:sp>
      <p:sp>
        <p:nvSpPr>
          <p:cNvPr id="2" name="Title 1"/>
          <p:cNvSpPr>
            <a:spLocks noGrp="1"/>
          </p:cNvSpPr>
          <p:nvPr>
            <p:ph type="title"/>
          </p:nvPr>
        </p:nvSpPr>
        <p:spPr>
          <a:xfrm>
            <a:off x="457199" y="206829"/>
            <a:ext cx="10118035" cy="533400"/>
          </a:xfrm>
        </p:spPr>
        <p:txBody>
          <a:bodyPr/>
          <a:lstStyle/>
          <a:p>
            <a:r>
              <a:rPr lang="en-US" dirty="0"/>
              <a:t>Time and Events </a:t>
            </a:r>
            <a:r>
              <a:rPr lang="en-US" sz="1600" dirty="0"/>
              <a:t>[</a:t>
            </a:r>
            <a:r>
              <a:rPr lang="en-US" sz="1400" dirty="0"/>
              <a:t>Ning et al. *SEM’2018; ACL’18, EMNLP’18, EMNLP’19; Wang et al. EMNLP’20]</a:t>
            </a:r>
            <a:endParaRPr lang="en-US" dirty="0"/>
          </a:p>
        </p:txBody>
      </p:sp>
      <p:sp>
        <p:nvSpPr>
          <p:cNvPr id="3" name="Content Placeholder 2"/>
          <p:cNvSpPr>
            <a:spLocks noGrp="1"/>
          </p:cNvSpPr>
          <p:nvPr>
            <p:ph idx="1"/>
          </p:nvPr>
        </p:nvSpPr>
        <p:spPr>
          <a:xfrm>
            <a:off x="609600" y="1643736"/>
            <a:ext cx="10972800" cy="4484915"/>
          </a:xfrm>
        </p:spPr>
        <p:txBody>
          <a:bodyPr/>
          <a:lstStyle/>
          <a:p>
            <a:r>
              <a:rPr lang="en-US" sz="2000" dirty="0"/>
              <a:t>In Los Angeles that lesson was brought home today when tons of earth </a:t>
            </a:r>
            <a:r>
              <a:rPr lang="en-US" sz="2000" b="1" dirty="0">
                <a:solidFill>
                  <a:srgbClr val="FF0000"/>
                </a:solidFill>
              </a:rPr>
              <a:t>cascaded</a:t>
            </a:r>
            <a:r>
              <a:rPr lang="en-US" sz="2000" dirty="0">
                <a:solidFill>
                  <a:srgbClr val="FF0000"/>
                </a:solidFill>
              </a:rPr>
              <a:t> </a:t>
            </a:r>
            <a:r>
              <a:rPr lang="en-US" sz="2000" dirty="0"/>
              <a:t>down a hillside, </a:t>
            </a:r>
            <a:r>
              <a:rPr lang="en-US" sz="2000" b="1" dirty="0">
                <a:solidFill>
                  <a:srgbClr val="FF0000"/>
                </a:solidFill>
              </a:rPr>
              <a:t>ripping</a:t>
            </a:r>
            <a:r>
              <a:rPr lang="en-US" sz="2000" dirty="0">
                <a:solidFill>
                  <a:srgbClr val="FF0000"/>
                </a:solidFill>
              </a:rPr>
              <a:t> </a:t>
            </a:r>
            <a:r>
              <a:rPr lang="en-US" sz="2000" dirty="0"/>
              <a:t>two houses from their foundations. No one was </a:t>
            </a:r>
            <a:r>
              <a:rPr lang="en-US" sz="2000" b="1" dirty="0">
                <a:solidFill>
                  <a:srgbClr val="FF0000"/>
                </a:solidFill>
              </a:rPr>
              <a:t>hurt</a:t>
            </a:r>
            <a:r>
              <a:rPr lang="en-US" sz="2000" dirty="0"/>
              <a:t>, but firefighters </a:t>
            </a:r>
            <a:r>
              <a:rPr lang="en-US" sz="2000" b="1" dirty="0">
                <a:solidFill>
                  <a:srgbClr val="FF0000"/>
                </a:solidFill>
              </a:rPr>
              <a:t>ordered</a:t>
            </a:r>
            <a:r>
              <a:rPr lang="en-US" sz="2000" dirty="0">
                <a:solidFill>
                  <a:srgbClr val="FF0000"/>
                </a:solidFill>
              </a:rPr>
              <a:t> </a:t>
            </a:r>
            <a:r>
              <a:rPr lang="en-US" sz="2000" dirty="0"/>
              <a:t>the evacuation of nearby homes and said they'll </a:t>
            </a:r>
            <a:r>
              <a:rPr lang="en-US" sz="2000" b="1" dirty="0">
                <a:solidFill>
                  <a:srgbClr val="FF0000"/>
                </a:solidFill>
              </a:rPr>
              <a:t>monitor</a:t>
            </a:r>
            <a:r>
              <a:rPr lang="en-US" sz="2000" dirty="0">
                <a:solidFill>
                  <a:srgbClr val="FF0000"/>
                </a:solidFill>
              </a:rPr>
              <a:t> </a:t>
            </a:r>
            <a:r>
              <a:rPr lang="en-US" sz="2000" dirty="0"/>
              <a:t>the shifting ground until March 23</a:t>
            </a:r>
            <a:r>
              <a:rPr lang="en-US" sz="2000" baseline="30000" dirty="0"/>
              <a:t>rd</a:t>
            </a:r>
            <a:r>
              <a:rPr lang="en-US" sz="2000" dirty="0"/>
              <a:t>.</a:t>
            </a:r>
          </a:p>
          <a:p>
            <a:endParaRPr lang="en-US" dirty="0"/>
          </a:p>
          <a:p>
            <a:endParaRPr lang="en-US" dirty="0"/>
          </a:p>
          <a:p>
            <a:endParaRPr lang="en-US" dirty="0"/>
          </a:p>
          <a:p>
            <a:endParaRPr lang="en-US" dirty="0"/>
          </a:p>
          <a:p>
            <a:endParaRPr lang="en-US" sz="2000" dirty="0"/>
          </a:p>
          <a:p>
            <a:r>
              <a:rPr lang="en-US" sz="2000" dirty="0"/>
              <a:t>Very difficult task— hinders exhaustive annotation (O(N</a:t>
            </a:r>
            <a:r>
              <a:rPr lang="en-US" sz="2000" baseline="30000" dirty="0"/>
              <a:t>2</a:t>
            </a:r>
            <a:r>
              <a:rPr lang="en-US" sz="2000" dirty="0"/>
              <a:t>) edges)</a:t>
            </a:r>
          </a:p>
          <a:p>
            <a:r>
              <a:rPr lang="en-US" sz="2000" dirty="0"/>
              <a:t>But, it’s rather easy to get partial annotation – some relations. </a:t>
            </a:r>
          </a:p>
          <a:p>
            <a:r>
              <a:rPr lang="en-US" sz="2000" dirty="0"/>
              <a:t>And, we have </a:t>
            </a:r>
            <a:r>
              <a:rPr lang="en-US" sz="2000" b="1" dirty="0"/>
              <a:t>strong expectations </a:t>
            </a:r>
            <a:r>
              <a:rPr lang="en-US" sz="2000" dirty="0"/>
              <a:t>from the output</a:t>
            </a:r>
          </a:p>
          <a:p>
            <a:pPr lvl="1"/>
            <a:r>
              <a:rPr lang="en-US" sz="1800" dirty="0"/>
              <a:t>Transitivity</a:t>
            </a:r>
          </a:p>
          <a:p>
            <a:pPr lvl="1"/>
            <a:r>
              <a:rPr lang="en-US" sz="1800" dirty="0"/>
              <a:t>Some events tend to precede others, or follow others</a:t>
            </a:r>
          </a:p>
          <a:p>
            <a:pPr marL="0" indent="0">
              <a:buNone/>
            </a:pPr>
            <a:endParaRPr lang="en-US" dirty="0"/>
          </a:p>
          <a:p>
            <a:endParaRPr lang="en-US" dirty="0"/>
          </a:p>
        </p:txBody>
      </p:sp>
      <p:pic>
        <p:nvPicPr>
          <p:cNvPr id="5" name="Picture 4"/>
          <p:cNvPicPr>
            <a:picLocks noChangeAspect="1"/>
          </p:cNvPicPr>
          <p:nvPr/>
        </p:nvPicPr>
        <p:blipFill>
          <a:blip r:embed="rId3"/>
          <a:stretch>
            <a:fillRect/>
          </a:stretch>
        </p:blipFill>
        <p:spPr>
          <a:xfrm>
            <a:off x="2424583" y="2902986"/>
            <a:ext cx="3146367" cy="1645920"/>
          </a:xfrm>
          <a:prstGeom prst="rect">
            <a:avLst/>
          </a:prstGeom>
        </p:spPr>
      </p:pic>
      <p:sp>
        <p:nvSpPr>
          <p:cNvPr id="8" name="Slide Number Placeholder 7">
            <a:extLst>
              <a:ext uri="{FF2B5EF4-FFF2-40B4-BE49-F238E27FC236}">
                <a16:creationId xmlns:a16="http://schemas.microsoft.com/office/drawing/2014/main" id="{EEA1D2A2-2371-4BF0-8E30-302EC998710E}"/>
              </a:ext>
            </a:extLst>
          </p:cNvPr>
          <p:cNvSpPr>
            <a:spLocks noGrp="1"/>
          </p:cNvSpPr>
          <p:nvPr>
            <p:ph type="sldNum" sz="quarter" idx="11"/>
          </p:nvPr>
        </p:nvSpPr>
        <p:spPr/>
        <p:txBody>
          <a:bodyPr/>
          <a:lstStyle/>
          <a:p>
            <a:fld id="{BDF588C3-71D6-5D45-B118-1C664482E1C2}" type="slidenum">
              <a:rPr lang="en-US" smtClean="0"/>
              <a:t>38</a:t>
            </a:fld>
            <a:endParaRPr lang="en-US"/>
          </a:p>
        </p:txBody>
      </p:sp>
      <p:grpSp>
        <p:nvGrpSpPr>
          <p:cNvPr id="6" name="Group 5">
            <a:extLst>
              <a:ext uri="{FF2B5EF4-FFF2-40B4-BE49-F238E27FC236}">
                <a16:creationId xmlns:a16="http://schemas.microsoft.com/office/drawing/2014/main" id="{80B69BCB-9DD8-40C1-B267-88BA6B757259}"/>
              </a:ext>
            </a:extLst>
          </p:cNvPr>
          <p:cNvGrpSpPr/>
          <p:nvPr/>
        </p:nvGrpSpPr>
        <p:grpSpPr>
          <a:xfrm>
            <a:off x="6158861" y="3022124"/>
            <a:ext cx="3938246" cy="1198586"/>
            <a:chOff x="4977154" y="3828951"/>
            <a:chExt cx="3938246" cy="1198586"/>
          </a:xfrm>
        </p:grpSpPr>
        <p:grpSp>
          <p:nvGrpSpPr>
            <p:cNvPr id="7" name="Group 6">
              <a:extLst>
                <a:ext uri="{FF2B5EF4-FFF2-40B4-BE49-F238E27FC236}">
                  <a16:creationId xmlns:a16="http://schemas.microsoft.com/office/drawing/2014/main" id="{8CAB4347-EF19-4CC7-ACD2-A35A36347F1F}"/>
                </a:ext>
              </a:extLst>
            </p:cNvPr>
            <p:cNvGrpSpPr/>
            <p:nvPr/>
          </p:nvGrpSpPr>
          <p:grpSpPr>
            <a:xfrm>
              <a:off x="4977154" y="3828951"/>
              <a:ext cx="3581400" cy="1198586"/>
              <a:chOff x="-5105400" y="4876800"/>
              <a:chExt cx="3581400" cy="1198586"/>
            </a:xfrm>
          </p:grpSpPr>
          <p:grpSp>
            <p:nvGrpSpPr>
              <p:cNvPr id="10" name="Group 9">
                <a:extLst>
                  <a:ext uri="{FF2B5EF4-FFF2-40B4-BE49-F238E27FC236}">
                    <a16:creationId xmlns:a16="http://schemas.microsoft.com/office/drawing/2014/main" id="{5F548CEE-05E6-474B-8A1A-63803AE25E2C}"/>
                  </a:ext>
                </a:extLst>
              </p:cNvPr>
              <p:cNvGrpSpPr/>
              <p:nvPr/>
            </p:nvGrpSpPr>
            <p:grpSpPr>
              <a:xfrm>
                <a:off x="-5105400" y="4876800"/>
                <a:ext cx="3581400" cy="1198586"/>
                <a:chOff x="-5105400" y="2901434"/>
                <a:chExt cx="3581400" cy="1198586"/>
              </a:xfrm>
            </p:grpSpPr>
            <p:cxnSp>
              <p:nvCxnSpPr>
                <p:cNvPr id="17" name="Straight Arrow Connector 16">
                  <a:extLst>
                    <a:ext uri="{FF2B5EF4-FFF2-40B4-BE49-F238E27FC236}">
                      <a16:creationId xmlns:a16="http://schemas.microsoft.com/office/drawing/2014/main" id="{A4F2530C-6CC8-44CE-B090-AEC1564B5133}"/>
                    </a:ext>
                  </a:extLst>
                </p:cNvPr>
                <p:cNvCxnSpPr/>
                <p:nvPr/>
              </p:nvCxnSpPr>
              <p:spPr>
                <a:xfrm>
                  <a:off x="-5105400" y="3429000"/>
                  <a:ext cx="3581400" cy="0"/>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E20AE1E1-73AB-4D38-B478-D14573A8C833}"/>
                    </a:ext>
                  </a:extLst>
                </p:cNvPr>
                <p:cNvSpPr txBox="1"/>
                <p:nvPr/>
              </p:nvSpPr>
              <p:spPr>
                <a:xfrm>
                  <a:off x="-4682613" y="3730688"/>
                  <a:ext cx="957313"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ripping</a:t>
                  </a:r>
                </a:p>
              </p:txBody>
            </p:sp>
            <p:sp>
              <p:nvSpPr>
                <p:cNvPr id="19" name="TextBox 18">
                  <a:extLst>
                    <a:ext uri="{FF2B5EF4-FFF2-40B4-BE49-F238E27FC236}">
                      <a16:creationId xmlns:a16="http://schemas.microsoft.com/office/drawing/2014/main" id="{20171793-9904-4CC3-8C7D-DB373A0C15FC}"/>
                    </a:ext>
                  </a:extLst>
                </p:cNvPr>
                <p:cNvSpPr txBox="1"/>
                <p:nvPr/>
              </p:nvSpPr>
              <p:spPr>
                <a:xfrm>
                  <a:off x="-3098714" y="2901434"/>
                  <a:ext cx="1091966"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ordered</a:t>
                  </a:r>
                </a:p>
              </p:txBody>
            </p:sp>
            <p:sp>
              <p:nvSpPr>
                <p:cNvPr id="20" name="TextBox 19">
                  <a:extLst>
                    <a:ext uri="{FF2B5EF4-FFF2-40B4-BE49-F238E27FC236}">
                      <a16:creationId xmlns:a16="http://schemas.microsoft.com/office/drawing/2014/main" id="{3DB078C4-97B1-4715-B894-A15FD0886A78}"/>
                    </a:ext>
                  </a:extLst>
                </p:cNvPr>
                <p:cNvSpPr txBox="1"/>
                <p:nvPr/>
              </p:nvSpPr>
              <p:spPr>
                <a:xfrm>
                  <a:off x="-4846431" y="2904891"/>
                  <a:ext cx="1354858"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cascaded</a:t>
                  </a:r>
                </a:p>
              </p:txBody>
            </p:sp>
          </p:grpSp>
          <p:cxnSp>
            <p:nvCxnSpPr>
              <p:cNvPr id="11" name="Straight Connector 10">
                <a:extLst>
                  <a:ext uri="{FF2B5EF4-FFF2-40B4-BE49-F238E27FC236}">
                    <a16:creationId xmlns:a16="http://schemas.microsoft.com/office/drawing/2014/main" id="{63781EE5-6223-4DC7-A5D7-AF0851D73A37}"/>
                  </a:ext>
                </a:extLst>
              </p:cNvPr>
              <p:cNvCxnSpPr>
                <a:cxnSpLocks/>
              </p:cNvCxnSpPr>
              <p:nvPr/>
            </p:nvCxnSpPr>
            <p:spPr>
              <a:xfrm>
                <a:off x="-3491573"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1966F655-7ACF-40F6-8177-70DBA4154CBE}"/>
                  </a:ext>
                </a:extLst>
              </p:cNvPr>
              <p:cNvCxnSpPr>
                <a:cxnSpLocks/>
              </p:cNvCxnSpPr>
              <p:nvPr/>
            </p:nvCxnSpPr>
            <p:spPr>
              <a:xfrm>
                <a:off x="-4419600"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1DFD03BA-5EAC-4CF1-BD80-15D1B8B32B4C}"/>
                  </a:ext>
                </a:extLst>
              </p:cNvPr>
              <p:cNvCxnSpPr>
                <a:cxnSpLocks/>
              </p:cNvCxnSpPr>
              <p:nvPr/>
            </p:nvCxnSpPr>
            <p:spPr>
              <a:xfrm>
                <a:off x="-4089497"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C642AD91-61E9-4F15-A672-A38E719069AA}"/>
                  </a:ext>
                </a:extLst>
              </p:cNvPr>
              <p:cNvCxnSpPr>
                <a:cxnSpLocks/>
              </p:cNvCxnSpPr>
              <p:nvPr/>
            </p:nvCxnSpPr>
            <p:spPr>
              <a:xfrm>
                <a:off x="-3060614"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AB195E7-3662-4C2D-9F7C-1CD8018397C6}"/>
                  </a:ext>
                </a:extLst>
              </p:cNvPr>
              <p:cNvCxnSpPr>
                <a:cxnSpLocks/>
              </p:cNvCxnSpPr>
              <p:nvPr/>
            </p:nvCxnSpPr>
            <p:spPr>
              <a:xfrm>
                <a:off x="-2082620"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E216713D-76CA-48E2-A70A-E13AB273DB86}"/>
                  </a:ext>
                </a:extLst>
              </p:cNvPr>
              <p:cNvCxnSpPr>
                <a:cxnSpLocks/>
              </p:cNvCxnSpPr>
              <p:nvPr/>
            </p:nvCxnSpPr>
            <p:spPr>
              <a:xfrm>
                <a:off x="-4953000" y="5064923"/>
                <a:ext cx="0" cy="339443"/>
              </a:xfrm>
              <a:prstGeom prst="line">
                <a:avLst/>
              </a:prstGeom>
            </p:spPr>
            <p:style>
              <a:lnRef idx="3">
                <a:schemeClr val="dk1"/>
              </a:lnRef>
              <a:fillRef idx="0">
                <a:schemeClr val="dk1"/>
              </a:fillRef>
              <a:effectRef idx="2">
                <a:schemeClr val="dk1"/>
              </a:effectRef>
              <a:fontRef idx="minor">
                <a:schemeClr val="tx1"/>
              </a:fontRef>
            </p:style>
          </p:cxnSp>
        </p:grpSp>
        <p:sp>
          <p:nvSpPr>
            <p:cNvPr id="9" name="TextBox 8">
              <a:extLst>
                <a:ext uri="{FF2B5EF4-FFF2-40B4-BE49-F238E27FC236}">
                  <a16:creationId xmlns:a16="http://schemas.microsoft.com/office/drawing/2014/main" id="{ACD3051F-E960-4334-8AF9-7AB5B838A0FB}"/>
                </a:ext>
              </a:extLst>
            </p:cNvPr>
            <p:cNvSpPr txBox="1"/>
            <p:nvPr/>
          </p:nvSpPr>
          <p:spPr>
            <a:xfrm>
              <a:off x="8219376" y="4388521"/>
              <a:ext cx="696024" cy="369332"/>
            </a:xfrm>
            <a:prstGeom prst="rect">
              <a:avLst/>
            </a:prstGeom>
            <a:noFill/>
            <a:ln>
              <a:noFill/>
            </a:ln>
          </p:spPr>
          <p:txBody>
            <a:bodyPr wrap="none" rtlCol="0">
              <a:spAutoFit/>
            </a:bodyPr>
            <a:lstStyle/>
            <a:p>
              <a:pPr lvl="0">
                <a:spcBef>
                  <a:spcPct val="20000"/>
                </a:spcBef>
                <a:buClr>
                  <a:srgbClr val="000080"/>
                </a:buClr>
              </a:pPr>
              <a:r>
                <a:rPr lang="en-US" dirty="0">
                  <a:solidFill>
                    <a:srgbClr val="3366CC"/>
                  </a:solidFill>
                  <a:latin typeface="Century Gothic" panose="020B0502020202020204" pitchFamily="34" charset="0"/>
                  <a:ea typeface="Courier" charset="0"/>
                  <a:cs typeface="Courier" charset="0"/>
                  <a:sym typeface="Wingdings" panose="05000000000000000000" pitchFamily="2" charset="2"/>
                </a:rPr>
                <a:t>Time</a:t>
              </a:r>
              <a:endParaRPr lang="en-US" dirty="0">
                <a:solidFill>
                  <a:srgbClr val="3366CC"/>
                </a:solidFill>
                <a:latin typeface="Century Gothic" panose="020B0502020202020204" pitchFamily="34" charset="0"/>
                <a:cs typeface="Calibri" panose="020F0502020204030204" pitchFamily="34" charset="0"/>
                <a:sym typeface="Wingdings" panose="05000000000000000000" pitchFamily="2" charset="2"/>
              </a:endParaRPr>
            </a:p>
          </p:txBody>
        </p:sp>
      </p:grpSp>
      <p:grpSp>
        <p:nvGrpSpPr>
          <p:cNvPr id="21" name="Group 20">
            <a:extLst>
              <a:ext uri="{FF2B5EF4-FFF2-40B4-BE49-F238E27FC236}">
                <a16:creationId xmlns:a16="http://schemas.microsoft.com/office/drawing/2014/main" id="{688022E4-B9F9-432E-9FC5-40074950F495}"/>
              </a:ext>
            </a:extLst>
          </p:cNvPr>
          <p:cNvGrpSpPr/>
          <p:nvPr/>
        </p:nvGrpSpPr>
        <p:grpSpPr>
          <a:xfrm>
            <a:off x="7601731" y="3631923"/>
            <a:ext cx="1891865" cy="938832"/>
            <a:chOff x="6420023" y="4438750"/>
            <a:chExt cx="1891865" cy="938832"/>
          </a:xfrm>
        </p:grpSpPr>
        <p:sp>
          <p:nvSpPr>
            <p:cNvPr id="22" name="Bent-Up Arrow 8">
              <a:extLst>
                <a:ext uri="{FF2B5EF4-FFF2-40B4-BE49-F238E27FC236}">
                  <a16:creationId xmlns:a16="http://schemas.microsoft.com/office/drawing/2014/main" id="{4FD7E015-BAA1-4CDB-80EC-4F9ACB35CD0C}"/>
                </a:ext>
              </a:extLst>
            </p:cNvPr>
            <p:cNvSpPr/>
            <p:nvPr/>
          </p:nvSpPr>
          <p:spPr>
            <a:xfrm>
              <a:off x="6436420" y="4438750"/>
              <a:ext cx="1153915" cy="486831"/>
            </a:xfrm>
            <a:prstGeom prst="bentUpArrow">
              <a:avLst>
                <a:gd name="adj1" fmla="val 15490"/>
                <a:gd name="adj2" fmla="val 25000"/>
                <a:gd name="adj3" fmla="val 29755"/>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CC"/>
                </a:solidFill>
              </a:endParaRPr>
            </a:p>
          </p:txBody>
        </p:sp>
        <p:sp>
          <p:nvSpPr>
            <p:cNvPr id="23" name="TextBox 22">
              <a:extLst>
                <a:ext uri="{FF2B5EF4-FFF2-40B4-BE49-F238E27FC236}">
                  <a16:creationId xmlns:a16="http://schemas.microsoft.com/office/drawing/2014/main" id="{369FFB69-1150-46FD-8DBE-37236C12FF46}"/>
                </a:ext>
              </a:extLst>
            </p:cNvPr>
            <p:cNvSpPr txBox="1"/>
            <p:nvPr/>
          </p:nvSpPr>
          <p:spPr>
            <a:xfrm>
              <a:off x="6420023" y="5008250"/>
              <a:ext cx="1891865" cy="369332"/>
            </a:xfrm>
            <a:prstGeom prst="rect">
              <a:avLst/>
            </a:prstGeom>
            <a:noFill/>
          </p:spPr>
          <p:txBody>
            <a:bodyPr wrap="none" rtlCol="0">
              <a:spAutoFit/>
            </a:bodyPr>
            <a:lstStyle/>
            <a:p>
              <a:r>
                <a:rPr lang="en-US" dirty="0">
                  <a:latin typeface="Century Gothic" panose="020B0502020202020204" pitchFamily="34" charset="0"/>
                </a:rPr>
                <a:t>Must be before</a:t>
              </a:r>
            </a:p>
          </p:txBody>
        </p:sp>
      </p:grpSp>
      <p:pic>
        <p:nvPicPr>
          <p:cNvPr id="24" name="Picture 23">
            <a:extLst>
              <a:ext uri="{FF2B5EF4-FFF2-40B4-BE49-F238E27FC236}">
                <a16:creationId xmlns:a16="http://schemas.microsoft.com/office/drawing/2014/main" id="{7D7E2B1C-7B63-4ECF-ACD3-0ABEB023FA26}"/>
              </a:ext>
            </a:extLst>
          </p:cNvPr>
          <p:cNvPicPr>
            <a:picLocks noChangeAspect="1"/>
          </p:cNvPicPr>
          <p:nvPr/>
        </p:nvPicPr>
        <p:blipFill>
          <a:blip r:embed="rId4"/>
          <a:stretch>
            <a:fillRect/>
          </a:stretch>
        </p:blipFill>
        <p:spPr>
          <a:xfrm>
            <a:off x="6188739" y="2927435"/>
            <a:ext cx="3146369" cy="1645920"/>
          </a:xfrm>
          <a:prstGeom prst="rect">
            <a:avLst/>
          </a:prstGeom>
        </p:spPr>
      </p:pic>
      <p:pic>
        <p:nvPicPr>
          <p:cNvPr id="25" name="Picture 24">
            <a:extLst>
              <a:ext uri="{FF2B5EF4-FFF2-40B4-BE49-F238E27FC236}">
                <a16:creationId xmlns:a16="http://schemas.microsoft.com/office/drawing/2014/main" id="{26B169EE-C04C-405C-A844-46D843FE0792}"/>
              </a:ext>
            </a:extLst>
          </p:cNvPr>
          <p:cNvPicPr preferRelativeResize="0">
            <a:picLocks/>
          </p:cNvPicPr>
          <p:nvPr/>
        </p:nvPicPr>
        <p:blipFill>
          <a:blip r:embed="rId5"/>
          <a:stretch>
            <a:fillRect/>
          </a:stretch>
        </p:blipFill>
        <p:spPr>
          <a:xfrm>
            <a:off x="6834187" y="5711567"/>
            <a:ext cx="5133975" cy="822960"/>
          </a:xfrm>
          <a:prstGeom prst="rect">
            <a:avLst/>
          </a:prstGeom>
          <a:solidFill>
            <a:schemeClr val="bg1">
              <a:lumMod val="95000"/>
            </a:schemeClr>
          </a:solidFill>
          <a:ln>
            <a:solidFill>
              <a:srgbClr val="3366CC"/>
            </a:solidFill>
          </a:ln>
        </p:spPr>
      </p:pic>
      <p:sp>
        <p:nvSpPr>
          <p:cNvPr id="26" name="Rectangle 25">
            <a:extLst>
              <a:ext uri="{FF2B5EF4-FFF2-40B4-BE49-F238E27FC236}">
                <a16:creationId xmlns:a16="http://schemas.microsoft.com/office/drawing/2014/main" id="{0FB51540-3EC3-43C7-8D92-208A7C12098D}"/>
              </a:ext>
            </a:extLst>
          </p:cNvPr>
          <p:cNvSpPr/>
          <p:nvPr/>
        </p:nvSpPr>
        <p:spPr>
          <a:xfrm>
            <a:off x="8175281" y="6108502"/>
            <a:ext cx="987552" cy="36576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7" name="Rectangle 26">
            <a:extLst>
              <a:ext uri="{FF2B5EF4-FFF2-40B4-BE49-F238E27FC236}">
                <a16:creationId xmlns:a16="http://schemas.microsoft.com/office/drawing/2014/main" id="{753278C5-D285-4673-86AC-F1E1911A99D1}"/>
              </a:ext>
            </a:extLst>
          </p:cNvPr>
          <p:cNvSpPr/>
          <p:nvPr/>
        </p:nvSpPr>
        <p:spPr>
          <a:xfrm>
            <a:off x="10174019" y="5740202"/>
            <a:ext cx="521208" cy="36576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 name="Speech Bubble: Rectangle 3">
            <a:extLst>
              <a:ext uri="{FF2B5EF4-FFF2-40B4-BE49-F238E27FC236}">
                <a16:creationId xmlns:a16="http://schemas.microsoft.com/office/drawing/2014/main" id="{76A4ECAF-C016-4674-BDF3-5EDAA0D7AA3C}"/>
              </a:ext>
            </a:extLst>
          </p:cNvPr>
          <p:cNvSpPr/>
          <p:nvPr/>
        </p:nvSpPr>
        <p:spPr>
          <a:xfrm>
            <a:off x="10070363" y="2411404"/>
            <a:ext cx="2022413" cy="2336627"/>
          </a:xfrm>
          <a:prstGeom prst="wedgeRectCallout">
            <a:avLst>
              <a:gd name="adj1" fmla="val -74624"/>
              <a:gd name="adj2" fmla="val -477"/>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buFont typeface="+mj-lt"/>
              <a:buAutoNum type="arabicPeriod"/>
            </a:pPr>
            <a:r>
              <a:rPr lang="en-US" sz="1600" dirty="0">
                <a:solidFill>
                  <a:schemeClr val="tx1">
                    <a:lumMod val="75000"/>
                    <a:lumOff val="25000"/>
                  </a:schemeClr>
                </a:solidFill>
                <a:ea typeface="Helvetica Neue" charset="0"/>
                <a:cs typeface="Helvetica Neue" charset="0"/>
              </a:rPr>
              <a:t>Reasoning: How to exploit these </a:t>
            </a:r>
            <a:r>
              <a:rPr lang="en-US" sz="1600" dirty="0">
                <a:solidFill>
                  <a:srgbClr val="0070C0"/>
                </a:solidFill>
                <a:ea typeface="Helvetica Neue" charset="0"/>
                <a:cs typeface="Helvetica Neue" charset="0"/>
              </a:rPr>
              <a:t>[declarative &amp; statistical] </a:t>
            </a:r>
            <a:r>
              <a:rPr lang="en-US" sz="1600" dirty="0">
                <a:solidFill>
                  <a:schemeClr val="tx1">
                    <a:lumMod val="75000"/>
                    <a:lumOff val="25000"/>
                  </a:schemeClr>
                </a:solidFill>
                <a:ea typeface="Helvetica Neue" charset="0"/>
                <a:cs typeface="Helvetica Neue" charset="0"/>
              </a:rPr>
              <a:t>“expectations”?</a:t>
            </a:r>
          </a:p>
          <a:p>
            <a:pPr marL="342900" indent="-342900">
              <a:buFont typeface="+mj-lt"/>
              <a:buAutoNum type="arabicPeriod"/>
            </a:pPr>
            <a:r>
              <a:rPr lang="en-US" sz="1600" dirty="0">
                <a:solidFill>
                  <a:schemeClr val="tx1">
                    <a:lumMod val="75000"/>
                    <a:lumOff val="25000"/>
                  </a:schemeClr>
                </a:solidFill>
                <a:ea typeface="Helvetica Neue" charset="0"/>
                <a:cs typeface="Helvetica Neue" charset="0"/>
              </a:rPr>
              <a:t>How/why does it impact generalization &amp;  supervision?</a:t>
            </a:r>
          </a:p>
        </p:txBody>
      </p:sp>
    </p:spTree>
    <p:extLst>
      <p:ext uri="{BB962C8B-B14F-4D97-AF65-F5344CB8AC3E}">
        <p14:creationId xmlns:p14="http://schemas.microsoft.com/office/powerpoint/2010/main" val="19516403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righ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27"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256372E4-154A-426F-984B-E68843429810}"/>
              </a:ext>
            </a:extLst>
          </p:cNvPr>
          <p:cNvGrpSpPr/>
          <p:nvPr/>
        </p:nvGrpSpPr>
        <p:grpSpPr>
          <a:xfrm>
            <a:off x="1455420" y="1538143"/>
            <a:ext cx="4648154" cy="2097089"/>
            <a:chOff x="2990850" y="567266"/>
            <a:chExt cx="6257926" cy="5418667"/>
          </a:xfrm>
        </p:grpSpPr>
        <p:graphicFrame>
          <p:nvGraphicFramePr>
            <p:cNvPr id="35" name="Chart 34">
              <a:extLst>
                <a:ext uri="{FF2B5EF4-FFF2-40B4-BE49-F238E27FC236}">
                  <a16:creationId xmlns:a16="http://schemas.microsoft.com/office/drawing/2014/main" id="{A0AEE44E-D9FC-45DF-A88D-ACDA6468085F}"/>
                </a:ext>
              </a:extLst>
            </p:cNvPr>
            <p:cNvGraphicFramePr/>
            <p:nvPr/>
          </p:nvGraphicFramePr>
          <p:xfrm>
            <a:off x="6143626" y="567266"/>
            <a:ext cx="3105150" cy="5316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title="‰">
              <a:extLst>
                <a:ext uri="{FF2B5EF4-FFF2-40B4-BE49-F238E27FC236}">
                  <a16:creationId xmlns:a16="http://schemas.microsoft.com/office/drawing/2014/main" id="{401D81E2-6BFB-4D12-86A1-BECC96D72668}"/>
                </a:ext>
              </a:extLst>
            </p:cNvPr>
            <p:cNvGraphicFramePr/>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itle 1"/>
          <p:cNvSpPr>
            <a:spLocks noGrp="1"/>
          </p:cNvSpPr>
          <p:nvPr>
            <p:ph type="title"/>
          </p:nvPr>
        </p:nvSpPr>
        <p:spPr/>
        <p:txBody>
          <a:bodyPr>
            <a:normAutofit/>
          </a:bodyPr>
          <a:lstStyle/>
          <a:p>
            <a:r>
              <a:rPr lang="en-US" sz="4000" dirty="0"/>
              <a:t>Event distributions Support Temporal Relations</a:t>
            </a:r>
          </a:p>
        </p:txBody>
      </p:sp>
      <p:grpSp>
        <p:nvGrpSpPr>
          <p:cNvPr id="37" name="Group 36">
            <a:extLst>
              <a:ext uri="{FF2B5EF4-FFF2-40B4-BE49-F238E27FC236}">
                <a16:creationId xmlns:a16="http://schemas.microsoft.com/office/drawing/2014/main" id="{60DBE023-6F6D-4A6A-AD2E-1F4DD648E333}"/>
              </a:ext>
            </a:extLst>
          </p:cNvPr>
          <p:cNvGrpSpPr/>
          <p:nvPr/>
        </p:nvGrpSpPr>
        <p:grpSpPr>
          <a:xfrm>
            <a:off x="5963125" y="1525036"/>
            <a:ext cx="4648154" cy="2123303"/>
            <a:chOff x="2990850" y="567264"/>
            <a:chExt cx="6257926" cy="5486400"/>
          </a:xfrm>
        </p:grpSpPr>
        <p:graphicFrame>
          <p:nvGraphicFramePr>
            <p:cNvPr id="38" name="Chart 37">
              <a:extLst>
                <a:ext uri="{FF2B5EF4-FFF2-40B4-BE49-F238E27FC236}">
                  <a16:creationId xmlns:a16="http://schemas.microsoft.com/office/drawing/2014/main" id="{8E55CE37-515A-4AF3-908E-A9A686DCC65B}"/>
                </a:ext>
              </a:extLst>
            </p:cNvPr>
            <p:cNvGraphicFramePr/>
            <p:nvPr/>
          </p:nvGraphicFramePr>
          <p:xfrm>
            <a:off x="6143626" y="567264"/>
            <a:ext cx="3105150" cy="548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title="‰">
              <a:extLst>
                <a:ext uri="{FF2B5EF4-FFF2-40B4-BE49-F238E27FC236}">
                  <a16:creationId xmlns:a16="http://schemas.microsoft.com/office/drawing/2014/main" id="{F3F024C7-EFC7-45B1-A25B-4B19640666AF}"/>
                </a:ext>
              </a:extLst>
            </p:cNvPr>
            <p:cNvGraphicFramePr/>
            <p:nvPr/>
          </p:nvGraphicFramePr>
          <p:xfrm>
            <a:off x="2990850" y="567266"/>
            <a:ext cx="3105150" cy="5418668"/>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0" name="Group 39">
            <a:extLst>
              <a:ext uri="{FF2B5EF4-FFF2-40B4-BE49-F238E27FC236}">
                <a16:creationId xmlns:a16="http://schemas.microsoft.com/office/drawing/2014/main" id="{256372E4-154A-426F-984B-E68843429810}"/>
              </a:ext>
            </a:extLst>
          </p:cNvPr>
          <p:cNvGrpSpPr/>
          <p:nvPr/>
        </p:nvGrpSpPr>
        <p:grpSpPr>
          <a:xfrm>
            <a:off x="1440702" y="3592604"/>
            <a:ext cx="4648154" cy="2210336"/>
            <a:chOff x="2990850" y="567266"/>
            <a:chExt cx="6257926" cy="5711284"/>
          </a:xfrm>
        </p:grpSpPr>
        <p:graphicFrame>
          <p:nvGraphicFramePr>
            <p:cNvPr id="41" name="Chart 40">
              <a:extLst>
                <a:ext uri="{FF2B5EF4-FFF2-40B4-BE49-F238E27FC236}">
                  <a16:creationId xmlns:a16="http://schemas.microsoft.com/office/drawing/2014/main" id="{A0AEE44E-D9FC-45DF-A88D-ACDA6468085F}"/>
                </a:ext>
              </a:extLst>
            </p:cNvPr>
            <p:cNvGraphicFramePr/>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1" title="‰">
              <a:extLst>
                <a:ext uri="{FF2B5EF4-FFF2-40B4-BE49-F238E27FC236}">
                  <a16:creationId xmlns:a16="http://schemas.microsoft.com/office/drawing/2014/main" id="{401D81E2-6BFB-4D12-86A1-BECC96D72668}"/>
                </a:ext>
              </a:extLst>
            </p:cNvPr>
            <p:cNvGraphicFramePr/>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43" name="Group 42">
            <a:extLst>
              <a:ext uri="{FF2B5EF4-FFF2-40B4-BE49-F238E27FC236}">
                <a16:creationId xmlns:a16="http://schemas.microsoft.com/office/drawing/2014/main" id="{256372E4-154A-426F-984B-E68843429810}"/>
              </a:ext>
            </a:extLst>
          </p:cNvPr>
          <p:cNvGrpSpPr/>
          <p:nvPr/>
        </p:nvGrpSpPr>
        <p:grpSpPr>
          <a:xfrm>
            <a:off x="5791200" y="3618817"/>
            <a:ext cx="4876800" cy="2210336"/>
            <a:chOff x="2990850" y="567266"/>
            <a:chExt cx="6257926" cy="5711284"/>
          </a:xfrm>
        </p:grpSpPr>
        <p:graphicFrame>
          <p:nvGraphicFramePr>
            <p:cNvPr id="44" name="Chart 43">
              <a:extLst>
                <a:ext uri="{FF2B5EF4-FFF2-40B4-BE49-F238E27FC236}">
                  <a16:creationId xmlns:a16="http://schemas.microsoft.com/office/drawing/2014/main" id="{A0AEE44E-D9FC-45DF-A88D-ACDA6468085F}"/>
                </a:ext>
              </a:extLst>
            </p:cNvPr>
            <p:cNvGraphicFramePr/>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 name="Chart 44" title="‰">
              <a:extLst>
                <a:ext uri="{FF2B5EF4-FFF2-40B4-BE49-F238E27FC236}">
                  <a16:creationId xmlns:a16="http://schemas.microsoft.com/office/drawing/2014/main" id="{401D81E2-6BFB-4D12-86A1-BECC96D72668}"/>
                </a:ext>
              </a:extLst>
            </p:cNvPr>
            <p:cNvGraphicFramePr/>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10"/>
            </a:graphicData>
          </a:graphic>
        </p:graphicFrame>
      </p:grpSp>
      <p:sp>
        <p:nvSpPr>
          <p:cNvPr id="3" name="Slide Number Placeholder 2">
            <a:extLst>
              <a:ext uri="{FF2B5EF4-FFF2-40B4-BE49-F238E27FC236}">
                <a16:creationId xmlns:a16="http://schemas.microsoft.com/office/drawing/2014/main" id="{E3712526-B355-43EA-BF6D-0C79570FCE1B}"/>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39</a:t>
            </a:fld>
            <a:endParaRPr lang="en-US" dirty="0"/>
          </a:p>
        </p:txBody>
      </p:sp>
    </p:spTree>
    <p:extLst>
      <p:ext uri="{BB962C8B-B14F-4D97-AF65-F5344CB8AC3E}">
        <p14:creationId xmlns:p14="http://schemas.microsoft.com/office/powerpoint/2010/main" val="258393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F9A4-0F8D-4BE1-8905-8683A86AE163}"/>
              </a:ext>
            </a:extLst>
          </p:cNvPr>
          <p:cNvSpPr>
            <a:spLocks noGrp="1"/>
          </p:cNvSpPr>
          <p:nvPr>
            <p:ph type="title"/>
          </p:nvPr>
        </p:nvSpPr>
        <p:spPr/>
        <p:txBody>
          <a:bodyPr/>
          <a:lstStyle/>
          <a:p>
            <a:r>
              <a:rPr lang="en-US" dirty="0"/>
              <a:t>Supervised Machine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FF0645-575B-49CA-8E97-14C2F252119D}"/>
                  </a:ext>
                </a:extLst>
              </p:cNvPr>
              <p:cNvSpPr>
                <a:spLocks noGrp="1"/>
              </p:cNvSpPr>
              <p:nvPr>
                <p:ph idx="1"/>
              </p:nvPr>
            </p:nvSpPr>
            <p:spPr/>
            <p:txBody>
              <a:bodyPr/>
              <a:lstStyle/>
              <a:p>
                <a:r>
                  <a:rPr lang="en-US" b="1" dirty="0"/>
                  <a:t>Goal: </a:t>
                </a:r>
                <a:r>
                  <a:rPr lang="en-US" dirty="0"/>
                  <a:t>Learning a function that maps an input to an output based on a given training set of input-output pairs.</a:t>
                </a:r>
              </a:p>
              <a:p>
                <a:r>
                  <a:rPr lang="en-US" sz="2400" b="1" dirty="0"/>
                  <a:t>Labeled Training Data:     </a:t>
                </a:r>
                <a14:m>
                  <m:oMath xmlns:m="http://schemas.openxmlformats.org/officeDocument/2006/math">
                    <m:r>
                      <a:rPr lang="en-US" sz="2400" b="1" i="1" dirty="0" smtClean="0">
                        <a:solidFill>
                          <a:schemeClr val="tx1"/>
                        </a:solidFill>
                        <a:latin typeface="Cambria Math" panose="02040503050406030204" pitchFamily="18" charset="0"/>
                        <a:cs typeface="Lucida Calligraphy"/>
                      </a:rPr>
                      <m:t>𝑫</m:t>
                    </m:r>
                    <m:r>
                      <a:rPr lang="en-US" sz="2400" b="1" i="1" baseline="30000" dirty="0">
                        <a:solidFill>
                          <a:schemeClr val="tx1"/>
                        </a:solidFill>
                        <a:latin typeface="Cambria Math" panose="02040503050406030204" pitchFamily="18" charset="0"/>
                        <a:cs typeface="Lucida Calligraphy"/>
                      </a:rPr>
                      <m:t> </m:t>
                    </m:r>
                    <m:r>
                      <a:rPr lang="en-US" sz="2400" i="1" baseline="30000" dirty="0">
                        <a:solidFill>
                          <a:schemeClr val="tx1"/>
                        </a:solidFill>
                        <a:latin typeface="Cambria Math" panose="02040503050406030204" pitchFamily="18" charset="0"/>
                        <a:cs typeface="Lucida Calligraphy"/>
                      </a:rPr>
                      <m:t>𝑡𝑟𝑎𝑖𝑛</m:t>
                    </m:r>
                  </m:oMath>
                </a14:m>
                <a:r>
                  <a:rPr lang="en-US" sz="2400" b="1" dirty="0">
                    <a:latin typeface="Lucida Calligraphy"/>
                    <a:cs typeface="Lucida Calligraphy"/>
                  </a:rPr>
                  <a:t>:</a:t>
                </a:r>
                <a14:m>
                  <m:oMath xmlns:m="http://schemas.openxmlformats.org/officeDocument/2006/math">
                    <m:r>
                      <a:rPr lang="en-US" sz="2400" i="1" dirty="0" smtClean="0">
                        <a:solidFill>
                          <a:srgbClr val="000000"/>
                        </a:solidFill>
                        <a:latin typeface="Cambria Math" panose="02040503050406030204" pitchFamily="18" charset="0"/>
                        <a:cs typeface="Lucida Calligraphy"/>
                      </a:rPr>
                      <m:t>(</m:t>
                    </m:r>
                    <m:r>
                      <a:rPr lang="en-US" sz="2400" b="1" i="1" dirty="0">
                        <a:solidFill>
                          <a:srgbClr val="000000"/>
                        </a:solidFill>
                        <a:latin typeface="Cambria Math" panose="02040503050406030204" pitchFamily="18" charset="0"/>
                        <a:cs typeface="Lucida Calligraphy"/>
                      </a:rPr>
                      <m:t>𝒙</m:t>
                    </m:r>
                    <m:r>
                      <a:rPr lang="en-US" sz="2400" i="1" baseline="-25000" dirty="0">
                        <a:solidFill>
                          <a:srgbClr val="000000"/>
                        </a:solidFill>
                        <a:latin typeface="Cambria Math" panose="02040503050406030204" pitchFamily="18" charset="0"/>
                        <a:cs typeface="Lucida Calligraphy"/>
                      </a:rPr>
                      <m:t>1</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r>
                      <a:rPr lang="en-US" sz="2400" i="1" baseline="-25000" dirty="0">
                        <a:solidFill>
                          <a:srgbClr val="000000"/>
                        </a:solidFill>
                        <a:latin typeface="Cambria Math" panose="02040503050406030204" pitchFamily="18" charset="0"/>
                        <a:cs typeface="Lucida Calligraphy"/>
                      </a:rPr>
                      <m:t>1</m:t>
                    </m:r>
                    <m:r>
                      <a:rPr lang="en-US" sz="2400" i="1" dirty="0">
                        <a:solidFill>
                          <a:srgbClr val="000000"/>
                        </a:solidFill>
                        <a:latin typeface="Cambria Math" panose="02040503050406030204" pitchFamily="18" charset="0"/>
                        <a:cs typeface="Lucida Calligraphy"/>
                      </a:rPr>
                      <m:t>)</m:t>
                    </m:r>
                  </m:oMath>
                </a14:m>
                <a:r>
                  <a:rPr lang="en-US" sz="2400" dirty="0">
                    <a:solidFill>
                      <a:srgbClr val="000000"/>
                    </a:solidFill>
                    <a:cs typeface="Lucida Calligraphy"/>
                  </a:rPr>
                  <a:t>, </a:t>
                </a:r>
                <a14:m>
                  <m:oMath xmlns:m="http://schemas.openxmlformats.org/officeDocument/2006/math">
                    <m:d>
                      <m:dPr>
                        <m:ctrlPr>
                          <a:rPr lang="en-US" sz="2400" b="1" i="1" dirty="0" smtClean="0">
                            <a:solidFill>
                              <a:srgbClr val="000000"/>
                            </a:solidFill>
                            <a:latin typeface="Cambria Math" panose="02040503050406030204" pitchFamily="18" charset="0"/>
                            <a:cs typeface="Lucida Calligraphy"/>
                          </a:rPr>
                        </m:ctrlPr>
                      </m:dPr>
                      <m:e>
                        <m:r>
                          <a:rPr lang="en-US" sz="2400" b="1" i="1" dirty="0">
                            <a:solidFill>
                              <a:srgbClr val="000000"/>
                            </a:solidFill>
                            <a:latin typeface="Cambria Math" panose="02040503050406030204" pitchFamily="18" charset="0"/>
                            <a:cs typeface="Lucida Calligraphy"/>
                          </a:rPr>
                          <m:t>𝒙</m:t>
                        </m:r>
                        <m:r>
                          <a:rPr lang="en-US" sz="2400" i="1" baseline="-25000" dirty="0">
                            <a:solidFill>
                              <a:srgbClr val="000000"/>
                            </a:solidFill>
                            <a:latin typeface="Cambria Math" panose="02040503050406030204" pitchFamily="18" charset="0"/>
                            <a:cs typeface="Lucida Calligraphy"/>
                          </a:rPr>
                          <m:t>2</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r>
                          <a:rPr lang="en-US" sz="2400" i="1" baseline="-25000" dirty="0">
                            <a:solidFill>
                              <a:srgbClr val="000000"/>
                            </a:solidFill>
                            <a:latin typeface="Cambria Math" panose="02040503050406030204" pitchFamily="18" charset="0"/>
                            <a:cs typeface="Lucida Calligraphy"/>
                          </a:rPr>
                          <m:t>2</m:t>
                        </m:r>
                      </m:e>
                    </m:d>
                    <m:r>
                      <a:rPr lang="en-US" sz="2400" b="0" i="1" dirty="0" smtClean="0">
                        <a:solidFill>
                          <a:srgbClr val="000000"/>
                        </a:solidFill>
                        <a:latin typeface="Cambria Math" panose="02040503050406030204" pitchFamily="18" charset="0"/>
                        <a:cs typeface="Lucida Calligraphy"/>
                      </a:rPr>
                      <m:t>, …</m:t>
                    </m:r>
                  </m:oMath>
                </a14:m>
                <a:r>
                  <a:rPr lang="en-US" sz="2400" dirty="0">
                    <a:solidFill>
                      <a:srgbClr val="000000"/>
                    </a:solidFill>
                    <a:cs typeface="Lucida Calligraphy"/>
                  </a:rPr>
                  <a:t>, </a:t>
                </a:r>
                <a14:m>
                  <m:oMath xmlns:m="http://schemas.openxmlformats.org/officeDocument/2006/math">
                    <m:r>
                      <a:rPr lang="en-US" sz="2400" b="0" i="1" dirty="0" smtClean="0">
                        <a:solidFill>
                          <a:srgbClr val="000000"/>
                        </a:solidFill>
                        <a:latin typeface="Cambria Math" panose="02040503050406030204" pitchFamily="18" charset="0"/>
                        <a:cs typeface="Lucida Calligraphy"/>
                      </a:rPr>
                      <m:t>  </m:t>
                    </m:r>
                    <m:r>
                      <a:rPr lang="en-US" sz="2400" i="1" dirty="0" smtClean="0">
                        <a:solidFill>
                          <a:srgbClr val="000000"/>
                        </a:solidFill>
                        <a:latin typeface="Cambria Math" panose="02040503050406030204" pitchFamily="18" charset="0"/>
                        <a:cs typeface="Lucida Calligraphy"/>
                      </a:rPr>
                      <m:t>(</m:t>
                    </m:r>
                    <m:r>
                      <a:rPr lang="en-US" sz="2400" b="1" i="1" dirty="0" err="1">
                        <a:solidFill>
                          <a:srgbClr val="000000"/>
                        </a:solidFill>
                        <a:latin typeface="Cambria Math" panose="02040503050406030204" pitchFamily="18" charset="0"/>
                        <a:cs typeface="Lucida Calligraphy"/>
                      </a:rPr>
                      <m:t>𝒙</m:t>
                    </m:r>
                    <m:r>
                      <a:rPr lang="en-US" sz="2400" i="1" baseline="-25000" dirty="0" err="1">
                        <a:solidFill>
                          <a:srgbClr val="000000"/>
                        </a:solidFill>
                        <a:latin typeface="Cambria Math" panose="02040503050406030204" pitchFamily="18" charset="0"/>
                        <a:cs typeface="Lucida Calligraphy"/>
                      </a:rPr>
                      <m:t>𝑁</m:t>
                    </m:r>
                    <m:r>
                      <a:rPr lang="en-US" sz="2400" i="1" dirty="0">
                        <a:solidFill>
                          <a:srgbClr val="000000"/>
                        </a:solidFill>
                        <a:latin typeface="Cambria Math" panose="02040503050406030204" pitchFamily="18" charset="0"/>
                        <a:cs typeface="Lucida Calligraphy"/>
                      </a:rPr>
                      <m:t>, </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a:solidFill>
                              <a:srgbClr val="000000"/>
                            </a:solidFill>
                            <a:latin typeface="Cambria Math" panose="02040503050406030204" pitchFamily="18" charset="0"/>
                            <a:cs typeface="Lucida Calligraphy"/>
                          </a:rPr>
                          <m:t>𝑦</m:t>
                        </m:r>
                      </m:e>
                      <m:sub>
                        <m:r>
                          <a:rPr lang="en-US" sz="2400" i="1" dirty="0">
                            <a:solidFill>
                              <a:srgbClr val="000000"/>
                            </a:solidFill>
                            <a:latin typeface="Cambria Math" panose="02040503050406030204" pitchFamily="18" charset="0"/>
                            <a:cs typeface="Lucida Calligraphy"/>
                          </a:rPr>
                          <m:t>𝑁</m:t>
                        </m:r>
                      </m:sub>
                    </m:sSub>
                    <m:r>
                      <a:rPr lang="en-US" sz="2400" i="1" dirty="0">
                        <a:solidFill>
                          <a:srgbClr val="000000"/>
                        </a:solidFill>
                        <a:latin typeface="Cambria Math" panose="02040503050406030204" pitchFamily="18" charset="0"/>
                        <a:cs typeface="Lucida Calligraphy"/>
                      </a:rPr>
                      <m:t>) </m:t>
                    </m:r>
                  </m:oMath>
                </a14:m>
                <a:endParaRPr lang="en-US" sz="2400" dirty="0"/>
              </a:p>
              <a:p>
                <a:pPr lvl="1"/>
                <a14:m>
                  <m:oMath xmlns:m="http://schemas.openxmlformats.org/officeDocument/2006/math">
                    <m:sSub>
                      <m:sSubPr>
                        <m:ctrlPr>
                          <a:rPr lang="en-US" b="0" i="1" dirty="0" smtClean="0">
                            <a:solidFill>
                              <a:srgbClr val="000000"/>
                            </a:solidFill>
                            <a:latin typeface="Cambria Math" panose="02040503050406030204" pitchFamily="18" charset="0"/>
                            <a:cs typeface="Lucida Calligraphy"/>
                          </a:rPr>
                        </m:ctrlPr>
                      </m:sSubPr>
                      <m:e>
                        <m:r>
                          <a:rPr lang="en-US" b="1" i="1" dirty="0">
                            <a:solidFill>
                              <a:srgbClr val="000000"/>
                            </a:solidFill>
                            <a:latin typeface="Cambria Math" panose="02040503050406030204" pitchFamily="18" charset="0"/>
                            <a:cs typeface="Lucida Calligraphy"/>
                          </a:rPr>
                          <m:t>𝒙</m:t>
                        </m:r>
                        <m:r>
                          <a:rPr lang="en-US" b="0" i="1" baseline="-25000" dirty="0" smtClean="0">
                            <a:solidFill>
                              <a:srgbClr val="000000"/>
                            </a:solidFill>
                            <a:latin typeface="Cambria Math" panose="02040503050406030204" pitchFamily="18" charset="0"/>
                            <a:cs typeface="Lucida Calligraphy"/>
                          </a:rPr>
                          <m:t>𝑖</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𝑋</m:t>
                        </m:r>
                        <m:r>
                          <a:rPr lang="en-US" b="0" i="1" dirty="0" smtClean="0">
                            <a:latin typeface="Cambria Math" panose="02040503050406030204" pitchFamily="18" charset="0"/>
                            <a:ea typeface="Cambria Math" panose="02040503050406030204" pitchFamily="18" charset="0"/>
                          </a:rPr>
                          <m:t> ; </m:t>
                        </m:r>
                        <m:r>
                          <a:rPr lang="en-US" i="1" dirty="0">
                            <a:solidFill>
                              <a:srgbClr val="000000"/>
                            </a:solidFill>
                            <a:latin typeface="Cambria Math" panose="02040503050406030204" pitchFamily="18" charset="0"/>
                            <a:cs typeface="Lucida Calligraphy"/>
                          </a:rPr>
                          <m:t>𝑦</m:t>
                        </m:r>
                      </m:e>
                      <m:sub>
                        <m:r>
                          <a:rPr lang="en-US" b="0" i="1" dirty="0" smtClean="0">
                            <a:solidFill>
                              <a:srgbClr val="000000"/>
                            </a:solidFill>
                            <a:latin typeface="Cambria Math" panose="02040503050406030204" pitchFamily="18" charset="0"/>
                            <a:cs typeface="Lucida Calligraphy"/>
                          </a:rPr>
                          <m:t>𝑖</m:t>
                        </m:r>
                      </m:sub>
                    </m:sSub>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𝑌</m:t>
                    </m:r>
                  </m:oMath>
                </a14:m>
                <a:endParaRPr lang="en-US" dirty="0"/>
              </a:p>
              <a:p>
                <a:r>
                  <a:rPr lang="en-US" dirty="0"/>
                  <a:t>Learning algorithms produces a model: </a:t>
                </a:r>
                <a14:m>
                  <m:oMath xmlns:m="http://schemas.openxmlformats.org/officeDocument/2006/math">
                    <m:r>
                      <a:rPr lang="en-US" sz="2400" i="1" dirty="0" smtClean="0">
                        <a:solidFill>
                          <a:srgbClr val="000000"/>
                        </a:solidFill>
                        <a:latin typeface="Cambria Math" panose="02040503050406030204" pitchFamily="18" charset="0"/>
                      </a:rPr>
                      <m:t>𝑔</m:t>
                    </m:r>
                    <m:r>
                      <a:rPr lang="en-US" sz="2400" i="1" dirty="0" smtClean="0">
                        <a:solidFill>
                          <a:srgbClr val="000000"/>
                        </a:solidFill>
                        <a:latin typeface="Cambria Math" panose="02040503050406030204" pitchFamily="18" charset="0"/>
                      </a:rPr>
                      <m:t>(</m:t>
                    </m:r>
                    <m:r>
                      <a:rPr lang="en-US" sz="2400" b="1" i="1" dirty="0">
                        <a:solidFill>
                          <a:srgbClr val="000000"/>
                        </a:solidFill>
                        <a:latin typeface="Cambria Math" panose="02040503050406030204" pitchFamily="18" charset="0"/>
                      </a:rPr>
                      <m:t>𝒙</m:t>
                    </m:r>
                    <m:r>
                      <a:rPr lang="en-US" sz="2400" i="1" dirty="0">
                        <a:solidFill>
                          <a:srgbClr val="000000"/>
                        </a:solidFill>
                        <a:latin typeface="Cambria Math" panose="02040503050406030204" pitchFamily="18" charset="0"/>
                      </a:rPr>
                      <m:t>)</m:t>
                    </m:r>
                  </m:oMath>
                </a14:m>
                <a:endParaRPr lang="en-US" dirty="0">
                  <a:solidFill>
                    <a:srgbClr val="000000"/>
                  </a:solidFill>
                </a:endParaRPr>
              </a:p>
              <a:p>
                <a:r>
                  <a:rPr lang="en-US" sz="2400" b="1" dirty="0"/>
                  <a:t>Labeled Test Data: </a:t>
                </a:r>
                <a14:m>
                  <m:oMath xmlns:m="http://schemas.openxmlformats.org/officeDocument/2006/math">
                    <m:r>
                      <a:rPr lang="en-US" sz="2400" b="1" i="1" dirty="0" smtClean="0">
                        <a:solidFill>
                          <a:schemeClr val="tx1"/>
                        </a:solidFill>
                        <a:latin typeface="Cambria Math" panose="02040503050406030204" pitchFamily="18" charset="0"/>
                        <a:cs typeface="Lucida Calligraphy"/>
                      </a:rPr>
                      <m:t>𝑫</m:t>
                    </m:r>
                    <m:r>
                      <a:rPr lang="en-US" sz="2400" b="1" i="1" baseline="30000" dirty="0">
                        <a:solidFill>
                          <a:schemeClr val="tx1"/>
                        </a:solidFill>
                        <a:latin typeface="Cambria Math" panose="02040503050406030204" pitchFamily="18" charset="0"/>
                        <a:cs typeface="Lucida Calligraphy"/>
                      </a:rPr>
                      <m:t> </m:t>
                    </m:r>
                    <m:r>
                      <a:rPr lang="en-US" sz="2400" i="1" baseline="30000" dirty="0">
                        <a:solidFill>
                          <a:schemeClr val="tx1"/>
                        </a:solidFill>
                        <a:latin typeface="Cambria Math" panose="02040503050406030204" pitchFamily="18" charset="0"/>
                        <a:cs typeface="Lucida Calligraphy"/>
                      </a:rPr>
                      <m:t>𝑡𝑒𝑠𝑡</m:t>
                    </m:r>
                    <m:r>
                      <a:rPr lang="en-US" b="1" i="1" dirty="0">
                        <a:solidFill>
                          <a:srgbClr val="000000"/>
                        </a:solidFill>
                        <a:latin typeface="Cambria Math" panose="02040503050406030204" pitchFamily="18" charset="0"/>
                        <a:cs typeface="Lucida Calligraphy"/>
                      </a:rPr>
                      <m:t>:</m:t>
                    </m:r>
                    <m:d>
                      <m:dPr>
                        <m:ctrlPr>
                          <a:rPr lang="en-US" sz="2400" b="1" i="1" dirty="0" smtClean="0">
                            <a:solidFill>
                              <a:srgbClr val="000000"/>
                            </a:solidFill>
                            <a:latin typeface="Cambria Math" panose="02040503050406030204" pitchFamily="18" charset="0"/>
                            <a:cs typeface="Lucida Calligraphy"/>
                          </a:rPr>
                        </m:ctrlPr>
                      </m:dPr>
                      <m:e>
                        <m:r>
                          <a:rPr lang="en-US" sz="2400" b="1" i="1" dirty="0">
                            <a:solidFill>
                              <a:srgbClr val="000000"/>
                            </a:solidFill>
                            <a:latin typeface="Cambria Math" panose="02040503050406030204" pitchFamily="18" charset="0"/>
                            <a:cs typeface="Lucida Calligraphy"/>
                          </a:rPr>
                          <m:t>𝒙</m:t>
                        </m:r>
                        <m:r>
                          <a:rPr lang="en-US" sz="2400" b="1" i="1" dirty="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1</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a:solidFill>
                                  <a:srgbClr val="000000"/>
                                </a:solidFill>
                                <a:latin typeface="Cambria Math" panose="02040503050406030204" pitchFamily="18" charset="0"/>
                                <a:cs typeface="Lucida Calligraphy"/>
                              </a:rPr>
                              <m:t>’</m:t>
                            </m:r>
                          </m:e>
                          <m:sub>
                            <m:r>
                              <a:rPr lang="en-US" sz="2400" i="1" dirty="0">
                                <a:solidFill>
                                  <a:srgbClr val="000000"/>
                                </a:solidFill>
                                <a:latin typeface="Cambria Math" panose="02040503050406030204" pitchFamily="18" charset="0"/>
                                <a:cs typeface="Lucida Calligraphy"/>
                              </a:rPr>
                              <m:t>1</m:t>
                            </m:r>
                          </m:sub>
                        </m:sSub>
                      </m:e>
                    </m:d>
                    <m:r>
                      <a:rPr lang="en-US" sz="2400" b="0" i="0" dirty="0" smtClean="0">
                        <a:solidFill>
                          <a:srgbClr val="000000"/>
                        </a:solidFill>
                        <a:latin typeface="Cambria Math" panose="02040503050406030204" pitchFamily="18" charset="0"/>
                        <a:cs typeface="Lucida Calligraphy"/>
                      </a:rPr>
                      <m:t>,</m:t>
                    </m:r>
                  </m:oMath>
                </a14:m>
                <a:r>
                  <a:rPr lang="en-US" sz="2400" dirty="0">
                    <a:solidFill>
                      <a:srgbClr val="000000"/>
                    </a:solidFill>
                    <a:cs typeface="Lucida Calligraphy"/>
                  </a:rPr>
                  <a:t> </a:t>
                </a:r>
                <a14:m>
                  <m:oMath xmlns:m="http://schemas.openxmlformats.org/officeDocument/2006/math">
                    <m:d>
                      <m:dPr>
                        <m:ctrlPr>
                          <a:rPr lang="en-US" sz="2400" b="1" i="1" dirty="0" smtClean="0">
                            <a:solidFill>
                              <a:srgbClr val="000000"/>
                            </a:solidFill>
                            <a:latin typeface="Cambria Math" panose="02040503050406030204" pitchFamily="18" charset="0"/>
                            <a:cs typeface="Lucida Calligraphy"/>
                          </a:rPr>
                        </m:ctrlPr>
                      </m:dPr>
                      <m:e>
                        <m:r>
                          <a:rPr lang="en-US" sz="2400" b="1" i="1" dirty="0">
                            <a:solidFill>
                              <a:srgbClr val="000000"/>
                            </a:solidFill>
                            <a:latin typeface="Cambria Math" panose="02040503050406030204" pitchFamily="18" charset="0"/>
                            <a:cs typeface="Lucida Calligraphy"/>
                          </a:rPr>
                          <m:t>𝒙</m:t>
                        </m:r>
                        <m:r>
                          <a:rPr lang="en-US" sz="2400" b="1" i="1" dirty="0">
                            <a:solidFill>
                              <a:srgbClr val="000000"/>
                            </a:solidFill>
                            <a:latin typeface="Cambria Math" panose="02040503050406030204" pitchFamily="18" charset="0"/>
                            <a:cs typeface="Lucida Calligraphy"/>
                          </a:rPr>
                          <m:t>’</m:t>
                        </m:r>
                        <m:r>
                          <a:rPr lang="en-US" sz="2400" i="1" baseline="-25000" dirty="0">
                            <a:solidFill>
                              <a:srgbClr val="000000"/>
                            </a:solidFill>
                            <a:latin typeface="Cambria Math" panose="02040503050406030204" pitchFamily="18" charset="0"/>
                            <a:cs typeface="Lucida Calligraphy"/>
                          </a:rPr>
                          <m:t>2</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a:solidFill>
                                  <a:srgbClr val="000000"/>
                                </a:solidFill>
                                <a:latin typeface="Cambria Math" panose="02040503050406030204" pitchFamily="18" charset="0"/>
                                <a:cs typeface="Lucida Calligraphy"/>
                              </a:rPr>
                              <m:t>’</m:t>
                            </m:r>
                          </m:e>
                          <m:sub>
                            <m:r>
                              <a:rPr lang="en-US" sz="2400" i="1" dirty="0">
                                <a:solidFill>
                                  <a:srgbClr val="000000"/>
                                </a:solidFill>
                                <a:latin typeface="Cambria Math" panose="02040503050406030204" pitchFamily="18" charset="0"/>
                                <a:cs typeface="Lucida Calligraphy"/>
                              </a:rPr>
                              <m:t>2</m:t>
                            </m:r>
                          </m:sub>
                        </m:sSub>
                      </m:e>
                    </m:d>
                    <m:r>
                      <a:rPr lang="en-US" sz="2400" b="0" i="1" dirty="0" smtClean="0">
                        <a:solidFill>
                          <a:srgbClr val="000000"/>
                        </a:solidFill>
                        <a:latin typeface="Cambria Math" panose="02040503050406030204" pitchFamily="18" charset="0"/>
                        <a:cs typeface="Lucida Calligraphy"/>
                      </a:rPr>
                      <m:t>, …,</m:t>
                    </m:r>
                    <m:r>
                      <a:rPr lang="en-US" sz="2400" i="1" dirty="0" smtClean="0">
                        <a:solidFill>
                          <a:srgbClr val="000000"/>
                        </a:solidFill>
                        <a:latin typeface="Cambria Math" panose="02040503050406030204" pitchFamily="18" charset="0"/>
                        <a:cs typeface="Lucida Calligraphy"/>
                      </a:rPr>
                      <m:t>(</m:t>
                    </m:r>
                    <m:r>
                      <a:rPr lang="en-US" sz="2400" b="1" i="1" dirty="0" err="1">
                        <a:solidFill>
                          <a:srgbClr val="000000"/>
                        </a:solidFill>
                        <a:latin typeface="Cambria Math" panose="02040503050406030204" pitchFamily="18" charset="0"/>
                        <a:cs typeface="Lucida Calligraphy"/>
                      </a:rPr>
                      <m:t>𝒙</m:t>
                    </m:r>
                    <m:r>
                      <a:rPr lang="en-US" sz="2400" b="1" i="1" dirty="0" err="1">
                        <a:solidFill>
                          <a:srgbClr val="000000"/>
                        </a:solidFill>
                        <a:latin typeface="Cambria Math" panose="02040503050406030204" pitchFamily="18" charset="0"/>
                        <a:cs typeface="Lucida Calligraphy"/>
                      </a:rPr>
                      <m:t>’</m:t>
                    </m:r>
                    <m:r>
                      <a:rPr lang="en-US" sz="2400" i="1" baseline="-25000" dirty="0" err="1">
                        <a:solidFill>
                          <a:srgbClr val="000000"/>
                        </a:solidFill>
                        <a:latin typeface="Cambria Math" panose="02040503050406030204" pitchFamily="18" charset="0"/>
                        <a:cs typeface="Lucida Calligraphy"/>
                      </a:rPr>
                      <m:t>𝑀</m:t>
                    </m:r>
                    <m:r>
                      <a:rPr lang="en-US" sz="2400" i="1" dirty="0">
                        <a:solidFill>
                          <a:srgbClr val="000000"/>
                        </a:solidFill>
                        <a:latin typeface="Cambria Math" panose="02040503050406030204" pitchFamily="18" charset="0"/>
                        <a:cs typeface="Lucida Calligraphy"/>
                      </a:rPr>
                      <m:t>, </m:t>
                    </m:r>
                    <m:r>
                      <a:rPr lang="en-US" sz="2400" i="1" dirty="0" err="1">
                        <a:solidFill>
                          <a:srgbClr val="000000"/>
                        </a:solidFill>
                        <a:latin typeface="Cambria Math" panose="02040503050406030204" pitchFamily="18" charset="0"/>
                        <a:cs typeface="Lucida Calligraphy"/>
                      </a:rPr>
                      <m:t>𝑦</m:t>
                    </m:r>
                    <m:r>
                      <a:rPr lang="en-US" sz="2400" i="1" dirty="0" err="1">
                        <a:solidFill>
                          <a:srgbClr val="000000"/>
                        </a:solidFill>
                        <a:latin typeface="Cambria Math" panose="02040503050406030204" pitchFamily="18" charset="0"/>
                        <a:cs typeface="Lucida Calligraphy"/>
                      </a:rPr>
                      <m:t>’</m:t>
                    </m:r>
                    <m:r>
                      <a:rPr lang="en-US" sz="2400" i="1" baseline="-25000" dirty="0" err="1">
                        <a:solidFill>
                          <a:srgbClr val="000000"/>
                        </a:solidFill>
                        <a:latin typeface="Cambria Math" panose="02040503050406030204" pitchFamily="18" charset="0"/>
                        <a:cs typeface="Lucida Calligraphy"/>
                      </a:rPr>
                      <m:t>𝑀</m:t>
                    </m:r>
                    <m:r>
                      <a:rPr lang="en-US" sz="2400" i="1" dirty="0">
                        <a:solidFill>
                          <a:srgbClr val="000000"/>
                        </a:solidFill>
                        <a:latin typeface="Cambria Math" panose="02040503050406030204" pitchFamily="18" charset="0"/>
                        <a:cs typeface="Lucida Calligraphy"/>
                      </a:rPr>
                      <m:t>)</m:t>
                    </m:r>
                  </m:oMath>
                </a14:m>
                <a:endParaRPr lang="en-US" sz="2400" dirty="0"/>
              </a:p>
              <a:p>
                <a:r>
                  <a:rPr lang="en-US" dirty="0"/>
                  <a:t>We measure </a:t>
                </a:r>
                <a:r>
                  <a:rPr lang="en-US" b="1" dirty="0"/>
                  <a:t>performance</a:t>
                </a:r>
                <a:r>
                  <a:rPr lang="en-US" dirty="0"/>
                  <a:t> by comparing   {</a:t>
                </a:r>
                <a14:m>
                  <m:oMath xmlns:m="http://schemas.openxmlformats.org/officeDocument/2006/math">
                    <m:r>
                      <a:rPr lang="en-US" i="1" dirty="0">
                        <a:solidFill>
                          <a:srgbClr val="000000"/>
                        </a:solidFill>
                        <a:latin typeface="Cambria Math" panose="02040503050406030204" pitchFamily="18" charset="0"/>
                      </a:rPr>
                      <m:t>𝑔</m:t>
                    </m:r>
                    <m:d>
                      <m:dPr>
                        <m:ctrlPr>
                          <a:rPr lang="en-US" b="1" i="1" dirty="0" smtClean="0">
                            <a:solidFill>
                              <a:srgbClr val="000000"/>
                            </a:solidFill>
                            <a:latin typeface="Cambria Math" panose="02040503050406030204" pitchFamily="18" charset="0"/>
                          </a:rPr>
                        </m:ctrlPr>
                      </m:dPr>
                      <m:e>
                        <m:r>
                          <a:rPr lang="en-US" sz="2400" b="1" i="1" dirty="0" smtClean="0">
                            <a:solidFill>
                              <a:srgbClr val="000000"/>
                            </a:solidFill>
                            <a:latin typeface="Cambria Math" panose="02040503050406030204" pitchFamily="18" charset="0"/>
                            <a:cs typeface="Lucida Calligraphy"/>
                          </a:rPr>
                          <m:t>𝒙</m:t>
                        </m:r>
                        <m:r>
                          <a:rPr lang="en-US" sz="2400" b="1" i="1" dirty="0" smtClean="0">
                            <a:solidFill>
                              <a:srgbClr val="000000"/>
                            </a:solidFill>
                            <a:latin typeface="Cambria Math" panose="02040503050406030204" pitchFamily="18" charset="0"/>
                            <a:cs typeface="Lucida Calligraphy"/>
                          </a:rPr>
                          <m:t>’</m:t>
                        </m:r>
                        <m:r>
                          <a:rPr lang="en-US" sz="2400" b="0" i="1" baseline="-25000" dirty="0" smtClean="0">
                            <a:solidFill>
                              <a:srgbClr val="000000"/>
                            </a:solidFill>
                            <a:latin typeface="Cambria Math" panose="02040503050406030204" pitchFamily="18" charset="0"/>
                            <a:cs typeface="Lucida Calligraphy"/>
                          </a:rPr>
                          <m:t>𝑖</m:t>
                        </m:r>
                      </m:e>
                    </m:d>
                    <m:r>
                      <a:rPr lang="en-US" sz="2400" b="0" i="1" dirty="0" smtClean="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 </m:t>
                    </m:r>
                    <m:r>
                      <a:rPr lang="en-US" sz="2400" i="1" dirty="0">
                        <a:solidFill>
                          <a:srgbClr val="000000"/>
                        </a:solidFill>
                        <a:latin typeface="Cambria Math" panose="02040503050406030204" pitchFamily="18" charset="0"/>
                        <a:cs typeface="Lucida Calligraphy"/>
                      </a:rPr>
                      <m:t>𝑦</m:t>
                    </m:r>
                    <m:sSub>
                      <m:sSubPr>
                        <m:ctrlPr>
                          <a:rPr lang="en-US" sz="2400" b="0" i="1" dirty="0" smtClean="0">
                            <a:solidFill>
                              <a:srgbClr val="000000"/>
                            </a:solidFill>
                            <a:latin typeface="Cambria Math" panose="02040503050406030204" pitchFamily="18" charset="0"/>
                            <a:cs typeface="Lucida Calligraphy"/>
                          </a:rPr>
                        </m:ctrlPr>
                      </m:sSubPr>
                      <m:e>
                        <m:r>
                          <a:rPr lang="en-US" sz="2400" i="1" dirty="0">
                            <a:solidFill>
                              <a:srgbClr val="000000"/>
                            </a:solidFill>
                            <a:latin typeface="Cambria Math" panose="02040503050406030204" pitchFamily="18" charset="0"/>
                            <a:cs typeface="Lucida Calligraphy"/>
                          </a:rPr>
                          <m:t>’</m:t>
                        </m:r>
                      </m:e>
                      <m:sub>
                        <m:r>
                          <a:rPr lang="en-US" sz="2400" b="0" i="1" dirty="0" smtClean="0">
                            <a:solidFill>
                              <a:srgbClr val="000000"/>
                            </a:solidFill>
                            <a:latin typeface="Cambria Math" panose="02040503050406030204" pitchFamily="18" charset="0"/>
                            <a:cs typeface="Lucida Calligraphy"/>
                          </a:rPr>
                          <m:t>𝑖</m:t>
                        </m:r>
                      </m:sub>
                    </m:sSub>
                    <m:r>
                      <a:rPr lang="en-US" sz="2400" b="0" i="1" dirty="0" smtClean="0">
                        <a:solidFill>
                          <a:srgbClr val="000000"/>
                        </a:solidFill>
                        <a:latin typeface="Cambria Math" panose="02040503050406030204" pitchFamily="18" charset="0"/>
                        <a:cs typeface="Lucida Calligraphy"/>
                      </a:rPr>
                      <m:t>}</m:t>
                    </m:r>
                    <m:r>
                      <a:rPr lang="en-US" i="1" baseline="-25000" dirty="0">
                        <a:solidFill>
                          <a:srgbClr val="000000"/>
                        </a:solidFill>
                        <a:latin typeface="Cambria Math" panose="02040503050406030204" pitchFamily="18" charset="0"/>
                        <a:cs typeface="Lucida Calligraphy"/>
                      </a:rPr>
                      <m:t>𝑖</m:t>
                    </m:r>
                    <m:r>
                      <a:rPr lang="en-US" b="0" i="1" baseline="-10000" dirty="0" smtClean="0">
                        <a:solidFill>
                          <a:srgbClr val="000000"/>
                        </a:solidFill>
                        <a:latin typeface="Cambria Math" panose="02040503050406030204" pitchFamily="18" charset="0"/>
                        <a:cs typeface="Lucida Calligraphy"/>
                      </a:rPr>
                      <m:t>=</m:t>
                    </m:r>
                    <m:r>
                      <a:rPr lang="en-US" b="0" i="1" baseline="-25000" dirty="0" smtClean="0">
                        <a:solidFill>
                          <a:srgbClr val="000000"/>
                        </a:solidFill>
                        <a:latin typeface="Cambria Math" panose="02040503050406030204" pitchFamily="18" charset="0"/>
                        <a:cs typeface="Lucida Calligraphy"/>
                      </a:rPr>
                      <m:t>1</m:t>
                    </m:r>
                    <m:r>
                      <a:rPr lang="en-US" b="0" i="1" baseline="-10000" dirty="0" smtClean="0">
                        <a:solidFill>
                          <a:srgbClr val="000000"/>
                        </a:solidFill>
                        <a:latin typeface="Cambria Math" panose="02040503050406030204" pitchFamily="18" charset="0"/>
                        <a:cs typeface="Lucida Calligraphy"/>
                      </a:rPr>
                      <m:t>,</m:t>
                    </m:r>
                    <m:r>
                      <a:rPr lang="en-US" b="0" i="1" baseline="-25000" dirty="0" smtClean="0">
                        <a:solidFill>
                          <a:srgbClr val="000000"/>
                        </a:solidFill>
                        <a:latin typeface="Cambria Math" panose="02040503050406030204" pitchFamily="18" charset="0"/>
                        <a:cs typeface="Lucida Calligraphy"/>
                      </a:rPr>
                      <m:t>𝑀</m:t>
                    </m:r>
                  </m:oMath>
                </a14:m>
                <a:endParaRPr lang="en-US" sz="2400" baseline="-25000" dirty="0"/>
              </a:p>
              <a:p>
                <a:endParaRPr lang="en-US" dirty="0"/>
              </a:p>
              <a:p>
                <a:r>
                  <a:rPr lang="en-US" dirty="0"/>
                  <a:t>Why does it work?</a:t>
                </a:r>
              </a:p>
              <a:p>
                <a:pPr lvl="1"/>
                <a:r>
                  <a:rPr lang="en-US" dirty="0"/>
                  <a:t>Test Data is assumed to be sampled form the same distribution as the Training Data</a:t>
                </a:r>
              </a:p>
              <a:p>
                <a:pPr lvl="1"/>
                <a:r>
                  <a:rPr lang="en-US" dirty="0" err="1"/>
                  <a:t>TrueError</a:t>
                </a:r>
                <a:r>
                  <a:rPr lang="en-US" dirty="0"/>
                  <a:t> &lt; </a:t>
                </a:r>
                <a:r>
                  <a:rPr lang="en-US" dirty="0" err="1"/>
                  <a:t>TrainError</a:t>
                </a:r>
                <a:r>
                  <a:rPr lang="en-US" dirty="0"/>
                  <a:t> + F(Complexity(H), 1/N) </a:t>
                </a:r>
              </a:p>
            </p:txBody>
          </p:sp>
        </mc:Choice>
        <mc:Fallback xmlns="">
          <p:sp>
            <p:nvSpPr>
              <p:cNvPr id="3" name="Content Placeholder 2">
                <a:extLst>
                  <a:ext uri="{FF2B5EF4-FFF2-40B4-BE49-F238E27FC236}">
                    <a16:creationId xmlns:a16="http://schemas.microsoft.com/office/drawing/2014/main" id="{14FF0645-575B-49CA-8E97-14C2F252119D}"/>
                  </a:ext>
                </a:extLst>
              </p:cNvPr>
              <p:cNvSpPr>
                <a:spLocks noGrp="1" noRot="1" noChangeAspect="1" noMove="1" noResize="1" noEditPoints="1" noAdjustHandles="1" noChangeArrowheads="1" noChangeShapeType="1" noTextEdit="1"/>
              </p:cNvSpPr>
              <p:nvPr>
                <p:ph idx="1"/>
              </p:nvPr>
            </p:nvSpPr>
            <p:spPr>
              <a:blipFill>
                <a:blip r:embed="rId2"/>
                <a:stretch>
                  <a:fillRect l="-333" t="-1087" b="-39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6562856-DF14-41AC-89BF-066673C27630}"/>
              </a:ext>
            </a:extLst>
          </p:cNvPr>
          <p:cNvSpPr>
            <a:spLocks noGrp="1"/>
          </p:cNvSpPr>
          <p:nvPr>
            <p:ph type="sldNum" sz="quarter" idx="11"/>
          </p:nvPr>
        </p:nvSpPr>
        <p:spPr/>
        <p:txBody>
          <a:bodyPr/>
          <a:lstStyle/>
          <a:p>
            <a:fld id="{BDF588C3-71D6-5D45-B118-1C664482E1C2}" type="slidenum">
              <a:rPr lang="en-US" smtClean="0"/>
              <a:t>4</a:t>
            </a:fld>
            <a:endParaRPr lang="en-US"/>
          </a:p>
        </p:txBody>
      </p:sp>
      <p:sp>
        <p:nvSpPr>
          <p:cNvPr id="5" name="Rectangle 4">
            <a:extLst>
              <a:ext uri="{FF2B5EF4-FFF2-40B4-BE49-F238E27FC236}">
                <a16:creationId xmlns:a16="http://schemas.microsoft.com/office/drawing/2014/main" id="{6961DC15-2C21-40EE-ADC5-09F7D6CDF58D}"/>
              </a:ext>
            </a:extLst>
          </p:cNvPr>
          <p:cNvSpPr/>
          <p:nvPr/>
        </p:nvSpPr>
        <p:spPr>
          <a:xfrm>
            <a:off x="5737013" y="5472612"/>
            <a:ext cx="433494" cy="270933"/>
          </a:xfrm>
          <a:prstGeom prst="rect">
            <a:avLst/>
          </a:prstGeom>
          <a:noFill/>
          <a:ln w="28575">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6" name="Rectangle 5">
            <a:extLst>
              <a:ext uri="{FF2B5EF4-FFF2-40B4-BE49-F238E27FC236}">
                <a16:creationId xmlns:a16="http://schemas.microsoft.com/office/drawing/2014/main" id="{64283EB5-28D2-43FA-AF88-F029B8585693}"/>
              </a:ext>
            </a:extLst>
          </p:cNvPr>
          <p:cNvSpPr/>
          <p:nvPr/>
        </p:nvSpPr>
        <p:spPr>
          <a:xfrm>
            <a:off x="8205892" y="2191173"/>
            <a:ext cx="433494" cy="270933"/>
          </a:xfrm>
          <a:prstGeom prst="rect">
            <a:avLst/>
          </a:prstGeom>
          <a:noFill/>
          <a:ln w="28575">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 name="Rectangle 6">
            <a:extLst>
              <a:ext uri="{FF2B5EF4-FFF2-40B4-BE49-F238E27FC236}">
                <a16:creationId xmlns:a16="http://schemas.microsoft.com/office/drawing/2014/main" id="{9DD2EEDF-4744-4F3E-80CD-75A6CCB1C826}"/>
              </a:ext>
            </a:extLst>
          </p:cNvPr>
          <p:cNvSpPr/>
          <p:nvPr/>
        </p:nvSpPr>
        <p:spPr>
          <a:xfrm>
            <a:off x="6119705" y="5107328"/>
            <a:ext cx="1872827" cy="270933"/>
          </a:xfrm>
          <a:prstGeom prst="rect">
            <a:avLst/>
          </a:prstGeom>
          <a:noFill/>
          <a:ln w="28575">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8" name="Speech Bubble: Rectangle 7">
            <a:extLst>
              <a:ext uri="{FF2B5EF4-FFF2-40B4-BE49-F238E27FC236}">
                <a16:creationId xmlns:a16="http://schemas.microsoft.com/office/drawing/2014/main" id="{7479153C-F60B-438E-A7C8-1663F0C09CDA}"/>
              </a:ext>
            </a:extLst>
          </p:cNvPr>
          <p:cNvSpPr/>
          <p:nvPr/>
        </p:nvSpPr>
        <p:spPr>
          <a:xfrm>
            <a:off x="9261323" y="1677124"/>
            <a:ext cx="1842348" cy="514774"/>
          </a:xfrm>
          <a:prstGeom prst="wedgeRectCallout">
            <a:avLst>
              <a:gd name="adj1" fmla="val -70641"/>
              <a:gd name="adj2" fmla="val 68854"/>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latin typeface="+mj-lt"/>
                <a:ea typeface="Helvetica Neue" charset="0"/>
                <a:cs typeface="Helvetica Neue" charset="0"/>
              </a:rPr>
              <a:t>Does the label carry any meaning?</a:t>
            </a:r>
          </a:p>
        </p:txBody>
      </p:sp>
      <p:sp>
        <p:nvSpPr>
          <p:cNvPr id="9" name="Speech Bubble: Rectangle 8">
            <a:extLst>
              <a:ext uri="{FF2B5EF4-FFF2-40B4-BE49-F238E27FC236}">
                <a16:creationId xmlns:a16="http://schemas.microsoft.com/office/drawing/2014/main" id="{64A7FD7D-EC9C-415B-8D4C-A1ADD0D6D5C6}"/>
              </a:ext>
            </a:extLst>
          </p:cNvPr>
          <p:cNvSpPr/>
          <p:nvPr/>
        </p:nvSpPr>
        <p:spPr>
          <a:xfrm>
            <a:off x="9261322" y="2468876"/>
            <a:ext cx="1837751" cy="721363"/>
          </a:xfrm>
          <a:prstGeom prst="wedgeRectCallout">
            <a:avLst>
              <a:gd name="adj1" fmla="val -291175"/>
              <a:gd name="adj2" fmla="val -2199"/>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latin typeface="+mj-lt"/>
                <a:ea typeface="Helvetica Neue" charset="0"/>
                <a:cs typeface="Helvetica Neue" charset="0"/>
              </a:rPr>
              <a:t>What if the set Y changes after training? </a:t>
            </a:r>
          </a:p>
        </p:txBody>
      </p:sp>
      <p:sp>
        <p:nvSpPr>
          <p:cNvPr id="10" name="Speech Bubble: Rectangle 9">
            <a:extLst>
              <a:ext uri="{FF2B5EF4-FFF2-40B4-BE49-F238E27FC236}">
                <a16:creationId xmlns:a16="http://schemas.microsoft.com/office/drawing/2014/main" id="{4A2394E5-F580-4024-8719-EF7DE67653E4}"/>
              </a:ext>
            </a:extLst>
          </p:cNvPr>
          <p:cNvSpPr/>
          <p:nvPr/>
        </p:nvSpPr>
        <p:spPr>
          <a:xfrm>
            <a:off x="9261322" y="4093389"/>
            <a:ext cx="1842348" cy="514774"/>
          </a:xfrm>
          <a:prstGeom prst="wedgeRectCallout">
            <a:avLst>
              <a:gd name="adj1" fmla="val -155935"/>
              <a:gd name="adj2" fmla="val 135959"/>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latin typeface="+mj-lt"/>
                <a:ea typeface="Helvetica Neue" charset="0"/>
                <a:cs typeface="Helvetica Neue" charset="0"/>
              </a:rPr>
              <a:t>What if that doesn’t hold?</a:t>
            </a:r>
          </a:p>
        </p:txBody>
      </p:sp>
      <p:sp>
        <p:nvSpPr>
          <p:cNvPr id="11" name="Speech Bubble: Rectangle 10">
            <a:extLst>
              <a:ext uri="{FF2B5EF4-FFF2-40B4-BE49-F238E27FC236}">
                <a16:creationId xmlns:a16="http://schemas.microsoft.com/office/drawing/2014/main" id="{3DA26575-CE6A-402C-9FB1-936BDADE50A7}"/>
              </a:ext>
            </a:extLst>
          </p:cNvPr>
          <p:cNvSpPr/>
          <p:nvPr/>
        </p:nvSpPr>
        <p:spPr>
          <a:xfrm>
            <a:off x="9256725" y="5673572"/>
            <a:ext cx="1842348" cy="514774"/>
          </a:xfrm>
          <a:prstGeom prst="wedgeRectCallout">
            <a:avLst>
              <a:gd name="adj1" fmla="val -207773"/>
              <a:gd name="adj2" fmla="val -41672"/>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latin typeface="+mj-lt"/>
                <a:ea typeface="Helvetica Neue" charset="0"/>
                <a:cs typeface="Helvetica Neue" charset="0"/>
              </a:rPr>
              <a:t>What if N is small?</a:t>
            </a:r>
          </a:p>
        </p:txBody>
      </p:sp>
      <p:sp>
        <p:nvSpPr>
          <p:cNvPr id="12" name="Rectangle 11">
            <a:extLst>
              <a:ext uri="{FF2B5EF4-FFF2-40B4-BE49-F238E27FC236}">
                <a16:creationId xmlns:a16="http://schemas.microsoft.com/office/drawing/2014/main" id="{87A60B4F-5036-411C-BC14-C5542B00ECA3}"/>
              </a:ext>
            </a:extLst>
          </p:cNvPr>
          <p:cNvSpPr/>
          <p:nvPr/>
        </p:nvSpPr>
        <p:spPr>
          <a:xfrm>
            <a:off x="2777064" y="2551851"/>
            <a:ext cx="298029" cy="270933"/>
          </a:xfrm>
          <a:prstGeom prst="rect">
            <a:avLst/>
          </a:prstGeom>
          <a:noFill/>
          <a:ln w="28575">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3" name="Arrow: Down 12">
            <a:extLst>
              <a:ext uri="{FF2B5EF4-FFF2-40B4-BE49-F238E27FC236}">
                <a16:creationId xmlns:a16="http://schemas.microsoft.com/office/drawing/2014/main" id="{BDEA6F12-610E-4715-96A9-FD94F9C132A6}"/>
              </a:ext>
            </a:extLst>
          </p:cNvPr>
          <p:cNvSpPr/>
          <p:nvPr/>
        </p:nvSpPr>
        <p:spPr>
          <a:xfrm>
            <a:off x="11582400" y="1878419"/>
            <a:ext cx="138610" cy="721363"/>
          </a:xfrm>
          <a:prstGeom prst="downArrow">
            <a:avLst/>
          </a:prstGeom>
          <a:solidFill>
            <a:schemeClr val="bg1"/>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4" name="Arrow: Down 13">
            <a:extLst>
              <a:ext uri="{FF2B5EF4-FFF2-40B4-BE49-F238E27FC236}">
                <a16:creationId xmlns:a16="http://schemas.microsoft.com/office/drawing/2014/main" id="{2AEA8EF3-355D-48B8-BA34-1EA79A48F9A8}"/>
              </a:ext>
            </a:extLst>
          </p:cNvPr>
          <p:cNvSpPr/>
          <p:nvPr/>
        </p:nvSpPr>
        <p:spPr>
          <a:xfrm>
            <a:off x="11582400" y="3420139"/>
            <a:ext cx="138610" cy="721363"/>
          </a:xfrm>
          <a:prstGeom prst="downArrow">
            <a:avLst/>
          </a:prstGeom>
          <a:solidFill>
            <a:schemeClr val="bg1"/>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5" name="Arrow: Down 14">
            <a:extLst>
              <a:ext uri="{FF2B5EF4-FFF2-40B4-BE49-F238E27FC236}">
                <a16:creationId xmlns:a16="http://schemas.microsoft.com/office/drawing/2014/main" id="{35A7A40F-3260-4E85-BED4-04485D3EABA4}"/>
              </a:ext>
            </a:extLst>
          </p:cNvPr>
          <p:cNvSpPr/>
          <p:nvPr/>
        </p:nvSpPr>
        <p:spPr>
          <a:xfrm>
            <a:off x="11582400" y="4937052"/>
            <a:ext cx="138610" cy="721363"/>
          </a:xfrm>
          <a:prstGeom prst="downArrow">
            <a:avLst/>
          </a:prstGeom>
          <a:solidFill>
            <a:schemeClr val="bg1"/>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Rectangle 15">
            <a:extLst>
              <a:ext uri="{FF2B5EF4-FFF2-40B4-BE49-F238E27FC236}">
                <a16:creationId xmlns:a16="http://schemas.microsoft.com/office/drawing/2014/main" id="{C2B399C8-7289-42DB-B5F3-2AD7DE950106}"/>
              </a:ext>
            </a:extLst>
          </p:cNvPr>
          <p:cNvSpPr/>
          <p:nvPr/>
        </p:nvSpPr>
        <p:spPr>
          <a:xfrm>
            <a:off x="9904305" y="1943073"/>
            <a:ext cx="891285" cy="233924"/>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345197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50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50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50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455357" y="28723"/>
            <a:ext cx="11360700" cy="763500"/>
          </a:xfrm>
        </p:spPr>
        <p:txBody>
          <a:bodyPr/>
          <a:lstStyle/>
          <a:p>
            <a:pPr lvl="0"/>
            <a:r>
              <a:rPr lang="en-US" dirty="0">
                <a:sym typeface="Helvetica Neue"/>
              </a:rPr>
              <a:t>More Reasoning: Event Complexes </a:t>
            </a:r>
            <a:r>
              <a:rPr lang="en-US" sz="2000" dirty="0">
                <a:solidFill>
                  <a:srgbClr val="0070C0"/>
                </a:solidFill>
                <a:sym typeface="Helvetica Neue"/>
              </a:rPr>
              <a:t>[Wang et al. EMNLP’20]</a:t>
            </a:r>
            <a:endParaRPr lang="en-US" dirty="0">
              <a:solidFill>
                <a:srgbClr val="0070C0"/>
              </a:solidFill>
              <a:sym typeface="Helvetica Neue"/>
            </a:endParaRPr>
          </a:p>
        </p:txBody>
      </p:sp>
      <p:sp>
        <p:nvSpPr>
          <p:cNvPr id="106" name="Google Shape;106;p12"/>
          <p:cNvSpPr txBox="1">
            <a:spLocks noGrp="1"/>
          </p:cNvSpPr>
          <p:nvPr>
            <p:ph type="body" idx="1"/>
          </p:nvPr>
        </p:nvSpPr>
        <p:spPr>
          <a:xfrm>
            <a:off x="375843" y="1023749"/>
            <a:ext cx="11360700" cy="4555200"/>
          </a:xfrm>
        </p:spPr>
        <p:txBody>
          <a:bodyPr/>
          <a:lstStyle/>
          <a:p>
            <a:pPr lvl="0">
              <a:buClrTx/>
              <a:buFont typeface="Wingdings" panose="05000000000000000000" pitchFamily="2" charset="2"/>
              <a:buChar char="q"/>
            </a:pPr>
            <a:r>
              <a:rPr lang="en-US" dirty="0"/>
              <a:t>Temporal Relations</a:t>
            </a:r>
          </a:p>
          <a:p>
            <a:pPr>
              <a:buClrTx/>
              <a:buFont typeface="Wingdings" panose="05000000000000000000" pitchFamily="2" charset="2"/>
              <a:buChar char="q"/>
            </a:pPr>
            <a:r>
              <a:rPr lang="en-US" dirty="0"/>
              <a:t>Subevent Relations</a:t>
            </a:r>
          </a:p>
          <a:p>
            <a:pPr lvl="0">
              <a:buClrTx/>
              <a:buFont typeface="Wingdings" panose="05000000000000000000" pitchFamily="2" charset="2"/>
              <a:buChar char="q"/>
            </a:pPr>
            <a:r>
              <a:rPr lang="en-US" dirty="0"/>
              <a:t>Event Coreference</a:t>
            </a:r>
          </a:p>
        </p:txBody>
      </p:sp>
      <p:pic>
        <p:nvPicPr>
          <p:cNvPr id="107" name="Google Shape;107;p12"/>
          <p:cNvPicPr preferRelativeResize="0"/>
          <p:nvPr/>
        </p:nvPicPr>
        <p:blipFill rotWithShape="1">
          <a:blip r:embed="rId3">
            <a:alphaModFix/>
          </a:blip>
          <a:srcRect/>
          <a:stretch/>
        </p:blipFill>
        <p:spPr>
          <a:xfrm>
            <a:off x="1334100" y="2654867"/>
            <a:ext cx="9523800" cy="3934299"/>
          </a:xfrm>
          <a:prstGeom prst="rect">
            <a:avLst/>
          </a:prstGeom>
          <a:noFill/>
          <a:ln>
            <a:noFill/>
          </a:ln>
        </p:spPr>
      </p:pic>
      <p:pic>
        <p:nvPicPr>
          <p:cNvPr id="108" name="Google Shape;108;p12"/>
          <p:cNvPicPr preferRelativeResize="0"/>
          <p:nvPr/>
        </p:nvPicPr>
        <p:blipFill rotWithShape="1">
          <a:blip r:embed="rId4">
            <a:alphaModFix/>
          </a:blip>
          <a:srcRect/>
          <a:stretch/>
        </p:blipFill>
        <p:spPr>
          <a:xfrm>
            <a:off x="6202192" y="1133125"/>
            <a:ext cx="5764966" cy="2960090"/>
          </a:xfrm>
          <a:prstGeom prst="rect">
            <a:avLst/>
          </a:prstGeom>
          <a:noFill/>
          <a:ln>
            <a:noFill/>
          </a:ln>
        </p:spPr>
      </p:pic>
      <p:pic>
        <p:nvPicPr>
          <p:cNvPr id="109" name="Google Shape;109;p12"/>
          <p:cNvPicPr preferRelativeResize="0"/>
          <p:nvPr/>
        </p:nvPicPr>
        <p:blipFill rotWithShape="1">
          <a:blip r:embed="rId5">
            <a:alphaModFix/>
          </a:blip>
          <a:srcRect/>
          <a:stretch/>
        </p:blipFill>
        <p:spPr>
          <a:xfrm>
            <a:off x="964900" y="3141975"/>
            <a:ext cx="5396785" cy="2960100"/>
          </a:xfrm>
          <a:prstGeom prst="rect">
            <a:avLst/>
          </a:prstGeom>
          <a:noFill/>
          <a:ln>
            <a:noFill/>
          </a:ln>
        </p:spPr>
      </p:pic>
      <p:sp>
        <p:nvSpPr>
          <p:cNvPr id="111" name="Google Shape;111;p12"/>
          <p:cNvSpPr/>
          <p:nvPr/>
        </p:nvSpPr>
        <p:spPr>
          <a:xfrm rot="-2273275">
            <a:off x="8133327" y="2914035"/>
            <a:ext cx="466034" cy="272984"/>
          </a:xfrm>
          <a:prstGeom prst="rightArrow">
            <a:avLst>
              <a:gd name="adj1" fmla="val 50000"/>
              <a:gd name="adj2" fmla="val 50000"/>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12"/>
          <p:cNvSpPr/>
          <p:nvPr/>
        </p:nvSpPr>
        <p:spPr>
          <a:xfrm rot="-2273275">
            <a:off x="10213027" y="2914035"/>
            <a:ext cx="466034" cy="272984"/>
          </a:xfrm>
          <a:prstGeom prst="rightArrow">
            <a:avLst>
              <a:gd name="adj1" fmla="val 50000"/>
              <a:gd name="adj2" fmla="val 50000"/>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2"/>
          <p:cNvSpPr/>
          <p:nvPr/>
        </p:nvSpPr>
        <p:spPr>
          <a:xfrm rot="-2273275">
            <a:off x="10285127" y="4062985"/>
            <a:ext cx="466034" cy="272984"/>
          </a:xfrm>
          <a:prstGeom prst="rightArrow">
            <a:avLst>
              <a:gd name="adj1" fmla="val 50000"/>
              <a:gd name="adj2" fmla="val 50000"/>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9" name="Google Shape;119;p12"/>
          <p:cNvPicPr preferRelativeResize="0"/>
          <p:nvPr/>
        </p:nvPicPr>
        <p:blipFill>
          <a:blip r:embed="rId6">
            <a:alphaModFix/>
          </a:blip>
          <a:stretch>
            <a:fillRect/>
          </a:stretch>
        </p:blipFill>
        <p:spPr>
          <a:xfrm>
            <a:off x="4965424" y="1845586"/>
            <a:ext cx="1992740" cy="243200"/>
          </a:xfrm>
          <a:prstGeom prst="rect">
            <a:avLst/>
          </a:prstGeom>
          <a:noFill/>
          <a:ln>
            <a:noFill/>
          </a:ln>
        </p:spPr>
      </p:pic>
      <p:pic>
        <p:nvPicPr>
          <p:cNvPr id="120" name="Google Shape;120;p12"/>
          <p:cNvPicPr preferRelativeResize="0"/>
          <p:nvPr/>
        </p:nvPicPr>
        <p:blipFill>
          <a:blip r:embed="rId7">
            <a:alphaModFix/>
          </a:blip>
          <a:stretch>
            <a:fillRect/>
          </a:stretch>
        </p:blipFill>
        <p:spPr>
          <a:xfrm>
            <a:off x="4965425" y="2132255"/>
            <a:ext cx="3506551" cy="243207"/>
          </a:xfrm>
          <a:prstGeom prst="rect">
            <a:avLst/>
          </a:prstGeom>
          <a:noFill/>
          <a:ln>
            <a:noFill/>
          </a:ln>
        </p:spPr>
      </p:pic>
      <p:pic>
        <p:nvPicPr>
          <p:cNvPr id="121" name="Google Shape;121;p12"/>
          <p:cNvPicPr preferRelativeResize="0"/>
          <p:nvPr/>
        </p:nvPicPr>
        <p:blipFill>
          <a:blip r:embed="rId8">
            <a:alphaModFix/>
          </a:blip>
          <a:stretch>
            <a:fillRect/>
          </a:stretch>
        </p:blipFill>
        <p:spPr>
          <a:xfrm>
            <a:off x="4965425" y="2418938"/>
            <a:ext cx="4354150" cy="243200"/>
          </a:xfrm>
          <a:prstGeom prst="rect">
            <a:avLst/>
          </a:prstGeom>
          <a:noFill/>
          <a:ln>
            <a:noFill/>
          </a:ln>
        </p:spPr>
      </p:pic>
      <p:sp>
        <p:nvSpPr>
          <p:cNvPr id="7" name="Speech Bubble: Rectangle 6">
            <a:extLst>
              <a:ext uri="{FF2B5EF4-FFF2-40B4-BE49-F238E27FC236}">
                <a16:creationId xmlns:a16="http://schemas.microsoft.com/office/drawing/2014/main" id="{FEA9F9F5-8FAC-4B28-875E-FD9EF891BE16}"/>
              </a:ext>
            </a:extLst>
          </p:cNvPr>
          <p:cNvSpPr/>
          <p:nvPr/>
        </p:nvSpPr>
        <p:spPr>
          <a:xfrm>
            <a:off x="3584252" y="925629"/>
            <a:ext cx="4514369" cy="642048"/>
          </a:xfrm>
          <a:prstGeom prst="wedgeRectCallout">
            <a:avLst>
              <a:gd name="adj1" fmla="val 14265"/>
              <a:gd name="adj2" fmla="val 95009"/>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Enforcing more logical</a:t>
            </a:r>
            <a:r>
              <a:rPr kumimoji="0" lang="en-US" sz="1400" b="0" i="0" u="none" strike="noStrike" kern="0" cap="none" spc="0" normalizeH="0" baseline="0" noProof="0" dirty="0">
                <a:ln>
                  <a:noFill/>
                </a:ln>
                <a:solidFill>
                  <a:srgbClr val="000000"/>
                </a:solidFill>
                <a:effectLst/>
                <a:uLnTx/>
                <a:uFillTx/>
                <a:latin typeface="+mj-lt"/>
                <a:cs typeface="Arial"/>
                <a:sym typeface="Arial"/>
              </a:rPr>
              <a:t> </a:t>
            </a:r>
            <a:r>
              <a:rPr lang="en-US" sz="1400" kern="0" dirty="0">
                <a:solidFill>
                  <a:srgbClr val="000000"/>
                </a:solidFill>
                <a:latin typeface="+mj-lt"/>
                <a:cs typeface="Arial"/>
                <a:sym typeface="Arial"/>
              </a:rPr>
              <a:t>constraints</a:t>
            </a: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 </a:t>
            </a:r>
            <a:r>
              <a:rPr lang="en-US" sz="1400" kern="0" dirty="0">
                <a:solidFill>
                  <a:srgbClr val="000000"/>
                </a:solidFill>
                <a:latin typeface="+mj-lt"/>
                <a:ea typeface="Arial"/>
                <a:cs typeface="Arial"/>
                <a:sym typeface="Arial"/>
              </a:rPr>
              <a:t>Temporal</a:t>
            </a: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mj-lt"/>
                <a:cs typeface="Arial"/>
                <a:sym typeface="Arial"/>
              </a:rPr>
              <a:t>S</a:t>
            </a: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ymm</a:t>
            </a:r>
            <a:r>
              <a:rPr kumimoji="0" lang="en-US" sz="1400" b="0" i="0" u="none" strike="noStrike" kern="0" cap="none" spc="0" normalizeH="0" baseline="0" noProof="0" dirty="0">
                <a:ln>
                  <a:noFill/>
                </a:ln>
                <a:solidFill>
                  <a:srgbClr val="000000"/>
                </a:solidFill>
                <a:effectLst/>
                <a:uLnTx/>
                <a:uFillTx/>
                <a:latin typeface="+mj-lt"/>
                <a:cs typeface="Arial"/>
                <a:sym typeface="Arial"/>
              </a:rPr>
              <a:t>etry, and Conjunctive by </a:t>
            </a:r>
            <a:r>
              <a:rPr kumimoji="0" lang="en-US" sz="1400" b="1" i="0" u="none" strike="noStrike" kern="0" cap="none" spc="0" normalizeH="0" baseline="0" noProof="0" dirty="0">
                <a:ln>
                  <a:noFill/>
                </a:ln>
                <a:solidFill>
                  <a:srgbClr val="000000"/>
                </a:solidFill>
                <a:effectLst/>
                <a:uLnTx/>
                <a:uFillTx/>
                <a:latin typeface="+mj-lt"/>
                <a:cs typeface="Arial"/>
                <a:sym typeface="Arial"/>
              </a:rPr>
              <a:t>converting declarative constraints into differentiable learning objectives  </a:t>
            </a:r>
            <a:r>
              <a:rPr kumimoji="0" lang="en-US" sz="1400" b="0" i="0" u="none" strike="noStrike" kern="0" cap="none" spc="0" normalizeH="0" baseline="0" noProof="0" dirty="0">
                <a:ln>
                  <a:noFill/>
                </a:ln>
                <a:solidFill>
                  <a:srgbClr val="000000"/>
                </a:solidFill>
                <a:effectLst/>
                <a:uLnTx/>
                <a:uFillTx/>
                <a:latin typeface="+mj-lt"/>
                <a:cs typeface="Arial"/>
                <a:sym typeface="Arial"/>
              </a:rPr>
              <a:t>[Li &amp; Srikumar ACL’19]</a:t>
            </a:r>
            <a:endParaRPr kumimoji="0" lang="en-US" sz="14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3" name="Slide Number Placeholder 2">
            <a:extLst>
              <a:ext uri="{FF2B5EF4-FFF2-40B4-BE49-F238E27FC236}">
                <a16:creationId xmlns:a16="http://schemas.microsoft.com/office/drawing/2014/main" id="{5D5A8E87-FCFF-48E6-A534-1B26F5EB3F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36699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par>
                                <p:cTn id="13" presetID="10" presetClass="exit" presetSubtype="0" fill="hold" nodeType="withEffect">
                                  <p:stCondLst>
                                    <p:cond delay="0"/>
                                  </p:stCondLst>
                                  <p:childTnLst>
                                    <p:animEffect transition="out" filter="fade">
                                      <p:cBhvr>
                                        <p:cTn id="14" dur="1000"/>
                                        <p:tgtEl>
                                          <p:spTgt spid="111"/>
                                        </p:tgtEl>
                                      </p:cBhvr>
                                    </p:animEffect>
                                    <p:set>
                                      <p:cBhvr>
                                        <p:cTn id="15" dur="1" fill="hold">
                                          <p:stCondLst>
                                            <p:cond delay="1000"/>
                                          </p:stCondLst>
                                        </p:cTn>
                                        <p:tgtEl>
                                          <p:spTgt spid="1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1000"/>
                                        <p:tgtEl>
                                          <p:spTgt spid="1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112"/>
                                        </p:tgtEl>
                                      </p:cBhvr>
                                    </p:animEffect>
                                    <p:set>
                                      <p:cBhvr>
                                        <p:cTn id="25" dur="1" fill="hold">
                                          <p:stCondLst>
                                            <p:cond delay="1000"/>
                                          </p:stCondLst>
                                        </p:cTn>
                                        <p:tgtEl>
                                          <p:spTgt spid="11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1000"/>
                                        <p:tgtEl>
                                          <p:spTgt spid="1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1000"/>
                                        <p:tgtEl>
                                          <p:spTgt spid="113"/>
                                        </p:tgtEl>
                                      </p:cBhvr>
                                    </p:animEffect>
                                    <p:set>
                                      <p:cBhvr>
                                        <p:cTn id="33" dur="1" fill="hold">
                                          <p:stCondLst>
                                            <p:cond delay="1000"/>
                                          </p:stCondLst>
                                        </p:cTn>
                                        <p:tgtEl>
                                          <p:spTgt spid="11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111"/>
                                        </p:tgtEl>
                                      </p:cBhvr>
                                    </p:animEffect>
                                    <p:set>
                                      <p:cBhvr>
                                        <p:cTn id="36" dur="1" fill="hold">
                                          <p:stCondLst>
                                            <p:cond delay="1000"/>
                                          </p:stCondLst>
                                        </p:cTn>
                                        <p:tgtEl>
                                          <p:spTgt spid="1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2" fill="hold" nodeType="clickEffect">
                                  <p:stCondLst>
                                    <p:cond delay="0"/>
                                  </p:stCondLst>
                                  <p:childTnLst>
                                    <p:anim calcmode="lin" valueType="num">
                                      <p:cBhvr additive="base">
                                        <p:cTn id="40" dur="1000"/>
                                        <p:tgtEl>
                                          <p:spTgt spid="108"/>
                                        </p:tgtEl>
                                        <p:attrNameLst>
                                          <p:attrName>ppt_x</p:attrName>
                                        </p:attrNameLst>
                                      </p:cBhvr>
                                      <p:tavLst>
                                        <p:tav tm="0">
                                          <p:val>
                                            <p:strVal val="#ppt_x"/>
                                          </p:val>
                                        </p:tav>
                                        <p:tav tm="100000">
                                          <p:val>
                                            <p:strVal val="#ppt_x+1"/>
                                          </p:val>
                                        </p:tav>
                                      </p:tavLst>
                                    </p:anim>
                                    <p:set>
                                      <p:cBhvr>
                                        <p:cTn id="41" dur="1" fill="hold">
                                          <p:stCondLst>
                                            <p:cond delay="1000"/>
                                          </p:stCondLst>
                                        </p:cTn>
                                        <p:tgtEl>
                                          <p:spTgt spid="108"/>
                                        </p:tgtEl>
                                        <p:attrNameLst>
                                          <p:attrName>style.visibility</p:attrName>
                                        </p:attrNameLst>
                                      </p:cBhvr>
                                      <p:to>
                                        <p:strVal val="hidden"/>
                                      </p:to>
                                    </p:set>
                                  </p:childTnLst>
                                </p:cTn>
                              </p:par>
                              <p:par>
                                <p:cTn id="42" presetID="2" presetClass="exit" presetSubtype="8" fill="hold" nodeType="withEffect">
                                  <p:stCondLst>
                                    <p:cond delay="0"/>
                                  </p:stCondLst>
                                  <p:childTnLst>
                                    <p:anim calcmode="lin" valueType="num">
                                      <p:cBhvr additive="base">
                                        <p:cTn id="43" dur="1000"/>
                                        <p:tgtEl>
                                          <p:spTgt spid="109"/>
                                        </p:tgtEl>
                                        <p:attrNameLst>
                                          <p:attrName>ppt_x</p:attrName>
                                        </p:attrNameLst>
                                      </p:cBhvr>
                                      <p:tavLst>
                                        <p:tav tm="0">
                                          <p:val>
                                            <p:strVal val="#ppt_x"/>
                                          </p:val>
                                        </p:tav>
                                        <p:tav tm="100000">
                                          <p:val>
                                            <p:strVal val="#ppt_x-1"/>
                                          </p:val>
                                        </p:tav>
                                      </p:tavLst>
                                    </p:anim>
                                    <p:set>
                                      <p:cBhvr>
                                        <p:cTn id="44" dur="1" fill="hold">
                                          <p:stCondLst>
                                            <p:cond delay="1000"/>
                                          </p:stCondLst>
                                        </p:cTn>
                                        <p:tgtEl>
                                          <p:spTgt spid="109"/>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1000"/>
                                        <p:tgtEl>
                                          <p:spTgt spid="107"/>
                                        </p:tgtEl>
                                      </p:cBhvr>
                                    </p:animEffect>
                                  </p:childTnLst>
                                </p:cTn>
                              </p:par>
                              <p:par>
                                <p:cTn id="48" presetID="1" presetClass="entr" presetSubtype="0" fill="hold" grpId="0" nodeType="withEffect">
                                  <p:stCondLst>
                                    <p:cond delay="0"/>
                                  </p:stCondLst>
                                  <p:childTnLst>
                                    <p:set>
                                      <p:cBhvr>
                                        <p:cTn id="49" dur="1" fill="hold">
                                          <p:stCondLst>
                                            <p:cond delay="999"/>
                                          </p:stCondLst>
                                        </p:cTn>
                                        <p:tgtEl>
                                          <p:spTgt spid="7"/>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1000"/>
                                        <p:tgtEl>
                                          <p:spTgt spid="119"/>
                                        </p:tgtEl>
                                      </p:cBhvr>
                                    </p:animEffect>
                                  </p:childTnLst>
                                </p:cTn>
                              </p:par>
                              <p:par>
                                <p:cTn id="53" presetID="10" presetClass="entr" presetSubtype="0" fill="hold" nodeType="with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fade">
                                      <p:cBhvr>
                                        <p:cTn id="55" dur="1000"/>
                                        <p:tgtEl>
                                          <p:spTgt spid="121"/>
                                        </p:tgtEl>
                                      </p:cBhvr>
                                    </p:animEffect>
                                  </p:childTnLst>
                                </p:cTn>
                              </p:par>
                              <p:par>
                                <p:cTn id="56" presetID="10" presetClass="entr" presetSubtype="0" fill="hold" nodeType="withEffect">
                                  <p:stCondLst>
                                    <p:cond delay="0"/>
                                  </p:stCondLst>
                                  <p:childTnLst>
                                    <p:set>
                                      <p:cBhvr>
                                        <p:cTn id="57" dur="1" fill="hold">
                                          <p:stCondLst>
                                            <p:cond delay="0"/>
                                          </p:stCondLst>
                                        </p:cTn>
                                        <p:tgtEl>
                                          <p:spTgt spid="120"/>
                                        </p:tgtEl>
                                        <p:attrNameLst>
                                          <p:attrName>style.visibility</p:attrName>
                                        </p:attrNameLst>
                                      </p:cBhvr>
                                      <p:to>
                                        <p:strVal val="visible"/>
                                      </p:to>
                                    </p:set>
                                    <p:animEffect transition="in" filter="fade">
                                      <p:cBhvr>
                                        <p:cTn id="58"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3810000" y="2973388"/>
            <a:ext cx="647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60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b="1" u="sng">
                <a:solidFill>
                  <a:srgbClr val="FF0000"/>
                </a:solidFill>
                <a:latin typeface="Calibri" pitchFamily="34" charset="0"/>
                <a:ea typeface="Arial Unicode MS" pitchFamily="34" charset="-128"/>
                <a:cs typeface="Arial Unicode MS" pitchFamily="34" charset="-128"/>
              </a:rPr>
              <a:t>Prediction result of a trained HMM</a:t>
            </a:r>
            <a:endParaRPr lang="en-US" sz="2000" b="1" i="1" u="sng">
              <a:solidFill>
                <a:srgbClr val="008000"/>
              </a:solidFill>
              <a:latin typeface="Calibri" pitchFamily="34" charset="0"/>
              <a:ea typeface="Arial Unicode MS" pitchFamily="34" charset="-128"/>
              <a:cs typeface="Arial Unicode MS" pitchFamily="34" charset="-128"/>
            </a:endParaRP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i="1">
                <a:solidFill>
                  <a:srgbClr val="008000"/>
                </a:solidFill>
                <a:latin typeface="Courier New" pitchFamily="49" charset="0"/>
                <a:ea typeface="Arial Unicode MS" pitchFamily="34" charset="-128"/>
                <a:cs typeface="Arial Unicode MS" pitchFamily="34" charset="-128"/>
              </a:rPr>
              <a:t>		</a:t>
            </a:r>
            <a:r>
              <a:rPr lang="en-US">
                <a:solidFill>
                  <a:srgbClr val="000000"/>
                </a:solidFill>
                <a:latin typeface="Tempus Sans ITC" pitchFamily="82" charset="0"/>
                <a:ea typeface="Arial Unicode MS" pitchFamily="34" charset="-128"/>
                <a:cs typeface="Arial Unicode MS" pitchFamily="34" charset="-128"/>
              </a:rPr>
              <a:t>Lars Ole Andersen . Program analysis and</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specialization for the </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C </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Programming language</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  PhD thesis .</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DIKU , University of Copenhagen , May</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1994 .</a:t>
            </a:r>
          </a:p>
          <a:p>
            <a:pPr marL="341313" indent="-341313" defTabSz="457200">
              <a:spcBef>
                <a:spcPts val="450"/>
              </a:spcBef>
              <a:buClr>
                <a:srgbClr val="000000"/>
              </a:buClr>
              <a:buSzPct val="1000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US">
              <a:solidFill>
                <a:srgbClr val="000000"/>
              </a:solidFill>
              <a:latin typeface="Tempus Sans ITC" pitchFamily="82" charset="0"/>
              <a:ea typeface="Arial Unicode MS" pitchFamily="34" charset="-128"/>
              <a:cs typeface="Arial Unicode MS" pitchFamily="34" charset="-128"/>
            </a:endParaRPr>
          </a:p>
        </p:txBody>
      </p:sp>
      <p:sp>
        <p:nvSpPr>
          <p:cNvPr id="65540" name="Rectangle 6"/>
          <p:cNvSpPr>
            <a:spLocks noChangeArrowheads="1"/>
          </p:cNvSpPr>
          <p:nvPr/>
        </p:nvSpPr>
        <p:spPr bwMode="auto">
          <a:xfrm>
            <a:off x="1905000" y="3430588"/>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[AUTHOR]</a:t>
            </a:r>
            <a:r>
              <a:rPr lang="en-US" b="1" i="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[TITLE]</a:t>
            </a:r>
            <a:r>
              <a:rPr lang="en-US" b="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[EDITOR]</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[BOOKTITLE]</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[TECH-REPORT]</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[INSTITUTION]</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600"/>
              </a:spcBef>
              <a:buClr>
                <a:srgbClr val="000000"/>
              </a:buClr>
              <a:buSzPct val="100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[DATE]</a:t>
            </a:r>
            <a:r>
              <a:rPr lang="en-US" b="1">
                <a:solidFill>
                  <a:srgbClr val="FFFFFF"/>
                </a:solidFill>
                <a:latin typeface="Tempus Sans ITC" pitchFamily="82" charset="0"/>
                <a:ea typeface="Arial Unicode MS" pitchFamily="34" charset="-128"/>
                <a:cs typeface="Arial Unicode MS" pitchFamily="34" charset="-128"/>
              </a:rPr>
              <a:t> </a:t>
            </a:r>
            <a:r>
              <a:rPr lang="en-US" sz="2400" b="1">
                <a:solidFill>
                  <a:srgbClr val="FFFFFF"/>
                </a:solidFill>
                <a:latin typeface="Tempus Sans ITC" pitchFamily="82" charset="0"/>
                <a:ea typeface="Arial Unicode MS" pitchFamily="34" charset="-128"/>
                <a:cs typeface="Arial Unicode MS" pitchFamily="34" charset="-128"/>
              </a:rPr>
              <a:t>		</a:t>
            </a:r>
          </a:p>
        </p:txBody>
      </p:sp>
      <p:sp>
        <p:nvSpPr>
          <p:cNvPr id="50183" name="Oval 8"/>
          <p:cNvSpPr>
            <a:spLocks noChangeArrowheads="1"/>
          </p:cNvSpPr>
          <p:nvPr/>
        </p:nvSpPr>
        <p:spPr bwMode="auto">
          <a:xfrm>
            <a:off x="6248400" y="3430588"/>
            <a:ext cx="457200" cy="3810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50184" name="Line 9"/>
          <p:cNvSpPr>
            <a:spLocks noChangeShapeType="1"/>
          </p:cNvSpPr>
          <p:nvPr/>
        </p:nvSpPr>
        <p:spPr bwMode="auto">
          <a:xfrm>
            <a:off x="8229600" y="3811589"/>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5" name="Oval 10"/>
          <p:cNvSpPr>
            <a:spLocks noChangeArrowheads="1"/>
          </p:cNvSpPr>
          <p:nvPr/>
        </p:nvSpPr>
        <p:spPr bwMode="auto">
          <a:xfrm>
            <a:off x="4495800" y="4725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50186" name="Oval 11"/>
          <p:cNvSpPr>
            <a:spLocks noChangeArrowheads="1"/>
          </p:cNvSpPr>
          <p:nvPr/>
        </p:nvSpPr>
        <p:spPr bwMode="auto">
          <a:xfrm>
            <a:off x="7696200" y="5106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50187" name="Line 12"/>
          <p:cNvSpPr>
            <a:spLocks noChangeShapeType="1"/>
          </p:cNvSpPr>
          <p:nvPr/>
        </p:nvSpPr>
        <p:spPr bwMode="auto">
          <a:xfrm>
            <a:off x="6324600" y="4116389"/>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8" name="Line 13"/>
          <p:cNvSpPr>
            <a:spLocks noChangeShapeType="1"/>
          </p:cNvSpPr>
          <p:nvPr/>
        </p:nvSpPr>
        <p:spPr bwMode="auto">
          <a:xfrm>
            <a:off x="8153400" y="5487989"/>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9" name="Line 14"/>
          <p:cNvSpPr>
            <a:spLocks noChangeShapeType="1"/>
          </p:cNvSpPr>
          <p:nvPr/>
        </p:nvSpPr>
        <p:spPr bwMode="auto">
          <a:xfrm flipV="1">
            <a:off x="6096000" y="4802189"/>
            <a:ext cx="1079500" cy="15875"/>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87856" name="Rectangle 16"/>
          <p:cNvSpPr>
            <a:spLocks noChangeArrowheads="1"/>
          </p:cNvSpPr>
          <p:nvPr/>
        </p:nvSpPr>
        <p:spPr bwMode="auto">
          <a:xfrm>
            <a:off x="5810250" y="5878513"/>
            <a:ext cx="4019550" cy="4064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7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pitchFamily="34" charset="0"/>
                <a:cs typeface="Tahoma" pitchFamily="34" charset="0"/>
              </a:rPr>
              <a:t>Violates lots of </a:t>
            </a:r>
            <a:r>
              <a:rPr lang="en-US" sz="2000" dirty="0">
                <a:solidFill>
                  <a:srgbClr val="FF0000"/>
                </a:solidFill>
                <a:latin typeface="Calibri" pitchFamily="34" charset="0"/>
                <a:cs typeface="Tahoma" pitchFamily="34" charset="0"/>
              </a:rPr>
              <a:t>natural</a:t>
            </a:r>
            <a:r>
              <a:rPr lang="en-US" sz="2000" dirty="0">
                <a:solidFill>
                  <a:srgbClr val="000000"/>
                </a:solidFill>
                <a:latin typeface="Calibri" pitchFamily="34" charset="0"/>
                <a:cs typeface="Tahoma" pitchFamily="34" charset="0"/>
              </a:rPr>
              <a:t> constraints!</a:t>
            </a:r>
          </a:p>
        </p:txBody>
      </p:sp>
      <p:sp>
        <p:nvSpPr>
          <p:cNvPr id="50191" name="Line 17"/>
          <p:cNvSpPr>
            <a:spLocks noChangeShapeType="1"/>
          </p:cNvSpPr>
          <p:nvPr/>
        </p:nvSpPr>
        <p:spPr bwMode="auto">
          <a:xfrm>
            <a:off x="4572000" y="4421189"/>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50" name="Text Box 3"/>
          <p:cNvSpPr txBox="1">
            <a:spLocks noChangeArrowheads="1"/>
          </p:cNvSpPr>
          <p:nvPr/>
        </p:nvSpPr>
        <p:spPr bwMode="auto">
          <a:xfrm>
            <a:off x="2057400" y="990601"/>
            <a:ext cx="8305800" cy="1158875"/>
          </a:xfrm>
          <a:prstGeom prst="rect">
            <a:avLst/>
          </a:prstGeom>
          <a:noFill/>
          <a:ln w="9360">
            <a:solidFill>
              <a:srgbClr val="0033CC"/>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1pPr>
            <a:lvl2pPr marL="742950" indent="-28575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2pPr>
            <a:lvl3pPr marL="11430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3pPr>
            <a:lvl4pPr marL="16002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4pPr>
            <a:lvl5pPr marL="20574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9pPr>
          </a:lstStyle>
          <a:p>
            <a:pPr eaLnBrk="1" hangingPunct="1">
              <a:lnSpc>
                <a:spcPct val="98000"/>
              </a:lnSpc>
              <a:spcBef>
                <a:spcPts val="600"/>
              </a:spcBef>
              <a:buClr>
                <a:srgbClr val="000000"/>
              </a:buClr>
              <a:buSzPct val="75000"/>
            </a:pPr>
            <a:r>
              <a:rPr lang="en-US" sz="2400" b="1">
                <a:solidFill>
                  <a:srgbClr val="000000"/>
                </a:solidFill>
                <a:latin typeface="Tempus Sans ITC" pitchFamily="82" charset="0"/>
                <a:ea typeface="Arial Unicode MS" pitchFamily="34" charset="-128"/>
                <a:cs typeface="Arial Unicode MS" pitchFamily="34" charset="-128"/>
              </a:rPr>
              <a:t>Lars Ole Andersen . Program analysis and specialization for the 	C Programming language.  PhD thesis. DIKU , University of Copenhagen, May 1994 .</a:t>
            </a:r>
          </a:p>
        </p:txBody>
      </p:sp>
      <p:pic>
        <p:nvPicPr>
          <p:cNvPr id="118785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89164"/>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2" name="Rectangle 21"/>
          <p:cNvSpPr>
            <a:spLocks noChangeArrowheads="1"/>
          </p:cNvSpPr>
          <p:nvPr/>
        </p:nvSpPr>
        <p:spPr bwMode="auto">
          <a:xfrm>
            <a:off x="5791200" y="2197100"/>
            <a:ext cx="2590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87862" name="Rectangle 22"/>
          <p:cNvSpPr>
            <a:spLocks noChangeArrowheads="1"/>
          </p:cNvSpPr>
          <p:nvPr/>
        </p:nvSpPr>
        <p:spPr bwMode="auto">
          <a:xfrm>
            <a:off x="3136900" y="2362200"/>
            <a:ext cx="2819400" cy="533400"/>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 name="Title 1">
            <a:extLst>
              <a:ext uri="{FF2B5EF4-FFF2-40B4-BE49-F238E27FC236}">
                <a16:creationId xmlns:a16="http://schemas.microsoft.com/office/drawing/2014/main" id="{2922868A-D184-4AC8-A39D-536DBBA2F1C8}"/>
              </a:ext>
            </a:extLst>
          </p:cNvPr>
          <p:cNvSpPr>
            <a:spLocks noGrp="1"/>
          </p:cNvSpPr>
          <p:nvPr>
            <p:ph type="title"/>
          </p:nvPr>
        </p:nvSpPr>
        <p:spPr/>
        <p:txBody>
          <a:bodyPr>
            <a:normAutofit/>
          </a:bodyPr>
          <a:lstStyle/>
          <a:p>
            <a:pPr eaLnBrk="1" hangingPunct="1">
              <a:lnSpc>
                <a:spcPct val="104000"/>
              </a:lnSpc>
            </a:pPr>
            <a:r>
              <a:rPr lang="en-US" sz="4400" dirty="0">
                <a:solidFill>
                  <a:srgbClr val="000000"/>
                </a:solidFill>
                <a:latin typeface="Calibri" pitchFamily="34" charset="0"/>
                <a:ea typeface="Arial Unicode MS" pitchFamily="34" charset="-128"/>
                <a:cs typeface="Arial Unicode MS" pitchFamily="34" charset="-128"/>
              </a:rPr>
              <a:t>Information extraction</a:t>
            </a:r>
          </a:p>
        </p:txBody>
      </p:sp>
    </p:spTree>
    <p:extLst>
      <p:ext uri="{BB962C8B-B14F-4D97-AF65-F5344CB8AC3E}">
        <p14:creationId xmlns:p14="http://schemas.microsoft.com/office/powerpoint/2010/main" val="407581354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8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7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P spid="50184" grpId="0" animBg="1"/>
      <p:bldP spid="50185" grpId="0" animBg="1"/>
      <p:bldP spid="50186" grpId="0" animBg="1"/>
      <p:bldP spid="50187" grpId="0" animBg="1"/>
      <p:bldP spid="50188" grpId="0" animBg="1"/>
      <p:bldP spid="50189" grpId="0" animBg="1"/>
      <p:bldP spid="1187856" grpId="0" animBg="1"/>
      <p:bldP spid="50191" grpId="0" animBg="1"/>
      <p:bldP spid="118786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p:txBody>
          <a:bodyPr vert="horz" wrap="square" lIns="0" tIns="0" rIns="0" bIns="0" numCol="1" anchor="ctr" anchorCtr="0" compatLnSpc="1">
            <a:prstTxWarp prst="textNoShape">
              <a:avLst/>
            </a:prstTxWarp>
          </a:bodyPr>
          <a:lstStyle/>
          <a:p>
            <a:pPr eaLnBrk="1" hangingPunct="1"/>
            <a:r>
              <a:rPr lang="en-US" dirty="0"/>
              <a:t>Strategies for Improving the Results</a:t>
            </a:r>
          </a:p>
        </p:txBody>
      </p:sp>
      <p:sp>
        <p:nvSpPr>
          <p:cNvPr id="3" name="Content Placeholder 2"/>
          <p:cNvSpPr>
            <a:spLocks noGrp="1"/>
          </p:cNvSpPr>
          <p:nvPr>
            <p:ph idx="4294967295"/>
          </p:nvPr>
        </p:nvSpPr>
        <p:spPr/>
        <p:txBody>
          <a:bodyPr vert="horz" wrap="square" lIns="0" tIns="0" rIns="0" bIns="0" numCol="1" anchor="t" anchorCtr="0" compatLnSpc="1">
            <a:prstTxWarp prst="textNoShape">
              <a:avLst/>
            </a:prstTxWarp>
          </a:bodyPr>
          <a:lstStyle/>
          <a:p>
            <a:pPr marL="339725" indent="-339725" defTabSz="457200">
              <a:lnSpc>
                <a:spcPct val="98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(Pure) Machine Learning Approaches</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Higher Order HMM/CRF?</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Increasing the window size?</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Adding </a:t>
            </a:r>
            <a:r>
              <a:rPr lang="en-US">
                <a:solidFill>
                  <a:srgbClr val="FF0000"/>
                </a:solidFill>
              </a:rPr>
              <a:t>a lot of </a:t>
            </a:r>
            <a:r>
              <a:rPr lang="en-US"/>
              <a:t>new features </a:t>
            </a:r>
          </a:p>
          <a:p>
            <a:pPr marL="1196975" lvl="2"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0"/>
              <a:t>Requires </a:t>
            </a:r>
            <a:r>
              <a:rPr lang="en-US" b="0">
                <a:solidFill>
                  <a:srgbClr val="FF0000"/>
                </a:solidFill>
              </a:rPr>
              <a:t>a lot of </a:t>
            </a:r>
            <a:r>
              <a:rPr lang="en-US" b="0"/>
              <a:t>labeled examples</a:t>
            </a:r>
          </a:p>
          <a:p>
            <a:pPr marL="1196975" lvl="2" defTabSz="4572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0"/>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What if we only have </a:t>
            </a:r>
            <a:r>
              <a:rPr lang="en-US">
                <a:solidFill>
                  <a:srgbClr val="FF0000"/>
                </a:solidFill>
              </a:rPr>
              <a:t>a few </a:t>
            </a:r>
            <a:r>
              <a:rPr lang="en-US"/>
              <a:t>labeled examples?</a:t>
            </a:r>
          </a:p>
          <a:p>
            <a:pPr marL="739775" lvl="1" indent="-282575" defTabSz="4572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p>
          <a:p>
            <a:pPr marL="739775" lvl="1" indent="-282575" defTabSz="4572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Other options? </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Constrain the output to </a:t>
            </a:r>
            <a:r>
              <a:rPr lang="en-US">
                <a:solidFill>
                  <a:srgbClr val="FF0000"/>
                </a:solidFill>
              </a:rPr>
              <a:t>make sense</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Push the  (simple) model in a direction that </a:t>
            </a:r>
            <a:r>
              <a:rPr lang="en-US">
                <a:solidFill>
                  <a:srgbClr val="FF0000"/>
                </a:solidFill>
              </a:rPr>
              <a:t>makes sense</a:t>
            </a:r>
            <a:endParaRPr lang="en-US"/>
          </a:p>
        </p:txBody>
      </p:sp>
      <p:sp>
        <p:nvSpPr>
          <p:cNvPr id="6152" name="Rectangle 8"/>
          <p:cNvSpPr>
            <a:spLocks noChangeArrowheads="1"/>
          </p:cNvSpPr>
          <p:nvPr/>
        </p:nvSpPr>
        <p:spPr bwMode="auto">
          <a:xfrm>
            <a:off x="6477000" y="1828800"/>
            <a:ext cx="3962400" cy="4064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6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Tahoma" pitchFamily="34" charset="0"/>
              </a:rPr>
              <a:t>Increasing the model complexity</a:t>
            </a:r>
          </a:p>
        </p:txBody>
      </p:sp>
      <p:sp>
        <p:nvSpPr>
          <p:cNvPr id="2" name="Rectangle 8"/>
          <p:cNvSpPr>
            <a:spLocks noChangeArrowheads="1"/>
          </p:cNvSpPr>
          <p:nvPr/>
        </p:nvSpPr>
        <p:spPr bwMode="auto">
          <a:xfrm>
            <a:off x="5486400" y="4060825"/>
            <a:ext cx="5029200" cy="7112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6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ahoma" pitchFamily="34" charset="0"/>
              </a:rPr>
              <a:t>Can we keep the </a:t>
            </a:r>
            <a:r>
              <a:rPr lang="en-US" sz="2000">
                <a:solidFill>
                  <a:srgbClr val="FF0000"/>
                </a:solidFill>
                <a:latin typeface="Tahoma" pitchFamily="34" charset="0"/>
              </a:rPr>
              <a:t>learned</a:t>
            </a:r>
            <a:r>
              <a:rPr lang="en-US" sz="2000">
                <a:solidFill>
                  <a:srgbClr val="000000"/>
                </a:solidFill>
                <a:latin typeface="Tahoma" pitchFamily="34" charset="0"/>
              </a:rPr>
              <a:t> model simple and still make expressive decisions? </a:t>
            </a:r>
          </a:p>
        </p:txBody>
      </p:sp>
      <p:sp>
        <p:nvSpPr>
          <p:cNvPr id="7" name="Rectangle 8"/>
          <p:cNvSpPr>
            <a:spLocks noChangeArrowheads="1"/>
          </p:cNvSpPr>
          <p:nvPr/>
        </p:nvSpPr>
        <p:spPr bwMode="auto">
          <a:xfrm>
            <a:off x="6450013" y="2336800"/>
            <a:ext cx="3962400" cy="4064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6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Tahoma" pitchFamily="34" charset="0"/>
              </a:rPr>
              <a:t>Increase difficulty of Learning</a:t>
            </a:r>
          </a:p>
        </p:txBody>
      </p:sp>
      <p:sp>
        <p:nvSpPr>
          <p:cNvPr id="6" name="Slide Number Placeholder 5"/>
          <p:cNvSpPr>
            <a:spLocks noGrp="1"/>
          </p:cNvSpPr>
          <p:nvPr>
            <p:ph type="sldNum" sz="quarter" idx="11"/>
          </p:nvPr>
        </p:nvSpPr>
        <p:spPr/>
        <p:txBody>
          <a:bodyPr/>
          <a:lstStyle/>
          <a:p>
            <a:pPr>
              <a:defRPr/>
            </a:pPr>
            <a:r>
              <a:rPr lang="en-US" altLang="zh-TW">
                <a:solidFill>
                  <a:srgbClr val="000000"/>
                </a:solidFill>
              </a:rPr>
              <a:t>Page </a:t>
            </a:r>
            <a:fld id="{34956E49-9B35-407E-B5F2-C84A7F7C3F93}" type="slidenum">
              <a:rPr lang="en-US" altLang="zh-TW" smtClean="0">
                <a:solidFill>
                  <a:srgbClr val="000000"/>
                </a:solidFill>
              </a:rPr>
              <a:pPr>
                <a:defRPr/>
              </a:pPr>
              <a:t>42</a:t>
            </a:fld>
            <a:endParaRPr lang="en-US" altLang="zh-TW">
              <a:solidFill>
                <a:srgbClr val="000000"/>
              </a:solidFill>
            </a:endParaRPr>
          </a:p>
        </p:txBody>
      </p:sp>
    </p:spTree>
    <p:extLst>
      <p:ext uri="{BB962C8B-B14F-4D97-AF65-F5344CB8AC3E}">
        <p14:creationId xmlns:p14="http://schemas.microsoft.com/office/powerpoint/2010/main" val="25229885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wipe(up)">
                                      <p:cBhvr>
                                        <p:cTn id="17" dur="1000"/>
                                        <p:tgtEl>
                                          <p:spTgt spid="6152"/>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10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p:nvPr>
        </p:nvSpPr>
        <p:spPr>
          <a:xfrm>
            <a:off x="457200" y="206829"/>
            <a:ext cx="9880600" cy="533400"/>
          </a:xfrm>
        </p:spPr>
        <p:txBody>
          <a:bodyPr vert="horz" wrap="square" lIns="0" tIns="0" rIns="0" bIns="0" numCol="1" anchor="ctr" anchorCtr="0" compatLnSpc="1">
            <a:prstTxWarp prst="textNoShape">
              <a:avLst/>
            </a:prstTxWarp>
          </a:bodyPr>
          <a:lstStyle/>
          <a:p>
            <a:r>
              <a:rPr lang="en-US"/>
              <a:t>Examples of Constraints</a:t>
            </a:r>
          </a:p>
        </p:txBody>
      </p:sp>
      <p:sp>
        <p:nvSpPr>
          <p:cNvPr id="3" name="Content Placeholder 2"/>
          <p:cNvSpPr>
            <a:spLocks noGrp="1"/>
          </p:cNvSpPr>
          <p:nvPr>
            <p:ph idx="1"/>
          </p:nvPr>
        </p:nvSpPr>
        <p:spPr>
          <a:xfrm>
            <a:off x="609600" y="1251856"/>
            <a:ext cx="10972800" cy="4484915"/>
          </a:xfrm>
        </p:spPr>
        <p:txBody>
          <a:bodyPr vert="horz" wrap="square" lIns="0" tIns="0" rIns="0" bIns="0" numCol="1" anchor="t" anchorCtr="0" compatLnSpc="1">
            <a:prstTxWarp prst="textNoShape">
              <a:avLst/>
            </a:prstTxWarp>
          </a:bodyPr>
          <a:lstStyle/>
          <a:p>
            <a:r>
              <a:rPr lang="en-US" dirty="0"/>
              <a:t>Each field must be a consecutive list of words and can appear at most once in a citation. </a:t>
            </a:r>
          </a:p>
          <a:p>
            <a:endParaRPr lang="en-US" dirty="0"/>
          </a:p>
          <a:p>
            <a:r>
              <a:rPr lang="en-US" dirty="0"/>
              <a:t>State transitions must occur on punctuation marks.</a:t>
            </a:r>
          </a:p>
          <a:p>
            <a:endParaRPr lang="en-US" dirty="0"/>
          </a:p>
          <a:p>
            <a:r>
              <a:rPr lang="en-US" dirty="0"/>
              <a:t>The citation can only start with AUTHOR or EDITOR. </a:t>
            </a:r>
          </a:p>
          <a:p>
            <a:endParaRPr lang="en-US" dirty="0"/>
          </a:p>
          <a:p>
            <a:r>
              <a:rPr lang="en-US" dirty="0"/>
              <a:t>The words pp., pages correspond to PAGE.</a:t>
            </a:r>
          </a:p>
          <a:p>
            <a:r>
              <a:rPr lang="en-US" dirty="0"/>
              <a:t>Four digits starting with 20xx and 19xx are DATE.</a:t>
            </a:r>
          </a:p>
          <a:p>
            <a:r>
              <a:rPr lang="en-US" dirty="0"/>
              <a:t>Quotations can appear only in TITLE</a:t>
            </a:r>
          </a:p>
          <a:p>
            <a:r>
              <a:rPr lang="en-US" dirty="0"/>
              <a:t>…….</a:t>
            </a:r>
          </a:p>
        </p:txBody>
      </p:sp>
      <p:sp>
        <p:nvSpPr>
          <p:cNvPr id="4" name="Rectangle 4"/>
          <p:cNvSpPr>
            <a:spLocks noChangeArrowheads="1"/>
          </p:cNvSpPr>
          <p:nvPr/>
        </p:nvSpPr>
        <p:spPr bwMode="auto">
          <a:xfrm>
            <a:off x="6478772" y="5349875"/>
            <a:ext cx="4648200" cy="4064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7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libri" pitchFamily="34" charset="0"/>
              </a:rPr>
              <a:t>Easy to express pieces of “knowledge”</a:t>
            </a:r>
            <a:endParaRPr lang="en-US" sz="2000" dirty="0">
              <a:solidFill>
                <a:srgbClr val="000000"/>
              </a:solidFill>
              <a:latin typeface="Calibri" pitchFamily="34" charset="0"/>
              <a:ea typeface="Arial Unicode MS" pitchFamily="34" charset="-128"/>
              <a:cs typeface="Arial Unicode MS" pitchFamily="34" charset="-128"/>
            </a:endParaRPr>
          </a:p>
        </p:txBody>
      </p:sp>
      <p:sp>
        <p:nvSpPr>
          <p:cNvPr id="2" name="Rectangle 4"/>
          <p:cNvSpPr>
            <a:spLocks noChangeArrowheads="1"/>
          </p:cNvSpPr>
          <p:nvPr/>
        </p:nvSpPr>
        <p:spPr bwMode="auto">
          <a:xfrm>
            <a:off x="6478772" y="5867400"/>
            <a:ext cx="4648200" cy="406400"/>
          </a:xfrm>
          <a:prstGeom prst="rect">
            <a:avLst/>
          </a:prstGeom>
          <a:solidFill>
            <a:schemeClr val="bg1">
              <a:lumMod val="95000"/>
            </a:schemeClr>
          </a:solidFill>
          <a:ln w="9360">
            <a:solidFill>
              <a:srgbClr val="3366CC"/>
            </a:solidFill>
            <a:miter lim="800000"/>
            <a:headEnd/>
            <a:tailEnd/>
          </a:ln>
        </p:spPr>
        <p:txBody>
          <a:bodyPr lIns="90000" tIns="46800" rIns="90000" bIns="46800">
            <a:spAutoFit/>
          </a:bodyPr>
          <a:lstStyle/>
          <a:p>
            <a:pPr defTabSz="457200">
              <a:spcBef>
                <a:spcPts val="7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pitchFamily="34" charset="0"/>
              </a:rPr>
              <a:t>Non Propositional; May use Quantifiers</a:t>
            </a:r>
            <a:r>
              <a:rPr lang="en-US" sz="2000">
                <a:solidFill>
                  <a:srgbClr val="000000"/>
                </a:solidFill>
                <a:latin typeface="Calibri" pitchFamily="34" charset="0"/>
                <a:ea typeface="Arial Unicode MS" pitchFamily="34" charset="-128"/>
                <a:cs typeface="Arial Unicode MS" pitchFamily="34" charset="-128"/>
              </a:rPr>
              <a:t> </a:t>
            </a:r>
          </a:p>
        </p:txBody>
      </p:sp>
    </p:spTree>
    <p:extLst>
      <p:ext uri="{BB962C8B-B14F-4D97-AF65-F5344CB8AC3E}">
        <p14:creationId xmlns:p14="http://schemas.microsoft.com/office/powerpoint/2010/main" val="30353440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vert="horz" wrap="square" lIns="0" tIns="0" rIns="0" bIns="0" numCol="1" anchor="ctr" anchorCtr="0" compatLnSpc="1">
            <a:prstTxWarp prst="textNoShape">
              <a:avLst/>
            </a:prstTxWarp>
          </a:bodyPr>
          <a:lstStyle/>
          <a:p>
            <a:pPr eaLnBrk="1" hangingPunct="1"/>
            <a:r>
              <a:rPr lang="en-US">
                <a:solidFill>
                  <a:srgbClr val="000000"/>
                </a:solidFill>
              </a:rPr>
              <a:t>Information Extraction </a:t>
            </a:r>
            <a:r>
              <a:rPr lang="en-US"/>
              <a:t>with Constraints</a:t>
            </a:r>
          </a:p>
        </p:txBody>
      </p:sp>
      <p:sp>
        <p:nvSpPr>
          <p:cNvPr id="3" name="Content Placeholder 2"/>
          <p:cNvSpPr>
            <a:spLocks noGrp="1"/>
          </p:cNvSpPr>
          <p:nvPr>
            <p:ph idx="4294967295"/>
          </p:nvPr>
        </p:nvSpPr>
        <p:spPr>
          <a:xfrm>
            <a:off x="1981200" y="990600"/>
            <a:ext cx="8229600" cy="4953000"/>
          </a:xfrm>
        </p:spPr>
        <p:txBody>
          <a:bodyPr vert="horz" wrap="square" lIns="0" tIns="0" rIns="0" bIns="0" numCol="1" anchor="t" anchorCtr="0" compatLnSpc="1">
            <a:prstTxWarp prst="textNoShape">
              <a:avLst/>
            </a:prstTxWarp>
          </a:bodyPr>
          <a:lstStyle/>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solidFill>
                  <a:srgbClr val="000000"/>
                </a:solidFill>
              </a:rPr>
              <a:t>Adding constraints, we get</a:t>
            </a:r>
            <a:r>
              <a:rPr lang="en-US">
                <a:solidFill>
                  <a:srgbClr val="CC3300"/>
                </a:solidFill>
              </a:rPr>
              <a:t> </a:t>
            </a:r>
            <a:r>
              <a:rPr lang="en-US">
                <a:solidFill>
                  <a:srgbClr val="FF0000"/>
                </a:solidFill>
              </a:rPr>
              <a:t>correct</a:t>
            </a:r>
            <a:r>
              <a:rPr lang="en-US">
                <a:solidFill>
                  <a:srgbClr val="CC3300"/>
                </a:solidFill>
              </a:rPr>
              <a:t> </a:t>
            </a:r>
            <a:r>
              <a:rPr lang="en-US">
                <a:solidFill>
                  <a:srgbClr val="000000"/>
                </a:solidFill>
              </a:rPr>
              <a:t>results!</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u="sng">
                <a:solidFill>
                  <a:srgbClr val="FF0000"/>
                </a:solidFill>
              </a:rPr>
              <a:t>Without </a:t>
            </a:r>
            <a:r>
              <a:rPr lang="en-US" b="1" u="sng">
                <a:solidFill>
                  <a:srgbClr val="000000"/>
                </a:solidFill>
              </a:rPr>
              <a:t>changing the model</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a:solidFill>
                <a:srgbClr val="000000"/>
              </a:solidFill>
            </a:endParaRPr>
          </a:p>
          <a:p>
            <a:pPr marL="339725" indent="-339725" defTabSz="457200">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b="1" u="sng">
              <a:solidFill>
                <a:srgbClr val="000000"/>
              </a:solidFill>
            </a:endParaRPr>
          </a:p>
          <a:p>
            <a:pPr marL="339725" indent="-339725" defTabSz="457200">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i="1" u="sng">
              <a:solidFill>
                <a:srgbClr val="008000"/>
              </a:solidFill>
              <a:latin typeface="Tempus Sans ITC" pitchFamily="82" charset="0"/>
              <a:ea typeface="Arial Unicode MS" pitchFamily="34" charset="-128"/>
              <a:cs typeface="Arial Unicode MS" pitchFamily="34" charset="-128"/>
            </a:endParaRPr>
          </a:p>
          <a:p>
            <a:pPr marL="339725" indent="-339725" defTabSz="457200">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i="1" u="sng">
                <a:solidFill>
                  <a:srgbClr val="008000"/>
                </a:solidFill>
                <a:latin typeface="Tempus Sans ITC" pitchFamily="82" charset="0"/>
                <a:ea typeface="Arial Unicode MS" pitchFamily="34" charset="-128"/>
                <a:cs typeface="Arial Unicode MS" pitchFamily="34" charset="-128"/>
              </a:rPr>
              <a:t>[AUTHOR]</a:t>
            </a:r>
            <a:r>
              <a:rPr lang="en-US" sz="2000" i="1">
                <a:solidFill>
                  <a:srgbClr val="008000"/>
                </a:solidFill>
                <a:latin typeface="Tempus Sans ITC" pitchFamily="82" charset="0"/>
                <a:ea typeface="Arial Unicode MS" pitchFamily="34" charset="-128"/>
                <a:cs typeface="Arial Unicode MS" pitchFamily="34" charset="-128"/>
              </a:rPr>
              <a:t> 			</a:t>
            </a:r>
            <a:r>
              <a:rPr lang="en-US" sz="2000">
                <a:solidFill>
                  <a:srgbClr val="000000"/>
                </a:solidFill>
                <a:latin typeface="Tempus Sans ITC" pitchFamily="82" charset="0"/>
                <a:ea typeface="Arial Unicode MS" pitchFamily="34" charset="-128"/>
                <a:cs typeface="Arial Unicode MS" pitchFamily="34" charset="-128"/>
              </a:rPr>
              <a:t>Lars Ole Andersen . </a:t>
            </a:r>
          </a:p>
          <a:p>
            <a:pPr marL="339725" indent="-339725" defTabSz="457200">
              <a:lnSpc>
                <a:spcPct val="97000"/>
              </a:lnSpc>
              <a:spcBef>
                <a:spcPts val="500"/>
              </a:spcBef>
              <a:buClr>
                <a:srgbClr val="0000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000000"/>
                </a:solidFill>
                <a:latin typeface="Tempus Sans ITC" pitchFamily="82" charset="0"/>
                <a:ea typeface="Arial Unicode MS" pitchFamily="34" charset="-128"/>
                <a:cs typeface="Arial Unicode MS" pitchFamily="34" charset="-128"/>
              </a:rPr>
              <a:t>      </a:t>
            </a:r>
            <a:r>
              <a:rPr lang="en-US" sz="2000" i="1" u="sng">
                <a:solidFill>
                  <a:srgbClr val="008000"/>
                </a:solidFill>
                <a:latin typeface="Tempus Sans ITC" pitchFamily="82" charset="0"/>
                <a:ea typeface="Arial Unicode MS" pitchFamily="34" charset="-128"/>
                <a:cs typeface="Arial Unicode MS" pitchFamily="34" charset="-128"/>
              </a:rPr>
              <a:t>[TITLE]</a:t>
            </a:r>
            <a:r>
              <a:rPr lang="en-US" sz="2000">
                <a:solidFill>
                  <a:srgbClr val="008000"/>
                </a:solidFill>
                <a:latin typeface="Tempus Sans ITC" pitchFamily="82" charset="0"/>
                <a:ea typeface="Arial Unicode MS" pitchFamily="34" charset="-128"/>
                <a:cs typeface="Arial Unicode MS" pitchFamily="34" charset="-128"/>
              </a:rPr>
              <a:t> 		      		</a:t>
            </a:r>
            <a:r>
              <a:rPr lang="en-US" sz="2000">
                <a:solidFill>
                  <a:srgbClr val="000000"/>
                </a:solidFill>
                <a:latin typeface="Tempus Sans ITC" pitchFamily="82" charset="0"/>
                <a:ea typeface="Arial Unicode MS" pitchFamily="34" charset="-128"/>
                <a:cs typeface="Arial Unicode MS" pitchFamily="34" charset="-128"/>
              </a:rPr>
              <a:t>Program analysis and</a:t>
            </a:r>
            <a:r>
              <a:rPr lang="en-US" sz="2000">
                <a:solidFill>
                  <a:srgbClr val="008000"/>
                </a:solidFill>
                <a:latin typeface="Tempus Sans ITC" pitchFamily="82" charset="0"/>
                <a:ea typeface="Arial Unicode MS" pitchFamily="34" charset="-128"/>
                <a:cs typeface="Arial Unicode MS" pitchFamily="34" charset="-128"/>
              </a:rPr>
              <a:t> </a:t>
            </a:r>
            <a:r>
              <a:rPr lang="en-US" sz="2000">
                <a:solidFill>
                  <a:srgbClr val="000000"/>
                </a:solidFill>
                <a:latin typeface="Tempus Sans ITC" pitchFamily="82" charset="0"/>
                <a:ea typeface="Arial Unicode MS" pitchFamily="34" charset="-128"/>
                <a:cs typeface="Arial Unicode MS" pitchFamily="34" charset="-128"/>
              </a:rPr>
              <a:t>specialization for the </a:t>
            </a:r>
          </a:p>
          <a:p>
            <a:pPr marL="339725" indent="-339725" defTabSz="457200">
              <a:lnSpc>
                <a:spcPct val="97000"/>
              </a:lnSpc>
              <a:spcBef>
                <a:spcPts val="500"/>
              </a:spcBef>
              <a:buClr>
                <a:srgbClr val="0000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000000"/>
                </a:solidFill>
                <a:latin typeface="Tempus Sans ITC" pitchFamily="82" charset="0"/>
                <a:ea typeface="Arial Unicode MS" pitchFamily="34" charset="-128"/>
                <a:cs typeface="Arial Unicode MS" pitchFamily="34" charset="-128"/>
              </a:rPr>
              <a:t>		 					C Programming language .</a:t>
            </a:r>
          </a:p>
          <a:p>
            <a:pPr marL="339725" indent="-339725" defTabSz="457200">
              <a:lnSpc>
                <a:spcPct val="97000"/>
              </a:lnSpc>
              <a:spcBef>
                <a:spcPts val="500"/>
              </a:spcBef>
              <a:buClr>
                <a:srgbClr val="0000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000000"/>
                </a:solidFill>
                <a:latin typeface="Tempus Sans ITC" pitchFamily="82" charset="0"/>
                <a:ea typeface="Arial Unicode MS" pitchFamily="34" charset="-128"/>
                <a:cs typeface="Arial Unicode MS" pitchFamily="34" charset="-128"/>
              </a:rPr>
              <a:t>	</a:t>
            </a:r>
            <a:r>
              <a:rPr lang="en-US" sz="2000" i="1" u="sng">
                <a:solidFill>
                  <a:srgbClr val="008000"/>
                </a:solidFill>
                <a:latin typeface="Tempus Sans ITC" pitchFamily="82" charset="0"/>
                <a:ea typeface="Arial Unicode MS" pitchFamily="34" charset="-128"/>
                <a:cs typeface="Arial Unicode MS" pitchFamily="34" charset="-128"/>
              </a:rPr>
              <a:t>[TECH-REPORT]</a:t>
            </a:r>
            <a:r>
              <a:rPr lang="en-US" sz="2000">
                <a:solidFill>
                  <a:srgbClr val="000000"/>
                </a:solidFill>
                <a:latin typeface="Tempus Sans ITC" pitchFamily="82" charset="0"/>
                <a:ea typeface="Arial Unicode MS" pitchFamily="34" charset="-128"/>
                <a:cs typeface="Arial Unicode MS" pitchFamily="34" charset="-128"/>
              </a:rPr>
              <a:t> 	PhD thesis .</a:t>
            </a:r>
          </a:p>
          <a:p>
            <a:pPr marL="339725" indent="-339725" defTabSz="457200">
              <a:lnSpc>
                <a:spcPct val="97000"/>
              </a:lnSpc>
              <a:spcBef>
                <a:spcPts val="500"/>
              </a:spcBef>
              <a:buClr>
                <a:srgbClr val="0000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000000"/>
                </a:solidFill>
                <a:latin typeface="Tempus Sans ITC" pitchFamily="82" charset="0"/>
                <a:ea typeface="Arial Unicode MS" pitchFamily="34" charset="-128"/>
                <a:cs typeface="Arial Unicode MS" pitchFamily="34" charset="-128"/>
              </a:rPr>
              <a:t>	</a:t>
            </a:r>
            <a:r>
              <a:rPr lang="en-US" sz="2000" i="1" u="sng">
                <a:solidFill>
                  <a:srgbClr val="008000"/>
                </a:solidFill>
                <a:latin typeface="Tempus Sans ITC" pitchFamily="82" charset="0"/>
                <a:ea typeface="Arial Unicode MS" pitchFamily="34" charset="-128"/>
                <a:cs typeface="Arial Unicode MS" pitchFamily="34" charset="-128"/>
              </a:rPr>
              <a:t>[INSTITUTION]</a:t>
            </a:r>
            <a:r>
              <a:rPr lang="en-US" sz="2000">
                <a:solidFill>
                  <a:srgbClr val="000000"/>
                </a:solidFill>
                <a:latin typeface="Tempus Sans ITC" pitchFamily="82" charset="0"/>
                <a:ea typeface="Arial Unicode MS" pitchFamily="34" charset="-128"/>
                <a:cs typeface="Arial Unicode MS" pitchFamily="34" charset="-128"/>
              </a:rPr>
              <a:t> 		DIKU , University of Copenhagen , </a:t>
            </a:r>
          </a:p>
          <a:p>
            <a:pPr marL="339725" indent="-339725" defTabSz="457200">
              <a:lnSpc>
                <a:spcPct val="97000"/>
              </a:lnSpc>
              <a:spcBef>
                <a:spcPts val="500"/>
              </a:spcBef>
              <a:buClr>
                <a:srgbClr val="000000"/>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000000"/>
                </a:solidFill>
                <a:latin typeface="Tempus Sans ITC" pitchFamily="82" charset="0"/>
                <a:ea typeface="Arial Unicode MS" pitchFamily="34" charset="-128"/>
                <a:cs typeface="Arial Unicode MS" pitchFamily="34" charset="-128"/>
              </a:rPr>
              <a:t>	</a:t>
            </a:r>
            <a:r>
              <a:rPr lang="en-US" sz="2000" i="1" u="sng">
                <a:solidFill>
                  <a:srgbClr val="008000"/>
                </a:solidFill>
                <a:latin typeface="Tempus Sans ITC" pitchFamily="82" charset="0"/>
                <a:ea typeface="Arial Unicode MS" pitchFamily="34" charset="-128"/>
                <a:cs typeface="Arial Unicode MS" pitchFamily="34" charset="-128"/>
              </a:rPr>
              <a:t>[DATE]</a:t>
            </a:r>
            <a:r>
              <a:rPr lang="en-US" sz="2000">
                <a:solidFill>
                  <a:srgbClr val="000000"/>
                </a:solidFill>
                <a:latin typeface="Tempus Sans ITC" pitchFamily="82" charset="0"/>
                <a:ea typeface="Arial Unicode MS" pitchFamily="34" charset="-128"/>
                <a:cs typeface="Arial Unicode MS" pitchFamily="34" charset="-128"/>
              </a:rPr>
              <a:t> 				May, 1994 .</a:t>
            </a:r>
          </a:p>
          <a:p>
            <a:pPr marL="739775" lvl="1" indent="-28257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a:solidFill>
                <a:srgbClr val="000000"/>
              </a:solidFill>
            </a:endParaRPr>
          </a:p>
        </p:txBody>
      </p:sp>
      <p:sp>
        <p:nvSpPr>
          <p:cNvPr id="10244" name="Oval 4"/>
          <p:cNvSpPr>
            <a:spLocks noChangeArrowheads="1"/>
          </p:cNvSpPr>
          <p:nvPr/>
        </p:nvSpPr>
        <p:spPr bwMode="auto">
          <a:xfrm>
            <a:off x="6705600" y="28448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10245" name="Oval 5"/>
          <p:cNvSpPr>
            <a:spLocks noChangeArrowheads="1"/>
          </p:cNvSpPr>
          <p:nvPr/>
        </p:nvSpPr>
        <p:spPr bwMode="auto">
          <a:xfrm>
            <a:off x="7391400" y="3530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10246" name="Oval 6"/>
          <p:cNvSpPr>
            <a:spLocks noChangeArrowheads="1"/>
          </p:cNvSpPr>
          <p:nvPr/>
        </p:nvSpPr>
        <p:spPr bwMode="auto">
          <a:xfrm>
            <a:off x="5791200" y="3911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sp>
        <p:nvSpPr>
          <p:cNvPr id="10247" name="Oval 7"/>
          <p:cNvSpPr>
            <a:spLocks noChangeArrowheads="1"/>
          </p:cNvSpPr>
          <p:nvPr/>
        </p:nvSpPr>
        <p:spPr bwMode="auto">
          <a:xfrm>
            <a:off x="8229600" y="4292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pPr>
            <a:endParaRPr lang="en-US" sz="2400">
              <a:solidFill>
                <a:srgbClr val="FFFFFF"/>
              </a:solidFill>
              <a:latin typeface="Times New Roman" pitchFamily="18" charset="0"/>
            </a:endParaRPr>
          </a:p>
        </p:txBody>
      </p:sp>
      <p:pic>
        <p:nvPicPr>
          <p:cNvPr id="686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22464"/>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5676" name="Rectangle 12"/>
          <p:cNvSpPr>
            <a:spLocks noChangeArrowheads="1"/>
          </p:cNvSpPr>
          <p:nvPr/>
        </p:nvSpPr>
        <p:spPr bwMode="auto">
          <a:xfrm>
            <a:off x="5791200" y="1828800"/>
            <a:ext cx="2590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65677" name="Rectangle 13"/>
          <p:cNvSpPr>
            <a:spLocks noChangeArrowheads="1"/>
          </p:cNvSpPr>
          <p:nvPr/>
        </p:nvSpPr>
        <p:spPr bwMode="auto">
          <a:xfrm>
            <a:off x="5803900" y="1930400"/>
            <a:ext cx="2590800" cy="762000"/>
          </a:xfrm>
          <a:prstGeom prst="rect">
            <a:avLst/>
          </a:prstGeom>
          <a:noFill/>
          <a:ln w="28575">
            <a:solidFill>
              <a:srgbClr val="3366CC"/>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altLang="zh-TW">
                <a:solidFill>
                  <a:srgbClr val="000000"/>
                </a:solidFill>
              </a:rPr>
              <a:t>Page </a:t>
            </a:r>
            <a:fld id="{34956E49-9B35-407E-B5F2-C84A7F7C3F93}" type="slidenum">
              <a:rPr lang="en-US" altLang="zh-TW" smtClean="0">
                <a:solidFill>
                  <a:srgbClr val="000000"/>
                </a:solidFill>
              </a:rPr>
              <a:pPr>
                <a:defRPr/>
              </a:pPr>
              <a:t>44</a:t>
            </a:fld>
            <a:endParaRPr lang="en-US" altLang="zh-TW">
              <a:solidFill>
                <a:srgbClr val="000000"/>
              </a:solidFill>
            </a:endParaRPr>
          </a:p>
        </p:txBody>
      </p:sp>
    </p:spTree>
    <p:extLst>
      <p:ext uri="{BB962C8B-B14F-4D97-AF65-F5344CB8AC3E}">
        <p14:creationId xmlns:p14="http://schemas.microsoft.com/office/powerpoint/2010/main" val="12044569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grpId="0" nodeType="clickEffect">
                                  <p:stCondLst>
                                    <p:cond delay="0"/>
                                  </p:stCondLst>
                                  <p:childTnLst>
                                    <p:set>
                                      <p:cBhvr additive="repl">
                                        <p:cTn id="24" dur="1" fill="hold">
                                          <p:stCondLst>
                                            <p:cond delay="0"/>
                                          </p:stCondLst>
                                        </p:cTn>
                                        <p:tgtEl>
                                          <p:spTgt spid="10244"/>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0246"/>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10245"/>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102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6567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65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265676" grpId="0" animBg="1"/>
      <p:bldP spid="126567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457200" y="206829"/>
            <a:ext cx="9880600" cy="533400"/>
          </a:xfrm>
        </p:spPr>
        <p:txBody>
          <a:bodyPr/>
          <a:lstStyle/>
          <a:p>
            <a:r>
              <a:rPr lang="en-US" altLang="zh-TW" sz="3200" dirty="0"/>
              <a:t>Guiding (Semi-Supervised) Learning with Constraints</a:t>
            </a:r>
          </a:p>
        </p:txBody>
      </p:sp>
      <p:sp>
        <p:nvSpPr>
          <p:cNvPr id="4" name="Content Placeholder 3">
            <a:extLst>
              <a:ext uri="{FF2B5EF4-FFF2-40B4-BE49-F238E27FC236}">
                <a16:creationId xmlns:a16="http://schemas.microsoft.com/office/drawing/2014/main" id="{F1BBE6AC-AE3F-45C6-84D5-D56175B4F21D}"/>
              </a:ext>
            </a:extLst>
          </p:cNvPr>
          <p:cNvSpPr>
            <a:spLocks noGrp="1"/>
          </p:cNvSpPr>
          <p:nvPr>
            <p:ph idx="1"/>
          </p:nvPr>
        </p:nvSpPr>
        <p:spPr>
          <a:xfrm>
            <a:off x="609600" y="1251856"/>
            <a:ext cx="10972800" cy="4484915"/>
          </a:xfrm>
        </p:spPr>
        <p:txBody>
          <a:bodyPr/>
          <a:lstStyle/>
          <a:p>
            <a:r>
              <a:rPr lang="en-US" altLang="zh-TW" dirty="0"/>
              <a:t>In traditional Semi-Supervised learning the model can drift away from the correct one. </a:t>
            </a:r>
          </a:p>
          <a:p>
            <a:r>
              <a:rPr lang="en-US" altLang="zh-TW" dirty="0"/>
              <a:t>Constraints can be used to generate better training data</a:t>
            </a:r>
          </a:p>
          <a:p>
            <a:pPr lvl="1"/>
            <a:r>
              <a:rPr lang="en-US" altLang="zh-TW" dirty="0"/>
              <a:t>At training to improve labeling of un-labeled data (and thus improve the model)</a:t>
            </a:r>
          </a:p>
          <a:p>
            <a:pPr lvl="1"/>
            <a:r>
              <a:rPr lang="en-US" altLang="zh-TW" dirty="0"/>
              <a:t>At decision time, to bias the objective function towards favoring constraint satisfaction. </a:t>
            </a:r>
          </a:p>
          <a:p>
            <a:endParaRPr lang="en-US" dirty="0"/>
          </a:p>
        </p:txBody>
      </p:sp>
      <p:sp>
        <p:nvSpPr>
          <p:cNvPr id="1171459" name="Text Box 3"/>
          <p:cNvSpPr txBox="1">
            <a:spLocks noChangeArrowheads="1"/>
          </p:cNvSpPr>
          <p:nvPr/>
        </p:nvSpPr>
        <p:spPr bwMode="auto">
          <a:xfrm>
            <a:off x="4410075" y="4114801"/>
            <a:ext cx="9969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Calibri" pitchFamily="34" charset="0"/>
              </a:rPr>
              <a:t>Model</a:t>
            </a:r>
          </a:p>
        </p:txBody>
      </p:sp>
      <p:sp>
        <p:nvSpPr>
          <p:cNvPr id="1171460" name="Text Box 4"/>
          <p:cNvSpPr txBox="1">
            <a:spLocks noChangeArrowheads="1"/>
          </p:cNvSpPr>
          <p:nvPr/>
        </p:nvSpPr>
        <p:spPr bwMode="auto">
          <a:xfrm>
            <a:off x="2743201" y="5586413"/>
            <a:ext cx="1992313" cy="831850"/>
          </a:xfrm>
          <a:prstGeom prst="rect">
            <a:avLst/>
          </a:prstGeom>
          <a:solidFill>
            <a:schemeClr val="bg1">
              <a:lumMod val="95000"/>
            </a:schemeClr>
          </a:solidFill>
          <a:ln w="19050">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33CC"/>
                </a:solidFill>
                <a:latin typeface="Calibri" pitchFamily="34" charset="0"/>
              </a:rPr>
              <a:t>Decision Time </a:t>
            </a:r>
          </a:p>
          <a:p>
            <a:pPr algn="ctr" eaLnBrk="1" hangingPunct="1"/>
            <a:r>
              <a:rPr lang="en-US" sz="2400" dirty="0">
                <a:solidFill>
                  <a:srgbClr val="0033CC"/>
                </a:solidFill>
                <a:latin typeface="Calibri" pitchFamily="34" charset="0"/>
              </a:rPr>
              <a:t>Constraints</a:t>
            </a:r>
          </a:p>
        </p:txBody>
      </p:sp>
      <p:sp>
        <p:nvSpPr>
          <p:cNvPr id="1171461" name="Text Box 5"/>
          <p:cNvSpPr txBox="1">
            <a:spLocks noChangeArrowheads="1"/>
          </p:cNvSpPr>
          <p:nvPr/>
        </p:nvSpPr>
        <p:spPr bwMode="auto">
          <a:xfrm>
            <a:off x="5495925" y="5424489"/>
            <a:ext cx="22034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000000"/>
                </a:solidFill>
                <a:latin typeface="Calibri" pitchFamily="34" charset="0"/>
              </a:rPr>
              <a:t>Un-labeled Data</a:t>
            </a:r>
          </a:p>
        </p:txBody>
      </p:sp>
      <p:sp>
        <p:nvSpPr>
          <p:cNvPr id="1171462" name="Line 6"/>
          <p:cNvSpPr>
            <a:spLocks noChangeShapeType="1"/>
          </p:cNvSpPr>
          <p:nvPr/>
        </p:nvSpPr>
        <p:spPr bwMode="auto">
          <a:xfrm>
            <a:off x="5249863" y="4697413"/>
            <a:ext cx="1371600" cy="685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171463" name="Line 7"/>
          <p:cNvSpPr>
            <a:spLocks noChangeShapeType="1"/>
          </p:cNvSpPr>
          <p:nvPr/>
        </p:nvSpPr>
        <p:spPr bwMode="auto">
          <a:xfrm flipV="1">
            <a:off x="3878263" y="4730750"/>
            <a:ext cx="990600" cy="8382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171464" name="Line 8"/>
          <p:cNvSpPr>
            <a:spLocks noChangeShapeType="1"/>
          </p:cNvSpPr>
          <p:nvPr/>
        </p:nvSpPr>
        <p:spPr bwMode="auto">
          <a:xfrm flipH="1" flipV="1">
            <a:off x="5021263" y="4730750"/>
            <a:ext cx="121920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171465" name="Text Box 9"/>
          <p:cNvSpPr txBox="1">
            <a:spLocks noChangeArrowheads="1"/>
          </p:cNvSpPr>
          <p:nvPr/>
        </p:nvSpPr>
        <p:spPr bwMode="auto">
          <a:xfrm>
            <a:off x="6592888" y="4162426"/>
            <a:ext cx="1600200" cy="466725"/>
          </a:xfrm>
          <a:prstGeom prst="rect">
            <a:avLst/>
          </a:prstGeom>
          <a:solidFill>
            <a:schemeClr val="bg1">
              <a:lumMod val="95000"/>
            </a:schemeClr>
          </a:solidFill>
          <a:ln w="19050">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33CC"/>
                </a:solidFill>
                <a:latin typeface="Calibri" pitchFamily="34" charset="0"/>
              </a:rPr>
              <a:t>Constraints</a:t>
            </a:r>
          </a:p>
        </p:txBody>
      </p:sp>
      <p:sp>
        <p:nvSpPr>
          <p:cNvPr id="1171466" name="Line 10"/>
          <p:cNvSpPr>
            <a:spLocks noChangeShapeType="1"/>
          </p:cNvSpPr>
          <p:nvPr/>
        </p:nvSpPr>
        <p:spPr bwMode="auto">
          <a:xfrm flipH="1">
            <a:off x="6621463" y="4602163"/>
            <a:ext cx="685800" cy="7620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endParaRPr>
          </a:p>
        </p:txBody>
      </p:sp>
      <p:sp>
        <p:nvSpPr>
          <p:cNvPr id="13" name="Text Box 79"/>
          <p:cNvSpPr txBox="1">
            <a:spLocks noChangeArrowheads="1"/>
          </p:cNvSpPr>
          <p:nvPr/>
        </p:nvSpPr>
        <p:spPr bwMode="auto">
          <a:xfrm>
            <a:off x="7245438" y="4800600"/>
            <a:ext cx="3270162" cy="369332"/>
          </a:xfrm>
          <a:prstGeom prst="rect">
            <a:avLst/>
          </a:prstGeom>
          <a:solidFill>
            <a:schemeClr val="bg1">
              <a:lumMod val="95000"/>
            </a:schemeClr>
          </a:solidFill>
          <a:ln>
            <a:solidFill>
              <a:srgbClr val="3366CC"/>
            </a:solid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zh-TW" dirty="0">
                <a:solidFill>
                  <a:srgbClr val="000000"/>
                </a:solidFill>
                <a:latin typeface="Calibri" pitchFamily="34" charset="0"/>
                <a:ea typeface="Arial Unicode MS" pitchFamily="34" charset="-128"/>
                <a:cs typeface="Arial Unicode MS" pitchFamily="34" charset="-128"/>
              </a:rPr>
              <a:t>Better model-based labeled data</a:t>
            </a:r>
          </a:p>
        </p:txBody>
      </p:sp>
      <p:sp>
        <p:nvSpPr>
          <p:cNvPr id="14" name="Text Box 79"/>
          <p:cNvSpPr txBox="1">
            <a:spLocks noChangeArrowheads="1"/>
          </p:cNvSpPr>
          <p:nvPr/>
        </p:nvSpPr>
        <p:spPr bwMode="auto">
          <a:xfrm>
            <a:off x="1790700" y="4800600"/>
            <a:ext cx="1905000" cy="369332"/>
          </a:xfrm>
          <a:prstGeom prst="rect">
            <a:avLst/>
          </a:prstGeom>
          <a:solidFill>
            <a:schemeClr val="bg1">
              <a:lumMod val="95000"/>
            </a:schemeClr>
          </a:solidFill>
          <a:ln>
            <a:solidFill>
              <a:srgbClr val="3366CC"/>
            </a:solid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defRPr/>
            </a:pPr>
            <a:r>
              <a:rPr lang="en-US" altLang="zh-TW" dirty="0">
                <a:solidFill>
                  <a:srgbClr val="000000"/>
                </a:solidFill>
                <a:ea typeface="新細明體" pitchFamily="18" charset="-120"/>
              </a:rPr>
              <a:t>Better Predictions</a:t>
            </a:r>
          </a:p>
        </p:txBody>
      </p:sp>
      <p:sp>
        <p:nvSpPr>
          <p:cNvPr id="15" name="Text Box 9"/>
          <p:cNvSpPr txBox="1">
            <a:spLocks noChangeArrowheads="1"/>
          </p:cNvSpPr>
          <p:nvPr/>
        </p:nvSpPr>
        <p:spPr bwMode="auto">
          <a:xfrm>
            <a:off x="1837352" y="4114801"/>
            <a:ext cx="2040303" cy="461665"/>
          </a:xfrm>
          <a:prstGeom prst="rect">
            <a:avLst/>
          </a:prstGeom>
          <a:solidFill>
            <a:schemeClr val="bg1">
              <a:lumMod val="95000"/>
            </a:schemeClr>
          </a:solidFill>
          <a:ln w="19050">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33CC"/>
                </a:solidFill>
                <a:latin typeface="Calibri" pitchFamily="34" charset="0"/>
              </a:rPr>
              <a:t>Seed examples</a:t>
            </a:r>
          </a:p>
        </p:txBody>
      </p:sp>
      <p:cxnSp>
        <p:nvCxnSpPr>
          <p:cNvPr id="3" name="Straight Arrow Connector 2"/>
          <p:cNvCxnSpPr>
            <a:stCxn id="15" idx="3"/>
          </p:cNvCxnSpPr>
          <p:nvPr/>
        </p:nvCxnSpPr>
        <p:spPr>
          <a:xfrm flipV="1">
            <a:off x="3877654" y="4336845"/>
            <a:ext cx="551366" cy="87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3497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14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14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71462"/>
                                        </p:tgtEl>
                                        <p:attrNameLst>
                                          <p:attrName>style.visibility</p:attrName>
                                        </p:attrNameLst>
                                      </p:cBhvr>
                                      <p:to>
                                        <p:strVal val="visible"/>
                                      </p:to>
                                    </p:set>
                                    <p:animEffect transition="in" filter="wipe(up)">
                                      <p:cBhvr>
                                        <p:cTn id="17" dur="1000"/>
                                        <p:tgtEl>
                                          <p:spTgt spid="11714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71464"/>
                                        </p:tgtEl>
                                        <p:attrNameLst>
                                          <p:attrName>style.visibility</p:attrName>
                                        </p:attrNameLst>
                                      </p:cBhvr>
                                      <p:to>
                                        <p:strVal val="visible"/>
                                      </p:to>
                                    </p:set>
                                    <p:animEffect transition="in" filter="wipe(down)">
                                      <p:cBhvr>
                                        <p:cTn id="22" dur="1000"/>
                                        <p:tgtEl>
                                          <p:spTgt spid="117146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1465"/>
                                        </p:tgtEl>
                                        <p:attrNameLst>
                                          <p:attrName>style.visibility</p:attrName>
                                        </p:attrNameLst>
                                      </p:cBhvr>
                                      <p:to>
                                        <p:strVal val="visible"/>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171466"/>
                                        </p:tgtEl>
                                        <p:attrNameLst>
                                          <p:attrName>style.visibility</p:attrName>
                                        </p:attrNameLst>
                                      </p:cBhvr>
                                      <p:to>
                                        <p:strVal val="visible"/>
                                      </p:to>
                                    </p:set>
                                    <p:animEffect transition="in" filter="wipe(up)">
                                      <p:cBhvr>
                                        <p:cTn id="30" dur="1000"/>
                                        <p:tgtEl>
                                          <p:spTgt spid="1171466"/>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171460"/>
                                        </p:tgtEl>
                                        <p:attrNameLst>
                                          <p:attrName>style.visibility</p:attrName>
                                        </p:attrNameLst>
                                      </p:cBhvr>
                                      <p:to>
                                        <p:strVal val="visible"/>
                                      </p:to>
                                    </p:se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1171463"/>
                                        </p:tgtEl>
                                        <p:attrNameLst>
                                          <p:attrName>style.visibility</p:attrName>
                                        </p:attrNameLst>
                                      </p:cBhvr>
                                      <p:to>
                                        <p:strVal val="visible"/>
                                      </p:to>
                                    </p:set>
                                    <p:animEffect transition="in" filter="wipe(down)">
                                      <p:cBhvr>
                                        <p:cTn id="36" dur="500"/>
                                        <p:tgtEl>
                                          <p:spTgt spid="1171463"/>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animBg="1"/>
      <p:bldP spid="1171460" grpId="0" animBg="1"/>
      <p:bldP spid="1171461" grpId="0" animBg="1"/>
      <p:bldP spid="1171462" grpId="0" animBg="1"/>
      <p:bldP spid="1171463" grpId="0" animBg="1"/>
      <p:bldP spid="1171464" grpId="0" animBg="1"/>
      <p:bldP spid="1171465" grpId="0" animBg="1"/>
      <p:bldP spid="1171466" grpId="0" animBg="1"/>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pPr eaLnBrk="1" hangingPunct="1"/>
            <a:r>
              <a:rPr lang="en-US" altLang="zh-TW" sz="3600" dirty="0">
                <a:ea typeface="Arial Unicode MS" pitchFamily="34" charset="-128"/>
                <a:cs typeface="Arial Unicode MS" pitchFamily="34" charset="-128"/>
              </a:rPr>
              <a:t>Value of Constraints in Semi-Supervised Learning</a:t>
            </a:r>
          </a:p>
        </p:txBody>
      </p:sp>
      <p:sp>
        <p:nvSpPr>
          <p:cNvPr id="39940" name="Text Box 2"/>
          <p:cNvSpPr txBox="1">
            <a:spLocks noChangeArrowheads="1"/>
          </p:cNvSpPr>
          <p:nvPr/>
        </p:nvSpPr>
        <p:spPr bwMode="auto">
          <a:xfrm>
            <a:off x="2057400" y="10668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n-US" altLang="zh-TW" sz="2000" b="1" dirty="0">
                <a:solidFill>
                  <a:srgbClr val="000000"/>
                </a:solidFill>
                <a:latin typeface="Calibri"/>
                <a:ea typeface="Arial Unicode MS" pitchFamily="34" charset="-128"/>
                <a:cs typeface="Arial Unicode MS" pitchFamily="34" charset="-128"/>
              </a:rPr>
              <a:t>Objective function: </a:t>
            </a:r>
          </a:p>
        </p:txBody>
      </p:sp>
      <p:grpSp>
        <p:nvGrpSpPr>
          <p:cNvPr id="39941" name="Group 18"/>
          <p:cNvGrpSpPr>
            <a:grpSpLocks/>
          </p:cNvGrpSpPr>
          <p:nvPr/>
        </p:nvGrpSpPr>
        <p:grpSpPr bwMode="auto">
          <a:xfrm>
            <a:off x="1676400" y="1866901"/>
            <a:ext cx="5715000" cy="4386263"/>
            <a:chOff x="152400" y="1866900"/>
            <a:chExt cx="5715000" cy="4386263"/>
          </a:xfrm>
        </p:grpSpPr>
        <p:pic>
          <p:nvPicPr>
            <p:cNvPr id="39954" name="Picture 5" descr="uns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66900"/>
              <a:ext cx="5662613" cy="400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Text Box 4"/>
            <p:cNvSpPr txBox="1">
              <a:spLocks noChangeArrowheads="1"/>
            </p:cNvSpPr>
            <p:nvPr/>
          </p:nvSpPr>
          <p:spPr bwMode="auto">
            <a:xfrm>
              <a:off x="762000" y="57912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sz="2400" b="1" dirty="0">
                  <a:solidFill>
                    <a:srgbClr val="000000"/>
                  </a:solidFill>
                  <a:latin typeface="Calibri"/>
                  <a:ea typeface="Arial Unicode MS" pitchFamily="34" charset="-128"/>
                  <a:cs typeface="Arial Unicode MS" pitchFamily="34" charset="-128"/>
                </a:rPr>
                <a:t># of available labeled examples</a:t>
              </a:r>
            </a:p>
          </p:txBody>
        </p:sp>
      </p:grpSp>
      <p:sp>
        <p:nvSpPr>
          <p:cNvPr id="39942" name="Text Box 6"/>
          <p:cNvSpPr txBox="1">
            <a:spLocks noChangeArrowheads="1"/>
          </p:cNvSpPr>
          <p:nvPr/>
        </p:nvSpPr>
        <p:spPr bwMode="auto">
          <a:xfrm>
            <a:off x="2743200" y="2414589"/>
            <a:ext cx="4191000" cy="369887"/>
          </a:xfrm>
          <a:prstGeom prst="rect">
            <a:avLst/>
          </a:prstGeom>
          <a:solidFill>
            <a:srgbClr val="FFFFCC"/>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b="1" dirty="0">
                <a:solidFill>
                  <a:srgbClr val="3366CC"/>
                </a:solidFill>
                <a:latin typeface="Calibri"/>
                <a:ea typeface="Arial Unicode MS" pitchFamily="34" charset="-128"/>
                <a:cs typeface="Arial Unicode MS" pitchFamily="34" charset="-128"/>
              </a:rPr>
              <a:t>Learning w 10 Constraints</a:t>
            </a:r>
          </a:p>
        </p:txBody>
      </p:sp>
      <p:sp>
        <p:nvSpPr>
          <p:cNvPr id="891911" name="Text Box 7"/>
          <p:cNvSpPr txBox="1">
            <a:spLocks noChangeArrowheads="1"/>
          </p:cNvSpPr>
          <p:nvPr/>
        </p:nvSpPr>
        <p:spPr bwMode="auto">
          <a:xfrm>
            <a:off x="7620000" y="2184400"/>
            <a:ext cx="2895600" cy="2554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n-US" altLang="zh-TW" sz="2000" b="1" dirty="0">
                <a:solidFill>
                  <a:srgbClr val="000000"/>
                </a:solidFill>
                <a:latin typeface="Calibri"/>
                <a:ea typeface="Arial Unicode MS" pitchFamily="34" charset="-128"/>
                <a:cs typeface="Arial Unicode MS" pitchFamily="34" charset="-128"/>
              </a:rPr>
              <a:t>Constraints are used to Bootstrap a semi-supervised learner</a:t>
            </a:r>
            <a:r>
              <a:rPr lang="en-US" altLang="zh-TW" sz="2000" dirty="0">
                <a:solidFill>
                  <a:srgbClr val="000000"/>
                </a:solidFill>
                <a:latin typeface="Calibri"/>
                <a:ea typeface="Arial Unicode MS" pitchFamily="34" charset="-128"/>
                <a:cs typeface="Arial Unicode MS" pitchFamily="34" charset="-128"/>
              </a:rPr>
              <a:t> </a:t>
            </a:r>
          </a:p>
          <a:p>
            <a:pPr eaLnBrk="1" hangingPunct="1">
              <a:buFont typeface="Wingdings" pitchFamily="2" charset="2"/>
              <a:buNone/>
            </a:pPr>
            <a:r>
              <a:rPr lang="en-US" altLang="zh-TW" sz="2000" dirty="0">
                <a:solidFill>
                  <a:srgbClr val="0066FF"/>
                </a:solidFill>
                <a:latin typeface="Calibri"/>
                <a:ea typeface="Arial Unicode MS" pitchFamily="34" charset="-128"/>
                <a:cs typeface="Arial Unicode MS" pitchFamily="34" charset="-128"/>
              </a:rPr>
              <a:t>Poor model</a:t>
            </a:r>
            <a:r>
              <a:rPr lang="en-US" altLang="zh-TW" sz="2000" dirty="0">
                <a:solidFill>
                  <a:srgbClr val="000000"/>
                </a:solidFill>
                <a:latin typeface="Calibri"/>
                <a:ea typeface="Arial Unicode MS" pitchFamily="34" charset="-128"/>
                <a:cs typeface="Arial Unicode MS" pitchFamily="34" charset="-128"/>
              </a:rPr>
              <a:t> + </a:t>
            </a:r>
            <a:r>
              <a:rPr lang="en-US" altLang="zh-TW" sz="2000" dirty="0">
                <a:solidFill>
                  <a:srgbClr val="FF0000"/>
                </a:solidFill>
                <a:latin typeface="Calibri"/>
                <a:ea typeface="Arial Unicode MS" pitchFamily="34" charset="-128"/>
                <a:cs typeface="Arial Unicode MS" pitchFamily="34" charset="-128"/>
              </a:rPr>
              <a:t>constraints </a:t>
            </a:r>
            <a:r>
              <a:rPr lang="en-US" altLang="zh-TW" sz="2000" dirty="0">
                <a:solidFill>
                  <a:srgbClr val="000000"/>
                </a:solidFill>
                <a:latin typeface="Calibri"/>
                <a:ea typeface="Arial Unicode MS" pitchFamily="34" charset="-128"/>
                <a:cs typeface="Arial Unicode MS" pitchFamily="34" charset="-128"/>
              </a:rPr>
              <a:t>used to annotate unlabeled data, which in turn is used to keep training the model. </a:t>
            </a:r>
          </a:p>
        </p:txBody>
      </p:sp>
      <p:sp>
        <p:nvSpPr>
          <p:cNvPr id="39944" name="Line 8"/>
          <p:cNvSpPr>
            <a:spLocks noChangeShapeType="1"/>
          </p:cNvSpPr>
          <p:nvPr/>
        </p:nvSpPr>
        <p:spPr bwMode="auto">
          <a:xfrm>
            <a:off x="2514600" y="3429000"/>
            <a:ext cx="4572000" cy="0"/>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45" name="Line 9"/>
          <p:cNvSpPr>
            <a:spLocks noChangeShapeType="1"/>
          </p:cNvSpPr>
          <p:nvPr/>
        </p:nvSpPr>
        <p:spPr bwMode="auto">
          <a:xfrm>
            <a:off x="2527300" y="3429000"/>
            <a:ext cx="45720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46" name="Freeform 10"/>
          <p:cNvSpPr>
            <a:spLocks/>
          </p:cNvSpPr>
          <p:nvPr/>
        </p:nvSpPr>
        <p:spPr bwMode="auto">
          <a:xfrm>
            <a:off x="2590800" y="2514600"/>
            <a:ext cx="4495800" cy="2209800"/>
          </a:xfrm>
          <a:custGeom>
            <a:avLst/>
            <a:gdLst>
              <a:gd name="T0" fmla="*/ 0 w 2832"/>
              <a:gd name="T1" fmla="*/ 2147483647 h 1392"/>
              <a:gd name="T2" fmla="*/ 2147483647 w 2832"/>
              <a:gd name="T3" fmla="*/ 2147483647 h 1392"/>
              <a:gd name="T4" fmla="*/ 2147483647 w 2832"/>
              <a:gd name="T5" fmla="*/ 2147483647 h 1392"/>
              <a:gd name="T6" fmla="*/ 2147483647 w 2832"/>
              <a:gd name="T7" fmla="*/ 2147483647 h 1392"/>
              <a:gd name="T8" fmla="*/ 2147483647 w 2832"/>
              <a:gd name="T9" fmla="*/ 2147483647 h 1392"/>
              <a:gd name="T10" fmla="*/ 2147483647 w 2832"/>
              <a:gd name="T11" fmla="*/ 0 h 1392"/>
              <a:gd name="T12" fmla="*/ 0 60000 65536"/>
              <a:gd name="T13" fmla="*/ 0 60000 65536"/>
              <a:gd name="T14" fmla="*/ 0 60000 65536"/>
              <a:gd name="T15" fmla="*/ 0 60000 65536"/>
              <a:gd name="T16" fmla="*/ 0 60000 65536"/>
              <a:gd name="T17" fmla="*/ 0 60000 65536"/>
              <a:gd name="T18" fmla="*/ 0 w 2832"/>
              <a:gd name="T19" fmla="*/ 0 h 1392"/>
              <a:gd name="T20" fmla="*/ 2832 w 2832"/>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2832" h="1392">
                <a:moveTo>
                  <a:pt x="0" y="1392"/>
                </a:moveTo>
                <a:cubicBezTo>
                  <a:pt x="196" y="1168"/>
                  <a:pt x="392" y="944"/>
                  <a:pt x="576" y="816"/>
                </a:cubicBezTo>
                <a:cubicBezTo>
                  <a:pt x="760" y="688"/>
                  <a:pt x="920" y="664"/>
                  <a:pt x="1104" y="624"/>
                </a:cubicBezTo>
                <a:cubicBezTo>
                  <a:pt x="1288" y="584"/>
                  <a:pt x="1488" y="600"/>
                  <a:pt x="1680" y="576"/>
                </a:cubicBezTo>
                <a:cubicBezTo>
                  <a:pt x="1872" y="552"/>
                  <a:pt x="2064" y="576"/>
                  <a:pt x="2256" y="480"/>
                </a:cubicBezTo>
                <a:cubicBezTo>
                  <a:pt x="2448" y="384"/>
                  <a:pt x="2736" y="80"/>
                  <a:pt x="2832"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empus Sans ITC" pitchFamily="82" charset="0"/>
            </a:endParaRPr>
          </a:p>
        </p:txBody>
      </p:sp>
      <p:sp>
        <p:nvSpPr>
          <p:cNvPr id="39947" name="Rectangle 11"/>
          <p:cNvSpPr>
            <a:spLocks noChangeArrowheads="1"/>
          </p:cNvSpPr>
          <p:nvPr/>
        </p:nvSpPr>
        <p:spPr bwMode="auto">
          <a:xfrm>
            <a:off x="2552700" y="2057400"/>
            <a:ext cx="4533900" cy="3429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empus Sans ITC" pitchFamily="82" charset="0"/>
            </a:endParaRPr>
          </a:p>
        </p:txBody>
      </p:sp>
      <p:sp>
        <p:nvSpPr>
          <p:cNvPr id="891916" name="Line 12"/>
          <p:cNvSpPr>
            <a:spLocks noChangeShapeType="1"/>
          </p:cNvSpPr>
          <p:nvPr/>
        </p:nvSpPr>
        <p:spPr bwMode="auto">
          <a:xfrm flipH="1" flipV="1">
            <a:off x="6553200" y="1600200"/>
            <a:ext cx="1676400" cy="1600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91917" name="Line 13"/>
          <p:cNvSpPr>
            <a:spLocks noChangeShapeType="1"/>
          </p:cNvSpPr>
          <p:nvPr/>
        </p:nvSpPr>
        <p:spPr bwMode="auto">
          <a:xfrm flipH="1" flipV="1">
            <a:off x="8001000" y="1600200"/>
            <a:ext cx="1600200" cy="1600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50" name="Text Box 14"/>
          <p:cNvSpPr txBox="1">
            <a:spLocks noChangeArrowheads="1"/>
          </p:cNvSpPr>
          <p:nvPr/>
        </p:nvSpPr>
        <p:spPr bwMode="auto">
          <a:xfrm>
            <a:off x="2667000" y="2057400"/>
            <a:ext cx="4267200" cy="369888"/>
          </a:xfrm>
          <a:prstGeom prst="rect">
            <a:avLst/>
          </a:prstGeom>
          <a:solidFill>
            <a:schemeClr val="bg1">
              <a:lumMod val="95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TW" b="1" dirty="0">
                <a:solidFill>
                  <a:srgbClr val="0066FF"/>
                </a:solidFill>
                <a:latin typeface="Calibri"/>
                <a:ea typeface="Arial Unicode MS" pitchFamily="34" charset="-128"/>
                <a:cs typeface="Arial Unicode MS" pitchFamily="34" charset="-128"/>
              </a:rPr>
              <a:t>Learning w/o Constraints: 300 examples.</a:t>
            </a:r>
          </a:p>
        </p:txBody>
      </p:sp>
      <p:pic>
        <p:nvPicPr>
          <p:cNvPr id="3995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066800"/>
            <a:ext cx="441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576745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91911"/>
                                        </p:tgtEl>
                                        <p:attrNameLst>
                                          <p:attrName>style.visibility</p:attrName>
                                        </p:attrNameLst>
                                      </p:cBhvr>
                                      <p:to>
                                        <p:strVal val="visible"/>
                                      </p:to>
                                    </p:set>
                                    <p:animEffect transition="in" filter="checkerboard(across)">
                                      <p:cBhvr>
                                        <p:cTn id="7" dur="500"/>
                                        <p:tgtEl>
                                          <p:spTgt spid="8919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91916"/>
                                        </p:tgtEl>
                                        <p:attrNameLst>
                                          <p:attrName>style.visibility</p:attrName>
                                        </p:attrNameLst>
                                      </p:cBhvr>
                                      <p:to>
                                        <p:strVal val="visible"/>
                                      </p:to>
                                    </p:set>
                                    <p:animEffect transition="in" filter="wipe(down)">
                                      <p:cBhvr>
                                        <p:cTn id="10" dur="500"/>
                                        <p:tgtEl>
                                          <p:spTgt spid="8919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91917"/>
                                        </p:tgtEl>
                                        <p:attrNameLst>
                                          <p:attrName>style.visibility</p:attrName>
                                        </p:attrNameLst>
                                      </p:cBhvr>
                                      <p:to>
                                        <p:strVal val="visible"/>
                                      </p:to>
                                    </p:set>
                                    <p:animEffect transition="in" filter="wipe(down)">
                                      <p:cBhvr>
                                        <p:cTn id="13" dur="500"/>
                                        <p:tgtEl>
                                          <p:spTgt spid="891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16" grpId="0" animBg="1"/>
      <p:bldP spid="8919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98439F3-F390-4148-9588-07946F1A0586}"/>
              </a:ext>
            </a:extLst>
          </p:cNvPr>
          <p:cNvPicPr>
            <a:picLocks noChangeAspect="1"/>
          </p:cNvPicPr>
          <p:nvPr/>
        </p:nvPicPr>
        <p:blipFill>
          <a:blip r:embed="rId3"/>
          <a:stretch>
            <a:fillRect/>
          </a:stretch>
        </p:blipFill>
        <p:spPr>
          <a:xfrm>
            <a:off x="3709052" y="836748"/>
            <a:ext cx="4003409" cy="3345030"/>
          </a:xfrm>
          <a:prstGeom prst="rect">
            <a:avLst/>
          </a:prstGeom>
        </p:spPr>
      </p:pic>
      <p:sp>
        <p:nvSpPr>
          <p:cNvPr id="16" name="Title 15">
            <a:extLst>
              <a:ext uri="{FF2B5EF4-FFF2-40B4-BE49-F238E27FC236}">
                <a16:creationId xmlns:a16="http://schemas.microsoft.com/office/drawing/2014/main" id="{3FCFDDEE-95A6-5F4D-BD39-1EF9FF25DFDD}"/>
              </a:ext>
            </a:extLst>
          </p:cNvPr>
          <p:cNvSpPr>
            <a:spLocks noGrp="1"/>
          </p:cNvSpPr>
          <p:nvPr>
            <p:ph type="title"/>
          </p:nvPr>
        </p:nvSpPr>
        <p:spPr/>
        <p:txBody>
          <a:bodyPr>
            <a:normAutofit fontScale="90000"/>
          </a:bodyPr>
          <a:lstStyle/>
          <a:p>
            <a:r>
              <a:rPr lang="en-US" sz="3600" dirty="0"/>
              <a:t>Why Does Structure Help? </a:t>
            </a:r>
            <a:r>
              <a:rPr lang="en-US" sz="1800" dirty="0">
                <a:solidFill>
                  <a:schemeClr val="tx1"/>
                </a:solidFill>
              </a:rPr>
              <a:t>[Ning et al. NAACL’19]</a:t>
            </a:r>
            <a:endParaRPr lang="en-US" sz="3600" dirty="0">
              <a:solidFill>
                <a:schemeClr val="tx1"/>
              </a:solidFill>
            </a:endParaRPr>
          </a:p>
        </p:txBody>
      </p:sp>
      <p:sp>
        <p:nvSpPr>
          <p:cNvPr id="30" name="Content Placeholder 29">
            <a:extLst>
              <a:ext uri="{FF2B5EF4-FFF2-40B4-BE49-F238E27FC236}">
                <a16:creationId xmlns:a16="http://schemas.microsoft.com/office/drawing/2014/main" id="{7ECAB96A-9F4F-4907-9D35-D32C66E4D812}"/>
              </a:ext>
            </a:extLst>
          </p:cNvPr>
          <p:cNvSpPr>
            <a:spLocks noGrp="1"/>
          </p:cNvSpPr>
          <p:nvPr>
            <p:ph idx="1"/>
          </p:nvPr>
        </p:nvSpPr>
        <p:spPr>
          <a:xfrm>
            <a:off x="250442" y="1374160"/>
            <a:ext cx="3590640" cy="5088784"/>
          </a:xfrm>
        </p:spPr>
        <p:txBody>
          <a:bodyPr/>
          <a:lstStyle/>
          <a:p>
            <a:r>
              <a:rPr lang="en-US" sz="2000" dirty="0"/>
              <a:t>Information-theoretic considerations support quantifying </a:t>
            </a:r>
            <a:r>
              <a:rPr lang="en-US" sz="2000" dirty="0">
                <a:solidFill>
                  <a:srgbClr val="3366CC"/>
                </a:solidFill>
              </a:rPr>
              <a:t>the benefit of additional labels </a:t>
            </a:r>
          </a:p>
          <a:p>
            <a:r>
              <a:rPr lang="en-US" sz="2000" dirty="0"/>
              <a:t>The tighter the structure is, the smaller the benefit of an additional label is.</a:t>
            </a:r>
          </a:p>
          <a:p>
            <a:endParaRPr lang="en-US" sz="2000" dirty="0"/>
          </a:p>
          <a:p>
            <a:endParaRPr lang="en-US" sz="2000" dirty="0"/>
          </a:p>
          <a:p>
            <a:endParaRPr lang="en-US" sz="2000" dirty="0"/>
          </a:p>
          <a:p>
            <a:endParaRPr lang="en-US" sz="2000" dirty="0"/>
          </a:p>
          <a:p>
            <a:r>
              <a:rPr lang="en-US" sz="2000" dirty="0"/>
              <a:t>Consequently, better generalization even with a partial set of supervision signals.</a:t>
            </a:r>
          </a:p>
        </p:txBody>
      </p:sp>
      <p:sp>
        <p:nvSpPr>
          <p:cNvPr id="29" name="Slide Number Placeholder 28">
            <a:extLst>
              <a:ext uri="{FF2B5EF4-FFF2-40B4-BE49-F238E27FC236}">
                <a16:creationId xmlns:a16="http://schemas.microsoft.com/office/drawing/2014/main" id="{028A5577-FA4E-4E5E-AFEE-74BC47D795C9}"/>
              </a:ext>
            </a:extLst>
          </p:cNvPr>
          <p:cNvSpPr>
            <a:spLocks noGrp="1"/>
          </p:cNvSpPr>
          <p:nvPr>
            <p:ph type="sldNum" sz="quarter" idx="11"/>
          </p:nvPr>
        </p:nvSpPr>
        <p:spPr>
          <a:xfrm>
            <a:off x="11292116" y="6646225"/>
            <a:ext cx="508000" cy="228600"/>
          </a:xfrm>
        </p:spPr>
        <p:txBody>
          <a:bodyPr/>
          <a:lstStyle/>
          <a:p>
            <a:fld id="{8A758EFE-665F-4341-B5B8-2DAEADA52F6C}" type="slidenum">
              <a:rPr lang="en-US" smtClean="0"/>
              <a:pPr/>
              <a:t>47</a:t>
            </a:fld>
            <a:endParaRPr lang="en-US" dirty="0"/>
          </a:p>
        </p:txBody>
      </p:sp>
      <p:grpSp>
        <p:nvGrpSpPr>
          <p:cNvPr id="4" name="Group 3">
            <a:extLst>
              <a:ext uri="{FF2B5EF4-FFF2-40B4-BE49-F238E27FC236}">
                <a16:creationId xmlns:a16="http://schemas.microsoft.com/office/drawing/2014/main" id="{50176F12-6E7E-B744-8C6D-48C8CBC3EA2B}"/>
              </a:ext>
            </a:extLst>
          </p:cNvPr>
          <p:cNvGrpSpPr/>
          <p:nvPr/>
        </p:nvGrpSpPr>
        <p:grpSpPr>
          <a:xfrm>
            <a:off x="7694894" y="1348888"/>
            <a:ext cx="4048126" cy="2560320"/>
            <a:chOff x="2614138" y="852854"/>
            <a:chExt cx="5486400" cy="3657600"/>
          </a:xfrm>
        </p:grpSpPr>
        <p:pic>
          <p:nvPicPr>
            <p:cNvPr id="5" name="Picture 4">
              <a:extLst>
                <a:ext uri="{FF2B5EF4-FFF2-40B4-BE49-F238E27FC236}">
                  <a16:creationId xmlns:a16="http://schemas.microsoft.com/office/drawing/2014/main" id="{56F55D64-D03E-E34D-B9A2-BA74189E4A33}"/>
                </a:ext>
              </a:extLst>
            </p:cNvPr>
            <p:cNvPicPr>
              <a:picLocks noChangeAspect="1"/>
            </p:cNvPicPr>
            <p:nvPr/>
          </p:nvPicPr>
          <p:blipFill>
            <a:blip r:embed="rId4"/>
            <a:stretch>
              <a:fillRect/>
            </a:stretch>
          </p:blipFill>
          <p:spPr>
            <a:xfrm>
              <a:off x="2614138" y="852854"/>
              <a:ext cx="5486400" cy="3657600"/>
            </a:xfrm>
            <a:prstGeom prst="rect">
              <a:avLst/>
            </a:prstGeom>
          </p:spPr>
        </p:pic>
        <p:grpSp>
          <p:nvGrpSpPr>
            <p:cNvPr id="6" name="Group 5">
              <a:extLst>
                <a:ext uri="{FF2B5EF4-FFF2-40B4-BE49-F238E27FC236}">
                  <a16:creationId xmlns:a16="http://schemas.microsoft.com/office/drawing/2014/main" id="{D72F58BB-51FA-7849-A2FF-F0B5286DDD3C}"/>
                </a:ext>
              </a:extLst>
            </p:cNvPr>
            <p:cNvGrpSpPr/>
            <p:nvPr/>
          </p:nvGrpSpPr>
          <p:grpSpPr>
            <a:xfrm>
              <a:off x="3434067" y="3578470"/>
              <a:ext cx="4070558" cy="527618"/>
              <a:chOff x="4176346" y="4721470"/>
              <a:chExt cx="4070558" cy="527618"/>
            </a:xfrm>
          </p:grpSpPr>
          <p:sp>
            <p:nvSpPr>
              <p:cNvPr id="7" name="TextBox 6">
                <a:extLst>
                  <a:ext uri="{FF2B5EF4-FFF2-40B4-BE49-F238E27FC236}">
                    <a16:creationId xmlns:a16="http://schemas.microsoft.com/office/drawing/2014/main" id="{743AE5D1-F5A8-E944-B8D0-67F1AA73F280}"/>
                  </a:ext>
                </a:extLst>
              </p:cNvPr>
              <p:cNvSpPr txBox="1"/>
              <p:nvPr/>
            </p:nvSpPr>
            <p:spPr>
              <a:xfrm>
                <a:off x="4176346" y="4721470"/>
                <a:ext cx="566946" cy="527618"/>
              </a:xfrm>
              <a:prstGeom prst="rect">
                <a:avLst/>
              </a:prstGeom>
              <a:noFill/>
            </p:spPr>
            <p:txBody>
              <a:bodyPr wrap="none" rtlCol="0">
                <a:spAutoFit/>
              </a:bodyPr>
              <a:lstStyle/>
              <a:p>
                <a:pPr algn="l"/>
                <a:r>
                  <a:rPr lang="en-US" b="1" dirty="0">
                    <a:solidFill>
                      <a:srgbClr val="FF0000"/>
                    </a:solidFill>
                    <a:latin typeface="+mj-lt"/>
                  </a:rPr>
                  <a:t>++</a:t>
                </a:r>
              </a:p>
            </p:txBody>
          </p:sp>
          <p:sp>
            <p:nvSpPr>
              <p:cNvPr id="8" name="TextBox 7">
                <a:extLst>
                  <a:ext uri="{FF2B5EF4-FFF2-40B4-BE49-F238E27FC236}">
                    <a16:creationId xmlns:a16="http://schemas.microsoft.com/office/drawing/2014/main" id="{9E19CC3E-9859-6648-8463-2E09409239F3}"/>
                  </a:ext>
                </a:extLst>
              </p:cNvPr>
              <p:cNvSpPr txBox="1"/>
              <p:nvPr/>
            </p:nvSpPr>
            <p:spPr>
              <a:xfrm>
                <a:off x="4624754"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9" name="TextBox 8">
                <a:extLst>
                  <a:ext uri="{FF2B5EF4-FFF2-40B4-BE49-F238E27FC236}">
                    <a16:creationId xmlns:a16="http://schemas.microsoft.com/office/drawing/2014/main" id="{8417D14F-0DA1-954C-98B3-5A65A3109DFA}"/>
                  </a:ext>
                </a:extLst>
              </p:cNvPr>
              <p:cNvSpPr txBox="1"/>
              <p:nvPr/>
            </p:nvSpPr>
            <p:spPr>
              <a:xfrm>
                <a:off x="5081955"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0" name="TextBox 9">
                <a:extLst>
                  <a:ext uri="{FF2B5EF4-FFF2-40B4-BE49-F238E27FC236}">
                    <a16:creationId xmlns:a16="http://schemas.microsoft.com/office/drawing/2014/main" id="{38ABE982-BADA-EB40-AB3D-CF17583EEFFD}"/>
                  </a:ext>
                </a:extLst>
              </p:cNvPr>
              <p:cNvSpPr txBox="1"/>
              <p:nvPr/>
            </p:nvSpPr>
            <p:spPr>
              <a:xfrm>
                <a:off x="5539153"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1" name="TextBox 10">
                <a:extLst>
                  <a:ext uri="{FF2B5EF4-FFF2-40B4-BE49-F238E27FC236}">
                    <a16:creationId xmlns:a16="http://schemas.microsoft.com/office/drawing/2014/main" id="{0C27ACCA-CCB4-B54D-BA2D-FED21716B669}"/>
                  </a:ext>
                </a:extLst>
              </p:cNvPr>
              <p:cNvSpPr txBox="1"/>
              <p:nvPr/>
            </p:nvSpPr>
            <p:spPr>
              <a:xfrm>
                <a:off x="5987562"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2" name="TextBox 11">
                <a:extLst>
                  <a:ext uri="{FF2B5EF4-FFF2-40B4-BE49-F238E27FC236}">
                    <a16:creationId xmlns:a16="http://schemas.microsoft.com/office/drawing/2014/main" id="{3FC82353-2590-074D-A7BD-31BA3125FE00}"/>
                  </a:ext>
                </a:extLst>
              </p:cNvPr>
              <p:cNvSpPr txBox="1"/>
              <p:nvPr/>
            </p:nvSpPr>
            <p:spPr>
              <a:xfrm>
                <a:off x="6435970"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3" name="TextBox 12">
                <a:extLst>
                  <a:ext uri="{FF2B5EF4-FFF2-40B4-BE49-F238E27FC236}">
                    <a16:creationId xmlns:a16="http://schemas.microsoft.com/office/drawing/2014/main" id="{216C198E-CC55-9841-B61E-846AA69BB897}"/>
                  </a:ext>
                </a:extLst>
              </p:cNvPr>
              <p:cNvSpPr txBox="1"/>
              <p:nvPr/>
            </p:nvSpPr>
            <p:spPr>
              <a:xfrm>
                <a:off x="6875585"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4" name="TextBox 13">
                <a:extLst>
                  <a:ext uri="{FF2B5EF4-FFF2-40B4-BE49-F238E27FC236}">
                    <a16:creationId xmlns:a16="http://schemas.microsoft.com/office/drawing/2014/main" id="{DB090768-D7B6-8C40-9CFA-7B301FF85CDA}"/>
                  </a:ext>
                </a:extLst>
              </p:cNvPr>
              <p:cNvSpPr txBox="1"/>
              <p:nvPr/>
            </p:nvSpPr>
            <p:spPr>
              <a:xfrm>
                <a:off x="7341577"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5" name="TextBox 14">
                <a:extLst>
                  <a:ext uri="{FF2B5EF4-FFF2-40B4-BE49-F238E27FC236}">
                    <a16:creationId xmlns:a16="http://schemas.microsoft.com/office/drawing/2014/main" id="{D679E805-0512-5C44-9B1A-6E3FB5BF51C4}"/>
                  </a:ext>
                </a:extLst>
              </p:cNvPr>
              <p:cNvSpPr txBox="1"/>
              <p:nvPr/>
            </p:nvSpPr>
            <p:spPr>
              <a:xfrm>
                <a:off x="7840205" y="4721470"/>
                <a:ext cx="406699" cy="527617"/>
              </a:xfrm>
              <a:prstGeom prst="rect">
                <a:avLst/>
              </a:prstGeom>
              <a:noFill/>
            </p:spPr>
            <p:txBody>
              <a:bodyPr wrap="none" rtlCol="0">
                <a:spAutoFit/>
              </a:bodyPr>
              <a:lstStyle/>
              <a:p>
                <a:pPr algn="l"/>
                <a:r>
                  <a:rPr lang="en-US" b="1" dirty="0">
                    <a:solidFill>
                      <a:srgbClr val="FF0000"/>
                    </a:solidFill>
                    <a:latin typeface="+mj-lt"/>
                  </a:rPr>
                  <a:t>+</a:t>
                </a:r>
              </a:p>
            </p:txBody>
          </p:sp>
        </p:grpSp>
      </p:grpSp>
      <p:sp>
        <p:nvSpPr>
          <p:cNvPr id="2" name="TextBox 1"/>
          <p:cNvSpPr txBox="1"/>
          <p:nvPr/>
        </p:nvSpPr>
        <p:spPr>
          <a:xfrm>
            <a:off x="8899391" y="2695479"/>
            <a:ext cx="863313" cy="523220"/>
          </a:xfrm>
          <a:prstGeom prst="rect">
            <a:avLst/>
          </a:prstGeom>
          <a:noFill/>
        </p:spPr>
        <p:txBody>
          <a:bodyPr wrap="none" rtlCol="0">
            <a:spAutoFit/>
          </a:bodyPr>
          <a:lstStyle/>
          <a:p>
            <a:pPr algn="ctr"/>
            <a:r>
              <a:rPr lang="en-US" sz="1400" b="1" i="1" dirty="0">
                <a:solidFill>
                  <a:srgbClr val="FF0000"/>
                </a:solidFill>
                <a:latin typeface="+mj-lt"/>
              </a:rPr>
              <a:t>+: p&lt;5%</a:t>
            </a:r>
          </a:p>
          <a:p>
            <a:pPr algn="ctr"/>
            <a:r>
              <a:rPr lang="en-US" sz="1400" b="1" i="1" dirty="0">
                <a:solidFill>
                  <a:srgbClr val="FF0000"/>
                </a:solidFill>
                <a:latin typeface="+mj-lt"/>
              </a:rPr>
              <a:t>++: p&lt;1%</a:t>
            </a:r>
          </a:p>
        </p:txBody>
      </p:sp>
      <p:grpSp>
        <p:nvGrpSpPr>
          <p:cNvPr id="17" name="Group 16">
            <a:extLst>
              <a:ext uri="{FF2B5EF4-FFF2-40B4-BE49-F238E27FC236}">
                <a16:creationId xmlns:a16="http://schemas.microsoft.com/office/drawing/2014/main" id="{4A1EC23B-8848-6247-929B-3CE3D5C57BF9}"/>
              </a:ext>
            </a:extLst>
          </p:cNvPr>
          <p:cNvGrpSpPr/>
          <p:nvPr/>
        </p:nvGrpSpPr>
        <p:grpSpPr>
          <a:xfrm>
            <a:off x="3496094" y="4360568"/>
            <a:ext cx="4124326" cy="2560320"/>
            <a:chOff x="2275851" y="808891"/>
            <a:chExt cx="5486400" cy="3657600"/>
          </a:xfrm>
        </p:grpSpPr>
        <p:pic>
          <p:nvPicPr>
            <p:cNvPr id="18" name="Picture 17">
              <a:extLst>
                <a:ext uri="{FF2B5EF4-FFF2-40B4-BE49-F238E27FC236}">
                  <a16:creationId xmlns:a16="http://schemas.microsoft.com/office/drawing/2014/main" id="{A6BBA9CD-B220-384A-8A85-1F32ED5C5BA9}"/>
                </a:ext>
              </a:extLst>
            </p:cNvPr>
            <p:cNvPicPr>
              <a:picLocks noChangeAspect="1"/>
            </p:cNvPicPr>
            <p:nvPr/>
          </p:nvPicPr>
          <p:blipFill>
            <a:blip r:embed="rId5"/>
            <a:stretch>
              <a:fillRect/>
            </a:stretch>
          </p:blipFill>
          <p:spPr>
            <a:xfrm>
              <a:off x="2275851" y="808891"/>
              <a:ext cx="5486400" cy="3657600"/>
            </a:xfrm>
            <a:prstGeom prst="rect">
              <a:avLst/>
            </a:prstGeom>
          </p:spPr>
        </p:pic>
        <p:grpSp>
          <p:nvGrpSpPr>
            <p:cNvPr id="19" name="Group 18">
              <a:extLst>
                <a:ext uri="{FF2B5EF4-FFF2-40B4-BE49-F238E27FC236}">
                  <a16:creationId xmlns:a16="http://schemas.microsoft.com/office/drawing/2014/main" id="{13A0C5BF-E287-0847-973E-D3F92D0ECA73}"/>
                </a:ext>
              </a:extLst>
            </p:cNvPr>
            <p:cNvGrpSpPr/>
            <p:nvPr/>
          </p:nvGrpSpPr>
          <p:grpSpPr>
            <a:xfrm>
              <a:off x="3398767" y="3516895"/>
              <a:ext cx="3890421" cy="527618"/>
              <a:chOff x="4682606" y="4721470"/>
              <a:chExt cx="3890421" cy="527618"/>
            </a:xfrm>
          </p:grpSpPr>
          <p:sp>
            <p:nvSpPr>
              <p:cNvPr id="20" name="TextBox 19">
                <a:extLst>
                  <a:ext uri="{FF2B5EF4-FFF2-40B4-BE49-F238E27FC236}">
                    <a16:creationId xmlns:a16="http://schemas.microsoft.com/office/drawing/2014/main" id="{F712CB14-9577-B14C-AE75-DAB9FA5B01D6}"/>
                  </a:ext>
                </a:extLst>
              </p:cNvPr>
              <p:cNvSpPr txBox="1"/>
              <p:nvPr/>
            </p:nvSpPr>
            <p:spPr>
              <a:xfrm>
                <a:off x="4682606" y="4721470"/>
                <a:ext cx="595366" cy="527618"/>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1" name="TextBox 20">
                <a:extLst>
                  <a:ext uri="{FF2B5EF4-FFF2-40B4-BE49-F238E27FC236}">
                    <a16:creationId xmlns:a16="http://schemas.microsoft.com/office/drawing/2014/main" id="{83C1F2A7-4069-CC42-89F4-16BC1D850AC8}"/>
                  </a:ext>
                </a:extLst>
              </p:cNvPr>
              <p:cNvSpPr txBox="1"/>
              <p:nvPr/>
            </p:nvSpPr>
            <p:spPr>
              <a:xfrm>
                <a:off x="5619728"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2" name="TextBox 21">
                <a:extLst>
                  <a:ext uri="{FF2B5EF4-FFF2-40B4-BE49-F238E27FC236}">
                    <a16:creationId xmlns:a16="http://schemas.microsoft.com/office/drawing/2014/main" id="{87BEDFCE-AD66-D149-B4C9-820DE64A78D7}"/>
                  </a:ext>
                </a:extLst>
              </p:cNvPr>
              <p:cNvSpPr txBox="1"/>
              <p:nvPr/>
            </p:nvSpPr>
            <p:spPr>
              <a:xfrm>
                <a:off x="6109292"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3" name="TextBox 22">
                <a:extLst>
                  <a:ext uri="{FF2B5EF4-FFF2-40B4-BE49-F238E27FC236}">
                    <a16:creationId xmlns:a16="http://schemas.microsoft.com/office/drawing/2014/main" id="{F8B72A27-8C63-5040-A5BC-DB89ED6B2A56}"/>
                  </a:ext>
                </a:extLst>
              </p:cNvPr>
              <p:cNvSpPr txBox="1"/>
              <p:nvPr/>
            </p:nvSpPr>
            <p:spPr>
              <a:xfrm>
                <a:off x="6576250"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4" name="TextBox 23">
                <a:extLst>
                  <a:ext uri="{FF2B5EF4-FFF2-40B4-BE49-F238E27FC236}">
                    <a16:creationId xmlns:a16="http://schemas.microsoft.com/office/drawing/2014/main" id="{928898F7-9C7F-B94C-88F8-F81C95B5649C}"/>
                  </a:ext>
                </a:extLst>
              </p:cNvPr>
              <p:cNvSpPr txBox="1"/>
              <p:nvPr/>
            </p:nvSpPr>
            <p:spPr>
              <a:xfrm>
                <a:off x="7043746"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5" name="TextBox 24">
                <a:extLst>
                  <a:ext uri="{FF2B5EF4-FFF2-40B4-BE49-F238E27FC236}">
                    <a16:creationId xmlns:a16="http://schemas.microsoft.com/office/drawing/2014/main" id="{9EF344F6-796F-A94B-9C4D-8DF2411AD198}"/>
                  </a:ext>
                </a:extLst>
              </p:cNvPr>
              <p:cNvSpPr txBox="1"/>
              <p:nvPr/>
            </p:nvSpPr>
            <p:spPr>
              <a:xfrm>
                <a:off x="7977661"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grpSp>
      </p:grpSp>
      <p:pic>
        <p:nvPicPr>
          <p:cNvPr id="26" name="Picture 25">
            <a:extLst>
              <a:ext uri="{FF2B5EF4-FFF2-40B4-BE49-F238E27FC236}">
                <a16:creationId xmlns:a16="http://schemas.microsoft.com/office/drawing/2014/main" id="{078AE6BA-63AA-BA4D-8AE0-469AE21C4BCC}"/>
              </a:ext>
            </a:extLst>
          </p:cNvPr>
          <p:cNvPicPr>
            <a:picLocks noChangeAspect="1"/>
          </p:cNvPicPr>
          <p:nvPr/>
        </p:nvPicPr>
        <p:blipFill>
          <a:blip r:embed="rId6"/>
          <a:stretch>
            <a:fillRect/>
          </a:stretch>
        </p:blipFill>
        <p:spPr>
          <a:xfrm>
            <a:off x="7746084" y="4360568"/>
            <a:ext cx="4000501" cy="2560320"/>
          </a:xfrm>
          <a:prstGeom prst="rect">
            <a:avLst/>
          </a:prstGeom>
        </p:spPr>
      </p:pic>
      <p:sp>
        <p:nvSpPr>
          <p:cNvPr id="3" name="Rectangle 2"/>
          <p:cNvSpPr/>
          <p:nvPr/>
        </p:nvSpPr>
        <p:spPr>
          <a:xfrm>
            <a:off x="8678983" y="894219"/>
            <a:ext cx="2581604" cy="584775"/>
          </a:xfrm>
          <a:prstGeom prst="rect">
            <a:avLst/>
          </a:prstGeom>
          <a:solidFill>
            <a:schemeClr val="accent1">
              <a:lumMod val="20000"/>
              <a:lumOff val="80000"/>
            </a:schemeClr>
          </a:solidFill>
          <a:ln>
            <a:solidFill>
              <a:srgbClr val="3366CC"/>
            </a:solidFill>
          </a:ln>
        </p:spPr>
        <p:txBody>
          <a:bodyPr wrap="none">
            <a:spAutoFit/>
          </a:bodyPr>
          <a:lstStyle/>
          <a:p>
            <a:pPr algn="ctr"/>
            <a:r>
              <a:rPr lang="en-US" sz="1600" dirty="0">
                <a:latin typeface="+mj-lt"/>
              </a:rPr>
              <a:t>Chain:</a:t>
            </a:r>
          </a:p>
          <a:p>
            <a:pPr algn="ctr"/>
            <a:r>
              <a:rPr lang="en-US" sz="1600" dirty="0">
                <a:latin typeface="+mj-lt"/>
              </a:rPr>
              <a:t>Temporal Relation Extraction</a:t>
            </a:r>
          </a:p>
        </p:txBody>
      </p:sp>
      <p:sp>
        <p:nvSpPr>
          <p:cNvPr id="27" name="Rectangle 26"/>
          <p:cNvSpPr/>
          <p:nvPr/>
        </p:nvSpPr>
        <p:spPr>
          <a:xfrm>
            <a:off x="4383749" y="4116056"/>
            <a:ext cx="2491195" cy="584775"/>
          </a:xfrm>
          <a:prstGeom prst="rect">
            <a:avLst/>
          </a:prstGeom>
          <a:solidFill>
            <a:schemeClr val="accent1">
              <a:lumMod val="20000"/>
              <a:lumOff val="80000"/>
            </a:schemeClr>
          </a:solidFill>
          <a:ln>
            <a:solidFill>
              <a:srgbClr val="3366CC"/>
            </a:solidFill>
          </a:ln>
        </p:spPr>
        <p:txBody>
          <a:bodyPr wrap="none">
            <a:spAutoFit/>
          </a:bodyPr>
          <a:lstStyle/>
          <a:p>
            <a:pPr algn="ctr"/>
            <a:r>
              <a:rPr lang="en-US" sz="1600" dirty="0">
                <a:latin typeface="+mj-lt"/>
              </a:rPr>
              <a:t>Bipartite Graph:</a:t>
            </a:r>
          </a:p>
          <a:p>
            <a:pPr algn="ctr"/>
            <a:r>
              <a:rPr lang="en-US" sz="1600" dirty="0">
                <a:latin typeface="+mj-lt"/>
              </a:rPr>
              <a:t>Semantic Role Classification</a:t>
            </a:r>
          </a:p>
        </p:txBody>
      </p:sp>
      <p:sp>
        <p:nvSpPr>
          <p:cNvPr id="28" name="Rectangle 27"/>
          <p:cNvSpPr/>
          <p:nvPr/>
        </p:nvSpPr>
        <p:spPr>
          <a:xfrm>
            <a:off x="9106677" y="4093757"/>
            <a:ext cx="1477520" cy="584775"/>
          </a:xfrm>
          <a:prstGeom prst="rect">
            <a:avLst/>
          </a:prstGeom>
          <a:solidFill>
            <a:schemeClr val="accent1">
              <a:lumMod val="20000"/>
              <a:lumOff val="80000"/>
            </a:schemeClr>
          </a:solidFill>
          <a:ln>
            <a:solidFill>
              <a:srgbClr val="3366CC"/>
            </a:solidFill>
          </a:ln>
        </p:spPr>
        <p:txBody>
          <a:bodyPr wrap="none">
            <a:spAutoFit/>
          </a:bodyPr>
          <a:lstStyle/>
          <a:p>
            <a:pPr algn="ctr"/>
            <a:r>
              <a:rPr lang="en-US" sz="1600" dirty="0">
                <a:latin typeface="+mj-lt"/>
              </a:rPr>
              <a:t>Seq Tagging</a:t>
            </a:r>
          </a:p>
          <a:p>
            <a:pPr algn="ctr"/>
            <a:r>
              <a:rPr lang="en-US" sz="1600" dirty="0">
                <a:latin typeface="+mj-lt"/>
              </a:rPr>
              <a:t>Shallow Parsing</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356B9E7-83F8-4748-8F4F-6C738ABD1CF3}"/>
                  </a:ext>
                </a:extLst>
              </p:cNvPr>
              <p:cNvSpPr/>
              <p:nvPr/>
            </p:nvSpPr>
            <p:spPr>
              <a:xfrm>
                <a:off x="3714876" y="833225"/>
                <a:ext cx="3882730" cy="338554"/>
              </a:xfrm>
              <a:prstGeom prst="rect">
                <a:avLst/>
              </a:prstGeom>
              <a:solidFill>
                <a:srgbClr val="FFFFFF"/>
              </a:solidFill>
              <a:ln>
                <a:solidFill>
                  <a:srgbClr val="3366CC"/>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𝜟</m:t>
                          </m:r>
                        </m:e>
                        <m:sub>
                          <m:r>
                            <a:rPr lang="en-US" sz="1600" b="1" i="1">
                              <a:solidFill>
                                <a:schemeClr val="tx1"/>
                              </a:solidFill>
                              <a:latin typeface="Cambria Math" panose="02040503050406030204" pitchFamily="18" charset="0"/>
                            </a:rPr>
                            <m:t>𝒌</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𝟏</m:t>
                          </m:r>
                        </m:sub>
                      </m:sSub>
                      <m:r>
                        <a:rPr lang="en-US" sz="1600" b="1" i="1">
                          <a:solidFill>
                            <a:schemeClr val="tx1"/>
                          </a:solidFill>
                          <a:latin typeface="Cambria Math" panose="02040503050406030204" pitchFamily="18" charset="0"/>
                        </a:rPr>
                        <m:t> </m:t>
                      </m:r>
                      <m:r>
                        <m:rPr>
                          <m:nor/>
                        </m:rPr>
                        <a:rPr lang="en-US" sz="1600" b="1" dirty="0">
                          <a:solidFill>
                            <a:schemeClr val="tx1"/>
                          </a:solidFill>
                        </a:rPr>
                        <m:t>: </m:t>
                      </m:r>
                      <m:r>
                        <m:rPr>
                          <m:nor/>
                        </m:rPr>
                        <a:rPr lang="en-US" sz="1600" b="1" dirty="0">
                          <a:solidFill>
                            <a:schemeClr val="tx1"/>
                          </a:solidFill>
                        </a:rPr>
                        <m:t>The</m:t>
                      </m:r>
                      <m:r>
                        <m:rPr>
                          <m:nor/>
                        </m:rPr>
                        <a:rPr lang="en-US" sz="1600" b="1" dirty="0">
                          <a:solidFill>
                            <a:schemeClr val="tx1"/>
                          </a:solidFill>
                        </a:rPr>
                        <m:t> </m:t>
                      </m:r>
                      <m:r>
                        <m:rPr>
                          <m:nor/>
                        </m:rPr>
                        <a:rPr lang="en-US" sz="1600" b="1" dirty="0">
                          <a:solidFill>
                            <a:schemeClr val="tx1"/>
                          </a:solidFill>
                        </a:rPr>
                        <m:t>benefit</m:t>
                      </m:r>
                      <m:r>
                        <m:rPr>
                          <m:nor/>
                        </m:rPr>
                        <a:rPr lang="en-US" sz="1600" b="1" dirty="0">
                          <a:solidFill>
                            <a:schemeClr val="tx1"/>
                          </a:solidFill>
                        </a:rPr>
                        <m:t> </m:t>
                      </m:r>
                      <m:r>
                        <m:rPr>
                          <m:nor/>
                        </m:rPr>
                        <a:rPr lang="en-US" sz="1600" b="1" dirty="0">
                          <a:solidFill>
                            <a:schemeClr val="tx1"/>
                          </a:solidFill>
                        </a:rPr>
                        <m:t>of</m:t>
                      </m:r>
                      <m:r>
                        <m:rPr>
                          <m:nor/>
                        </m:rPr>
                        <a:rPr lang="en-US" sz="1600" b="1" dirty="0">
                          <a:solidFill>
                            <a:schemeClr val="tx1"/>
                          </a:solidFill>
                        </a:rPr>
                        <m:t> </m:t>
                      </m:r>
                      <m:r>
                        <m:rPr>
                          <m:nor/>
                        </m:rPr>
                        <a:rPr lang="en-US" sz="1600" b="1" dirty="0">
                          <a:solidFill>
                            <a:schemeClr val="tx1"/>
                          </a:solidFill>
                        </a:rPr>
                        <m:t>a</m:t>
                      </m:r>
                      <m:r>
                        <m:rPr>
                          <m:nor/>
                        </m:rPr>
                        <a:rPr lang="en-US" sz="1600" b="1" dirty="0">
                          <a:solidFill>
                            <a:schemeClr val="tx1"/>
                          </a:solidFill>
                        </a:rPr>
                        <m:t> </m:t>
                      </m:r>
                      <m:r>
                        <m:rPr>
                          <m:nor/>
                        </m:rPr>
                        <a:rPr lang="en-US" sz="1600" b="1" dirty="0">
                          <a:solidFill>
                            <a:schemeClr val="tx1"/>
                          </a:solidFill>
                        </a:rPr>
                        <m:t>new</m:t>
                      </m:r>
                      <m:r>
                        <m:rPr>
                          <m:nor/>
                        </m:rPr>
                        <a:rPr lang="en-US" sz="1600" b="1" dirty="0">
                          <a:solidFill>
                            <a:schemeClr val="tx1"/>
                          </a:solidFill>
                        </a:rPr>
                        <m:t> </m:t>
                      </m:r>
                      <m:r>
                        <m:rPr>
                          <m:nor/>
                        </m:rPr>
                        <a:rPr lang="en-US" sz="1600" b="1" dirty="0">
                          <a:solidFill>
                            <a:schemeClr val="tx1"/>
                          </a:solidFill>
                        </a:rPr>
                        <m:t>label</m:t>
                      </m:r>
                    </m:oMath>
                  </m:oMathPara>
                </a14:m>
                <a:endParaRPr lang="en-US" b="1" dirty="0">
                  <a:solidFill>
                    <a:schemeClr val="tx1"/>
                  </a:solidFill>
                </a:endParaRPr>
              </a:p>
            </p:txBody>
          </p:sp>
        </mc:Choice>
        <mc:Fallback xmlns="">
          <p:sp>
            <p:nvSpPr>
              <p:cNvPr id="32" name="Rectangle 31">
                <a:extLst>
                  <a:ext uri="{FF2B5EF4-FFF2-40B4-BE49-F238E27FC236}">
                    <a16:creationId xmlns:a16="http://schemas.microsoft.com/office/drawing/2014/main" id="{E356B9E7-83F8-4748-8F4F-6C738ABD1CF3}"/>
                  </a:ext>
                </a:extLst>
              </p:cNvPr>
              <p:cNvSpPr>
                <a:spLocks noRot="1" noChangeAspect="1" noMove="1" noResize="1" noEditPoints="1" noAdjustHandles="1" noChangeArrowheads="1" noChangeShapeType="1" noTextEdit="1"/>
              </p:cNvSpPr>
              <p:nvPr/>
            </p:nvSpPr>
            <p:spPr>
              <a:xfrm>
                <a:off x="3714876" y="833225"/>
                <a:ext cx="3882730" cy="338554"/>
              </a:xfrm>
              <a:prstGeom prst="rect">
                <a:avLst/>
              </a:prstGeom>
              <a:blipFill>
                <a:blip r:embed="rId7"/>
                <a:stretch>
                  <a:fillRect/>
                </a:stretch>
              </a:blipFill>
              <a:ln>
                <a:solidFill>
                  <a:srgbClr val="3366CC"/>
                </a:solidFill>
              </a:ln>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C9AEE886-076B-4D46-90F0-EE515762BFB4}"/>
              </a:ext>
            </a:extLst>
          </p:cNvPr>
          <p:cNvGrpSpPr/>
          <p:nvPr/>
        </p:nvGrpSpPr>
        <p:grpSpPr>
          <a:xfrm>
            <a:off x="6109363" y="2762332"/>
            <a:ext cx="1303562" cy="920822"/>
            <a:chOff x="2558490" y="2470993"/>
            <a:chExt cx="1303562" cy="920822"/>
          </a:xfrm>
        </p:grpSpPr>
        <p:cxnSp>
          <p:nvCxnSpPr>
            <p:cNvPr id="34" name="Straight Arrow Connector 33">
              <a:extLst>
                <a:ext uri="{FF2B5EF4-FFF2-40B4-BE49-F238E27FC236}">
                  <a16:creationId xmlns:a16="http://schemas.microsoft.com/office/drawing/2014/main" id="{359AE2F1-02AE-494E-A7A5-A287D500173A}"/>
                </a:ext>
              </a:extLst>
            </p:cNvPr>
            <p:cNvCxnSpPr>
              <a:cxnSpLocks/>
            </p:cNvCxnSpPr>
            <p:nvPr/>
          </p:nvCxnSpPr>
          <p:spPr>
            <a:xfrm>
              <a:off x="3512140" y="2470993"/>
              <a:ext cx="0" cy="663188"/>
            </a:xfrm>
            <a:prstGeom prst="straightConnector1">
              <a:avLst/>
            </a:prstGeom>
            <a:ln w="38100">
              <a:solidFill>
                <a:schemeClr val="tx1">
                  <a:lumMod val="5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56F7DFE-E6D8-4425-B5C7-F8FBECF19158}"/>
                </a:ext>
              </a:extLst>
            </p:cNvPr>
            <p:cNvSpPr txBox="1"/>
            <p:nvPr/>
          </p:nvSpPr>
          <p:spPr>
            <a:xfrm>
              <a:off x="2558490" y="3114816"/>
              <a:ext cx="1303562" cy="276999"/>
            </a:xfrm>
            <a:prstGeom prst="rect">
              <a:avLst/>
            </a:prstGeom>
            <a:noFill/>
          </p:spPr>
          <p:txBody>
            <a:bodyPr wrap="none" rtlCol="0">
              <a:spAutoFit/>
            </a:bodyPr>
            <a:lstStyle/>
            <a:p>
              <a:r>
                <a:rPr lang="en-US" sz="1200" dirty="0">
                  <a:latin typeface="Century Gothic" panose="020B0502020202020204" pitchFamily="34" charset="0"/>
                </a:rPr>
                <a:t>more</a:t>
              </a:r>
              <a:r>
                <a:rPr lang="en-US" sz="1200" dirty="0">
                  <a:solidFill>
                    <a:schemeClr val="bg2"/>
                  </a:solidFill>
                  <a:latin typeface="Century Gothic" panose="020B0502020202020204" pitchFamily="34" charset="0"/>
                </a:rPr>
                <a:t> </a:t>
              </a:r>
              <a:r>
                <a:rPr lang="en-US" sz="1200" dirty="0">
                  <a:latin typeface="Century Gothic" panose="020B0502020202020204" pitchFamily="34" charset="0"/>
                </a:rPr>
                <a:t>concave</a:t>
              </a:r>
            </a:p>
          </p:txBody>
        </p:sp>
      </p:grpSp>
      <p:pic>
        <p:nvPicPr>
          <p:cNvPr id="37" name="Picture 36">
            <a:extLst>
              <a:ext uri="{FF2B5EF4-FFF2-40B4-BE49-F238E27FC236}">
                <a16:creationId xmlns:a16="http://schemas.microsoft.com/office/drawing/2014/main" id="{56BBC221-CE91-416B-837E-1890351D2483}"/>
              </a:ext>
            </a:extLst>
          </p:cNvPr>
          <p:cNvPicPr>
            <a:picLocks noChangeAspect="1"/>
          </p:cNvPicPr>
          <p:nvPr/>
        </p:nvPicPr>
        <p:blipFill>
          <a:blip r:embed="rId8"/>
          <a:stretch>
            <a:fillRect/>
          </a:stretch>
        </p:blipFill>
        <p:spPr>
          <a:xfrm>
            <a:off x="749683" y="3726561"/>
            <a:ext cx="2584813" cy="1352161"/>
          </a:xfrm>
          <a:prstGeom prst="rect">
            <a:avLst/>
          </a:prstGeom>
          <a:ln>
            <a:solidFill>
              <a:srgbClr val="3366CC"/>
            </a:solidFill>
          </a:ln>
        </p:spPr>
      </p:pic>
    </p:spTree>
    <p:extLst>
      <p:ext uri="{BB962C8B-B14F-4D97-AF65-F5344CB8AC3E}">
        <p14:creationId xmlns:p14="http://schemas.microsoft.com/office/powerpoint/2010/main" val="25275463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7" grpId="0" animBg="1"/>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BFDC-CA51-4184-A4DE-AD538577A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8D7FD-C38D-49F1-B22F-9766E54CC659}"/>
              </a:ext>
            </a:extLst>
          </p:cNvPr>
          <p:cNvSpPr>
            <a:spLocks noGrp="1"/>
          </p:cNvSpPr>
          <p:nvPr>
            <p:ph idx="1"/>
          </p:nvPr>
        </p:nvSpPr>
        <p:spPr/>
        <p:txBody>
          <a:bodyPr/>
          <a:lstStyle/>
          <a:p>
            <a:pPr marL="0" indent="0" algn="ctr">
              <a:buNone/>
            </a:pPr>
            <a:endParaRPr lang="en-US" sz="4400" dirty="0"/>
          </a:p>
          <a:p>
            <a:pPr marL="0" indent="0" algn="ctr">
              <a:buNone/>
            </a:pPr>
            <a:endParaRPr lang="en-US" sz="4400" dirty="0"/>
          </a:p>
          <a:p>
            <a:pPr marL="0" indent="0" algn="ctr">
              <a:buNone/>
            </a:pPr>
            <a:r>
              <a:rPr lang="en-US" sz="4400" dirty="0"/>
              <a:t>Theory</a:t>
            </a:r>
          </a:p>
        </p:txBody>
      </p:sp>
      <p:sp>
        <p:nvSpPr>
          <p:cNvPr id="4" name="Slide Number Placeholder 3">
            <a:extLst>
              <a:ext uri="{FF2B5EF4-FFF2-40B4-BE49-F238E27FC236}">
                <a16:creationId xmlns:a16="http://schemas.microsoft.com/office/drawing/2014/main" id="{2A4AC7DA-AB37-4DAF-A909-66E7F296F51C}"/>
              </a:ext>
            </a:extLst>
          </p:cNvPr>
          <p:cNvSpPr>
            <a:spLocks noGrp="1"/>
          </p:cNvSpPr>
          <p:nvPr>
            <p:ph type="sldNum" sz="quarter" idx="11"/>
          </p:nvPr>
        </p:nvSpPr>
        <p:spPr/>
        <p:txBody>
          <a:bodyPr/>
          <a:lstStyle/>
          <a:p>
            <a:fld id="{BDF588C3-71D6-5D45-B118-1C664482E1C2}" type="slidenum">
              <a:rPr lang="en-US" smtClean="0"/>
              <a:t>48</a:t>
            </a:fld>
            <a:endParaRPr lang="en-US"/>
          </a:p>
        </p:txBody>
      </p:sp>
    </p:spTree>
    <p:extLst>
      <p:ext uri="{BB962C8B-B14F-4D97-AF65-F5344CB8AC3E}">
        <p14:creationId xmlns:p14="http://schemas.microsoft.com/office/powerpoint/2010/main" val="103450958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B4DD-0A47-4CC5-9254-1492A933F0A1}"/>
              </a:ext>
            </a:extLst>
          </p:cNvPr>
          <p:cNvSpPr>
            <a:spLocks noGrp="1"/>
          </p:cNvSpPr>
          <p:nvPr>
            <p:ph type="title"/>
          </p:nvPr>
        </p:nvSpPr>
        <p:spPr/>
        <p:txBody>
          <a:bodyPr/>
          <a:lstStyle/>
          <a:p>
            <a:r>
              <a:rPr lang="en-US" dirty="0"/>
              <a:t>What can we Say about our ability to learn?</a:t>
            </a:r>
          </a:p>
        </p:txBody>
      </p:sp>
      <p:sp>
        <p:nvSpPr>
          <p:cNvPr id="3" name="Content Placeholder 2">
            <a:extLst>
              <a:ext uri="{FF2B5EF4-FFF2-40B4-BE49-F238E27FC236}">
                <a16:creationId xmlns:a16="http://schemas.microsoft.com/office/drawing/2014/main" id="{E145C251-8C62-4171-B35E-5D9326ADF683}"/>
              </a:ext>
            </a:extLst>
          </p:cNvPr>
          <p:cNvSpPr>
            <a:spLocks noGrp="1"/>
          </p:cNvSpPr>
          <p:nvPr>
            <p:ph idx="1"/>
          </p:nvPr>
        </p:nvSpPr>
        <p:spPr/>
        <p:txBody>
          <a:bodyPr/>
          <a:lstStyle/>
          <a:p>
            <a:r>
              <a:rPr lang="en-US" dirty="0"/>
              <a:t>Assume that instead of the “perfect” supervision signal you get:</a:t>
            </a:r>
          </a:p>
          <a:p>
            <a:endParaRPr lang="en-US" dirty="0"/>
          </a:p>
          <a:p>
            <a:pPr lvl="1"/>
            <a:r>
              <a:rPr lang="en-US" dirty="0"/>
              <a:t>Noisy signals</a:t>
            </a:r>
          </a:p>
          <a:p>
            <a:pPr lvl="1"/>
            <a:endParaRPr lang="en-US" dirty="0"/>
          </a:p>
          <a:p>
            <a:pPr lvl="1"/>
            <a:r>
              <a:rPr lang="en-US" dirty="0"/>
              <a:t>Partial Signals</a:t>
            </a:r>
          </a:p>
          <a:p>
            <a:pPr lvl="1"/>
            <a:endParaRPr lang="en-US" dirty="0"/>
          </a:p>
          <a:p>
            <a:pPr lvl="1"/>
            <a:r>
              <a:rPr lang="en-US" dirty="0"/>
              <a:t>Constraints</a:t>
            </a:r>
          </a:p>
          <a:p>
            <a:pPr lvl="1"/>
            <a:endParaRPr lang="en-US" dirty="0"/>
          </a:p>
          <a:p>
            <a:pPr lvl="1"/>
            <a:r>
              <a:rPr lang="en-US" dirty="0"/>
              <a:t>Supervision from other (related tasks)</a:t>
            </a:r>
          </a:p>
          <a:p>
            <a:pPr lvl="1"/>
            <a:endParaRPr lang="en-US" dirty="0"/>
          </a:p>
          <a:p>
            <a:r>
              <a:rPr lang="en-US" dirty="0"/>
              <a:t>Is it possible to learn the target task from these signals?</a:t>
            </a:r>
          </a:p>
        </p:txBody>
      </p:sp>
      <p:sp>
        <p:nvSpPr>
          <p:cNvPr id="4" name="Slide Number Placeholder 3">
            <a:extLst>
              <a:ext uri="{FF2B5EF4-FFF2-40B4-BE49-F238E27FC236}">
                <a16:creationId xmlns:a16="http://schemas.microsoft.com/office/drawing/2014/main" id="{03EC0A54-FBDB-4CD8-B002-0F62CF40A53D}"/>
              </a:ext>
            </a:extLst>
          </p:cNvPr>
          <p:cNvSpPr>
            <a:spLocks noGrp="1"/>
          </p:cNvSpPr>
          <p:nvPr>
            <p:ph type="sldNum" sz="quarter" idx="11"/>
          </p:nvPr>
        </p:nvSpPr>
        <p:spPr/>
        <p:txBody>
          <a:bodyPr/>
          <a:lstStyle/>
          <a:p>
            <a:fld id="{BDF588C3-71D6-5D45-B118-1C664482E1C2}" type="slidenum">
              <a:rPr lang="en-US" smtClean="0"/>
              <a:t>49</a:t>
            </a:fld>
            <a:endParaRPr lang="en-US"/>
          </a:p>
        </p:txBody>
      </p:sp>
    </p:spTree>
    <p:extLst>
      <p:ext uri="{BB962C8B-B14F-4D97-AF65-F5344CB8AC3E}">
        <p14:creationId xmlns:p14="http://schemas.microsoft.com/office/powerpoint/2010/main" val="18289721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BFDC-CA51-4184-A4DE-AD538577A2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8D7FD-C38D-49F1-B22F-9766E54CC659}"/>
              </a:ext>
            </a:extLst>
          </p:cNvPr>
          <p:cNvSpPr>
            <a:spLocks noGrp="1"/>
          </p:cNvSpPr>
          <p:nvPr>
            <p:ph idx="1"/>
          </p:nvPr>
        </p:nvSpPr>
        <p:spPr/>
        <p:txBody>
          <a:bodyPr/>
          <a:lstStyle/>
          <a:p>
            <a:pPr marL="0" indent="0" algn="ctr">
              <a:buNone/>
            </a:pPr>
            <a:endParaRPr lang="en-US" sz="4400" dirty="0"/>
          </a:p>
          <a:p>
            <a:pPr marL="0" indent="0" algn="ctr">
              <a:buNone/>
            </a:pPr>
            <a:endParaRPr lang="en-US" sz="4400" dirty="0"/>
          </a:p>
          <a:p>
            <a:pPr marL="0" indent="0" algn="ctr">
              <a:buNone/>
            </a:pPr>
            <a:r>
              <a:rPr lang="en-US" sz="4400" dirty="0"/>
              <a:t>Zero-Shot</a:t>
            </a:r>
          </a:p>
        </p:txBody>
      </p:sp>
      <p:sp>
        <p:nvSpPr>
          <p:cNvPr id="4" name="Slide Number Placeholder 3">
            <a:extLst>
              <a:ext uri="{FF2B5EF4-FFF2-40B4-BE49-F238E27FC236}">
                <a16:creationId xmlns:a16="http://schemas.microsoft.com/office/drawing/2014/main" id="{2A4AC7DA-AB37-4DAF-A909-66E7F296F51C}"/>
              </a:ext>
            </a:extLst>
          </p:cNvPr>
          <p:cNvSpPr>
            <a:spLocks noGrp="1"/>
          </p:cNvSpPr>
          <p:nvPr>
            <p:ph type="sldNum" sz="quarter" idx="11"/>
          </p:nvPr>
        </p:nvSpPr>
        <p:spPr/>
        <p:txBody>
          <a:bodyPr/>
          <a:lstStyle/>
          <a:p>
            <a:fld id="{BDF588C3-71D6-5D45-B118-1C664482E1C2}" type="slidenum">
              <a:rPr lang="en-US" smtClean="0"/>
              <a:t>5</a:t>
            </a:fld>
            <a:endParaRPr lang="en-US"/>
          </a:p>
        </p:txBody>
      </p:sp>
    </p:spTree>
    <p:extLst>
      <p:ext uri="{BB962C8B-B14F-4D97-AF65-F5344CB8AC3E}">
        <p14:creationId xmlns:p14="http://schemas.microsoft.com/office/powerpoint/2010/main" val="408400898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76f89e5e78_10_21"/>
          <p:cNvSpPr txBox="1">
            <a:spLocks noGrp="1"/>
          </p:cNvSpPr>
          <p:nvPr>
            <p:ph type="title"/>
          </p:nvPr>
        </p:nvSpPr>
        <p:spPr>
          <a:xfrm>
            <a:off x="457200" y="206829"/>
            <a:ext cx="9880500" cy="533400"/>
          </a:xfrm>
          <a:prstGeom prst="rect">
            <a:avLst/>
          </a:prstGeom>
        </p:spPr>
        <p:txBody>
          <a:bodyPr spcFirstLastPara="1" wrap="square" lIns="91425" tIns="45700" rIns="91425" bIns="45700" anchor="ctr" anchorCtr="0">
            <a:noAutofit/>
          </a:bodyPr>
          <a:lstStyle/>
          <a:p>
            <a:pPr lvl="0"/>
            <a:r>
              <a:rPr lang="en-US" sz="3200" dirty="0"/>
              <a:t>Learnability with Indirect Supervision Signals</a:t>
            </a:r>
            <a:endParaRPr sz="3200" dirty="0">
              <a:uFillTx/>
            </a:endParaRPr>
          </a:p>
        </p:txBody>
      </p:sp>
      <p:sp>
        <p:nvSpPr>
          <p:cNvPr id="58" name="Google Shape;58;g76f89e5e78_10_21"/>
          <p:cNvSpPr txBox="1">
            <a:spLocks noGrp="1"/>
          </p:cNvSpPr>
          <p:nvPr>
            <p:ph type="sldNum" idx="12"/>
          </p:nvPr>
        </p:nvSpPr>
        <p:spPr>
          <a:xfrm>
            <a:off x="11292116" y="6523921"/>
            <a:ext cx="508000" cy="228600"/>
          </a:xfrm>
          <a:prstGeom prst="rect">
            <a:avLst/>
          </a:prstGeom>
          <a:noFill/>
          <a:ln>
            <a:noFill/>
          </a:ln>
        </p:spPr>
        <p:txBody>
          <a:bodyPr spcFirstLastPara="1" wrap="square" lIns="91425" tIns="45700" rIns="91425" bIns="45700" anchor="b" anchorCtr="0">
            <a:noAutofit/>
          </a:bodyPr>
          <a:lstStyle>
            <a:defPPr>
              <a:defRPr lang="en-US"/>
            </a:defPPr>
            <a:lvl1pPr marL="0" marR="0" lvl="0"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1pPr>
            <a:lvl2pPr marL="0" marR="0" lvl="1"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2pPr>
            <a:lvl3pPr marL="0" marR="0" lvl="2"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3pPr>
            <a:lvl4pPr marL="0" marR="0" lvl="3"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4pPr>
            <a:lvl5pPr marL="0" marR="0" lvl="4"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5pPr>
            <a:lvl6pPr marL="0" marR="0" lvl="5"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6pPr>
            <a:lvl7pPr marL="0" marR="0" lvl="6"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7pPr>
            <a:lvl8pPr marL="0" marR="0" lvl="7"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8pPr>
            <a:lvl9pPr marL="0" marR="0" lvl="8"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lang="en-US" smtClean="0"/>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7F9D739-1128-0146-8A46-43079A87E987}"/>
                  </a:ext>
                </a:extLst>
              </p:cNvPr>
              <p:cNvSpPr>
                <a:spLocks noGrp="1"/>
              </p:cNvSpPr>
              <p:nvPr>
                <p:ph type="body" idx="1"/>
              </p:nvPr>
            </p:nvSpPr>
            <p:spPr>
              <a:xfrm>
                <a:off x="434860" y="1265499"/>
                <a:ext cx="11511975" cy="5003808"/>
              </a:xfrm>
            </p:spPr>
            <p:txBody>
              <a:bodyPr/>
              <a:lstStyle/>
              <a:p>
                <a:r>
                  <a:rPr lang="en-US" sz="2000" dirty="0"/>
                  <a:t>We studied the problem of learning with </a:t>
                </a:r>
                <a:r>
                  <a:rPr lang="en-US" sz="2000" b="1" dirty="0"/>
                  <a:t>general forms of supervision signals </a:t>
                </a:r>
                <a:r>
                  <a:rPr lang="en-US" sz="2000" dirty="0"/>
                  <a:t>(</a:t>
                </a:r>
                <a14:m>
                  <m:oMath xmlns:m="http://schemas.openxmlformats.org/officeDocument/2006/math">
                    <m:r>
                      <a:rPr lang="en-US" sz="2000" i="1">
                        <a:latin typeface="Cambria Math" panose="02040503050406030204" pitchFamily="18" charset="0"/>
                      </a:rPr>
                      <m:t>𝑂</m:t>
                    </m:r>
                  </m:oMath>
                </a14:m>
                <a:r>
                  <a:rPr lang="en-US" sz="2000" dirty="0"/>
                  <a:t>), any signals that contain (partial) information about the true label.</a:t>
                </a:r>
              </a:p>
              <a:p>
                <a:pPr lvl="1"/>
                <a:r>
                  <a:rPr lang="en-US" sz="1800" dirty="0">
                    <a:solidFill>
                      <a:srgbClr val="0070C0"/>
                    </a:solidFill>
                  </a:rPr>
                  <a:t>Examples: noisy/partial labels, constraints, or indirect feedback from the environment.</a:t>
                </a:r>
              </a:p>
              <a:p>
                <a:r>
                  <a:rPr lang="en-US" sz="2000" dirty="0"/>
                  <a:t>We proposed a general learning scheme, which uses the predicted label to induce predictions about </a:t>
                </a:r>
                <a14:m>
                  <m:oMath xmlns:m="http://schemas.openxmlformats.org/officeDocument/2006/math">
                    <m:r>
                      <a:rPr lang="en-US" sz="2000" i="1">
                        <a:latin typeface="Cambria Math" panose="02040503050406030204" pitchFamily="18" charset="0"/>
                      </a:rPr>
                      <m:t>𝑂</m:t>
                    </m:r>
                    <m:r>
                      <a:rPr lang="en-US" sz="2000" b="0" i="0" smtClean="0">
                        <a:latin typeface="Cambria Math" panose="02040503050406030204" pitchFamily="18" charset="0"/>
                      </a:rPr>
                      <m:t>.</m:t>
                    </m:r>
                  </m:oMath>
                </a14:m>
                <a:r>
                  <a:rPr lang="en-US" sz="2000" dirty="0"/>
                  <a:t> The prediction is evaluated by the observed signals (fig. 1).</a:t>
                </a:r>
              </a:p>
            </p:txBody>
          </p:sp>
        </mc:Choice>
        <mc:Fallback xmlns="">
          <p:sp>
            <p:nvSpPr>
              <p:cNvPr id="5" name="Text Placeholder 4">
                <a:extLst>
                  <a:ext uri="{FF2B5EF4-FFF2-40B4-BE49-F238E27FC236}">
                    <a16:creationId xmlns:a16="http://schemas.microsoft.com/office/drawing/2014/main" id="{F7F9D739-1128-0146-8A46-43079A87E987}"/>
                  </a:ext>
                </a:extLst>
              </p:cNvPr>
              <p:cNvSpPr>
                <a:spLocks noGrp="1" noRot="1" noChangeAspect="1" noMove="1" noResize="1" noEditPoints="1" noAdjustHandles="1" noChangeArrowheads="1" noChangeShapeType="1" noTextEdit="1"/>
              </p:cNvSpPr>
              <p:nvPr>
                <p:ph type="body" idx="1"/>
              </p:nvPr>
            </p:nvSpPr>
            <p:spPr>
              <a:xfrm>
                <a:off x="434860" y="1265499"/>
                <a:ext cx="11511975" cy="5003808"/>
              </a:xfrm>
              <a:blipFill>
                <a:blip r:embed="rId3"/>
                <a:stretch>
                  <a:fillRect l="-159" t="-732" r="-100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C686316-ECD9-314F-A664-8368B31B8D8E}"/>
              </a:ext>
            </a:extLst>
          </p:cNvPr>
          <p:cNvSpPr txBox="1"/>
          <p:nvPr/>
        </p:nvSpPr>
        <p:spPr>
          <a:xfrm>
            <a:off x="7941316" y="368599"/>
            <a:ext cx="2531343" cy="27699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(Wang, Ning, Roth, </a:t>
            </a:r>
            <a:r>
              <a:rPr kumimoji="0" lang="en-US" sz="1200" b="0" i="0" u="none" strike="noStrike" kern="0" cap="none" spc="0" normalizeH="0" baseline="0" noProof="0" dirty="0" err="1">
                <a:ln>
                  <a:noFill/>
                </a:ln>
                <a:solidFill>
                  <a:srgbClr val="000000"/>
                </a:solidFill>
                <a:effectLst/>
                <a:uLnTx/>
                <a:uFillTx/>
                <a:latin typeface="Arial"/>
                <a:cs typeface="Arial"/>
                <a:sym typeface="Arial"/>
              </a:rPr>
              <a:t>NeurIPS</a:t>
            </a:r>
            <a:r>
              <a:rPr kumimoji="0" lang="en-US" sz="1200" b="0" i="0" u="none" strike="noStrike" kern="0" cap="none" spc="0" normalizeH="0" baseline="0" noProof="0" dirty="0">
                <a:ln>
                  <a:noFill/>
                </a:ln>
                <a:solidFill>
                  <a:srgbClr val="000000"/>
                </a:solidFill>
                <a:effectLst/>
                <a:uLnTx/>
                <a:uFillTx/>
                <a:latin typeface="Arial"/>
                <a:cs typeface="Arial"/>
                <a:sym typeface="Arial"/>
              </a:rPr>
              <a:t> 2020)</a:t>
            </a:r>
          </a:p>
        </p:txBody>
      </p:sp>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6B730150-C7CB-3E45-8C7D-2A207E0FB60B}"/>
                  </a:ext>
                </a:extLst>
              </p:cNvPr>
              <p:cNvSpPr/>
              <p:nvPr/>
            </p:nvSpPr>
            <p:spPr>
              <a:xfrm>
                <a:off x="1015605" y="5047694"/>
                <a:ext cx="1258182" cy="575514"/>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𝑋</m:t>
                    </m:r>
                  </m:oMath>
                </a14:m>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input instance</a:t>
                </a:r>
              </a:p>
            </p:txBody>
          </p:sp>
        </mc:Choice>
        <mc:Fallback xmlns="">
          <p:sp>
            <p:nvSpPr>
              <p:cNvPr id="12" name="Rounded Rectangle 11">
                <a:extLst>
                  <a:ext uri="{FF2B5EF4-FFF2-40B4-BE49-F238E27FC236}">
                    <a16:creationId xmlns:a16="http://schemas.microsoft.com/office/drawing/2014/main" id="{6B730150-C7CB-3E45-8C7D-2A207E0FB60B}"/>
                  </a:ext>
                </a:extLst>
              </p:cNvPr>
              <p:cNvSpPr>
                <a:spLocks noRot="1" noChangeAspect="1" noMove="1" noResize="1" noEditPoints="1" noAdjustHandles="1" noChangeArrowheads="1" noChangeShapeType="1" noTextEdit="1"/>
              </p:cNvSpPr>
              <p:nvPr/>
            </p:nvSpPr>
            <p:spPr>
              <a:xfrm>
                <a:off x="1015605" y="5047694"/>
                <a:ext cx="1258182" cy="575514"/>
              </a:xfrm>
              <a:prstGeom prst="roundRect">
                <a:avLst/>
              </a:prstGeom>
              <a:blipFill>
                <a:blip r:embed="rId4"/>
                <a:stretch>
                  <a:fillRect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7191655B-4349-AB41-8784-69FE30C5F71B}"/>
                  </a:ext>
                </a:extLst>
              </p:cNvPr>
              <p:cNvSpPr/>
              <p:nvPr/>
            </p:nvSpPr>
            <p:spPr>
              <a:xfrm>
                <a:off x="2902879" y="4634287"/>
                <a:ext cx="1276284" cy="1402327"/>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acc>
                      <m:accPr>
                        <m:chr m:val="̂"/>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ctrlPr>
                      </m:acc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𝑌</m:t>
                        </m:r>
                      </m:e>
                    </m:acc>
                  </m:oMath>
                </a14:m>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predicted label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(the gold label is not observed)</a:t>
                </a:r>
              </a:p>
            </p:txBody>
          </p:sp>
        </mc:Choice>
        <mc:Fallback xmlns="">
          <p:sp>
            <p:nvSpPr>
              <p:cNvPr id="19" name="Rounded Rectangle 18">
                <a:extLst>
                  <a:ext uri="{FF2B5EF4-FFF2-40B4-BE49-F238E27FC236}">
                    <a16:creationId xmlns:a16="http://schemas.microsoft.com/office/drawing/2014/main" id="{7191655B-4349-AB41-8784-69FE30C5F71B}"/>
                  </a:ext>
                </a:extLst>
              </p:cNvPr>
              <p:cNvSpPr>
                <a:spLocks noRot="1" noChangeAspect="1" noMove="1" noResize="1" noEditPoints="1" noAdjustHandles="1" noChangeArrowheads="1" noChangeShapeType="1" noTextEdit="1"/>
              </p:cNvSpPr>
              <p:nvPr/>
            </p:nvSpPr>
            <p:spPr>
              <a:xfrm>
                <a:off x="2902879" y="4634287"/>
                <a:ext cx="1276284" cy="1402327"/>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C12204FE-5EBF-454F-A973-FCE89AC45A8B}"/>
                  </a:ext>
                </a:extLst>
              </p:cNvPr>
              <p:cNvSpPr/>
              <p:nvPr/>
            </p:nvSpPr>
            <p:spPr>
              <a:xfrm>
                <a:off x="4838402" y="4579860"/>
                <a:ext cx="1532383" cy="1456754"/>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𝑃</m:t>
                    </m:r>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m:t>
                    </m:r>
                    <m:acc>
                      <m:accPr>
                        <m:chr m:val="̂"/>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ctrlPr>
                      </m:acc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𝑂</m:t>
                        </m:r>
                      </m:e>
                    </m:acc>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t> </m:t>
                    </m:r>
                  </m:oMath>
                </a14:m>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induced prediction of the supervision signal</a:t>
                </a:r>
              </a:p>
            </p:txBody>
          </p:sp>
        </mc:Choice>
        <mc:Fallback xmlns="">
          <p:sp>
            <p:nvSpPr>
              <p:cNvPr id="20" name="Rounded Rectangle 19">
                <a:extLst>
                  <a:ext uri="{FF2B5EF4-FFF2-40B4-BE49-F238E27FC236}">
                    <a16:creationId xmlns:a16="http://schemas.microsoft.com/office/drawing/2014/main" id="{C12204FE-5EBF-454F-A973-FCE89AC45A8B}"/>
                  </a:ext>
                </a:extLst>
              </p:cNvPr>
              <p:cNvSpPr>
                <a:spLocks noRot="1" noChangeAspect="1" noMove="1" noResize="1" noEditPoints="1" noAdjustHandles="1" noChangeArrowheads="1" noChangeShapeType="1" noTextEdit="1"/>
              </p:cNvSpPr>
              <p:nvPr/>
            </p:nvSpPr>
            <p:spPr>
              <a:xfrm>
                <a:off x="4838402" y="4579860"/>
                <a:ext cx="1532383" cy="1456754"/>
              </a:xfrm>
              <a:prstGeom prst="roundRect">
                <a:avLst/>
              </a:prstGeom>
              <a:blipFill>
                <a:blip r:embed="rId6"/>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55660A9-36D0-FE41-9FB3-800EC73F5227}"/>
              </a:ext>
            </a:extLst>
          </p:cNvPr>
          <p:cNvSpPr txBox="1"/>
          <p:nvPr/>
        </p:nvSpPr>
        <p:spPr>
          <a:xfrm>
            <a:off x="4176445" y="6414206"/>
            <a:ext cx="2604052" cy="30777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Figure 1: Learning Scheme</a:t>
            </a:r>
          </a:p>
        </p:txBody>
      </p:sp>
      <p:sp>
        <p:nvSpPr>
          <p:cNvPr id="29" name="TextBox 28">
            <a:extLst>
              <a:ext uri="{FF2B5EF4-FFF2-40B4-BE49-F238E27FC236}">
                <a16:creationId xmlns:a16="http://schemas.microsoft.com/office/drawing/2014/main" id="{A06E5A92-F8AF-D44E-A130-668B37064AEC}"/>
              </a:ext>
            </a:extLst>
          </p:cNvPr>
          <p:cNvSpPr txBox="1"/>
          <p:nvPr/>
        </p:nvSpPr>
        <p:spPr>
          <a:xfrm>
            <a:off x="457199" y="957722"/>
            <a:ext cx="11299941" cy="307777"/>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Framework</a:t>
            </a:r>
          </a:p>
        </p:txBody>
      </p:sp>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97A95CD2-8400-BF48-8F1A-1D71BBAF4350}"/>
                  </a:ext>
                </a:extLst>
              </p:cNvPr>
              <p:cNvSpPr/>
              <p:nvPr/>
            </p:nvSpPr>
            <p:spPr>
              <a:xfrm>
                <a:off x="6745686" y="5097088"/>
                <a:ext cx="1061690" cy="422298"/>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𝐿</m:t>
                    </m:r>
                  </m:oMath>
                </a14:m>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loss</a:t>
                </a:r>
              </a:p>
            </p:txBody>
          </p:sp>
        </mc:Choice>
        <mc:Fallback xmlns="">
          <p:sp>
            <p:nvSpPr>
              <p:cNvPr id="46" name="Rounded Rectangle 45">
                <a:extLst>
                  <a:ext uri="{FF2B5EF4-FFF2-40B4-BE49-F238E27FC236}">
                    <a16:creationId xmlns:a16="http://schemas.microsoft.com/office/drawing/2014/main" id="{97A95CD2-8400-BF48-8F1A-1D71BBAF4350}"/>
                  </a:ext>
                </a:extLst>
              </p:cNvPr>
              <p:cNvSpPr>
                <a:spLocks noRot="1" noChangeAspect="1" noMove="1" noResize="1" noEditPoints="1" noAdjustHandles="1" noChangeArrowheads="1" noChangeShapeType="1" noTextEdit="1"/>
              </p:cNvSpPr>
              <p:nvPr/>
            </p:nvSpPr>
            <p:spPr>
              <a:xfrm>
                <a:off x="6745686" y="5097088"/>
                <a:ext cx="1061690" cy="422298"/>
              </a:xfrm>
              <a:prstGeom prst="roundRect">
                <a:avLst/>
              </a:prstGeom>
              <a:blipFill>
                <a:blip r:embed="rId7"/>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67E9CCA6-6C86-334D-9FB6-C9FF4BC66070}"/>
              </a:ext>
            </a:extLst>
          </p:cNvPr>
          <p:cNvCxnSpPr>
            <a:cxnSpLocks/>
            <a:endCxn id="46" idx="3"/>
          </p:cNvCxnSpPr>
          <p:nvPr/>
        </p:nvCxnSpPr>
        <p:spPr>
          <a:xfrm flipH="1">
            <a:off x="7807376" y="5308237"/>
            <a:ext cx="587417" cy="0"/>
          </a:xfrm>
          <a:prstGeom prst="straightConnector1">
            <a:avLst/>
          </a:prstGeom>
          <a:ln w="19050">
            <a:solidFill>
              <a:schemeClr val="tx1"/>
            </a:solidFill>
            <a:tailEnd type="triangle"/>
          </a:ln>
          <a:effectLst/>
        </p:spPr>
        <p:style>
          <a:lnRef idx="1">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3B9E7B8B-812F-024D-B027-64F1A318E1D2}"/>
                  </a:ext>
                </a:extLst>
              </p:cNvPr>
              <p:cNvSpPr/>
              <p:nvPr/>
            </p:nvSpPr>
            <p:spPr>
              <a:xfrm>
                <a:off x="8391338" y="4596949"/>
                <a:ext cx="3213354" cy="1584621"/>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𝑂</m:t>
                    </m:r>
                  </m:oMath>
                </a14:m>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observed supervision signal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Examples: </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partial/noisy annotations from crowdsourcing</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feedbacks from the environment, such as the denotation of a question </a:t>
                </a:r>
                <a14:m>
                  <m:oMath xmlns:m="http://schemas.openxmlformats.org/officeDocument/2006/math">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t>𝑋</m:t>
                    </m:r>
                  </m:oMath>
                </a14:m>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mc:Choice>
        <mc:Fallback xmlns="">
          <p:sp>
            <p:nvSpPr>
              <p:cNvPr id="50" name="Rounded Rectangle 49">
                <a:extLst>
                  <a:ext uri="{FF2B5EF4-FFF2-40B4-BE49-F238E27FC236}">
                    <a16:creationId xmlns:a16="http://schemas.microsoft.com/office/drawing/2014/main" id="{3B9E7B8B-812F-024D-B027-64F1A318E1D2}"/>
                  </a:ext>
                </a:extLst>
              </p:cNvPr>
              <p:cNvSpPr>
                <a:spLocks noRot="1" noChangeAspect="1" noMove="1" noResize="1" noEditPoints="1" noAdjustHandles="1" noChangeArrowheads="1" noChangeShapeType="1" noTextEdit="1"/>
              </p:cNvSpPr>
              <p:nvPr/>
            </p:nvSpPr>
            <p:spPr>
              <a:xfrm>
                <a:off x="8391338" y="4596949"/>
                <a:ext cx="3213354" cy="1584621"/>
              </a:xfrm>
              <a:prstGeom prst="roundRect">
                <a:avLst/>
              </a:prstGeom>
              <a:blipFill>
                <a:blip r:embed="rId8"/>
                <a:stretch>
                  <a:fillRect b="-3409"/>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D30EFDE8-4D06-B54D-8924-0B18097A514D}"/>
              </a:ext>
            </a:extLst>
          </p:cNvPr>
          <p:cNvCxnSpPr>
            <a:cxnSpLocks/>
          </p:cNvCxnSpPr>
          <p:nvPr/>
        </p:nvCxnSpPr>
        <p:spPr>
          <a:xfrm>
            <a:off x="2273787" y="5348303"/>
            <a:ext cx="637762" cy="0"/>
          </a:xfrm>
          <a:prstGeom prst="straightConnector1">
            <a:avLst/>
          </a:prstGeom>
          <a:ln w="19050">
            <a:solidFill>
              <a:schemeClr val="tx1"/>
            </a:solidFill>
            <a:tailEnd type="triangle"/>
          </a:ln>
          <a:effectLst/>
        </p:spPr>
        <p:style>
          <a:lnRef idx="1">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D77A6CF2-F30A-3242-90C3-BF362EB5BA0B}"/>
              </a:ext>
            </a:extLst>
          </p:cNvPr>
          <p:cNvCxnSpPr>
            <a:cxnSpLocks/>
          </p:cNvCxnSpPr>
          <p:nvPr/>
        </p:nvCxnSpPr>
        <p:spPr>
          <a:xfrm>
            <a:off x="4179162" y="5335450"/>
            <a:ext cx="637762" cy="0"/>
          </a:xfrm>
          <a:prstGeom prst="straightConnector1">
            <a:avLst/>
          </a:prstGeom>
          <a:ln w="19050">
            <a:solidFill>
              <a:schemeClr val="tx1"/>
            </a:solidFill>
            <a:tailEnd type="triangle"/>
          </a:ln>
          <a:effectLst/>
        </p:spPr>
        <p:style>
          <a:lnRef idx="1">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5F777D66-49F2-2A4E-A70A-668A015BE112}"/>
              </a:ext>
            </a:extLst>
          </p:cNvPr>
          <p:cNvCxnSpPr>
            <a:cxnSpLocks/>
            <a:stCxn id="20" idx="3"/>
          </p:cNvCxnSpPr>
          <p:nvPr/>
        </p:nvCxnSpPr>
        <p:spPr>
          <a:xfrm>
            <a:off x="6370785" y="5308237"/>
            <a:ext cx="386788" cy="0"/>
          </a:xfrm>
          <a:prstGeom prst="straightConnector1">
            <a:avLst/>
          </a:prstGeom>
          <a:ln w="19050">
            <a:solidFill>
              <a:schemeClr val="tx1"/>
            </a:solidFill>
            <a:tailEnd type="triangle"/>
          </a:ln>
          <a:effectLst/>
        </p:spPr>
        <p:style>
          <a:lnRef idx="1">
            <a:schemeClr val="accent1"/>
          </a:lnRef>
          <a:fillRef idx="0">
            <a:schemeClr val="accent1"/>
          </a:fillRef>
          <a:effectRef idx="1">
            <a:schemeClr val="accent1"/>
          </a:effectRef>
          <a:fontRef idx="minor">
            <a:schemeClr val="tx1"/>
          </a:fontRef>
        </p:style>
      </p:cxnSp>
      <p:cxnSp>
        <p:nvCxnSpPr>
          <p:cNvPr id="72" name="Elbow Connector 71">
            <a:extLst>
              <a:ext uri="{FF2B5EF4-FFF2-40B4-BE49-F238E27FC236}">
                <a16:creationId xmlns:a16="http://schemas.microsoft.com/office/drawing/2014/main" id="{C32D60CF-579E-AB46-9365-75475F0335A8}"/>
              </a:ext>
            </a:extLst>
          </p:cNvPr>
          <p:cNvCxnSpPr>
            <a:cxnSpLocks/>
            <a:stCxn id="12" idx="2"/>
            <a:endCxn id="20" idx="2"/>
          </p:cNvCxnSpPr>
          <p:nvPr/>
        </p:nvCxnSpPr>
        <p:spPr>
          <a:xfrm rot="16200000" flipH="1">
            <a:off x="3417942" y="3849962"/>
            <a:ext cx="413406" cy="3959898"/>
          </a:xfrm>
          <a:prstGeom prst="bentConnector3">
            <a:avLst>
              <a:gd name="adj1" fmla="val 155297"/>
            </a:avLst>
          </a:prstGeom>
          <a:ln w="19050">
            <a:tailEnd type="triangle"/>
          </a:ln>
          <a:effectLst/>
        </p:spPr>
        <p:style>
          <a:lnRef idx="1">
            <a:schemeClr val="dk1"/>
          </a:lnRef>
          <a:fillRef idx="0">
            <a:schemeClr val="dk1"/>
          </a:fillRef>
          <a:effectRef idx="0">
            <a:schemeClr val="dk1"/>
          </a:effectRef>
          <a:fontRef idx="minor">
            <a:schemeClr val="tx1"/>
          </a:fontRef>
        </p:style>
      </p:cxnSp>
      <p:cxnSp>
        <p:nvCxnSpPr>
          <p:cNvPr id="79" name="Elbow Connector 78">
            <a:extLst>
              <a:ext uri="{FF2B5EF4-FFF2-40B4-BE49-F238E27FC236}">
                <a16:creationId xmlns:a16="http://schemas.microsoft.com/office/drawing/2014/main" id="{5662D985-EA62-1A47-93B4-24FFCC70135B}"/>
              </a:ext>
            </a:extLst>
          </p:cNvPr>
          <p:cNvCxnSpPr>
            <a:cxnSpLocks/>
            <a:stCxn id="46" idx="0"/>
            <a:endCxn id="95" idx="0"/>
          </p:cNvCxnSpPr>
          <p:nvPr/>
        </p:nvCxnSpPr>
        <p:spPr>
          <a:xfrm rot="16200000" flipH="1" flipV="1">
            <a:off x="4806130" y="2861466"/>
            <a:ext cx="234779" cy="4706022"/>
          </a:xfrm>
          <a:prstGeom prst="bentConnector3">
            <a:avLst>
              <a:gd name="adj1" fmla="val -414381"/>
            </a:avLst>
          </a:prstGeom>
          <a:ln w="19050">
            <a:solidFill>
              <a:schemeClr val="tx1"/>
            </a:solidFill>
            <a:tailEnd type="triangle"/>
          </a:ln>
          <a:effectLst/>
        </p:spPr>
        <p:style>
          <a:lnRef idx="1">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68AFB5C7-2495-0341-BF72-8F064C3E2ACB}"/>
              </a:ext>
            </a:extLst>
          </p:cNvPr>
          <p:cNvCxnSpPr>
            <a:cxnSpLocks/>
          </p:cNvCxnSpPr>
          <p:nvPr/>
        </p:nvCxnSpPr>
        <p:spPr>
          <a:xfrm>
            <a:off x="4498043" y="4116112"/>
            <a:ext cx="0" cy="121933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4" name="TextBox 93">
            <a:extLst>
              <a:ext uri="{FF2B5EF4-FFF2-40B4-BE49-F238E27FC236}">
                <a16:creationId xmlns:a16="http://schemas.microsoft.com/office/drawing/2014/main" id="{51F8CE3B-4431-8F4B-B7D4-A769858254BA}"/>
              </a:ext>
            </a:extLst>
          </p:cNvPr>
          <p:cNvSpPr txBox="1"/>
          <p:nvPr/>
        </p:nvSpPr>
        <p:spPr>
          <a:xfrm>
            <a:off x="3586795" y="3774704"/>
            <a:ext cx="2604052" cy="30777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update parameters</a:t>
            </a:r>
          </a:p>
        </p:txBody>
      </p:sp>
      <p:sp>
        <p:nvSpPr>
          <p:cNvPr id="95" name="TextBox 94">
            <a:extLst>
              <a:ext uri="{FF2B5EF4-FFF2-40B4-BE49-F238E27FC236}">
                <a16:creationId xmlns:a16="http://schemas.microsoft.com/office/drawing/2014/main" id="{BE1A45D8-D47E-4643-BE7E-7A43B929DA50}"/>
              </a:ext>
            </a:extLst>
          </p:cNvPr>
          <p:cNvSpPr txBox="1"/>
          <p:nvPr/>
        </p:nvSpPr>
        <p:spPr>
          <a:xfrm>
            <a:off x="2309809" y="5331867"/>
            <a:ext cx="521399" cy="30777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task</a:t>
            </a:r>
          </a:p>
        </p:txBody>
      </p:sp>
      <p:sp>
        <p:nvSpPr>
          <p:cNvPr id="117" name="TextBox 116">
            <a:extLst>
              <a:ext uri="{FF2B5EF4-FFF2-40B4-BE49-F238E27FC236}">
                <a16:creationId xmlns:a16="http://schemas.microsoft.com/office/drawing/2014/main" id="{B3634B27-EA07-6745-8450-496FB01A56A5}"/>
              </a:ext>
            </a:extLst>
          </p:cNvPr>
          <p:cNvSpPr txBox="1"/>
          <p:nvPr/>
        </p:nvSpPr>
        <p:spPr>
          <a:xfrm>
            <a:off x="4081887" y="5331866"/>
            <a:ext cx="832314" cy="30777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induce</a:t>
            </a:r>
          </a:p>
        </p:txBody>
      </p:sp>
      <p:sp>
        <p:nvSpPr>
          <p:cNvPr id="2" name="TextBox 1">
            <a:extLst>
              <a:ext uri="{FF2B5EF4-FFF2-40B4-BE49-F238E27FC236}">
                <a16:creationId xmlns:a16="http://schemas.microsoft.com/office/drawing/2014/main" id="{C997B4A8-21E9-4B6C-9A7A-A91BFE5BDF31}"/>
              </a:ext>
            </a:extLst>
          </p:cNvPr>
          <p:cNvSpPr txBox="1"/>
          <p:nvPr/>
        </p:nvSpPr>
        <p:spPr>
          <a:xfrm>
            <a:off x="2604907" y="3075057"/>
            <a:ext cx="6982187" cy="707886"/>
          </a:xfrm>
          <a:prstGeom prst="rect">
            <a:avLst/>
          </a:prstGeom>
          <a:solidFill>
            <a:schemeClr val="bg1">
              <a:lumMod val="95000"/>
            </a:schemeClr>
          </a:solidFill>
          <a:ln>
            <a:solidFill>
              <a:srgbClr val="3366CC"/>
            </a:solidFill>
          </a:ln>
        </p:spPr>
        <p:txBody>
          <a:bodyPr wrap="square" rtlCol="0">
            <a:spAutoFit/>
          </a:bodyPr>
          <a:lstStyle/>
          <a:p>
            <a:r>
              <a:rPr lang="en-US" sz="2000" b="1" dirty="0">
                <a:latin typeface="Calibri" panose="020F0502020204030204" pitchFamily="34" charset="0"/>
                <a:cs typeface="Calibri" panose="020F0502020204030204" pitchFamily="34" charset="0"/>
              </a:rPr>
              <a:t>Question: </a:t>
            </a:r>
            <a:r>
              <a:rPr lang="en-US" sz="2000" dirty="0">
                <a:latin typeface="Calibri" panose="020F0502020204030204" pitchFamily="34" charset="0"/>
                <a:cs typeface="Calibri" panose="020F0502020204030204" pitchFamily="34" charset="0"/>
              </a:rPr>
              <a:t>Under what conditions on the indirect supervision can we guarantee learnability of the original classification problem? </a:t>
            </a:r>
            <a:endParaRPr lang="en-US" dirty="0">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76f89e5e78_10_21"/>
          <p:cNvSpPr txBox="1">
            <a:spLocks noGrp="1"/>
          </p:cNvSpPr>
          <p:nvPr>
            <p:ph type="title"/>
          </p:nvPr>
        </p:nvSpPr>
        <p:spPr>
          <a:xfrm>
            <a:off x="457200" y="206829"/>
            <a:ext cx="9880500" cy="533400"/>
          </a:xfrm>
          <a:prstGeom prst="rect">
            <a:avLst/>
          </a:prstGeom>
        </p:spPr>
        <p:txBody>
          <a:bodyPr spcFirstLastPara="1" wrap="square" lIns="91425" tIns="45700" rIns="91425" bIns="45700" anchor="ctr" anchorCtr="0">
            <a:noAutofit/>
          </a:bodyPr>
          <a:lstStyle/>
          <a:p>
            <a:pPr lvl="0"/>
            <a:r>
              <a:rPr lang="en-US" sz="3200" dirty="0"/>
              <a:t>Learnability with Indirect Supervision Signals</a:t>
            </a:r>
            <a:endParaRPr sz="3200" dirty="0">
              <a:uFillTx/>
            </a:endParaRPr>
          </a:p>
        </p:txBody>
      </p:sp>
      <p:sp>
        <p:nvSpPr>
          <p:cNvPr id="58" name="Google Shape;58;g76f89e5e78_10_21"/>
          <p:cNvSpPr txBox="1">
            <a:spLocks noGrp="1"/>
          </p:cNvSpPr>
          <p:nvPr>
            <p:ph type="sldNum" idx="12"/>
          </p:nvPr>
        </p:nvSpPr>
        <p:spPr>
          <a:xfrm>
            <a:off x="11292116" y="6523921"/>
            <a:ext cx="508000" cy="228600"/>
          </a:xfrm>
          <a:prstGeom prst="rect">
            <a:avLst/>
          </a:prstGeom>
          <a:noFill/>
          <a:ln>
            <a:noFill/>
          </a:ln>
        </p:spPr>
        <p:txBody>
          <a:bodyPr spcFirstLastPara="1" wrap="square" lIns="91425" tIns="45700" rIns="91425" bIns="45700" anchor="b" anchorCtr="0">
            <a:noAutofit/>
          </a:bodyPr>
          <a:lstStyle>
            <a:defPPr>
              <a:defRPr lang="en-US"/>
            </a:defPPr>
            <a:lvl1pPr marL="0" marR="0" lvl="0"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1pPr>
            <a:lvl2pPr marL="0" marR="0" lvl="1"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2pPr>
            <a:lvl3pPr marL="0" marR="0" lvl="2"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3pPr>
            <a:lvl4pPr marL="0" marR="0" lvl="3"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4pPr>
            <a:lvl5pPr marL="0" marR="0" lvl="4"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5pPr>
            <a:lvl6pPr marL="0" marR="0" lvl="5"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6pPr>
            <a:lvl7pPr marL="0" marR="0" lvl="6"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7pPr>
            <a:lvl8pPr marL="0" marR="0" lvl="7"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8pPr>
            <a:lvl9pPr marL="0" marR="0" lvl="8" indent="0" algn="ctr" defTabSz="914400" rtl="0" eaLnBrk="1" latinLnBrk="0" hangingPunct="1">
              <a:spcBef>
                <a:spcPts val="0"/>
              </a:spcBef>
              <a:buNone/>
              <a:defRPr sz="1200" b="0" i="0" u="none" strike="noStrike" kern="1200" cap="none">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lang="en-US" smtClean="0"/>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 name="Picture 10" descr="Diagram, shape&#10;&#10;Description automatically generated">
            <a:extLst>
              <a:ext uri="{FF2B5EF4-FFF2-40B4-BE49-F238E27FC236}">
                <a16:creationId xmlns:a16="http://schemas.microsoft.com/office/drawing/2014/main" id="{105E4D44-3AF8-6C4B-A729-F94ED370C1F1}"/>
              </a:ext>
            </a:extLst>
          </p:cNvPr>
          <p:cNvPicPr>
            <a:picLocks noChangeAspect="1"/>
          </p:cNvPicPr>
          <p:nvPr/>
        </p:nvPicPr>
        <p:blipFill>
          <a:blip r:embed="rId3"/>
          <a:stretch>
            <a:fillRect/>
          </a:stretch>
        </p:blipFill>
        <p:spPr>
          <a:xfrm>
            <a:off x="94248" y="1988820"/>
            <a:ext cx="3560376" cy="2880360"/>
          </a:xfrm>
          <a:prstGeom prst="rect">
            <a:avLst/>
          </a:prstGeom>
        </p:spPr>
      </p:pic>
      <p:sp>
        <p:nvSpPr>
          <p:cNvPr id="28" name="TextBox 27">
            <a:extLst>
              <a:ext uri="{FF2B5EF4-FFF2-40B4-BE49-F238E27FC236}">
                <a16:creationId xmlns:a16="http://schemas.microsoft.com/office/drawing/2014/main" id="{2CF5A2B8-665D-2145-88D4-27DDE725A774}"/>
              </a:ext>
            </a:extLst>
          </p:cNvPr>
          <p:cNvSpPr txBox="1"/>
          <p:nvPr/>
        </p:nvSpPr>
        <p:spPr>
          <a:xfrm>
            <a:off x="364294" y="6000701"/>
            <a:ext cx="3040116" cy="52322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Figure 2: Separation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(4-class Classification Example)</a:t>
            </a:r>
          </a:p>
        </p:txBody>
      </p:sp>
      <mc:AlternateContent xmlns:mc="http://schemas.openxmlformats.org/markup-compatibility/2006" xmlns:a14="http://schemas.microsoft.com/office/drawing/2010/main">
        <mc:Choice Requires="a14">
          <p:sp>
            <p:nvSpPr>
              <p:cNvPr id="30" name="Text Placeholder 4">
                <a:extLst>
                  <a:ext uri="{FF2B5EF4-FFF2-40B4-BE49-F238E27FC236}">
                    <a16:creationId xmlns:a16="http://schemas.microsoft.com/office/drawing/2014/main" id="{C1E00172-D2CB-1149-9C2F-3F70BC9E0D71}"/>
                  </a:ext>
                </a:extLst>
              </p:cNvPr>
              <p:cNvSpPr txBox="1">
                <a:spLocks/>
              </p:cNvSpPr>
              <p:nvPr/>
            </p:nvSpPr>
            <p:spPr>
              <a:xfrm>
                <a:off x="3534366" y="1403772"/>
                <a:ext cx="8180256" cy="88788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rgbClr val="3A3838"/>
                  </a:buClr>
                  <a:buSzPts val="1800"/>
                  <a:buFont typeface="Noto Sans Symbols"/>
                  <a:buChar char="■"/>
                  <a:defRPr sz="2400" b="0" i="0" u="none" strike="noStrike" cap="none">
                    <a:solidFill>
                      <a:schemeClr val="dk1"/>
                    </a:solidFill>
                    <a:uFillTx/>
                    <a:latin typeface="Calibri"/>
                    <a:ea typeface="Calibri"/>
                    <a:cs typeface="Calibri"/>
                    <a:sym typeface="Calibri"/>
                  </a:defRPr>
                </a:lvl1pPr>
                <a:lvl2pPr marL="914400" marR="0" lvl="1" indent="-330200" algn="l" rtl="0">
                  <a:lnSpc>
                    <a:spcPct val="100000"/>
                  </a:lnSpc>
                  <a:spcBef>
                    <a:spcPts val="400"/>
                  </a:spcBef>
                  <a:spcAft>
                    <a:spcPts val="0"/>
                  </a:spcAft>
                  <a:buClr>
                    <a:srgbClr val="3A3838"/>
                  </a:buClr>
                  <a:buSzPts val="1600"/>
                  <a:buFont typeface="Noto Sans Symbols"/>
                  <a:buChar char="◻"/>
                  <a:defRPr sz="2000" b="0" i="0" u="none" strike="noStrike" cap="none">
                    <a:solidFill>
                      <a:schemeClr val="dk1"/>
                    </a:solidFill>
                    <a:uFillTx/>
                    <a:latin typeface="Calibri"/>
                    <a:ea typeface="Calibri"/>
                    <a:cs typeface="Calibri"/>
                    <a:sym typeface="Calibri"/>
                  </a:defRPr>
                </a:lvl2pPr>
                <a:lvl3pPr marL="1371600" marR="0" lvl="2" indent="-302894" algn="l" rtl="0">
                  <a:lnSpc>
                    <a:spcPct val="100000"/>
                  </a:lnSpc>
                  <a:spcBef>
                    <a:spcPts val="360"/>
                  </a:spcBef>
                  <a:spcAft>
                    <a:spcPts val="0"/>
                  </a:spcAft>
                  <a:buClr>
                    <a:srgbClr val="3A3838"/>
                  </a:buClr>
                  <a:buSzPts val="1170"/>
                  <a:buFont typeface="Noto Sans Symbols"/>
                  <a:buChar char="■"/>
                  <a:defRPr sz="1800" b="0" i="0" u="none" strike="noStrike" cap="none">
                    <a:solidFill>
                      <a:schemeClr val="dk1"/>
                    </a:solidFill>
                    <a:uFillTx/>
                    <a:latin typeface="Calibri"/>
                    <a:ea typeface="Calibri"/>
                    <a:cs typeface="Calibri"/>
                    <a:sym typeface="Calibri"/>
                  </a:defRPr>
                </a:lvl3pPr>
                <a:lvl4pPr marL="1828800" marR="0" lvl="3" indent="-299719" algn="l" rtl="0">
                  <a:lnSpc>
                    <a:spcPct val="100000"/>
                  </a:lnSpc>
                  <a:spcBef>
                    <a:spcPts val="320"/>
                  </a:spcBef>
                  <a:spcAft>
                    <a:spcPts val="0"/>
                  </a:spcAft>
                  <a:buClr>
                    <a:srgbClr val="3A3838"/>
                  </a:buClr>
                  <a:buSzPts val="1120"/>
                  <a:buFont typeface="Noto Sans Symbols"/>
                  <a:buChar char="◻"/>
                  <a:defRPr sz="1600" b="0" i="0" u="none" strike="noStrike" cap="none">
                    <a:solidFill>
                      <a:schemeClr val="dk1"/>
                    </a:solidFill>
                    <a:uFillTx/>
                    <a:latin typeface="Calibri"/>
                    <a:ea typeface="Calibri"/>
                    <a:cs typeface="Calibri"/>
                    <a:sym typeface="Calibri"/>
                  </a:defRPr>
                </a:lvl4pPr>
                <a:lvl5pPr marL="2286000" marR="0" lvl="4" indent="-330200" algn="l" rtl="0">
                  <a:lnSpc>
                    <a:spcPct val="100000"/>
                  </a:lnSpc>
                  <a:spcBef>
                    <a:spcPts val="320"/>
                  </a:spcBef>
                  <a:spcAft>
                    <a:spcPts val="0"/>
                  </a:spcAft>
                  <a:buClr>
                    <a:srgbClr val="3A3838"/>
                  </a:buClr>
                  <a:buSzPts val="1600"/>
                  <a:buFont typeface="Noto Sans Symbols"/>
                  <a:buChar char="▪"/>
                  <a:defRPr sz="1600" b="0" i="0" u="none" strike="noStrike" cap="none">
                    <a:solidFill>
                      <a:schemeClr val="dk1"/>
                    </a:solidFill>
                    <a:uFillTx/>
                    <a:latin typeface="Calibri"/>
                    <a:ea typeface="Calibri"/>
                    <a:cs typeface="Calibri"/>
                    <a:sym typeface="Calibri"/>
                  </a:defRPr>
                </a:lvl5pPr>
                <a:lvl6pPr marL="2743200" marR="0" lvl="5"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uFillTx/>
                    <a:latin typeface="Calibri"/>
                    <a:ea typeface="Calibri"/>
                    <a:cs typeface="Calibri"/>
                    <a:sym typeface="Calibri"/>
                  </a:defRPr>
                </a:lvl6pPr>
                <a:lvl7pPr marL="3200400" marR="0" lvl="6"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uFillTx/>
                    <a:latin typeface="Calibri"/>
                    <a:ea typeface="Calibri"/>
                    <a:cs typeface="Calibri"/>
                    <a:sym typeface="Calibri"/>
                  </a:defRPr>
                </a:lvl7pPr>
                <a:lvl8pPr marL="3657600" marR="0" lvl="7"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uFillTx/>
                    <a:latin typeface="Calibri"/>
                    <a:ea typeface="Calibri"/>
                    <a:cs typeface="Calibri"/>
                    <a:sym typeface="Calibri"/>
                  </a:defRPr>
                </a:lvl8pPr>
                <a:lvl9pPr marL="4114800" marR="0" lvl="8"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uFillTx/>
                    <a:latin typeface="Calibri"/>
                    <a:ea typeface="Calibri"/>
                    <a:cs typeface="Calibri"/>
                    <a:sym typeface="Calibri"/>
                  </a:defRPr>
                </a:lvl9pPr>
              </a:lstStyle>
              <a:p>
                <a:pPr marL="457200" marR="0" lvl="0" indent="-342900" algn="l" defTabSz="914400" rtl="0" eaLnBrk="1" fontAlgn="auto" latinLnBrk="0" hangingPunct="1">
                  <a:lnSpc>
                    <a:spcPct val="100000"/>
                  </a:lnSpc>
                  <a:spcBef>
                    <a:spcPts val="480"/>
                  </a:spcBef>
                  <a:spcAft>
                    <a:spcPts val="0"/>
                  </a:spcAft>
                  <a:buClr>
                    <a:srgbClr val="3A3838"/>
                  </a:buClr>
                  <a:buSzPts val="18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cs typeface="Calibri"/>
                    <a:sym typeface="Calibri"/>
                  </a:rPr>
                  <a:t>We proved: if the predictions induced by different labels are </a:t>
                </a:r>
                <a:r>
                  <a:rPr kumimoji="0" lang="en-US" sz="2400" b="1" i="0" u="none" strike="noStrike" kern="0" cap="none" spc="0" normalizeH="0" baseline="0" noProof="0" dirty="0">
                    <a:ln>
                      <a:noFill/>
                    </a:ln>
                    <a:solidFill>
                      <a:srgbClr val="000000"/>
                    </a:solidFill>
                    <a:effectLst/>
                    <a:uLnTx/>
                    <a:uFillTx/>
                    <a:latin typeface="Calibri"/>
                    <a:cs typeface="Calibri"/>
                    <a:sym typeface="Calibri"/>
                  </a:rPr>
                  <a:t>separated</a:t>
                </a:r>
                <a:r>
                  <a:rPr kumimoji="0" lang="en-US" sz="2400" b="0" i="0" u="none" strike="noStrike" kern="0" cap="none" spc="0" normalizeH="0" baseline="0" noProof="0" dirty="0">
                    <a:ln>
                      <a:noFill/>
                    </a:ln>
                    <a:solidFill>
                      <a:srgbClr val="000000"/>
                    </a:solidFill>
                    <a:effectLst/>
                    <a:uLnTx/>
                    <a:uFillTx/>
                    <a:latin typeface="Calibri"/>
                    <a:cs typeface="Calibri"/>
                    <a:sym typeface="Calibri"/>
                  </a:rPr>
                  <a:t>, then the original classification problem will be learnable</a:t>
                </a:r>
                <a:r>
                  <a:rPr kumimoji="0" lang="zh-CN" altLang="en-US" sz="2400" b="0" i="0" u="none" strike="noStrike" kern="0" cap="none" spc="0" normalizeH="0" baseline="0" noProof="0" dirty="0">
                    <a:ln>
                      <a:noFill/>
                    </a:ln>
                    <a:solidFill>
                      <a:srgbClr val="000000"/>
                    </a:solidFill>
                    <a:effectLst/>
                    <a:uLnTx/>
                    <a:uFillTx/>
                    <a:latin typeface="Calibri"/>
                    <a:cs typeface="Calibri"/>
                    <a:sym typeface="Calibri"/>
                  </a:rPr>
                  <a:t> </a:t>
                </a:r>
                <a:r>
                  <a:rPr kumimoji="0" lang="en-US" altLang="zh-CN" sz="2400" b="0" i="0" u="none" strike="noStrike" kern="0" cap="none" spc="0" normalizeH="0" baseline="0" noProof="0" dirty="0">
                    <a:ln>
                      <a:noFill/>
                    </a:ln>
                    <a:solidFill>
                      <a:srgbClr val="000000"/>
                    </a:solidFill>
                    <a:effectLst/>
                    <a:uLnTx/>
                    <a:uFillTx/>
                    <a:latin typeface="Calibri"/>
                    <a:cs typeface="Calibri"/>
                    <a:sym typeface="Calibri"/>
                  </a:rPr>
                  <a:t>(fig. 2)</a:t>
                </a:r>
                <a:r>
                  <a:rPr kumimoji="0" lang="en-US" sz="2400" b="0" i="0" u="none" strike="noStrike" kern="0" cap="none" spc="0" normalizeH="0" baseline="0" noProof="0" dirty="0">
                    <a:ln>
                      <a:noFill/>
                    </a:ln>
                    <a:solidFill>
                      <a:srgbClr val="000000"/>
                    </a:solidFill>
                    <a:effectLst/>
                    <a:uLnTx/>
                    <a:uFillTx/>
                    <a:latin typeface="Calibri"/>
                    <a:cs typeface="Calibri"/>
                    <a:sym typeface="Calibri"/>
                  </a:rPr>
                  <a:t>.</a:t>
                </a:r>
              </a:p>
              <a:p>
                <a:pPr marL="457200" marR="0" lvl="0" indent="-342900" algn="l" defTabSz="914400" rtl="0" eaLnBrk="1" fontAlgn="auto" latinLnBrk="0" hangingPunct="1">
                  <a:lnSpc>
                    <a:spcPct val="100000"/>
                  </a:lnSpc>
                  <a:spcBef>
                    <a:spcPts val="480"/>
                  </a:spcBef>
                  <a:spcAft>
                    <a:spcPts val="0"/>
                  </a:spcAft>
                  <a:buClr>
                    <a:srgbClr val="3A3838"/>
                  </a:buClr>
                  <a:buSzPts val="18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cs typeface="Calibri"/>
                    <a:sym typeface="Calibri"/>
                  </a:rPr>
                  <a:t>We also derived a unified generalization bound for learning with indirect supervisions using the separation degree </a:t>
                </a:r>
                <a14:m>
                  <m:oMath xmlns:m="http://schemas.openxmlformats.org/officeDocument/2006/math">
                    <m:r>
                      <a:rPr kumimoji="0" lang="en-US" sz="24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Calibri"/>
                      </a:rPr>
                      <m:t>𝛾</m:t>
                    </m:r>
                  </m:oMath>
                </a14:m>
                <a:r>
                  <a:rPr kumimoji="0" lang="en-US" sz="2400" b="0" i="0" u="none" strike="noStrike" kern="0" cap="none" spc="0" normalizeH="0" baseline="0" noProof="0" dirty="0">
                    <a:ln>
                      <a:noFill/>
                    </a:ln>
                    <a:solidFill>
                      <a:srgbClr val="000000"/>
                    </a:solidFill>
                    <a:effectLst/>
                    <a:uLnTx/>
                    <a:uFillTx/>
                    <a:latin typeface="Calibri"/>
                    <a:cs typeface="Calibri"/>
                    <a:sym typeface="Calibri"/>
                  </a:rPr>
                  <a:t>.</a:t>
                </a:r>
              </a:p>
            </p:txBody>
          </p:sp>
        </mc:Choice>
        <mc:Fallback xmlns="">
          <p:sp>
            <p:nvSpPr>
              <p:cNvPr id="30" name="Text Placeholder 4">
                <a:extLst>
                  <a:ext uri="{FF2B5EF4-FFF2-40B4-BE49-F238E27FC236}">
                    <a16:creationId xmlns:a16="http://schemas.microsoft.com/office/drawing/2014/main" id="{C1E00172-D2CB-1149-9C2F-3F70BC9E0D71}"/>
                  </a:ext>
                </a:extLst>
              </p:cNvPr>
              <p:cNvSpPr txBox="1">
                <a:spLocks noRot="1" noChangeAspect="1" noMove="1" noResize="1" noEditPoints="1" noAdjustHandles="1" noChangeArrowheads="1" noChangeShapeType="1" noTextEdit="1"/>
              </p:cNvSpPr>
              <p:nvPr/>
            </p:nvSpPr>
            <p:spPr>
              <a:xfrm>
                <a:off x="3534366" y="1403772"/>
                <a:ext cx="8180256" cy="887885"/>
              </a:xfrm>
              <a:prstGeom prst="rect">
                <a:avLst/>
              </a:prstGeom>
              <a:blipFill>
                <a:blip r:embed="rId4"/>
                <a:stretch>
                  <a:fillRect r="-1085" b="-143662"/>
                </a:stretch>
              </a:blipFill>
              <a:ln>
                <a:noFill/>
              </a:ln>
            </p:spPr>
            <p:txBody>
              <a:bodyPr/>
              <a:lstStyle/>
              <a:p>
                <a:r>
                  <a:rPr lang="en-US">
                    <a:noFill/>
                  </a:rPr>
                  <a:t> </a:t>
                </a:r>
              </a:p>
            </p:txBody>
          </p:sp>
        </mc:Fallback>
      </mc:AlternateContent>
      <p:sp>
        <p:nvSpPr>
          <p:cNvPr id="31" name="Text Placeholder 4">
            <a:extLst>
              <a:ext uri="{FF2B5EF4-FFF2-40B4-BE49-F238E27FC236}">
                <a16:creationId xmlns:a16="http://schemas.microsoft.com/office/drawing/2014/main" id="{543B2B08-95AA-CE4B-998B-BD89A2F89AE1}"/>
              </a:ext>
            </a:extLst>
          </p:cNvPr>
          <p:cNvSpPr txBox="1">
            <a:spLocks/>
          </p:cNvSpPr>
          <p:nvPr/>
        </p:nvSpPr>
        <p:spPr>
          <a:xfrm>
            <a:off x="3514569" y="4099499"/>
            <a:ext cx="8021159" cy="16277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rgbClr val="3A3838"/>
              </a:buClr>
              <a:buSzPts val="1800"/>
              <a:buFont typeface="Noto Sans Symbols"/>
              <a:buChar char="■"/>
              <a:defRPr sz="2400" b="0" i="0" u="none" strike="noStrike" cap="none">
                <a:solidFill>
                  <a:schemeClr val="dk1"/>
                </a:solidFill>
                <a:uFillTx/>
                <a:latin typeface="Calibri"/>
                <a:ea typeface="Calibri"/>
                <a:cs typeface="Calibri"/>
                <a:sym typeface="Calibri"/>
              </a:defRPr>
            </a:lvl1pPr>
            <a:lvl2pPr marL="914400" marR="0" lvl="1" indent="-330200" algn="l" rtl="0">
              <a:lnSpc>
                <a:spcPct val="100000"/>
              </a:lnSpc>
              <a:spcBef>
                <a:spcPts val="400"/>
              </a:spcBef>
              <a:spcAft>
                <a:spcPts val="0"/>
              </a:spcAft>
              <a:buClr>
                <a:srgbClr val="3A3838"/>
              </a:buClr>
              <a:buSzPts val="1600"/>
              <a:buFont typeface="Noto Sans Symbols"/>
              <a:buChar char="◻"/>
              <a:defRPr sz="2000" b="0" i="0" u="none" strike="noStrike" cap="none">
                <a:solidFill>
                  <a:schemeClr val="dk1"/>
                </a:solidFill>
                <a:uFillTx/>
                <a:latin typeface="Calibri"/>
                <a:ea typeface="Calibri"/>
                <a:cs typeface="Calibri"/>
                <a:sym typeface="Calibri"/>
              </a:defRPr>
            </a:lvl2pPr>
            <a:lvl3pPr marL="1371600" marR="0" lvl="2" indent="-302894" algn="l" rtl="0">
              <a:lnSpc>
                <a:spcPct val="100000"/>
              </a:lnSpc>
              <a:spcBef>
                <a:spcPts val="360"/>
              </a:spcBef>
              <a:spcAft>
                <a:spcPts val="0"/>
              </a:spcAft>
              <a:buClr>
                <a:srgbClr val="3A3838"/>
              </a:buClr>
              <a:buSzPts val="1170"/>
              <a:buFont typeface="Noto Sans Symbols"/>
              <a:buChar char="■"/>
              <a:defRPr sz="1800" b="0" i="0" u="none" strike="noStrike" cap="none">
                <a:solidFill>
                  <a:schemeClr val="dk1"/>
                </a:solidFill>
                <a:uFillTx/>
                <a:latin typeface="Calibri"/>
                <a:ea typeface="Calibri"/>
                <a:cs typeface="Calibri"/>
                <a:sym typeface="Calibri"/>
              </a:defRPr>
            </a:lvl3pPr>
            <a:lvl4pPr marL="1828800" marR="0" lvl="3" indent="-299719" algn="l" rtl="0">
              <a:lnSpc>
                <a:spcPct val="100000"/>
              </a:lnSpc>
              <a:spcBef>
                <a:spcPts val="320"/>
              </a:spcBef>
              <a:spcAft>
                <a:spcPts val="0"/>
              </a:spcAft>
              <a:buClr>
                <a:srgbClr val="3A3838"/>
              </a:buClr>
              <a:buSzPts val="1120"/>
              <a:buFont typeface="Noto Sans Symbols"/>
              <a:buChar char="◻"/>
              <a:defRPr sz="1600" b="0" i="0" u="none" strike="noStrike" cap="none">
                <a:solidFill>
                  <a:schemeClr val="dk1"/>
                </a:solidFill>
                <a:uFillTx/>
                <a:latin typeface="Calibri"/>
                <a:ea typeface="Calibri"/>
                <a:cs typeface="Calibri"/>
                <a:sym typeface="Calibri"/>
              </a:defRPr>
            </a:lvl4pPr>
            <a:lvl5pPr marL="2286000" marR="0" lvl="4" indent="-330200" algn="l" rtl="0">
              <a:lnSpc>
                <a:spcPct val="100000"/>
              </a:lnSpc>
              <a:spcBef>
                <a:spcPts val="320"/>
              </a:spcBef>
              <a:spcAft>
                <a:spcPts val="0"/>
              </a:spcAft>
              <a:buClr>
                <a:srgbClr val="3A3838"/>
              </a:buClr>
              <a:buSzPts val="1600"/>
              <a:buFont typeface="Noto Sans Symbols"/>
              <a:buChar char="▪"/>
              <a:defRPr sz="1600" b="0" i="0" u="none" strike="noStrike" cap="none">
                <a:solidFill>
                  <a:schemeClr val="dk1"/>
                </a:solidFill>
                <a:uFillTx/>
                <a:latin typeface="Calibri"/>
                <a:ea typeface="Calibri"/>
                <a:cs typeface="Calibri"/>
                <a:sym typeface="Calibri"/>
              </a:defRPr>
            </a:lvl5pPr>
            <a:lvl6pPr marL="2743200" marR="0" lvl="5"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uFillTx/>
                <a:latin typeface="Calibri"/>
                <a:ea typeface="Calibri"/>
                <a:cs typeface="Calibri"/>
                <a:sym typeface="Calibri"/>
              </a:defRPr>
            </a:lvl6pPr>
            <a:lvl7pPr marL="3200400" marR="0" lvl="6"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uFillTx/>
                <a:latin typeface="Calibri"/>
                <a:ea typeface="Calibri"/>
                <a:cs typeface="Calibri"/>
                <a:sym typeface="Calibri"/>
              </a:defRPr>
            </a:lvl7pPr>
            <a:lvl8pPr marL="3657600" marR="0" lvl="7"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uFillTx/>
                <a:latin typeface="Calibri"/>
                <a:ea typeface="Calibri"/>
                <a:cs typeface="Calibri"/>
                <a:sym typeface="Calibri"/>
              </a:defRPr>
            </a:lvl8pPr>
            <a:lvl9pPr marL="4114800" marR="0" lvl="8"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uFillTx/>
                <a:latin typeface="Calibri"/>
                <a:ea typeface="Calibri"/>
                <a:cs typeface="Calibri"/>
                <a:sym typeface="Calibri"/>
              </a:defRPr>
            </a:lvl9pPr>
          </a:lstStyle>
          <a:p>
            <a:pPr marL="457200" marR="0" lvl="0" indent="-342900" algn="l" defTabSz="914400" rtl="0" eaLnBrk="1" fontAlgn="auto" latinLnBrk="0" hangingPunct="1">
              <a:lnSpc>
                <a:spcPct val="100000"/>
              </a:lnSpc>
              <a:spcBef>
                <a:spcPts val="480"/>
              </a:spcBef>
              <a:spcAft>
                <a:spcPts val="0"/>
              </a:spcAft>
              <a:buClr>
                <a:srgbClr val="3A3838"/>
              </a:buClr>
              <a:buSzPts val="18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cs typeface="Calibri"/>
                <a:sym typeface="Calibri"/>
              </a:rPr>
              <a:t>Our result can be applied to recover the previous results about learnability with noisy and partial labels.</a:t>
            </a:r>
          </a:p>
          <a:p>
            <a:pPr marL="457200" marR="0" lvl="0" indent="-342900" algn="l" defTabSz="914400" rtl="0" eaLnBrk="1" fontAlgn="auto" latinLnBrk="0" hangingPunct="1">
              <a:lnSpc>
                <a:spcPct val="100000"/>
              </a:lnSpc>
              <a:spcBef>
                <a:spcPts val="480"/>
              </a:spcBef>
              <a:spcAft>
                <a:spcPts val="0"/>
              </a:spcAft>
              <a:buClr>
                <a:srgbClr val="3A3838"/>
              </a:buClr>
              <a:buSzPts val="18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cs typeface="Calibri"/>
                <a:sym typeface="Calibri"/>
              </a:rPr>
              <a:t>It will also help us to find and combine supervision signals that is easier to collect and ensures learnability.</a:t>
            </a:r>
          </a:p>
        </p:txBody>
      </p:sp>
      <p:sp>
        <p:nvSpPr>
          <p:cNvPr id="32" name="TextBox 31">
            <a:extLst>
              <a:ext uri="{FF2B5EF4-FFF2-40B4-BE49-F238E27FC236}">
                <a16:creationId xmlns:a16="http://schemas.microsoft.com/office/drawing/2014/main" id="{9C46721A-FCD4-2C44-83F5-E3D65FB53A76}"/>
              </a:ext>
            </a:extLst>
          </p:cNvPr>
          <p:cNvSpPr txBox="1"/>
          <p:nvPr/>
        </p:nvSpPr>
        <p:spPr>
          <a:xfrm>
            <a:off x="3713261" y="1057491"/>
            <a:ext cx="7822467" cy="307777"/>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Theory</a:t>
            </a:r>
          </a:p>
        </p:txBody>
      </p:sp>
      <p:sp>
        <p:nvSpPr>
          <p:cNvPr id="33" name="TextBox 32">
            <a:extLst>
              <a:ext uri="{FF2B5EF4-FFF2-40B4-BE49-F238E27FC236}">
                <a16:creationId xmlns:a16="http://schemas.microsoft.com/office/drawing/2014/main" id="{7C4F92D6-7056-5744-B73F-B9AED784CF16}"/>
              </a:ext>
            </a:extLst>
          </p:cNvPr>
          <p:cNvSpPr txBox="1"/>
          <p:nvPr/>
        </p:nvSpPr>
        <p:spPr>
          <a:xfrm>
            <a:off x="3654624" y="3729402"/>
            <a:ext cx="7829505" cy="307777"/>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Applications</a:t>
            </a:r>
          </a:p>
        </p:txBody>
      </p:sp>
      <p:sp>
        <p:nvSpPr>
          <p:cNvPr id="44" name="Rectangle 43">
            <a:extLst>
              <a:ext uri="{FF2B5EF4-FFF2-40B4-BE49-F238E27FC236}">
                <a16:creationId xmlns:a16="http://schemas.microsoft.com/office/drawing/2014/main" id="{06CFF65E-EA15-5B49-BCF3-78E2C9768C80}"/>
              </a:ext>
            </a:extLst>
          </p:cNvPr>
          <p:cNvSpPr/>
          <p:nvPr/>
        </p:nvSpPr>
        <p:spPr>
          <a:xfrm>
            <a:off x="1567996" y="2805631"/>
            <a:ext cx="569123" cy="253036"/>
          </a:xfrm>
          <a:prstGeom prst="rect">
            <a:avLst/>
          </a:prstGeom>
          <a:solidFill>
            <a:schemeClr val="bg1"/>
          </a:solidFill>
          <a:ln>
            <a:noFill/>
          </a:ln>
          <a:effectLst/>
        </p:spPr>
        <p:style>
          <a:lnRef idx="1">
            <a:schemeClr val="accen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Rectangle 54">
            <a:extLst>
              <a:ext uri="{FF2B5EF4-FFF2-40B4-BE49-F238E27FC236}">
                <a16:creationId xmlns:a16="http://schemas.microsoft.com/office/drawing/2014/main" id="{41634FD6-50C7-2147-B33F-60FE2B96D9EF}"/>
              </a:ext>
            </a:extLst>
          </p:cNvPr>
          <p:cNvSpPr/>
          <p:nvPr/>
        </p:nvSpPr>
        <p:spPr>
          <a:xfrm>
            <a:off x="1873512" y="3384436"/>
            <a:ext cx="569123" cy="253036"/>
          </a:xfrm>
          <a:prstGeom prst="rect">
            <a:avLst/>
          </a:prstGeom>
          <a:solidFill>
            <a:schemeClr val="bg1"/>
          </a:solidFill>
          <a:ln>
            <a:noFill/>
          </a:ln>
          <a:effectLst/>
        </p:spPr>
        <p:style>
          <a:lnRef idx="1">
            <a:schemeClr val="accen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2" name="Rectangle 61">
            <a:extLst>
              <a:ext uri="{FF2B5EF4-FFF2-40B4-BE49-F238E27FC236}">
                <a16:creationId xmlns:a16="http://schemas.microsoft.com/office/drawing/2014/main" id="{C0655DD8-7171-8340-A54F-4072D92B59A4}"/>
              </a:ext>
            </a:extLst>
          </p:cNvPr>
          <p:cNvSpPr/>
          <p:nvPr/>
        </p:nvSpPr>
        <p:spPr>
          <a:xfrm>
            <a:off x="1036436" y="3742923"/>
            <a:ext cx="569123" cy="253036"/>
          </a:xfrm>
          <a:prstGeom prst="rect">
            <a:avLst/>
          </a:prstGeom>
          <a:solidFill>
            <a:schemeClr val="bg1"/>
          </a:solidFill>
          <a:ln>
            <a:noFill/>
          </a:ln>
          <a:effectLst/>
        </p:spPr>
        <p:style>
          <a:lnRef idx="1">
            <a:schemeClr val="accen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3" name="Rectangle 62">
            <a:extLst>
              <a:ext uri="{FF2B5EF4-FFF2-40B4-BE49-F238E27FC236}">
                <a16:creationId xmlns:a16="http://schemas.microsoft.com/office/drawing/2014/main" id="{102F6B0F-419F-FA48-A81A-F56796C0EDCE}"/>
              </a:ext>
            </a:extLst>
          </p:cNvPr>
          <p:cNvSpPr/>
          <p:nvPr/>
        </p:nvSpPr>
        <p:spPr>
          <a:xfrm>
            <a:off x="2317818" y="3911653"/>
            <a:ext cx="530551" cy="256102"/>
          </a:xfrm>
          <a:prstGeom prst="rect">
            <a:avLst/>
          </a:prstGeom>
          <a:solidFill>
            <a:schemeClr val="bg1"/>
          </a:solidFill>
          <a:ln>
            <a:noFill/>
          </a:ln>
          <a:effectLst/>
        </p:spPr>
        <p:style>
          <a:lnRef idx="1">
            <a:schemeClr val="accen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C376CFF7-8661-F44D-AF7C-474EB345F2E6}"/>
                  </a:ext>
                </a:extLst>
              </p:cNvPr>
              <p:cNvSpPr txBox="1"/>
              <p:nvPr/>
            </p:nvSpPr>
            <p:spPr>
              <a:xfrm>
                <a:off x="1570813" y="2756329"/>
                <a:ext cx="522813" cy="335476"/>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m:t>
                      </m:r>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1</m:t>
                          </m:r>
                        </m:sub>
                      </m:sSub>
                      <m:d>
                        <m:d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𝑂</m:t>
                              </m:r>
                            </m:e>
                          </m:acc>
                        </m:e>
                      </m:d>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m:t>
                      </m:r>
                    </m:oMath>
                  </m:oMathPara>
                </a14:m>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4" name="TextBox 63">
                <a:extLst>
                  <a:ext uri="{FF2B5EF4-FFF2-40B4-BE49-F238E27FC236}">
                    <a16:creationId xmlns:a16="http://schemas.microsoft.com/office/drawing/2014/main" id="{C376CFF7-8661-F44D-AF7C-474EB345F2E6}"/>
                  </a:ext>
                </a:extLst>
              </p:cNvPr>
              <p:cNvSpPr txBox="1">
                <a:spLocks noRot="1" noChangeAspect="1" noMove="1" noResize="1" noEditPoints="1" noAdjustHandles="1" noChangeArrowheads="1" noChangeShapeType="1" noTextEdit="1"/>
              </p:cNvSpPr>
              <p:nvPr/>
            </p:nvSpPr>
            <p:spPr>
              <a:xfrm>
                <a:off x="1570813" y="2756329"/>
                <a:ext cx="522813" cy="335476"/>
              </a:xfrm>
              <a:prstGeom prst="rect">
                <a:avLst/>
              </a:prstGeom>
              <a:blipFill>
                <a:blip r:embed="rId5"/>
                <a:stretch>
                  <a:fillRect l="-26190" r="-19048"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85F61DB-E6ED-A449-BC40-8196D68F825E}"/>
                  </a:ext>
                </a:extLst>
              </p:cNvPr>
              <p:cNvSpPr txBox="1"/>
              <p:nvPr/>
            </p:nvSpPr>
            <p:spPr>
              <a:xfrm>
                <a:off x="1873510" y="3317570"/>
                <a:ext cx="522813" cy="335476"/>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b>
                      </m:sSub>
                      <m:d>
                        <m:d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𝑂</m:t>
                              </m:r>
                            </m:e>
                          </m:acc>
                        </m:e>
                      </m:d>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m:t>
                      </m:r>
                    </m:oMath>
                  </m:oMathPara>
                </a14:m>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5" name="TextBox 64">
                <a:extLst>
                  <a:ext uri="{FF2B5EF4-FFF2-40B4-BE49-F238E27FC236}">
                    <a16:creationId xmlns:a16="http://schemas.microsoft.com/office/drawing/2014/main" id="{D85F61DB-E6ED-A449-BC40-8196D68F825E}"/>
                  </a:ext>
                </a:extLst>
              </p:cNvPr>
              <p:cNvSpPr txBox="1">
                <a:spLocks noRot="1" noChangeAspect="1" noMove="1" noResize="1" noEditPoints="1" noAdjustHandles="1" noChangeArrowheads="1" noChangeShapeType="1" noTextEdit="1"/>
              </p:cNvSpPr>
              <p:nvPr/>
            </p:nvSpPr>
            <p:spPr>
              <a:xfrm>
                <a:off x="1873510" y="3317570"/>
                <a:ext cx="522813" cy="335476"/>
              </a:xfrm>
              <a:prstGeom prst="rect">
                <a:avLst/>
              </a:prstGeom>
              <a:blipFill>
                <a:blip r:embed="rId6"/>
                <a:stretch>
                  <a:fillRect l="-28571" r="-19048"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6CCBEE78-7A2B-2F46-954B-6241FF440DC9}"/>
                  </a:ext>
                </a:extLst>
              </p:cNvPr>
              <p:cNvSpPr txBox="1"/>
              <p:nvPr/>
            </p:nvSpPr>
            <p:spPr>
              <a:xfrm>
                <a:off x="1082746" y="3701703"/>
                <a:ext cx="522813" cy="335476"/>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sub>
                      </m:sSub>
                      <m:d>
                        <m:d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𝑂</m:t>
                              </m:r>
                            </m:e>
                          </m:acc>
                        </m:e>
                      </m:d>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m:t>
                      </m:r>
                    </m:oMath>
                  </m:oMathPara>
                </a14:m>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6" name="TextBox 65">
                <a:extLst>
                  <a:ext uri="{FF2B5EF4-FFF2-40B4-BE49-F238E27FC236}">
                    <a16:creationId xmlns:a16="http://schemas.microsoft.com/office/drawing/2014/main" id="{6CCBEE78-7A2B-2F46-954B-6241FF440DC9}"/>
                  </a:ext>
                </a:extLst>
              </p:cNvPr>
              <p:cNvSpPr txBox="1">
                <a:spLocks noRot="1" noChangeAspect="1" noMove="1" noResize="1" noEditPoints="1" noAdjustHandles="1" noChangeArrowheads="1" noChangeShapeType="1" noTextEdit="1"/>
              </p:cNvSpPr>
              <p:nvPr/>
            </p:nvSpPr>
            <p:spPr>
              <a:xfrm>
                <a:off x="1082746" y="3701703"/>
                <a:ext cx="522813" cy="335476"/>
              </a:xfrm>
              <a:prstGeom prst="rect">
                <a:avLst/>
              </a:prstGeom>
              <a:blipFill>
                <a:blip r:embed="rId7"/>
                <a:stretch>
                  <a:fillRect l="-28571" r="-16667"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4EAD5D3-4893-B040-9756-758AF87F7543}"/>
                  </a:ext>
                </a:extLst>
              </p:cNvPr>
              <p:cNvSpPr txBox="1"/>
              <p:nvPr/>
            </p:nvSpPr>
            <p:spPr>
              <a:xfrm>
                <a:off x="2339199" y="3828221"/>
                <a:ext cx="522813" cy="335476"/>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𝑃</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sub>
                      </m:sSub>
                      <m:d>
                        <m:d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dPr>
                        <m:e>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𝑂</m:t>
                              </m:r>
                            </m:e>
                          </m:acc>
                        </m:e>
                      </m:d>
                      <m:r>
                        <a:rPr kumimoji="0" lang="en-US" sz="1400" b="0" i="1" u="none" strike="noStrike" kern="0" cap="none" spc="0" normalizeH="0" baseline="0" noProof="0">
                          <a:ln>
                            <a:noFill/>
                          </a:ln>
                          <a:solidFill>
                            <a:srgbClr val="000000"/>
                          </a:solidFill>
                          <a:effectLst/>
                          <a:uLnTx/>
                          <a:uFillTx/>
                          <a:latin typeface="Cambria Math" panose="02040503050406030204" pitchFamily="18" charset="0"/>
                          <a:sym typeface="Arial"/>
                        </a:rPr>
                        <m:t>}</m:t>
                      </m:r>
                    </m:oMath>
                  </m:oMathPara>
                </a14:m>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7" name="TextBox 66">
                <a:extLst>
                  <a:ext uri="{FF2B5EF4-FFF2-40B4-BE49-F238E27FC236}">
                    <a16:creationId xmlns:a16="http://schemas.microsoft.com/office/drawing/2014/main" id="{B4EAD5D3-4893-B040-9756-758AF87F7543}"/>
                  </a:ext>
                </a:extLst>
              </p:cNvPr>
              <p:cNvSpPr txBox="1">
                <a:spLocks noRot="1" noChangeAspect="1" noMove="1" noResize="1" noEditPoints="1" noAdjustHandles="1" noChangeArrowheads="1" noChangeShapeType="1" noTextEdit="1"/>
              </p:cNvSpPr>
              <p:nvPr/>
            </p:nvSpPr>
            <p:spPr>
              <a:xfrm>
                <a:off x="2339199" y="3828221"/>
                <a:ext cx="522813" cy="335476"/>
              </a:xfrm>
              <a:prstGeom prst="rect">
                <a:avLst/>
              </a:prstGeom>
              <a:blipFill>
                <a:blip r:embed="rId8"/>
                <a:stretch>
                  <a:fillRect l="-28571" r="-16667"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6BCA264-E5B6-2344-A668-245422B723C2}"/>
                  </a:ext>
                </a:extLst>
              </p:cNvPr>
              <p:cNvSpPr txBox="1"/>
              <p:nvPr/>
            </p:nvSpPr>
            <p:spPr>
              <a:xfrm>
                <a:off x="807422" y="1047406"/>
                <a:ext cx="2079128" cy="981807"/>
              </a:xfrm>
              <a:prstGeom prst="rect">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d>
                      <m:dPr>
                        <m:begChr m:val="{"/>
                        <m:endChr m:val="}"/>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ctrlPr>
                      </m:dPr>
                      <m:e>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t>𝑃</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𝑖</m:t>
                            </m:r>
                          </m:sub>
                        </m:sSub>
                        <m:d>
                          <m:d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ctrlPr>
                          </m:dPr>
                          <m:e>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ctrlPr>
                              </m:acc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t>𝑂</m:t>
                                </m:r>
                              </m:e>
                            </m:acc>
                          </m:e>
                        </m:d>
                      </m:e>
                    </m:d>
                  </m:oMath>
                </a14:m>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is the set of possible induced predictions given the label </a:t>
                </a:r>
                <a14:m>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𝑌</m:t>
                    </m:r>
                  </m:oMath>
                </a14:m>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is classified as </a:t>
                </a:r>
                <a14:m>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𝑖</m:t>
                    </m:r>
                  </m:oMath>
                </a14:m>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mc:Choice>
        <mc:Fallback xmlns="">
          <p:sp>
            <p:nvSpPr>
              <p:cNvPr id="36" name="TextBox 35">
                <a:extLst>
                  <a:ext uri="{FF2B5EF4-FFF2-40B4-BE49-F238E27FC236}">
                    <a16:creationId xmlns:a16="http://schemas.microsoft.com/office/drawing/2014/main" id="{76BCA264-E5B6-2344-A668-245422B723C2}"/>
                  </a:ext>
                </a:extLst>
              </p:cNvPr>
              <p:cNvSpPr txBox="1">
                <a:spLocks noRot="1" noChangeAspect="1" noMove="1" noResize="1" noEditPoints="1" noAdjustHandles="1" noChangeArrowheads="1" noChangeShapeType="1" noTextEdit="1"/>
              </p:cNvSpPr>
              <p:nvPr/>
            </p:nvSpPr>
            <p:spPr>
              <a:xfrm>
                <a:off x="807422" y="1047406"/>
                <a:ext cx="2079128" cy="981807"/>
              </a:xfrm>
              <a:prstGeom prst="rect">
                <a:avLst/>
              </a:prstGeom>
              <a:blipFill>
                <a:blip r:embed="rId9"/>
                <a:stretch>
                  <a:fillRect b="-5590"/>
                </a:stretch>
              </a:blipFill>
              <a:ln w="12700">
                <a:no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E8689344-784D-A348-98D7-B204EB935AD5}"/>
                  </a:ext>
                </a:extLst>
              </p14:cNvPr>
              <p14:cNvContentPartPr/>
              <p14:nvPr/>
            </p14:nvContentPartPr>
            <p14:xfrm>
              <a:off x="3042554" y="3046396"/>
              <a:ext cx="430920" cy="302400"/>
            </p14:xfrm>
          </p:contentPart>
        </mc:Choice>
        <mc:Fallback xmlns="">
          <p:pic>
            <p:nvPicPr>
              <p:cNvPr id="15" name="Ink 14">
                <a:extLst>
                  <a:ext uri="{FF2B5EF4-FFF2-40B4-BE49-F238E27FC236}">
                    <a16:creationId xmlns:a16="http://schemas.microsoft.com/office/drawing/2014/main" id="{E8689344-784D-A348-98D7-B204EB935AD5}"/>
                  </a:ext>
                </a:extLst>
              </p:cNvPr>
              <p:cNvPicPr/>
              <p:nvPr/>
            </p:nvPicPr>
            <p:blipFill>
              <a:blip r:embed="rId11"/>
              <a:stretch>
                <a:fillRect/>
              </a:stretch>
            </p:blipFill>
            <p:spPr>
              <a:xfrm>
                <a:off x="3033554" y="3037396"/>
                <a:ext cx="4485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465488EC-7110-8745-B07A-BE5AE3D6190A}"/>
                  </a:ext>
                </a:extLst>
              </p14:cNvPr>
              <p14:cNvContentPartPr/>
              <p14:nvPr/>
            </p14:nvContentPartPr>
            <p14:xfrm>
              <a:off x="2735760" y="2709409"/>
              <a:ext cx="360" cy="360"/>
            </p14:xfrm>
          </p:contentPart>
        </mc:Choice>
        <mc:Fallback xmlns="">
          <p:pic>
            <p:nvPicPr>
              <p:cNvPr id="21" name="Ink 20">
                <a:extLst>
                  <a:ext uri="{FF2B5EF4-FFF2-40B4-BE49-F238E27FC236}">
                    <a16:creationId xmlns:a16="http://schemas.microsoft.com/office/drawing/2014/main" id="{465488EC-7110-8745-B07A-BE5AE3D6190A}"/>
                  </a:ext>
                </a:extLst>
              </p:cNvPr>
              <p:cNvPicPr/>
              <p:nvPr/>
            </p:nvPicPr>
            <p:blipFill>
              <a:blip r:embed="rId13"/>
              <a:stretch>
                <a:fillRect/>
              </a:stretch>
            </p:blipFill>
            <p:spPr>
              <a:xfrm>
                <a:off x="2673120" y="2646409"/>
                <a:ext cx="126000" cy="126000"/>
              </a:xfrm>
              <a:prstGeom prst="rect">
                <a:avLst/>
              </a:prstGeom>
            </p:spPr>
          </p:pic>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516B815-1073-0646-A525-26087A30BDFC}"/>
                  </a:ext>
                </a:extLst>
              </p:cNvPr>
              <p:cNvSpPr txBox="1"/>
              <p:nvPr/>
            </p:nvSpPr>
            <p:spPr>
              <a:xfrm>
                <a:off x="730138" y="4783883"/>
                <a:ext cx="2233696" cy="981807"/>
              </a:xfrm>
              <a:prstGeom prst="rect">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Separation condition: </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different</a:t>
                </a: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 </a:t>
                </a:r>
                <a14:m>
                  <m:oMath xmlns:m="http://schemas.openxmlformats.org/officeDocument/2006/math">
                    <m:d>
                      <m:dPr>
                        <m:begChr m:val="{"/>
                        <m:endChr m:val="}"/>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ctrlPr>
                      </m:dPr>
                      <m:e>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ctrlPr>
                          </m:sSub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t>𝑃</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𝑖</m:t>
                            </m:r>
                          </m:sub>
                        </m:sSub>
                        <m:d>
                          <m:d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ctrlPr>
                          </m:dPr>
                          <m:e>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ctrlPr>
                              </m:accPr>
                              <m:e>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t>𝑂</m:t>
                                </m:r>
                              </m:e>
                            </m:acc>
                          </m:e>
                        </m:d>
                      </m:e>
                    </m:d>
                  </m:oMath>
                </a14:m>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are separated by a minimum distance </a:t>
                </a:r>
                <a14:m>
                  <m:oMath xmlns:m="http://schemas.openxmlformats.org/officeDocument/2006/math">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sym typeface="Arial"/>
                      </a:rPr>
                      <m:t>𝛾</m:t>
                    </m:r>
                  </m:oMath>
                </a14:m>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mc:Choice>
        <mc:Fallback xmlns="">
          <p:sp>
            <p:nvSpPr>
              <p:cNvPr id="48" name="TextBox 47">
                <a:extLst>
                  <a:ext uri="{FF2B5EF4-FFF2-40B4-BE49-F238E27FC236}">
                    <a16:creationId xmlns:a16="http://schemas.microsoft.com/office/drawing/2014/main" id="{1516B815-1073-0646-A525-26087A30BDFC}"/>
                  </a:ext>
                </a:extLst>
              </p:cNvPr>
              <p:cNvSpPr txBox="1">
                <a:spLocks noRot="1" noChangeAspect="1" noMove="1" noResize="1" noEditPoints="1" noAdjustHandles="1" noChangeArrowheads="1" noChangeShapeType="1" noTextEdit="1"/>
              </p:cNvSpPr>
              <p:nvPr/>
            </p:nvSpPr>
            <p:spPr>
              <a:xfrm>
                <a:off x="730138" y="4783883"/>
                <a:ext cx="2233696" cy="981807"/>
              </a:xfrm>
              <a:prstGeom prst="rect">
                <a:avLst/>
              </a:prstGeom>
              <a:blipFill>
                <a:blip r:embed="rId14"/>
                <a:stretch>
                  <a:fillRect t="-1242" b="-5590"/>
                </a:stretch>
              </a:blipFill>
              <a:ln w="12700">
                <a:no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9DDB9DA4-1C9E-4C6A-A1FA-70219A54BCB4}"/>
              </a:ext>
            </a:extLst>
          </p:cNvPr>
          <p:cNvSpPr txBox="1"/>
          <p:nvPr/>
        </p:nvSpPr>
        <p:spPr>
          <a:xfrm>
            <a:off x="8079355" y="242697"/>
            <a:ext cx="2393304"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(Wang, Ning, Roth,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To appear in </a:t>
            </a:r>
            <a:r>
              <a:rPr kumimoji="0" lang="en-US" sz="1200" b="0" i="0" u="none" strike="noStrike" kern="0" cap="none" spc="0" normalizeH="0" baseline="0" noProof="0" dirty="0" err="1">
                <a:ln>
                  <a:noFill/>
                </a:ln>
                <a:solidFill>
                  <a:srgbClr val="000000"/>
                </a:solidFill>
                <a:effectLst/>
                <a:uLnTx/>
                <a:uFillTx/>
                <a:latin typeface="Arial"/>
                <a:cs typeface="Arial"/>
                <a:sym typeface="Arial"/>
              </a:rPr>
              <a:t>NeurIPS</a:t>
            </a:r>
            <a:r>
              <a:rPr kumimoji="0" lang="en-US" sz="1200" b="0" i="0" u="none" strike="noStrike" kern="0" cap="none" spc="0" normalizeH="0" baseline="0" noProof="0" dirty="0">
                <a:ln>
                  <a:noFill/>
                </a:ln>
                <a:solidFill>
                  <a:srgbClr val="000000"/>
                </a:solidFill>
                <a:effectLst/>
                <a:uLnTx/>
                <a:uFillTx/>
                <a:latin typeface="Arial"/>
                <a:cs typeface="Arial"/>
                <a:sym typeface="Arial"/>
              </a:rPr>
              <a:t> 2020)</a:t>
            </a:r>
          </a:p>
        </p:txBody>
      </p:sp>
    </p:spTree>
    <p:extLst>
      <p:ext uri="{BB962C8B-B14F-4D97-AF65-F5344CB8AC3E}">
        <p14:creationId xmlns:p14="http://schemas.microsoft.com/office/powerpoint/2010/main" val="32169357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1A3C-8DBD-43D6-AE7A-CCD364179737}"/>
              </a:ext>
            </a:extLst>
          </p:cNvPr>
          <p:cNvSpPr>
            <a:spLocks noGrp="1"/>
          </p:cNvSpPr>
          <p:nvPr>
            <p:ph type="title"/>
          </p:nvPr>
        </p:nvSpPr>
        <p:spPr/>
        <p:txBody>
          <a:bodyPr/>
          <a:lstStyle/>
          <a:p>
            <a:r>
              <a:rPr lang="en-US" dirty="0"/>
              <a:t>Zero-Shot Learning</a:t>
            </a:r>
          </a:p>
        </p:txBody>
      </p:sp>
      <p:sp>
        <p:nvSpPr>
          <p:cNvPr id="3" name="Content Placeholder 2">
            <a:extLst>
              <a:ext uri="{FF2B5EF4-FFF2-40B4-BE49-F238E27FC236}">
                <a16:creationId xmlns:a16="http://schemas.microsoft.com/office/drawing/2014/main" id="{805B4EE4-437A-47ED-92DC-05FE823D8C55}"/>
              </a:ext>
            </a:extLst>
          </p:cNvPr>
          <p:cNvSpPr>
            <a:spLocks noGrp="1"/>
          </p:cNvSpPr>
          <p:nvPr>
            <p:ph idx="1"/>
          </p:nvPr>
        </p:nvSpPr>
        <p:spPr/>
        <p:txBody>
          <a:bodyPr/>
          <a:lstStyle/>
          <a:p>
            <a:r>
              <a:rPr lang="en-US" dirty="0"/>
              <a:t>If Labels have meaning, we can imagine being “label-aware”.</a:t>
            </a:r>
          </a:p>
          <a:p>
            <a:pPr lvl="1"/>
            <a:r>
              <a:rPr lang="en-US" dirty="0"/>
              <a:t>Developing models that “understand” the label and classify an instance x to an appropriate label given this “understanding”.</a:t>
            </a:r>
          </a:p>
          <a:p>
            <a:pPr lvl="1"/>
            <a:r>
              <a:rPr lang="en-US" dirty="0"/>
              <a:t>In this case, the notion of a test-set may not be important anymore:</a:t>
            </a:r>
          </a:p>
          <a:p>
            <a:pPr lvl="2"/>
            <a:r>
              <a:rPr lang="en-US" dirty="0"/>
              <a:t>Given a single example, we should be able to classify it. </a:t>
            </a:r>
          </a:p>
          <a:p>
            <a:pPr lvl="1"/>
            <a:r>
              <a:rPr lang="en-US" dirty="0"/>
              <a:t>There are multiple ways to be “label-aware”</a:t>
            </a:r>
          </a:p>
          <a:p>
            <a:pPr lvl="2"/>
            <a:r>
              <a:rPr lang="en-US" dirty="0"/>
              <a:t>Prototypes; definitions, other forms of knowledge</a:t>
            </a:r>
          </a:p>
          <a:p>
            <a:r>
              <a:rPr lang="en-US" dirty="0"/>
              <a:t>But the power of “label-aware” is not the only power that can drive zero-shot</a:t>
            </a:r>
          </a:p>
          <a:p>
            <a:pPr lvl="1"/>
            <a:r>
              <a:rPr lang="en-US" dirty="0"/>
              <a:t>Maybe you have seen training data for some labels (but not all) and you are aware of “relations” between labels.</a:t>
            </a:r>
          </a:p>
          <a:p>
            <a:pPr lvl="2"/>
            <a:r>
              <a:rPr lang="en-US" dirty="0"/>
              <a:t>Common in Computer Vision</a:t>
            </a:r>
          </a:p>
          <a:p>
            <a:r>
              <a:rPr lang="en-US" dirty="0"/>
              <a:t>Transfer Learning:</a:t>
            </a:r>
          </a:p>
          <a:p>
            <a:pPr lvl="1"/>
            <a:r>
              <a:rPr lang="en-US" dirty="0"/>
              <a:t>Maybe learning model for task T</a:t>
            </a:r>
            <a:r>
              <a:rPr lang="en-US" baseline="-25000" dirty="0"/>
              <a:t>1</a:t>
            </a:r>
            <a:r>
              <a:rPr lang="en-US" dirty="0"/>
              <a:t>, can be used to make predictions on task T</a:t>
            </a:r>
            <a:r>
              <a:rPr lang="en-US" baseline="-25000" dirty="0"/>
              <a:t>2</a:t>
            </a:r>
            <a:r>
              <a:rPr lang="en-US" dirty="0"/>
              <a:t>. </a:t>
            </a:r>
          </a:p>
        </p:txBody>
      </p:sp>
      <p:sp>
        <p:nvSpPr>
          <p:cNvPr id="4" name="Slide Number Placeholder 3">
            <a:extLst>
              <a:ext uri="{FF2B5EF4-FFF2-40B4-BE49-F238E27FC236}">
                <a16:creationId xmlns:a16="http://schemas.microsoft.com/office/drawing/2014/main" id="{E9F32890-34A3-4685-8EDE-909FF16845CF}"/>
              </a:ext>
            </a:extLst>
          </p:cNvPr>
          <p:cNvSpPr>
            <a:spLocks noGrp="1"/>
          </p:cNvSpPr>
          <p:nvPr>
            <p:ph type="sldNum" sz="quarter" idx="11"/>
          </p:nvPr>
        </p:nvSpPr>
        <p:spPr/>
        <p:txBody>
          <a:bodyPr/>
          <a:lstStyle/>
          <a:p>
            <a:fld id="{BDF588C3-71D6-5D45-B118-1C664482E1C2}" type="slidenum">
              <a:rPr lang="en-US" smtClean="0"/>
              <a:t>6</a:t>
            </a:fld>
            <a:endParaRPr lang="en-US"/>
          </a:p>
        </p:txBody>
      </p:sp>
    </p:spTree>
    <p:extLst>
      <p:ext uri="{BB962C8B-B14F-4D97-AF65-F5344CB8AC3E}">
        <p14:creationId xmlns:p14="http://schemas.microsoft.com/office/powerpoint/2010/main" val="8098147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Classification</a:t>
            </a:r>
          </a:p>
        </p:txBody>
      </p:sp>
      <p:sp>
        <p:nvSpPr>
          <p:cNvPr id="3" name="Content Placeholder 2"/>
          <p:cNvSpPr>
            <a:spLocks noGrp="1"/>
          </p:cNvSpPr>
          <p:nvPr>
            <p:ph idx="1"/>
          </p:nvPr>
        </p:nvSpPr>
        <p:spPr/>
        <p:txBody>
          <a:bodyPr/>
          <a:lstStyle/>
          <a:p>
            <a:r>
              <a:rPr lang="en-US" dirty="0"/>
              <a:t>A lot of the work in NLP can still be viewed as </a:t>
            </a:r>
            <a:r>
              <a:rPr lang="en-US" b="1" dirty="0"/>
              <a:t>text classification</a:t>
            </a:r>
          </a:p>
          <a:p>
            <a:endParaRPr lang="en-US" dirty="0"/>
          </a:p>
          <a:p>
            <a:pPr lvl="1"/>
            <a:r>
              <a:rPr lang="en-US" dirty="0"/>
              <a:t>Categorization into topics</a:t>
            </a:r>
          </a:p>
          <a:p>
            <a:pPr lvl="1"/>
            <a:r>
              <a:rPr lang="en-US" dirty="0"/>
              <a:t>Identify intention of text</a:t>
            </a:r>
          </a:p>
          <a:p>
            <a:pPr lvl="1"/>
            <a:r>
              <a:rPr lang="en-US" dirty="0"/>
              <a:t>Identify abusing text</a:t>
            </a:r>
          </a:p>
          <a:p>
            <a:pPr lvl="1"/>
            <a:r>
              <a:rPr lang="en-US" dirty="0"/>
              <a:t>Be admitted again soon/no</a:t>
            </a:r>
          </a:p>
          <a:p>
            <a:pPr lvl="1"/>
            <a:r>
              <a:rPr lang="en-US" dirty="0"/>
              <a:t>Classify fact/opinion </a:t>
            </a:r>
          </a:p>
          <a:p>
            <a:pPr lvl="1"/>
            <a:r>
              <a:rPr lang="en-US" dirty="0"/>
              <a:t>……</a:t>
            </a:r>
          </a:p>
          <a:p>
            <a:pPr lvl="1"/>
            <a:endParaRPr lang="en-US" dirty="0"/>
          </a:p>
          <a:p>
            <a:r>
              <a:rPr lang="en-US" dirty="0"/>
              <a:t>While </a:t>
            </a:r>
            <a:r>
              <a:rPr lang="en-US" dirty="0">
                <a:solidFill>
                  <a:srgbClr val="3333FF"/>
                </a:solidFill>
              </a:rPr>
              <a:t>you</a:t>
            </a:r>
            <a:r>
              <a:rPr lang="en-US" dirty="0"/>
              <a:t> understand the </a:t>
            </a:r>
            <a:r>
              <a:rPr lang="en-US" dirty="0">
                <a:solidFill>
                  <a:srgbClr val="FF0000"/>
                </a:solidFill>
              </a:rPr>
              <a:t>labels</a:t>
            </a:r>
            <a:r>
              <a:rPr lang="en-US" dirty="0"/>
              <a:t>,  models are </a:t>
            </a:r>
            <a:r>
              <a:rPr lang="en-US" dirty="0">
                <a:solidFill>
                  <a:srgbClr val="3333FF"/>
                </a:solidFill>
              </a:rPr>
              <a:t>not given information</a:t>
            </a:r>
            <a:r>
              <a:rPr lang="en-US" dirty="0"/>
              <a:t> about the labels</a:t>
            </a:r>
          </a:p>
          <a:p>
            <a:r>
              <a:rPr lang="en-US" dirty="0"/>
              <a:t>We simply view these tasks as multi-class classification</a:t>
            </a:r>
          </a:p>
          <a:p>
            <a:r>
              <a:rPr lang="en-US" dirty="0"/>
              <a:t>The only thing that has changed since the 70-ies is slightly better learning algorithms, and slightly better word representations</a:t>
            </a:r>
          </a:p>
        </p:txBody>
      </p:sp>
      <p:sp>
        <p:nvSpPr>
          <p:cNvPr id="4" name="Rectangular Callout 3"/>
          <p:cNvSpPr/>
          <p:nvPr/>
        </p:nvSpPr>
        <p:spPr>
          <a:xfrm>
            <a:off x="5567481" y="2133600"/>
            <a:ext cx="6427826" cy="1470216"/>
          </a:xfrm>
          <a:prstGeom prst="wedgeRectCallout">
            <a:avLst>
              <a:gd name="adj1" fmla="val -17252"/>
              <a:gd name="adj2" fmla="val 31025"/>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The research community uses </a:t>
            </a:r>
            <a:r>
              <a:rPr lang="en-US" b="1" dirty="0">
                <a:solidFill>
                  <a:srgbClr val="000080"/>
                </a:solidFill>
              </a:rPr>
              <a:t>data</a:t>
            </a:r>
            <a:r>
              <a:rPr lang="en-US" dirty="0">
                <a:solidFill>
                  <a:srgbClr val="000080"/>
                </a:solidFill>
              </a:rPr>
              <a:t> embeddings broadly! </a:t>
            </a:r>
          </a:p>
          <a:p>
            <a:pPr algn="ctr"/>
            <a:r>
              <a:rPr lang="en-US" dirty="0">
                <a:solidFill>
                  <a:srgbClr val="000080"/>
                </a:solidFill>
              </a:rPr>
              <a:t>And, heavy reliance on task specific supervision </a:t>
            </a:r>
          </a:p>
          <a:p>
            <a:pPr algn="ctr"/>
            <a:r>
              <a:rPr lang="en-US" b="1" dirty="0">
                <a:solidFill>
                  <a:srgbClr val="000080"/>
                </a:solidFill>
              </a:rPr>
              <a:t>But there is almost no use of task/label understanding. </a:t>
            </a:r>
          </a:p>
          <a:p>
            <a:pPr algn="ctr"/>
            <a:r>
              <a:rPr lang="en-US" dirty="0">
                <a:solidFill>
                  <a:srgbClr val="3333FF"/>
                </a:solidFill>
              </a:rPr>
              <a:t>Promote</a:t>
            </a:r>
            <a:r>
              <a:rPr lang="en-US" b="1" dirty="0">
                <a:solidFill>
                  <a:srgbClr val="3333FF"/>
                </a:solidFill>
              </a:rPr>
              <a:t> Label-Aware Models </a:t>
            </a:r>
            <a:r>
              <a:rPr lang="en-US" dirty="0">
                <a:solidFill>
                  <a:srgbClr val="3333FF"/>
                </a:solidFill>
              </a:rPr>
              <a:t>as a form of</a:t>
            </a:r>
            <a:r>
              <a:rPr lang="en-US" b="1" dirty="0">
                <a:solidFill>
                  <a:srgbClr val="3333FF"/>
                </a:solidFill>
              </a:rPr>
              <a:t> Incidental Supervision</a:t>
            </a:r>
          </a:p>
        </p:txBody>
      </p:sp>
      <p:sp>
        <p:nvSpPr>
          <p:cNvPr id="9" name="Slide Number Placeholder 8">
            <a:extLst>
              <a:ext uri="{FF2B5EF4-FFF2-40B4-BE49-F238E27FC236}">
                <a16:creationId xmlns:a16="http://schemas.microsoft.com/office/drawing/2014/main" id="{30366F40-41A8-4E3E-9337-D02BB9B3E9D8}"/>
              </a:ext>
            </a:extLst>
          </p:cNvPr>
          <p:cNvSpPr>
            <a:spLocks noGrp="1"/>
          </p:cNvSpPr>
          <p:nvPr>
            <p:ph type="sldNum" sz="quarter" idx="11"/>
          </p:nvPr>
        </p:nvSpPr>
        <p:spPr/>
        <p:txBody>
          <a:bodyPr/>
          <a:lstStyle/>
          <a:p>
            <a:fld id="{BDF588C3-71D6-5D45-B118-1C664482E1C2}" type="slidenum">
              <a:rPr lang="en-US" smtClean="0"/>
              <a:t>7</a:t>
            </a:fld>
            <a:endParaRPr lang="en-US"/>
          </a:p>
        </p:txBody>
      </p:sp>
    </p:spTree>
    <p:extLst>
      <p:ext uri="{BB962C8B-B14F-4D97-AF65-F5344CB8AC3E}">
        <p14:creationId xmlns:p14="http://schemas.microsoft.com/office/powerpoint/2010/main" val="9533209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090F-301A-4E8A-B5C7-8B4EC656F2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899294-6B1E-4475-AC45-C833CD897DE7}"/>
              </a:ext>
            </a:extLst>
          </p:cNvPr>
          <p:cNvSpPr>
            <a:spLocks noGrp="1"/>
          </p:cNvSpPr>
          <p:nvPr>
            <p:ph idx="1"/>
          </p:nvPr>
        </p:nvSpPr>
        <p:spPr/>
        <p:txBody>
          <a:bodyPr/>
          <a:lstStyle/>
          <a:p>
            <a:r>
              <a:rPr lang="en-US" dirty="0"/>
              <a:t>Say something  about over fitting – the issue that training for a specific ontology on a given data set could also do that.</a:t>
            </a:r>
          </a:p>
        </p:txBody>
      </p:sp>
      <p:sp>
        <p:nvSpPr>
          <p:cNvPr id="4" name="Slide Number Placeholder 3">
            <a:extLst>
              <a:ext uri="{FF2B5EF4-FFF2-40B4-BE49-F238E27FC236}">
                <a16:creationId xmlns:a16="http://schemas.microsoft.com/office/drawing/2014/main" id="{474DD9D2-EA80-4AF0-B53B-0E374BA45423}"/>
              </a:ext>
            </a:extLst>
          </p:cNvPr>
          <p:cNvSpPr>
            <a:spLocks noGrp="1"/>
          </p:cNvSpPr>
          <p:nvPr>
            <p:ph type="sldNum" sz="quarter" idx="11"/>
          </p:nvPr>
        </p:nvSpPr>
        <p:spPr/>
        <p:txBody>
          <a:bodyPr/>
          <a:lstStyle/>
          <a:p>
            <a:fld id="{BDF588C3-71D6-5D45-B118-1C664482E1C2}" type="slidenum">
              <a:rPr lang="en-US" smtClean="0"/>
              <a:t>8</a:t>
            </a:fld>
            <a:endParaRPr lang="en-US"/>
          </a:p>
        </p:txBody>
      </p:sp>
    </p:spTree>
    <p:extLst>
      <p:ext uri="{BB962C8B-B14F-4D97-AF65-F5344CB8AC3E}">
        <p14:creationId xmlns:p14="http://schemas.microsoft.com/office/powerpoint/2010/main" val="16165614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1249" y="3959019"/>
            <a:ext cx="6553951" cy="1754326"/>
          </a:xfrm>
          <a:prstGeom prst="rect">
            <a:avLst/>
          </a:prstGeom>
          <a:solidFill>
            <a:schemeClr val="bg1">
              <a:lumMod val="95000"/>
            </a:schemeClr>
          </a:solidFill>
          <a:ln w="19050">
            <a:solidFill>
              <a:srgbClr val="3366CC"/>
            </a:solidFill>
          </a:ln>
        </p:spPr>
        <p:txBody>
          <a:bodyPr wrap="square" rtlCol="0">
            <a:spAutoFit/>
          </a:bodyPr>
          <a:lstStyle/>
          <a:p>
            <a:r>
              <a:rPr lang="en-US" dirty="0">
                <a:solidFill>
                  <a:srgbClr val="000080"/>
                </a:solidFill>
              </a:rPr>
              <a:t>Total costs for on-the-job health care benefits are expected to rise an average of 5% in 2018, surpassing $14,000 a year per employee, according to a National Business Group on Health survey of large employers. Specialty drugs continue to be the top driver of increasing costs. Companies will pick up nearly 70% of the tab, but employees must still bear about 30%, or roughly $4,400, on average.</a:t>
            </a:r>
          </a:p>
        </p:txBody>
      </p:sp>
      <p:sp>
        <p:nvSpPr>
          <p:cNvPr id="2" name="Title 1"/>
          <p:cNvSpPr>
            <a:spLocks noGrp="1"/>
          </p:cNvSpPr>
          <p:nvPr>
            <p:ph type="title"/>
          </p:nvPr>
        </p:nvSpPr>
        <p:spPr/>
        <p:txBody>
          <a:bodyPr/>
          <a:lstStyle/>
          <a:p>
            <a:r>
              <a:rPr lang="en-US" dirty="0"/>
              <a:t>Text Categorization</a:t>
            </a:r>
          </a:p>
        </p:txBody>
      </p:sp>
      <p:sp>
        <p:nvSpPr>
          <p:cNvPr id="7" name="Rectangular Callout 6"/>
          <p:cNvSpPr/>
          <p:nvPr/>
        </p:nvSpPr>
        <p:spPr>
          <a:xfrm>
            <a:off x="8335829" y="1977819"/>
            <a:ext cx="2895600" cy="609600"/>
          </a:xfrm>
          <a:prstGeom prst="wedgeRectCallout">
            <a:avLst>
              <a:gd name="adj1" fmla="val -80613"/>
              <a:gd name="adj2" fmla="val 78664"/>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It’s about </a:t>
            </a:r>
            <a:r>
              <a:rPr lang="en-US" dirty="0">
                <a:solidFill>
                  <a:srgbClr val="400080"/>
                </a:solidFill>
              </a:rPr>
              <a:t>Sport</a:t>
            </a:r>
          </a:p>
          <a:p>
            <a:pPr algn="ctr"/>
            <a:r>
              <a:rPr lang="en-US" dirty="0">
                <a:solidFill>
                  <a:srgbClr val="000080"/>
                </a:solidFill>
              </a:rPr>
              <a:t>It’s about </a:t>
            </a:r>
            <a:r>
              <a:rPr lang="en-US" dirty="0">
                <a:solidFill>
                  <a:srgbClr val="400080"/>
                </a:solidFill>
              </a:rPr>
              <a:t>Tennis</a:t>
            </a:r>
          </a:p>
        </p:txBody>
      </p:sp>
      <p:sp>
        <p:nvSpPr>
          <p:cNvPr id="9" name="TextBox 8"/>
          <p:cNvSpPr txBox="1"/>
          <p:nvPr/>
        </p:nvSpPr>
        <p:spPr>
          <a:xfrm>
            <a:off x="761249" y="1703499"/>
            <a:ext cx="6553951" cy="1754326"/>
          </a:xfrm>
          <a:prstGeom prst="rect">
            <a:avLst/>
          </a:prstGeom>
          <a:solidFill>
            <a:schemeClr val="bg1">
              <a:lumMod val="95000"/>
            </a:schemeClr>
          </a:solidFill>
          <a:ln w="19050">
            <a:solidFill>
              <a:srgbClr val="3366CC"/>
            </a:solidFill>
          </a:ln>
        </p:spPr>
        <p:txBody>
          <a:bodyPr wrap="square" rtlCol="0">
            <a:spAutoFit/>
          </a:bodyPr>
          <a:lstStyle/>
          <a:p>
            <a:r>
              <a:rPr lang="en-US" dirty="0"/>
              <a:t>Second seed Rafael Nadal continues his quest for an unprecedented 12th title at this event against </a:t>
            </a:r>
            <a:r>
              <a:rPr lang="en-US" dirty="0" err="1"/>
              <a:t>Grigor</a:t>
            </a:r>
            <a:r>
              <a:rPr lang="en-US" dirty="0"/>
              <a:t> Dimitrov of Bulgaria. The Spaniard leads their FedEx ATP Head2Head 11-1 and has won their past four matches, in addition to all four of their previous battles on clay. Their most recent meeting took place in the 2018 Monte-Carlo semi-finals, which saw Nadal drop just five games in his victory. </a:t>
            </a:r>
          </a:p>
        </p:txBody>
      </p:sp>
      <p:sp>
        <p:nvSpPr>
          <p:cNvPr id="10" name="Rectangular Callout 9"/>
          <p:cNvSpPr/>
          <p:nvPr/>
        </p:nvSpPr>
        <p:spPr>
          <a:xfrm>
            <a:off x="8335829" y="4340019"/>
            <a:ext cx="2895600" cy="609600"/>
          </a:xfrm>
          <a:prstGeom prst="wedgeRectCallout">
            <a:avLst>
              <a:gd name="adj1" fmla="val -80821"/>
              <a:gd name="adj2" fmla="val 122691"/>
            </a:avLst>
          </a:prstGeom>
          <a:solidFill>
            <a:schemeClr val="bg1">
              <a:lumMod val="95000"/>
            </a:schemeClr>
          </a:solid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It’s about </a:t>
            </a:r>
            <a:r>
              <a:rPr lang="en-US" dirty="0">
                <a:solidFill>
                  <a:srgbClr val="400080"/>
                </a:solidFill>
              </a:rPr>
              <a:t>Money</a:t>
            </a:r>
          </a:p>
          <a:p>
            <a:pPr algn="ctr"/>
            <a:r>
              <a:rPr lang="en-US" dirty="0">
                <a:solidFill>
                  <a:srgbClr val="000080"/>
                </a:solidFill>
              </a:rPr>
              <a:t>It’s about </a:t>
            </a:r>
            <a:r>
              <a:rPr lang="en-US" dirty="0">
                <a:solidFill>
                  <a:srgbClr val="400080"/>
                </a:solidFill>
              </a:rPr>
              <a:t>Health Care</a:t>
            </a:r>
          </a:p>
        </p:txBody>
      </p:sp>
      <p:sp>
        <p:nvSpPr>
          <p:cNvPr id="26" name="Rectangle 25"/>
          <p:cNvSpPr/>
          <p:nvPr/>
        </p:nvSpPr>
        <p:spPr>
          <a:xfrm>
            <a:off x="2971800" y="2968420"/>
            <a:ext cx="6629401" cy="1323439"/>
          </a:xfrm>
          <a:prstGeom prst="rect">
            <a:avLst/>
          </a:prstGeom>
          <a:solidFill>
            <a:schemeClr val="bg1">
              <a:lumMod val="85000"/>
            </a:schemeClr>
          </a:solidFill>
          <a:ln w="28575">
            <a:solidFill>
              <a:srgbClr val="3366CC"/>
            </a:solidFill>
          </a:ln>
        </p:spPr>
        <p:txBody>
          <a:bodyPr wrap="square">
            <a:spAutoFit/>
          </a:bodyPr>
          <a:lstStyle/>
          <a:p>
            <a:pPr marL="285750" indent="-285750">
              <a:buFont typeface="Arial" panose="020B0604020202020204" pitchFamily="34" charset="0"/>
              <a:buChar char="•"/>
            </a:pPr>
            <a:r>
              <a:rPr lang="en-US" sz="2000" dirty="0">
                <a:solidFill>
                  <a:srgbClr val="000080"/>
                </a:solidFill>
                <a:latin typeface="Calibri" panose="020F0502020204030204" pitchFamily="34" charset="0"/>
              </a:rPr>
              <a:t>Traditional text categorization requires training a classifier over a set of labeled documents (1,2,….k)</a:t>
            </a:r>
          </a:p>
          <a:p>
            <a:pPr marL="285750" indent="-285750">
              <a:buFont typeface="Arial" panose="020B0604020202020204" pitchFamily="34" charset="0"/>
              <a:buChar char="•"/>
            </a:pPr>
            <a:r>
              <a:rPr lang="en-US" sz="2000" dirty="0">
                <a:solidFill>
                  <a:srgbClr val="400080"/>
                </a:solidFill>
                <a:latin typeface="Calibri" panose="020F0502020204030204" pitchFamily="34" charset="0"/>
              </a:rPr>
              <a:t>Someone needs to label the data (costly) </a:t>
            </a:r>
          </a:p>
          <a:p>
            <a:pPr marL="285750" indent="-285750">
              <a:buFont typeface="Arial" panose="020B0604020202020204" pitchFamily="34" charset="0"/>
              <a:buChar char="•"/>
            </a:pPr>
            <a:r>
              <a:rPr lang="en-US" sz="2000" dirty="0">
                <a:solidFill>
                  <a:srgbClr val="000080"/>
                </a:solidFill>
                <a:latin typeface="Calibri" panose="020F0502020204030204" pitchFamily="34" charset="0"/>
              </a:rPr>
              <a:t>All your model knows is to classify into these given labels</a:t>
            </a:r>
          </a:p>
        </p:txBody>
      </p:sp>
      <p:sp>
        <p:nvSpPr>
          <p:cNvPr id="3" name="Rectangle 2"/>
          <p:cNvSpPr/>
          <p:nvPr/>
        </p:nvSpPr>
        <p:spPr>
          <a:xfrm>
            <a:off x="2057400" y="948802"/>
            <a:ext cx="8077200" cy="707886"/>
          </a:xfrm>
          <a:prstGeom prst="rect">
            <a:avLst/>
          </a:prstGeom>
          <a:solidFill>
            <a:schemeClr val="bg1">
              <a:lumMod val="85000"/>
            </a:schemeClr>
          </a:solidFill>
          <a:ln w="28575">
            <a:solidFill>
              <a:srgbClr val="3366CC"/>
            </a:solidFill>
          </a:ln>
        </p:spPr>
        <p:txBody>
          <a:bodyPr wrap="square">
            <a:spAutoFit/>
          </a:bodyPr>
          <a:lstStyle/>
          <a:p>
            <a:pPr algn="ctr"/>
            <a:r>
              <a:rPr lang="en-US" sz="2000" dirty="0">
                <a:solidFill>
                  <a:srgbClr val="000080"/>
                </a:solidFill>
              </a:rPr>
              <a:t>Is it possible to map a document to an entry in a taxonomy of semantic categories</a:t>
            </a:r>
            <a:r>
              <a:rPr lang="en-US" sz="2000" dirty="0">
                <a:solidFill>
                  <a:srgbClr val="003366"/>
                </a:solidFill>
              </a:rPr>
              <a:t>, </a:t>
            </a:r>
            <a:r>
              <a:rPr lang="en-US" sz="2000" dirty="0">
                <a:solidFill>
                  <a:srgbClr val="400080"/>
                </a:solidFill>
              </a:rPr>
              <a:t>without training with labeled data?</a:t>
            </a:r>
          </a:p>
        </p:txBody>
      </p:sp>
      <p:sp>
        <p:nvSpPr>
          <p:cNvPr id="11" name="Rectangle 10"/>
          <p:cNvSpPr/>
          <p:nvPr/>
        </p:nvSpPr>
        <p:spPr>
          <a:xfrm>
            <a:off x="2897477" y="5824980"/>
            <a:ext cx="6397046" cy="707886"/>
          </a:xfrm>
          <a:prstGeom prst="rect">
            <a:avLst/>
          </a:prstGeom>
          <a:solidFill>
            <a:schemeClr val="bg1">
              <a:lumMod val="85000"/>
            </a:schemeClr>
          </a:solidFill>
          <a:ln w="28575">
            <a:solidFill>
              <a:srgbClr val="3366CC"/>
            </a:solidFill>
          </a:ln>
        </p:spPr>
        <p:txBody>
          <a:bodyPr wrap="square">
            <a:spAutoFit/>
          </a:bodyPr>
          <a:lstStyle/>
          <a:p>
            <a:pPr algn="ctr"/>
            <a:r>
              <a:rPr lang="en-US" sz="2000" b="1" dirty="0">
                <a:solidFill>
                  <a:srgbClr val="400080"/>
                </a:solidFill>
              </a:rPr>
              <a:t>You</a:t>
            </a:r>
            <a:r>
              <a:rPr lang="en-US" sz="2000" dirty="0">
                <a:solidFill>
                  <a:srgbClr val="400080"/>
                </a:solidFill>
              </a:rPr>
              <a:t> </a:t>
            </a:r>
            <a:r>
              <a:rPr lang="en-US" sz="2000" dirty="0">
                <a:solidFill>
                  <a:srgbClr val="000080"/>
                </a:solidFill>
              </a:rPr>
              <a:t>can classify these documents without task specific annotation, since you have an “understanding” of the labels</a:t>
            </a:r>
          </a:p>
        </p:txBody>
      </p:sp>
    </p:spTree>
    <p:extLst>
      <p:ext uri="{BB962C8B-B14F-4D97-AF65-F5344CB8AC3E}">
        <p14:creationId xmlns:p14="http://schemas.microsoft.com/office/powerpoint/2010/main" val="15217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26" grpId="0" animBg="1"/>
      <p:bldP spid="3" grpId="0" animBg="1"/>
      <p:bldP spid="11" grpId="0" animBg="1"/>
    </p:bldLst>
  </p:timing>
</p:sld>
</file>

<file path=ppt/theme/theme1.xml><?xml version="1.0" encoding="utf-8"?>
<a:theme xmlns:a="http://schemas.openxmlformats.org/drawingml/2006/main" name="vasin_CCG">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penn-ccg</Template>
  <TotalTime>70167</TotalTime>
  <Words>5652</Words>
  <Application>Microsoft Office PowerPoint</Application>
  <PresentationFormat>Widescreen</PresentationFormat>
  <Paragraphs>980</Paragraphs>
  <Slides>51</Slides>
  <Notes>31</Notes>
  <HiddenSlides>2</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51</vt:i4>
      </vt:variant>
    </vt:vector>
  </HeadingPairs>
  <TitlesOfParts>
    <vt:vector size="72" baseType="lpstr">
      <vt:lpstr>Arial</vt:lpstr>
      <vt:lpstr>Avenir Light</vt:lpstr>
      <vt:lpstr>Avenir Medium</vt:lpstr>
      <vt:lpstr>Calibri</vt:lpstr>
      <vt:lpstr>Cambria Math</vt:lpstr>
      <vt:lpstr>Century Gothic</vt:lpstr>
      <vt:lpstr>cmmi10</vt:lpstr>
      <vt:lpstr>Consolas</vt:lpstr>
      <vt:lpstr>Courier New</vt:lpstr>
      <vt:lpstr>Helvetica</vt:lpstr>
      <vt:lpstr>Helvetica Light</vt:lpstr>
      <vt:lpstr>Helvetica Neue</vt:lpstr>
      <vt:lpstr>Lucida Calligraphy</vt:lpstr>
      <vt:lpstr>Merriweather Sans</vt:lpstr>
      <vt:lpstr>Noto Sans Symbols</vt:lpstr>
      <vt:lpstr>Tahoma</vt:lpstr>
      <vt:lpstr>Tempus Sans ITC</vt:lpstr>
      <vt:lpstr>Times</vt:lpstr>
      <vt:lpstr>Times New Roman</vt:lpstr>
      <vt:lpstr>Wingdings</vt:lpstr>
      <vt:lpstr>vasin_CCG</vt:lpstr>
      <vt:lpstr>CIS-620 Spring 2021  Learning in Few-Labels Settings</vt:lpstr>
      <vt:lpstr>This class</vt:lpstr>
      <vt:lpstr>What Should We Address? </vt:lpstr>
      <vt:lpstr>Supervised Machine Learning</vt:lpstr>
      <vt:lpstr>PowerPoint Presentation</vt:lpstr>
      <vt:lpstr>Zero-Shot Learning</vt:lpstr>
      <vt:lpstr>Text Classification</vt:lpstr>
      <vt:lpstr>PowerPoint Presentation</vt:lpstr>
      <vt:lpstr>Text Categorization</vt:lpstr>
      <vt:lpstr>Categorization without Labeled Data [AAAI’08, AAAI’14, IJCAI’16]</vt:lpstr>
      <vt:lpstr>Single Document Classification (88 Languages)</vt:lpstr>
      <vt:lpstr>Understanding a Taxonomy</vt:lpstr>
      <vt:lpstr>ZOE: Type-Compatible Grounding</vt:lpstr>
      <vt:lpstr>ZOE: Type-Compatible Grounding</vt:lpstr>
      <vt:lpstr>Zero-Shot Open Typing: Big Picture</vt:lpstr>
      <vt:lpstr>Zero-Shot Via Transfer</vt:lpstr>
      <vt:lpstr>PowerPoint Presentation</vt:lpstr>
      <vt:lpstr>Events’ Definitions</vt:lpstr>
      <vt:lpstr>Event Extraction as Question Answering</vt:lpstr>
      <vt:lpstr>PowerPoint Presentation</vt:lpstr>
      <vt:lpstr>Low Resource Languages</vt:lpstr>
      <vt:lpstr>Cross-lingual Representations [Upadhyay et al. (ACL’16)]</vt:lpstr>
      <vt:lpstr>What Happened? </vt:lpstr>
      <vt:lpstr>Massively Multilingual Analysis of NER</vt:lpstr>
      <vt:lpstr>Overall: Still Ways to Go</vt:lpstr>
      <vt:lpstr>What Else can be Done? Case of NER </vt:lpstr>
      <vt:lpstr>Multilingual NER with no Target Language Training Data</vt:lpstr>
      <vt:lpstr>SoTA NER in Multiple Languages [Tsai et. al. CoNLL’16]</vt:lpstr>
      <vt:lpstr>Transfer via Cheap Translation [Mayhew, Tsai, Roth EMNLP’17] </vt:lpstr>
      <vt:lpstr>NER with Partial Annotation</vt:lpstr>
      <vt:lpstr>PowerPoint Presentation</vt:lpstr>
      <vt:lpstr>Understanding Language Requires (some) Feedback</vt:lpstr>
      <vt:lpstr>Response Based Learning</vt:lpstr>
      <vt:lpstr>A Response based Learning Scenario</vt:lpstr>
      <vt:lpstr>Response Based Learning</vt:lpstr>
      <vt:lpstr>De-compositions for Reasoning about Text [Gupta et al. 18’, 19’ 20’]</vt:lpstr>
      <vt:lpstr>PowerPoint Presentation</vt:lpstr>
      <vt:lpstr>Time and Events [Ning et al. *SEM’2018; ACL’18, EMNLP’18, EMNLP’19; Wang et al. EMNLP’20]</vt:lpstr>
      <vt:lpstr>Event distributions Support Temporal Relations</vt:lpstr>
      <vt:lpstr>More Reasoning: Event Complexes [Wang et al. EMNLP’20]</vt:lpstr>
      <vt:lpstr>Information extraction</vt:lpstr>
      <vt:lpstr>Strategies for Improving the Results</vt:lpstr>
      <vt:lpstr>Examples of Constraints</vt:lpstr>
      <vt:lpstr>Information Extraction with Constraints</vt:lpstr>
      <vt:lpstr>Guiding (Semi-Supervised) Learning with Constraints</vt:lpstr>
      <vt:lpstr>Value of Constraints in Semi-Supervised Learning</vt:lpstr>
      <vt:lpstr>Why Does Structure Help? [Ning et al. NAACL’19]</vt:lpstr>
      <vt:lpstr>PowerPoint Presentation</vt:lpstr>
      <vt:lpstr>What can we Say about our ability to learn?</vt:lpstr>
      <vt:lpstr>Learnability with Indirect Supervision Signals</vt:lpstr>
      <vt:lpstr>Learnability with Indirect Supervision Signals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Stephen Mayhew</dc:creator>
  <cp:lastModifiedBy>Roth, Dan</cp:lastModifiedBy>
  <cp:revision>926</cp:revision>
  <dcterms:created xsi:type="dcterms:W3CDTF">2017-10-04T15:10:59Z</dcterms:created>
  <dcterms:modified xsi:type="dcterms:W3CDTF">2021-02-01T21:57:13Z</dcterms:modified>
</cp:coreProperties>
</file>