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85" r:id="rId2"/>
    <p:sldId id="1585" r:id="rId3"/>
    <p:sldId id="1573" r:id="rId4"/>
    <p:sldId id="1580" r:id="rId5"/>
    <p:sldId id="1576" r:id="rId6"/>
    <p:sldId id="1586" r:id="rId7"/>
    <p:sldId id="1582" r:id="rId8"/>
    <p:sldId id="304" r:id="rId9"/>
    <p:sldId id="305" r:id="rId10"/>
    <p:sldId id="1209" r:id="rId11"/>
    <p:sldId id="1587" r:id="rId12"/>
    <p:sldId id="1588" r:id="rId13"/>
    <p:sldId id="1311" r:id="rId14"/>
    <p:sldId id="1273" r:id="rId15"/>
    <p:sldId id="1591" r:id="rId16"/>
    <p:sldId id="1055" r:id="rId17"/>
    <p:sldId id="1056" r:id="rId18"/>
    <p:sldId id="1057" r:id="rId19"/>
    <p:sldId id="1058" r:id="rId20"/>
    <p:sldId id="1059" r:id="rId21"/>
    <p:sldId id="1061" r:id="rId22"/>
    <p:sldId id="1299" r:id="rId23"/>
    <p:sldId id="1301" r:id="rId24"/>
    <p:sldId id="1302" r:id="rId25"/>
    <p:sldId id="1303" r:id="rId26"/>
    <p:sldId id="1306" r:id="rId27"/>
    <p:sldId id="1307" r:id="rId28"/>
    <p:sldId id="15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C492F7-F71A-3949-97E4-B216BC5F665C}">
          <p14:sldIdLst>
            <p14:sldId id="385"/>
            <p14:sldId id="1585"/>
            <p14:sldId id="1573"/>
            <p14:sldId id="1580"/>
          </p14:sldIdLst>
        </p14:section>
        <p14:section name="ZeroShot" id="{ADE75B37-800C-4AF7-B325-96ACC3A53F28}">
          <p14:sldIdLst>
            <p14:sldId id="1576"/>
            <p14:sldId id="1586"/>
          </p14:sldIdLst>
        </p14:section>
        <p14:section name="Learning from Responses" id="{83B80E84-17E9-487F-9B7D-2A4716CB77A8}">
          <p14:sldIdLst>
            <p14:sldId id="1582"/>
            <p14:sldId id="304"/>
            <p14:sldId id="305"/>
            <p14:sldId id="1209"/>
            <p14:sldId id="1587"/>
          </p14:sldIdLst>
        </p14:section>
        <p14:section name="Knowledge as Supervision" id="{301F10B3-D915-4A83-B2FC-9E11101D6677}">
          <p14:sldIdLst>
            <p14:sldId id="1588"/>
            <p14:sldId id="1311"/>
            <p14:sldId id="1273"/>
            <p14:sldId id="1591"/>
            <p14:sldId id="1055"/>
            <p14:sldId id="1056"/>
            <p14:sldId id="1057"/>
            <p14:sldId id="1058"/>
            <p14:sldId id="1059"/>
            <p14:sldId id="1061"/>
            <p14:sldId id="1299"/>
            <p14:sldId id="1301"/>
            <p14:sldId id="1302"/>
            <p14:sldId id="1303"/>
            <p14:sldId id="1306"/>
            <p14:sldId id="1307"/>
            <p14:sldId id="1592"/>
          </p14:sldIdLst>
        </p14:section>
        <p14:section name="Theory" id="{692F1E85-06A4-47D8-9839-FD41FAE52C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00FF"/>
    <a:srgbClr val="FFFFCC"/>
    <a:srgbClr val="FFFFFF"/>
    <a:srgbClr val="C0C0C0"/>
    <a:srgbClr val="F88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658F9-BF75-40F1-94F3-8F3E994C0519}" v="988" dt="2021-02-08T19:44:15.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p:restoredTop sz="90741"/>
  </p:normalViewPr>
  <p:slideViewPr>
    <p:cSldViewPr snapToGrid="0" snapToObjects="1">
      <p:cViewPr varScale="1">
        <p:scale>
          <a:sx n="108" d="100"/>
          <a:sy n="108" d="100"/>
        </p:scale>
        <p:origin x="82" y="197"/>
      </p:cViewPr>
      <p:guideLst/>
    </p:cSldViewPr>
  </p:slideViewPr>
  <p:notesTextViewPr>
    <p:cViewPr>
      <p:scale>
        <a:sx n="20" d="100"/>
        <a:sy n="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178ADE3C-BFB3-4DFC-969D-527AA98E6317}"/>
    <pc:docChg chg="custSel addSld delSld modSld modSection">
      <pc:chgData name="Roth, Dan" userId="18da4c67-dd89-43a7-9856-8592f867a23c" providerId="ADAL" clId="{178ADE3C-BFB3-4DFC-969D-527AA98E6317}" dt="2020-01-15T04:37:05.947" v="1369" actId="404"/>
      <pc:docMkLst>
        <pc:docMk/>
      </pc:docMkLst>
      <pc:sldChg chg="addSp delSp modSp add modTransition modAnim">
        <pc:chgData name="Roth, Dan" userId="18da4c67-dd89-43a7-9856-8592f867a23c" providerId="ADAL" clId="{178ADE3C-BFB3-4DFC-969D-527AA98E6317}" dt="2020-01-15T04:35:26.122" v="1366" actId="1035"/>
        <pc:sldMkLst>
          <pc:docMk/>
          <pc:sldMk cId="3958187142" sldId="319"/>
        </pc:sldMkLst>
        <pc:spChg chg="mod">
          <ac:chgData name="Roth, Dan" userId="18da4c67-dd89-43a7-9856-8592f867a23c" providerId="ADAL" clId="{178ADE3C-BFB3-4DFC-969D-527AA98E6317}" dt="2020-01-15T04:33:44.828" v="1268" actId="1076"/>
          <ac:spMkLst>
            <pc:docMk/>
            <pc:sldMk cId="3958187142" sldId="319"/>
            <ac:spMk id="3" creationId="{00000000-0000-0000-0000-000000000000}"/>
          </ac:spMkLst>
        </pc:spChg>
        <pc:spChg chg="del">
          <ac:chgData name="Roth, Dan" userId="18da4c67-dd89-43a7-9856-8592f867a23c" providerId="ADAL" clId="{178ADE3C-BFB3-4DFC-969D-527AA98E6317}" dt="2020-01-15T04:16:00.703" v="422" actId="478"/>
          <ac:spMkLst>
            <pc:docMk/>
            <pc:sldMk cId="3958187142" sldId="319"/>
            <ac:spMk id="5" creationId="{00000000-0000-0000-0000-000000000000}"/>
          </ac:spMkLst>
        </pc:spChg>
        <pc:spChg chg="mod">
          <ac:chgData name="Roth, Dan" userId="18da4c67-dd89-43a7-9856-8592f867a23c" providerId="ADAL" clId="{178ADE3C-BFB3-4DFC-969D-527AA98E6317}" dt="2020-01-15T04:23:46.772" v="1080" actId="1076"/>
          <ac:spMkLst>
            <pc:docMk/>
            <pc:sldMk cId="3958187142" sldId="319"/>
            <ac:spMk id="20" creationId="{00000000-0000-0000-0000-000000000000}"/>
          </ac:spMkLst>
        </pc:spChg>
        <pc:spChg chg="mod">
          <ac:chgData name="Roth, Dan" userId="18da4c67-dd89-43a7-9856-8592f867a23c" providerId="ADAL" clId="{178ADE3C-BFB3-4DFC-969D-527AA98E6317}" dt="2020-01-15T04:22:44.736" v="992" actId="1076"/>
          <ac:spMkLst>
            <pc:docMk/>
            <pc:sldMk cId="3958187142" sldId="319"/>
            <ac:spMk id="21" creationId="{00000000-0000-0000-0000-000000000000}"/>
          </ac:spMkLst>
        </pc:spChg>
        <pc:spChg chg="mod ord">
          <ac:chgData name="Roth, Dan" userId="18da4c67-dd89-43a7-9856-8592f867a23c" providerId="ADAL" clId="{178ADE3C-BFB3-4DFC-969D-527AA98E6317}" dt="2020-01-15T04:23:39.224" v="1079" actId="1037"/>
          <ac:spMkLst>
            <pc:docMk/>
            <pc:sldMk cId="3958187142" sldId="319"/>
            <ac:spMk id="23" creationId="{00000000-0000-0000-0000-000000000000}"/>
          </ac:spMkLst>
        </pc:spChg>
        <pc:spChg chg="mod ord">
          <ac:chgData name="Roth, Dan" userId="18da4c67-dd89-43a7-9856-8592f867a23c" providerId="ADAL" clId="{178ADE3C-BFB3-4DFC-969D-527AA98E6317}" dt="2020-01-15T04:24:12.738" v="1083" actId="167"/>
          <ac:spMkLst>
            <pc:docMk/>
            <pc:sldMk cId="3958187142" sldId="319"/>
            <ac:spMk id="28" creationId="{00000000-0000-0000-0000-000000000000}"/>
          </ac:spMkLst>
        </pc:spChg>
        <pc:spChg chg="add mod">
          <ac:chgData name="Roth, Dan" userId="18da4c67-dd89-43a7-9856-8592f867a23c" providerId="ADAL" clId="{178ADE3C-BFB3-4DFC-969D-527AA98E6317}" dt="2020-01-15T04:35:26.122" v="1366" actId="1035"/>
          <ac:spMkLst>
            <pc:docMk/>
            <pc:sldMk cId="3958187142" sldId="319"/>
            <ac:spMk id="29" creationId="{56C12806-804C-4BC5-8A9E-C8F4BF20DBBD}"/>
          </ac:spMkLst>
        </pc:spChg>
        <pc:picChg chg="mod">
          <ac:chgData name="Roth, Dan" userId="18da4c67-dd89-43a7-9856-8592f867a23c" providerId="ADAL" clId="{178ADE3C-BFB3-4DFC-969D-527AA98E6317}" dt="2020-01-15T04:25:22.173" v="1111" actId="1037"/>
          <ac:picMkLst>
            <pc:docMk/>
            <pc:sldMk cId="3958187142" sldId="319"/>
            <ac:picMk id="1026" creationId="{00000000-0000-0000-0000-000000000000}"/>
          </ac:picMkLst>
        </pc:picChg>
        <pc:picChg chg="mod">
          <ac:chgData name="Roth, Dan" userId="18da4c67-dd89-43a7-9856-8592f867a23c" providerId="ADAL" clId="{178ADE3C-BFB3-4DFC-969D-527AA98E6317}" dt="2020-01-15T04:18:49.110" v="429" actId="1076"/>
          <ac:picMkLst>
            <pc:docMk/>
            <pc:sldMk cId="3958187142" sldId="319"/>
            <ac:picMk id="1030" creationId="{00000000-0000-0000-0000-000000000000}"/>
          </ac:picMkLst>
        </pc:picChg>
        <pc:cxnChg chg="mod">
          <ac:chgData name="Roth, Dan" userId="18da4c67-dd89-43a7-9856-8592f867a23c" providerId="ADAL" clId="{178ADE3C-BFB3-4DFC-969D-527AA98E6317}" dt="2020-01-15T04:32:05.015" v="1266" actId="1036"/>
          <ac:cxnSpMkLst>
            <pc:docMk/>
            <pc:sldMk cId="3958187142" sldId="319"/>
            <ac:cxnSpMk id="6"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7"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11" creationId="{00000000-0000-0000-0000-000000000000}"/>
          </ac:cxnSpMkLst>
        </pc:cxnChg>
        <pc:cxnChg chg="mod">
          <ac:chgData name="Roth, Dan" userId="18da4c67-dd89-43a7-9856-8592f867a23c" providerId="ADAL" clId="{178ADE3C-BFB3-4DFC-969D-527AA98E6317}" dt="2020-01-15T04:32:05.015" v="1266" actId="1036"/>
          <ac:cxnSpMkLst>
            <pc:docMk/>
            <pc:sldMk cId="3958187142" sldId="319"/>
            <ac:cxnSpMk id="14" creationId="{00000000-0000-0000-0000-000000000000}"/>
          </ac:cxnSpMkLst>
        </pc:cxnChg>
        <pc:cxnChg chg="mod">
          <ac:chgData name="Roth, Dan" userId="18da4c67-dd89-43a7-9856-8592f867a23c" providerId="ADAL" clId="{178ADE3C-BFB3-4DFC-969D-527AA98E6317}" dt="2020-01-15T04:20:50.902" v="805" actId="1038"/>
          <ac:cxnSpMkLst>
            <pc:docMk/>
            <pc:sldMk cId="3958187142" sldId="319"/>
            <ac:cxnSpMk id="15"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18" creationId="{00000000-0000-0000-0000-000000000000}"/>
          </ac:cxnSpMkLst>
        </pc:cxnChg>
        <pc:cxnChg chg="mod">
          <ac:chgData name="Roth, Dan" userId="18da4c67-dd89-43a7-9856-8592f867a23c" providerId="ADAL" clId="{178ADE3C-BFB3-4DFC-969D-527AA98E6317}" dt="2020-01-15T04:21:13.181" v="870" actId="1037"/>
          <ac:cxnSpMkLst>
            <pc:docMk/>
            <pc:sldMk cId="3958187142" sldId="319"/>
            <ac:cxnSpMk id="19" creationId="{00000000-0000-0000-0000-000000000000}"/>
          </ac:cxnSpMkLst>
        </pc:cxnChg>
        <pc:cxnChg chg="mod">
          <ac:chgData name="Roth, Dan" userId="18da4c67-dd89-43a7-9856-8592f867a23c" providerId="ADAL" clId="{178ADE3C-BFB3-4DFC-969D-527AA98E6317}" dt="2020-01-15T04:19:32.881" v="587" actId="1038"/>
          <ac:cxnSpMkLst>
            <pc:docMk/>
            <pc:sldMk cId="3958187142" sldId="319"/>
            <ac:cxnSpMk id="22" creationId="{00000000-0000-0000-0000-000000000000}"/>
          </ac:cxnSpMkLst>
        </pc:cxnChg>
        <pc:cxnChg chg="mod">
          <ac:chgData name="Roth, Dan" userId="18da4c67-dd89-43a7-9856-8592f867a23c" providerId="ADAL" clId="{178ADE3C-BFB3-4DFC-969D-527AA98E6317}" dt="2020-01-15T04:21:23.856" v="938" actId="1038"/>
          <ac:cxnSpMkLst>
            <pc:docMk/>
            <pc:sldMk cId="3958187142" sldId="319"/>
            <ac:cxnSpMk id="24" creationId="{00000000-0000-0000-0000-000000000000}"/>
          </ac:cxnSpMkLst>
        </pc:cxnChg>
        <pc:cxnChg chg="mod">
          <ac:chgData name="Roth, Dan" userId="18da4c67-dd89-43a7-9856-8592f867a23c" providerId="ADAL" clId="{178ADE3C-BFB3-4DFC-969D-527AA98E6317}" dt="2020-01-15T04:21:34.532" v="988" actId="1037"/>
          <ac:cxnSpMkLst>
            <pc:docMk/>
            <pc:sldMk cId="3958187142" sldId="319"/>
            <ac:cxnSpMk id="25" creationId="{00000000-0000-0000-0000-000000000000}"/>
          </ac:cxnSpMkLst>
        </pc:cxnChg>
        <pc:cxnChg chg="mod">
          <ac:chgData name="Roth, Dan" userId="18da4c67-dd89-43a7-9856-8592f867a23c" providerId="ADAL" clId="{178ADE3C-BFB3-4DFC-969D-527AA98E6317}" dt="2020-01-15T04:20:38.600" v="741" actId="1076"/>
          <ac:cxnSpMkLst>
            <pc:docMk/>
            <pc:sldMk cId="3958187142" sldId="319"/>
            <ac:cxnSpMk id="26" creationId="{00000000-0000-0000-0000-000000000000}"/>
          </ac:cxnSpMkLst>
        </pc:cxnChg>
        <pc:cxnChg chg="mod">
          <ac:chgData name="Roth, Dan" userId="18da4c67-dd89-43a7-9856-8592f867a23c" providerId="ADAL" clId="{178ADE3C-BFB3-4DFC-969D-527AA98E6317}" dt="2020-01-15T04:19:47.422" v="647" actId="1038"/>
          <ac:cxnSpMkLst>
            <pc:docMk/>
            <pc:sldMk cId="3958187142" sldId="319"/>
            <ac:cxnSpMk id="27" creationId="{00000000-0000-0000-0000-000000000000}"/>
          </ac:cxnSpMkLst>
        </pc:cxnChg>
        <pc:cxnChg chg="mod">
          <ac:chgData name="Roth, Dan" userId="18da4c67-dd89-43a7-9856-8592f867a23c" providerId="ADAL" clId="{178ADE3C-BFB3-4DFC-969D-527AA98E6317}" dt="2020-01-15T04:24:01.220" v="1082" actId="1076"/>
          <ac:cxnSpMkLst>
            <pc:docMk/>
            <pc:sldMk cId="3958187142" sldId="319"/>
            <ac:cxnSpMk id="30" creationId="{00000000-0000-0000-0000-000000000000}"/>
          </ac:cxnSpMkLst>
        </pc:cxnChg>
      </pc:sldChg>
      <pc:sldChg chg="modSp">
        <pc:chgData name="Roth, Dan" userId="18da4c67-dd89-43a7-9856-8592f867a23c" providerId="ADAL" clId="{178ADE3C-BFB3-4DFC-969D-527AA98E6317}" dt="2020-01-15T04:12:24.937" v="420" actId="20577"/>
        <pc:sldMkLst>
          <pc:docMk/>
          <pc:sldMk cId="150265810" sldId="324"/>
        </pc:sldMkLst>
        <pc:spChg chg="mod">
          <ac:chgData name="Roth, Dan" userId="18da4c67-dd89-43a7-9856-8592f867a23c" providerId="ADAL" clId="{178ADE3C-BFB3-4DFC-969D-527AA98E6317}" dt="2020-01-15T04:12:24.937" v="420" actId="20577"/>
          <ac:spMkLst>
            <pc:docMk/>
            <pc:sldMk cId="150265810" sldId="324"/>
            <ac:spMk id="3" creationId="{00000000-0000-0000-0000-000000000000}"/>
          </ac:spMkLst>
        </pc:spChg>
      </pc:sldChg>
      <pc:sldChg chg="add modTransition">
        <pc:chgData name="Roth, Dan" userId="18da4c67-dd89-43a7-9856-8592f867a23c" providerId="ADAL" clId="{178ADE3C-BFB3-4DFC-969D-527AA98E6317}" dt="2020-01-15T04:36:37.932" v="1367"/>
        <pc:sldMkLst>
          <pc:docMk/>
          <pc:sldMk cId="1488551656" sldId="328"/>
        </pc:sldMkLst>
      </pc:sldChg>
      <pc:sldChg chg="modSp add modTransition">
        <pc:chgData name="Roth, Dan" userId="18da4c67-dd89-43a7-9856-8592f867a23c" providerId="ADAL" clId="{178ADE3C-BFB3-4DFC-969D-527AA98E6317}" dt="2020-01-15T04:37:05.947" v="1369" actId="404"/>
        <pc:sldMkLst>
          <pc:docMk/>
          <pc:sldMk cId="844360345" sldId="331"/>
        </pc:sldMkLst>
        <pc:spChg chg="mod">
          <ac:chgData name="Roth, Dan" userId="18da4c67-dd89-43a7-9856-8592f867a23c" providerId="ADAL" clId="{178ADE3C-BFB3-4DFC-969D-527AA98E6317}" dt="2020-01-15T04:37:05.947" v="1369" actId="404"/>
          <ac:spMkLst>
            <pc:docMk/>
            <pc:sldMk cId="844360345" sldId="331"/>
            <ac:spMk id="2" creationId="{00000000-0000-0000-0000-000000000000}"/>
          </ac:spMkLst>
        </pc:spChg>
      </pc:sldChg>
      <pc:sldChg chg="add modTransition">
        <pc:chgData name="Roth, Dan" userId="18da4c67-dd89-43a7-9856-8592f867a23c" providerId="ADAL" clId="{178ADE3C-BFB3-4DFC-969D-527AA98E6317}" dt="2020-01-15T04:36:37.932" v="1367"/>
        <pc:sldMkLst>
          <pc:docMk/>
          <pc:sldMk cId="2141681996" sldId="332"/>
        </pc:sldMkLst>
      </pc:sldChg>
      <pc:sldChg chg="add modTransition">
        <pc:chgData name="Roth, Dan" userId="18da4c67-dd89-43a7-9856-8592f867a23c" providerId="ADAL" clId="{178ADE3C-BFB3-4DFC-969D-527AA98E6317}" dt="2020-01-15T04:36:37.932" v="1367"/>
        <pc:sldMkLst>
          <pc:docMk/>
          <pc:sldMk cId="1447334789" sldId="333"/>
        </pc:sldMkLst>
      </pc:sldChg>
      <pc:sldChg chg="add modTransition">
        <pc:chgData name="Roth, Dan" userId="18da4c67-dd89-43a7-9856-8592f867a23c" providerId="ADAL" clId="{178ADE3C-BFB3-4DFC-969D-527AA98E6317}" dt="2020-01-15T04:36:37.932" v="1367"/>
        <pc:sldMkLst>
          <pc:docMk/>
          <pc:sldMk cId="3783351560" sldId="334"/>
        </pc:sldMkLst>
      </pc:sldChg>
      <pc:sldChg chg="add modTransition">
        <pc:chgData name="Roth, Dan" userId="18da4c67-dd89-43a7-9856-8592f867a23c" providerId="ADAL" clId="{178ADE3C-BFB3-4DFC-969D-527AA98E6317}" dt="2020-01-15T04:36:37.932" v="1367"/>
        <pc:sldMkLst>
          <pc:docMk/>
          <pc:sldMk cId="51493151" sldId="335"/>
        </pc:sldMkLst>
      </pc:sldChg>
      <pc:sldChg chg="add modTransition">
        <pc:chgData name="Roth, Dan" userId="18da4c67-dd89-43a7-9856-8592f867a23c" providerId="ADAL" clId="{178ADE3C-BFB3-4DFC-969D-527AA98E6317}" dt="2020-01-15T04:36:37.932" v="1367"/>
        <pc:sldMkLst>
          <pc:docMk/>
          <pc:sldMk cId="1255450428" sldId="341"/>
        </pc:sldMkLst>
      </pc:sldChg>
      <pc:sldChg chg="add modTransition">
        <pc:chgData name="Roth, Dan" userId="18da4c67-dd89-43a7-9856-8592f867a23c" providerId="ADAL" clId="{178ADE3C-BFB3-4DFC-969D-527AA98E6317}" dt="2020-01-15T04:36:37.932" v="1367"/>
        <pc:sldMkLst>
          <pc:docMk/>
          <pc:sldMk cId="634992028" sldId="342"/>
        </pc:sldMkLst>
      </pc:sldChg>
      <pc:sldChg chg="delSp">
        <pc:chgData name="Roth, Dan" userId="18da4c67-dd89-43a7-9856-8592f867a23c" providerId="ADAL" clId="{178ADE3C-BFB3-4DFC-969D-527AA98E6317}" dt="2020-01-15T03:54:50.277" v="0" actId="478"/>
        <pc:sldMkLst>
          <pc:docMk/>
          <pc:sldMk cId="144345531" sldId="385"/>
        </pc:sldMkLst>
        <pc:spChg chg="del">
          <ac:chgData name="Roth, Dan" userId="18da4c67-dd89-43a7-9856-8592f867a23c" providerId="ADAL" clId="{178ADE3C-BFB3-4DFC-969D-527AA98E6317}" dt="2020-01-15T03:54:50.277" v="0" actId="478"/>
          <ac:spMkLst>
            <pc:docMk/>
            <pc:sldMk cId="144345531" sldId="385"/>
            <ac:spMk id="50178" creationId="{00000000-0000-0000-0000-000000000000}"/>
          </ac:spMkLst>
        </pc:spChg>
      </pc:sldChg>
      <pc:sldChg chg="addSp delSp modSp add modTransition">
        <pc:chgData name="Roth, Dan" userId="18da4c67-dd89-43a7-9856-8592f867a23c" providerId="ADAL" clId="{178ADE3C-BFB3-4DFC-969D-527AA98E6317}" dt="2020-01-15T04:10:14.067" v="315" actId="6549"/>
        <pc:sldMkLst>
          <pc:docMk/>
          <pc:sldMk cId="2927507868" sldId="410"/>
        </pc:sldMkLst>
        <pc:spChg chg="mod">
          <ac:chgData name="Roth, Dan" userId="18da4c67-dd89-43a7-9856-8592f867a23c" providerId="ADAL" clId="{178ADE3C-BFB3-4DFC-969D-527AA98E6317}" dt="2020-01-15T03:58:06.744" v="76" actId="20577"/>
          <ac:spMkLst>
            <pc:docMk/>
            <pc:sldMk cId="2927507868" sldId="410"/>
            <ac:spMk id="3" creationId="{E37F9463-A2C6-4930-A5BD-6DEC0646BA50}"/>
          </ac:spMkLst>
        </pc:spChg>
        <pc:spChg chg="add del mod">
          <ac:chgData name="Roth, Dan" userId="18da4c67-dd89-43a7-9856-8592f867a23c" providerId="ADAL" clId="{178ADE3C-BFB3-4DFC-969D-527AA98E6317}" dt="2020-01-15T03:58:45.936" v="79" actId="478"/>
          <ac:spMkLst>
            <pc:docMk/>
            <pc:sldMk cId="2927507868" sldId="410"/>
            <ac:spMk id="4" creationId="{4C683B84-0FF8-4FE4-A6A2-2A254D0A40C7}"/>
          </ac:spMkLst>
        </pc:spChg>
        <pc:spChg chg="add del">
          <ac:chgData name="Roth, Dan" userId="18da4c67-dd89-43a7-9856-8592f867a23c" providerId="ADAL" clId="{178ADE3C-BFB3-4DFC-969D-527AA98E6317}" dt="2020-01-15T03:59:00.022" v="83"/>
          <ac:spMkLst>
            <pc:docMk/>
            <pc:sldMk cId="2927507868" sldId="410"/>
            <ac:spMk id="5" creationId="{DA3E7C72-68D1-4CB3-AA5E-4CF1CAA67E2F}"/>
          </ac:spMkLst>
        </pc:spChg>
        <pc:spChg chg="add mod">
          <ac:chgData name="Roth, Dan" userId="18da4c67-dd89-43a7-9856-8592f867a23c" providerId="ADAL" clId="{178ADE3C-BFB3-4DFC-969D-527AA98E6317}" dt="2020-01-15T04:10:14.067" v="315" actId="6549"/>
          <ac:spMkLst>
            <pc:docMk/>
            <pc:sldMk cId="2927507868" sldId="410"/>
            <ac:spMk id="6" creationId="{D3C9DD24-B9E8-4C4F-9FBF-732D0E09AE7C}"/>
          </ac:spMkLst>
        </pc:spChg>
      </pc:sldChg>
      <pc:sldChg chg="add modTransition">
        <pc:chgData name="Roth, Dan" userId="18da4c67-dd89-43a7-9856-8592f867a23c" providerId="ADAL" clId="{178ADE3C-BFB3-4DFC-969D-527AA98E6317}" dt="2020-01-15T04:36:37.932" v="1367"/>
        <pc:sldMkLst>
          <pc:docMk/>
          <pc:sldMk cId="3553417767" sldId="413"/>
        </pc:sldMkLst>
      </pc:sldChg>
      <pc:sldChg chg="add modTransition">
        <pc:chgData name="Roth, Dan" userId="18da4c67-dd89-43a7-9856-8592f867a23c" providerId="ADAL" clId="{178ADE3C-BFB3-4DFC-969D-527AA98E6317}" dt="2020-01-15T04:36:37.932" v="1367"/>
        <pc:sldMkLst>
          <pc:docMk/>
          <pc:sldMk cId="15962436" sldId="1423"/>
        </pc:sldMkLst>
      </pc:sldChg>
      <pc:sldChg chg="del">
        <pc:chgData name="Roth, Dan" userId="18da4c67-dd89-43a7-9856-8592f867a23c" providerId="ADAL" clId="{178ADE3C-BFB3-4DFC-969D-527AA98E6317}" dt="2020-01-15T04:11:23.022" v="379" actId="47"/>
        <pc:sldMkLst>
          <pc:docMk/>
          <pc:sldMk cId="4087997763" sldId="1423"/>
        </pc:sldMkLst>
      </pc:sldChg>
    </pc:docChg>
  </pc:docChgLst>
  <pc:docChgLst>
    <pc:chgData name="Roth, Dan" userId="18da4c67-dd89-43a7-9856-8592f867a23c" providerId="ADAL" clId="{698BC40D-3440-4629-BA5B-CB63CA225431}"/>
    <pc:docChg chg="modSld">
      <pc:chgData name="Roth, Dan" userId="18da4c67-dd89-43a7-9856-8592f867a23c" providerId="ADAL" clId="{698BC40D-3440-4629-BA5B-CB63CA225431}" dt="2019-09-26T02:35:17.844" v="15" actId="403"/>
      <pc:docMkLst>
        <pc:docMk/>
      </pc:docMkLst>
      <pc:sldChg chg="modNotesTx">
        <pc:chgData name="Roth, Dan" userId="18da4c67-dd89-43a7-9856-8592f867a23c" providerId="ADAL" clId="{698BC40D-3440-4629-BA5B-CB63CA225431}" dt="2019-09-26T02:35:17.844" v="15" actId="403"/>
        <pc:sldMkLst>
          <pc:docMk/>
          <pc:sldMk cId="3010260867" sldId="517"/>
        </pc:sldMkLst>
      </pc:sldChg>
      <pc:sldChg chg="delSp">
        <pc:chgData name="Roth, Dan" userId="18da4c67-dd89-43a7-9856-8592f867a23c" providerId="ADAL" clId="{698BC40D-3440-4629-BA5B-CB63CA225431}" dt="2019-09-26T02:33:13.104" v="2" actId="478"/>
        <pc:sldMkLst>
          <pc:docMk/>
          <pc:sldMk cId="2497973301" sldId="793"/>
        </pc:sldMkLst>
        <pc:spChg chg="del">
          <ac:chgData name="Roth, Dan" userId="18da4c67-dd89-43a7-9856-8592f867a23c" providerId="ADAL" clId="{698BC40D-3440-4629-BA5B-CB63CA225431}" dt="2019-09-26T02:33:13.104" v="2" actId="478"/>
          <ac:spMkLst>
            <pc:docMk/>
            <pc:sldMk cId="2497973301" sldId="793"/>
            <ac:spMk id="4" creationId="{CDA80D02-917E-47D7-9A64-87DE9B4CB505}"/>
          </ac:spMkLst>
        </pc:spChg>
      </pc:sldChg>
      <pc:sldChg chg="delSp">
        <pc:chgData name="Roth, Dan" userId="18da4c67-dd89-43a7-9856-8592f867a23c" providerId="ADAL" clId="{698BC40D-3440-4629-BA5B-CB63CA225431}" dt="2019-09-26T02:33:06.497" v="1" actId="478"/>
        <pc:sldMkLst>
          <pc:docMk/>
          <pc:sldMk cId="2360945601" sldId="794"/>
        </pc:sldMkLst>
        <pc:spChg chg="del">
          <ac:chgData name="Roth, Dan" userId="18da4c67-dd89-43a7-9856-8592f867a23c" providerId="ADAL" clId="{698BC40D-3440-4629-BA5B-CB63CA225431}" dt="2019-09-26T02:33:06.497" v="1" actId="478"/>
          <ac:spMkLst>
            <pc:docMk/>
            <pc:sldMk cId="2360945601" sldId="794"/>
            <ac:spMk id="5" creationId="{C5D6B868-54BA-4D46-8A4F-F868B36FE259}"/>
          </ac:spMkLst>
        </pc:spChg>
      </pc:sldChg>
      <pc:sldChg chg="delSp">
        <pc:chgData name="Roth, Dan" userId="18da4c67-dd89-43a7-9856-8592f867a23c" providerId="ADAL" clId="{698BC40D-3440-4629-BA5B-CB63CA225431}" dt="2019-09-26T02:32:58.198" v="0" actId="478"/>
        <pc:sldMkLst>
          <pc:docMk/>
          <pc:sldMk cId="3338056154" sldId="795"/>
        </pc:sldMkLst>
        <pc:spChg chg="del">
          <ac:chgData name="Roth, Dan" userId="18da4c67-dd89-43a7-9856-8592f867a23c" providerId="ADAL" clId="{698BC40D-3440-4629-BA5B-CB63CA225431}" dt="2019-09-26T02:32:58.198" v="0" actId="478"/>
          <ac:spMkLst>
            <pc:docMk/>
            <pc:sldMk cId="3338056154" sldId="795"/>
            <ac:spMk id="5" creationId="{AAC3FB61-8CF7-434A-A86F-9798659450A0}"/>
          </ac:spMkLst>
        </pc:spChg>
      </pc:sldChg>
      <pc:sldChg chg="delSp">
        <pc:chgData name="Roth, Dan" userId="18da4c67-dd89-43a7-9856-8592f867a23c" providerId="ADAL" clId="{698BC40D-3440-4629-BA5B-CB63CA225431}" dt="2019-09-26T02:34:57.881" v="3" actId="478"/>
        <pc:sldMkLst>
          <pc:docMk/>
          <pc:sldMk cId="50620730" sldId="834"/>
        </pc:sldMkLst>
        <pc:spChg chg="del">
          <ac:chgData name="Roth, Dan" userId="18da4c67-dd89-43a7-9856-8592f867a23c" providerId="ADAL" clId="{698BC40D-3440-4629-BA5B-CB63CA225431}" dt="2019-09-26T02:34:57.881" v="3" actId="478"/>
          <ac:spMkLst>
            <pc:docMk/>
            <pc:sldMk cId="50620730" sldId="834"/>
            <ac:spMk id="3" creationId="{4BDCAB26-0C03-4F46-A1D9-385A2F693C83}"/>
          </ac:spMkLst>
        </pc:spChg>
      </pc:sldChg>
    </pc:docChg>
  </pc:docChgLst>
  <pc:docChgLst>
    <pc:chgData name="Dan Roth" userId="18da4c67-dd89-43a7-9856-8592f867a23c" providerId="ADAL" clId="{7F4E2EDB-D8DC-43DB-960C-58B1BC3D42F5}"/>
    <pc:docChg chg="custSel addSld modSld">
      <pc:chgData name="Dan Roth" userId="18da4c67-dd89-43a7-9856-8592f867a23c" providerId="ADAL" clId="{7F4E2EDB-D8DC-43DB-960C-58B1BC3D42F5}" dt="2019-05-27T06:21:55.122" v="372" actId="113"/>
      <pc:docMkLst>
        <pc:docMk/>
      </pc:docMkLst>
      <pc:sldChg chg="modSp">
        <pc:chgData name="Dan Roth" userId="18da4c67-dd89-43a7-9856-8592f867a23c" providerId="ADAL" clId="{7F4E2EDB-D8DC-43DB-960C-58B1BC3D42F5}" dt="2019-05-26T07:51:16.871" v="6"/>
        <pc:sldMkLst>
          <pc:docMk/>
          <pc:sldMk cId="144345531" sldId="385"/>
        </pc:sldMkLst>
        <pc:spChg chg="mod">
          <ac:chgData name="Dan Roth" userId="18da4c67-dd89-43a7-9856-8592f867a23c" providerId="ADAL" clId="{7F4E2EDB-D8DC-43DB-960C-58B1BC3D42F5}" dt="2019-05-26T07:51:16.871" v="6"/>
          <ac:spMkLst>
            <pc:docMk/>
            <pc:sldMk cId="144345531" sldId="385"/>
            <ac:spMk id="50178" creationId="{00000000-0000-0000-0000-000000000000}"/>
          </ac:spMkLst>
        </pc:spChg>
      </pc:sldChg>
      <pc:sldChg chg="modAnim">
        <pc:chgData name="Dan Roth" userId="18da4c67-dd89-43a7-9856-8592f867a23c" providerId="ADAL" clId="{7F4E2EDB-D8DC-43DB-960C-58B1BC3D42F5}" dt="2019-05-26T09:03:40.936" v="163"/>
        <pc:sldMkLst>
          <pc:docMk/>
          <pc:sldMk cId="3071081106" sldId="448"/>
        </pc:sldMkLst>
      </pc:sldChg>
      <pc:sldChg chg="modSp">
        <pc:chgData name="Dan Roth" userId="18da4c67-dd89-43a7-9856-8592f867a23c" providerId="ADAL" clId="{7F4E2EDB-D8DC-43DB-960C-58B1BC3D42F5}" dt="2019-05-26T08:29:15.752" v="153" actId="114"/>
        <pc:sldMkLst>
          <pc:docMk/>
          <pc:sldMk cId="2198765369" sldId="482"/>
        </pc:sldMkLst>
        <pc:spChg chg="mod">
          <ac:chgData name="Dan Roth" userId="18da4c67-dd89-43a7-9856-8592f867a23c" providerId="ADAL" clId="{7F4E2EDB-D8DC-43DB-960C-58B1BC3D42F5}" dt="2019-05-26T08:29:15.752" v="153" actId="114"/>
          <ac:spMkLst>
            <pc:docMk/>
            <pc:sldMk cId="2198765369" sldId="482"/>
            <ac:spMk id="2" creationId="{00000000-0000-0000-0000-000000000000}"/>
          </ac:spMkLst>
        </pc:spChg>
      </pc:sldChg>
      <pc:sldChg chg="modSp">
        <pc:chgData name="Dan Roth" userId="18da4c67-dd89-43a7-9856-8592f867a23c" providerId="ADAL" clId="{7F4E2EDB-D8DC-43DB-960C-58B1BC3D42F5}" dt="2019-05-26T09:13:26.779" v="182" actId="113"/>
        <pc:sldMkLst>
          <pc:docMk/>
          <pc:sldMk cId="3010260867" sldId="517"/>
        </pc:sldMkLst>
        <pc:spChg chg="mod">
          <ac:chgData name="Dan Roth" userId="18da4c67-dd89-43a7-9856-8592f867a23c" providerId="ADAL" clId="{7F4E2EDB-D8DC-43DB-960C-58B1BC3D42F5}" dt="2019-05-26T09:13:26.779" v="182" actId="113"/>
          <ac:spMkLst>
            <pc:docMk/>
            <pc:sldMk cId="3010260867" sldId="517"/>
            <ac:spMk id="9" creationId="{C329B03F-F15B-4DDF-A0BD-A087B6870306}"/>
          </ac:spMkLst>
        </pc:spChg>
      </pc:sldChg>
      <pc:sldChg chg="modSp modAnim">
        <pc:chgData name="Dan Roth" userId="18da4c67-dd89-43a7-9856-8592f867a23c" providerId="ADAL" clId="{7F4E2EDB-D8DC-43DB-960C-58B1BC3D42F5}" dt="2019-05-27T06:19:03.383" v="370"/>
        <pc:sldMkLst>
          <pc:docMk/>
          <pc:sldMk cId="2450023312" sldId="526"/>
        </pc:sldMkLst>
        <pc:spChg chg="mod">
          <ac:chgData name="Dan Roth" userId="18da4c67-dd89-43a7-9856-8592f867a23c" providerId="ADAL" clId="{7F4E2EDB-D8DC-43DB-960C-58B1BC3D42F5}" dt="2019-05-26T09:15:33.557" v="204" actId="113"/>
          <ac:spMkLst>
            <pc:docMk/>
            <pc:sldMk cId="2450023312" sldId="526"/>
            <ac:spMk id="7" creationId="{00000000-0000-0000-0000-000000000000}"/>
          </ac:spMkLst>
        </pc:spChg>
        <pc:spChg chg="mod">
          <ac:chgData name="Dan Roth" userId="18da4c67-dd89-43a7-9856-8592f867a23c" providerId="ADAL" clId="{7F4E2EDB-D8DC-43DB-960C-58B1BC3D42F5}" dt="2019-05-26T09:15:40.532" v="205" actId="113"/>
          <ac:spMkLst>
            <pc:docMk/>
            <pc:sldMk cId="2450023312" sldId="526"/>
            <ac:spMk id="10" creationId="{2AB1F6A2-54CA-4864-9459-2FA95B2F7B75}"/>
          </ac:spMkLst>
        </pc:spChg>
      </pc:sldChg>
      <pc:sldChg chg="modSp">
        <pc:chgData name="Dan Roth" userId="18da4c67-dd89-43a7-9856-8592f867a23c" providerId="ADAL" clId="{7F4E2EDB-D8DC-43DB-960C-58B1BC3D42F5}" dt="2019-05-27T06:16:17.035" v="364" actId="404"/>
        <pc:sldMkLst>
          <pc:docMk/>
          <pc:sldMk cId="1173615815" sldId="590"/>
        </pc:sldMkLst>
        <pc:spChg chg="mod">
          <ac:chgData name="Dan Roth" userId="18da4c67-dd89-43a7-9856-8592f867a23c" providerId="ADAL" clId="{7F4E2EDB-D8DC-43DB-960C-58B1BC3D42F5}" dt="2019-05-27T06:16:17.035" v="364" actId="404"/>
          <ac:spMkLst>
            <pc:docMk/>
            <pc:sldMk cId="1173615815" sldId="590"/>
            <ac:spMk id="2" creationId="{00000000-0000-0000-0000-000000000000}"/>
          </ac:spMkLst>
        </pc:spChg>
      </pc:sldChg>
      <pc:sldChg chg="modSp">
        <pc:chgData name="Dan Roth" userId="18da4c67-dd89-43a7-9856-8592f867a23c" providerId="ADAL" clId="{7F4E2EDB-D8DC-43DB-960C-58B1BC3D42F5}" dt="2019-05-26T08:29:50.502" v="154" actId="12788"/>
        <pc:sldMkLst>
          <pc:docMk/>
          <pc:sldMk cId="1258585523" sldId="612"/>
        </pc:sldMkLst>
        <pc:spChg chg="mod">
          <ac:chgData name="Dan Roth" userId="18da4c67-dd89-43a7-9856-8592f867a23c" providerId="ADAL" clId="{7F4E2EDB-D8DC-43DB-960C-58B1BC3D42F5}" dt="2019-05-26T08:29:50.502" v="154" actId="12788"/>
          <ac:spMkLst>
            <pc:docMk/>
            <pc:sldMk cId="1258585523" sldId="612"/>
            <ac:spMk id="19" creationId="{00000000-0000-0000-0000-000000000000}"/>
          </ac:spMkLst>
        </pc:spChg>
      </pc:sldChg>
      <pc:sldChg chg="delSp">
        <pc:chgData name="Dan Roth" userId="18da4c67-dd89-43a7-9856-8592f867a23c" providerId="ADAL" clId="{7F4E2EDB-D8DC-43DB-960C-58B1BC3D42F5}" dt="2019-05-27T06:08:41.186" v="348" actId="478"/>
        <pc:sldMkLst>
          <pc:docMk/>
          <pc:sldMk cId="1439283589" sldId="624"/>
        </pc:sldMkLst>
        <pc:spChg chg="del">
          <ac:chgData name="Dan Roth" userId="18da4c67-dd89-43a7-9856-8592f867a23c" providerId="ADAL" clId="{7F4E2EDB-D8DC-43DB-960C-58B1BC3D42F5}" dt="2019-05-27T06:08:41.186" v="348" actId="478"/>
          <ac:spMkLst>
            <pc:docMk/>
            <pc:sldMk cId="1439283589" sldId="624"/>
            <ac:spMk id="6" creationId="{C420F712-81E6-4A0D-9914-75377E4127C3}"/>
          </ac:spMkLst>
        </pc:spChg>
      </pc:sldChg>
      <pc:sldChg chg="addSp modSp add modAnim">
        <pc:chgData name="Dan Roth" userId="18da4c67-dd89-43a7-9856-8592f867a23c" providerId="ADAL" clId="{7F4E2EDB-D8DC-43DB-960C-58B1BC3D42F5}" dt="2019-05-27T05:30:45.796" v="271" actId="12788"/>
        <pc:sldMkLst>
          <pc:docMk/>
          <pc:sldMk cId="0" sldId="678"/>
        </pc:sldMkLst>
        <pc:spChg chg="add">
          <ac:chgData name="Dan Roth" userId="18da4c67-dd89-43a7-9856-8592f867a23c" providerId="ADAL" clId="{7F4E2EDB-D8DC-43DB-960C-58B1BC3D42F5}" dt="2019-05-26T08:15:03.795" v="12"/>
          <ac:spMkLst>
            <pc:docMk/>
            <pc:sldMk cId="0" sldId="678"/>
            <ac:spMk id="7" creationId="{20ACC8F0-FB29-466E-96F8-A9DF1008F35D}"/>
          </ac:spMkLst>
        </pc:spChg>
        <pc:picChg chg="mod">
          <ac:chgData name="Dan Roth" userId="18da4c67-dd89-43a7-9856-8592f867a23c" providerId="ADAL" clId="{7F4E2EDB-D8DC-43DB-960C-58B1BC3D42F5}" dt="2019-05-27T05:30:45.796" v="271" actId="12788"/>
          <ac:picMkLst>
            <pc:docMk/>
            <pc:sldMk cId="0" sldId="678"/>
            <ac:picMk id="1022980" creationId="{1D7CF643-6392-43AD-9806-072E2E166359}"/>
          </ac:picMkLst>
        </pc:picChg>
      </pc:sldChg>
      <pc:sldChg chg="modSp">
        <pc:chgData name="Dan Roth" userId="18da4c67-dd89-43a7-9856-8592f867a23c" providerId="ADAL" clId="{7F4E2EDB-D8DC-43DB-960C-58B1BC3D42F5}" dt="2019-05-26T08:37:27.177" v="159"/>
        <pc:sldMkLst>
          <pc:docMk/>
          <pc:sldMk cId="2150309772" sldId="744"/>
        </pc:sldMkLst>
        <pc:spChg chg="mod">
          <ac:chgData name="Dan Roth" userId="18da4c67-dd89-43a7-9856-8592f867a23c" providerId="ADAL" clId="{7F4E2EDB-D8DC-43DB-960C-58B1BC3D42F5}" dt="2019-05-26T08:37:27.177" v="159"/>
          <ac:spMkLst>
            <pc:docMk/>
            <pc:sldMk cId="2150309772" sldId="744"/>
            <ac:spMk id="18" creationId="{25A6A15E-08E7-4EC5-8245-3594F89371D0}"/>
          </ac:spMkLst>
        </pc:spChg>
      </pc:sldChg>
      <pc:sldChg chg="delSp">
        <pc:chgData name="Dan Roth" userId="18da4c67-dd89-43a7-9856-8592f867a23c" providerId="ADAL" clId="{7F4E2EDB-D8DC-43DB-960C-58B1BC3D42F5}" dt="2019-05-27T06:08:54.451" v="349" actId="478"/>
        <pc:sldMkLst>
          <pc:docMk/>
          <pc:sldMk cId="2753567696" sldId="754"/>
        </pc:sldMkLst>
        <pc:spChg chg="del">
          <ac:chgData name="Dan Roth" userId="18da4c67-dd89-43a7-9856-8592f867a23c" providerId="ADAL" clId="{7F4E2EDB-D8DC-43DB-960C-58B1BC3D42F5}" dt="2019-05-27T06:08:54.451" v="349" actId="478"/>
          <ac:spMkLst>
            <pc:docMk/>
            <pc:sldMk cId="2753567696" sldId="754"/>
            <ac:spMk id="3" creationId="{2F7A3E14-633D-4CE4-B3DB-A5CB3CD7DEEB}"/>
          </ac:spMkLst>
        </pc:spChg>
      </pc:sldChg>
      <pc:sldChg chg="addSp delSp modSp">
        <pc:chgData name="Dan Roth" userId="18da4c67-dd89-43a7-9856-8592f867a23c" providerId="ADAL" clId="{7F4E2EDB-D8DC-43DB-960C-58B1BC3D42F5}" dt="2019-05-26T08:36:32.922" v="158"/>
        <pc:sldMkLst>
          <pc:docMk/>
          <pc:sldMk cId="3785013207" sldId="785"/>
        </pc:sldMkLst>
        <pc:spChg chg="add del mod">
          <ac:chgData name="Dan Roth" userId="18da4c67-dd89-43a7-9856-8592f867a23c" providerId="ADAL" clId="{7F4E2EDB-D8DC-43DB-960C-58B1BC3D42F5}" dt="2019-05-26T08:35:28.759" v="155"/>
          <ac:spMkLst>
            <pc:docMk/>
            <pc:sldMk cId="3785013207" sldId="785"/>
            <ac:spMk id="5" creationId="{C0299D39-CC32-4483-8EF0-E7EDF7DC91B0}"/>
          </ac:spMkLst>
        </pc:spChg>
        <pc:spChg chg="add del mod">
          <ac:chgData name="Dan Roth" userId="18da4c67-dd89-43a7-9856-8592f867a23c" providerId="ADAL" clId="{7F4E2EDB-D8DC-43DB-960C-58B1BC3D42F5}" dt="2019-05-26T08:35:50.868" v="156"/>
          <ac:spMkLst>
            <pc:docMk/>
            <pc:sldMk cId="3785013207" sldId="785"/>
            <ac:spMk id="7" creationId="{F2CE18CD-E750-4FC7-B353-EDA058336954}"/>
          </ac:spMkLst>
        </pc:spChg>
        <pc:spChg chg="add del mod">
          <ac:chgData name="Dan Roth" userId="18da4c67-dd89-43a7-9856-8592f867a23c" providerId="ADAL" clId="{7F4E2EDB-D8DC-43DB-960C-58B1BC3D42F5}" dt="2019-05-26T08:36:02.582" v="157"/>
          <ac:spMkLst>
            <pc:docMk/>
            <pc:sldMk cId="3785013207" sldId="785"/>
            <ac:spMk id="9" creationId="{FBD7AE0C-EE75-4593-AC32-A871DD7C2EBC}"/>
          </ac:spMkLst>
        </pc:spChg>
        <pc:spChg chg="add del mod">
          <ac:chgData name="Dan Roth" userId="18da4c67-dd89-43a7-9856-8592f867a23c" providerId="ADAL" clId="{7F4E2EDB-D8DC-43DB-960C-58B1BC3D42F5}" dt="2019-05-26T08:36:02.582" v="157"/>
          <ac:spMkLst>
            <pc:docMk/>
            <pc:sldMk cId="3785013207" sldId="785"/>
            <ac:spMk id="10" creationId="{C53BA0C0-3635-4A98-94A6-380A1E330E36}"/>
          </ac:spMkLst>
        </pc:spChg>
        <pc:spChg chg="add mod">
          <ac:chgData name="Dan Roth" userId="18da4c67-dd89-43a7-9856-8592f867a23c" providerId="ADAL" clId="{7F4E2EDB-D8DC-43DB-960C-58B1BC3D42F5}" dt="2019-05-26T08:36:32.922" v="158"/>
          <ac:spMkLst>
            <pc:docMk/>
            <pc:sldMk cId="3785013207" sldId="785"/>
            <ac:spMk id="11" creationId="{6B4AD909-2076-461B-B8EE-C2217EC4CE95}"/>
          </ac:spMkLst>
        </pc:spChg>
      </pc:sldChg>
      <pc:sldChg chg="modSp modAnim">
        <pc:chgData name="Dan Roth" userId="18da4c67-dd89-43a7-9856-8592f867a23c" providerId="ADAL" clId="{7F4E2EDB-D8DC-43DB-960C-58B1BC3D42F5}" dt="2019-05-27T05:30:08.375" v="270" actId="6549"/>
        <pc:sldMkLst>
          <pc:docMk/>
          <pc:sldMk cId="2144188295" sldId="1263"/>
        </pc:sldMkLst>
        <pc:spChg chg="mod">
          <ac:chgData name="Dan Roth" userId="18da4c67-dd89-43a7-9856-8592f867a23c" providerId="ADAL" clId="{7F4E2EDB-D8DC-43DB-960C-58B1BC3D42F5}" dt="2019-05-26T08:08:14.452" v="10" actId="113"/>
          <ac:spMkLst>
            <pc:docMk/>
            <pc:sldMk cId="2144188295" sldId="1263"/>
            <ac:spMk id="3" creationId="{1E6276C3-E48C-494F-9637-7B2D9A383D30}"/>
          </ac:spMkLst>
        </pc:spChg>
        <pc:spChg chg="mod">
          <ac:chgData name="Dan Roth" userId="18da4c67-dd89-43a7-9856-8592f867a23c" providerId="ADAL" clId="{7F4E2EDB-D8DC-43DB-960C-58B1BC3D42F5}" dt="2019-05-27T05:30:08.375" v="270" actId="6549"/>
          <ac:spMkLst>
            <pc:docMk/>
            <pc:sldMk cId="2144188295" sldId="1263"/>
            <ac:spMk id="9" creationId="{9421FAAC-903C-482F-BCF9-A8E83A62A525}"/>
          </ac:spMkLst>
        </pc:spChg>
      </pc:sldChg>
      <pc:sldChg chg="modSp">
        <pc:chgData name="Dan Roth" userId="18da4c67-dd89-43a7-9856-8592f867a23c" providerId="ADAL" clId="{7F4E2EDB-D8DC-43DB-960C-58B1BC3D42F5}" dt="2019-05-26T08:18:12.773" v="38" actId="6549"/>
        <pc:sldMkLst>
          <pc:docMk/>
          <pc:sldMk cId="1685955748" sldId="1272"/>
        </pc:sldMkLst>
        <pc:spChg chg="mod">
          <ac:chgData name="Dan Roth" userId="18da4c67-dd89-43a7-9856-8592f867a23c" providerId="ADAL" clId="{7F4E2EDB-D8DC-43DB-960C-58B1BC3D42F5}" dt="2019-05-26T08:18:12.773" v="38" actId="6549"/>
          <ac:spMkLst>
            <pc:docMk/>
            <pc:sldMk cId="1685955748" sldId="1272"/>
            <ac:spMk id="3" creationId="{77A72FCE-525F-4150-80D3-EFA8F449A2A6}"/>
          </ac:spMkLst>
        </pc:spChg>
      </pc:sldChg>
      <pc:sldChg chg="modSp">
        <pc:chgData name="Dan Roth" userId="18da4c67-dd89-43a7-9856-8592f867a23c" providerId="ADAL" clId="{7F4E2EDB-D8DC-43DB-960C-58B1BC3D42F5}" dt="2019-05-27T05:39:03.241" v="329" actId="1038"/>
        <pc:sldMkLst>
          <pc:docMk/>
          <pc:sldMk cId="819782201" sldId="1273"/>
        </pc:sldMkLst>
        <pc:spChg chg="mod">
          <ac:chgData name="Dan Roth" userId="18da4c67-dd89-43a7-9856-8592f867a23c" providerId="ADAL" clId="{7F4E2EDB-D8DC-43DB-960C-58B1BC3D42F5}" dt="2019-05-27T05:39:03.241" v="329" actId="1038"/>
          <ac:spMkLst>
            <pc:docMk/>
            <pc:sldMk cId="819782201" sldId="1273"/>
            <ac:spMk id="24" creationId="{687C43B7-A106-4249-BFB5-19F1D14D28E2}"/>
          </ac:spMkLst>
        </pc:spChg>
        <pc:spChg chg="mod">
          <ac:chgData name="Dan Roth" userId="18da4c67-dd89-43a7-9856-8592f867a23c" providerId="ADAL" clId="{7F4E2EDB-D8DC-43DB-960C-58B1BC3D42F5}" dt="2019-05-27T05:38:49.230" v="284" actId="20577"/>
          <ac:spMkLst>
            <pc:docMk/>
            <pc:sldMk cId="819782201" sldId="1273"/>
            <ac:spMk id="28" creationId="{77EB7A18-EDF6-436F-A574-265A001E0DD5}"/>
          </ac:spMkLst>
        </pc:spChg>
        <pc:spChg chg="mod">
          <ac:chgData name="Dan Roth" userId="18da4c67-dd89-43a7-9856-8592f867a23c" providerId="ADAL" clId="{7F4E2EDB-D8DC-43DB-960C-58B1BC3D42F5}" dt="2019-05-27T05:36:56.232" v="274" actId="14100"/>
          <ac:spMkLst>
            <pc:docMk/>
            <pc:sldMk cId="819782201" sldId="1273"/>
            <ac:spMk id="61459" creationId="{00000000-0000-0000-0000-000000000000}"/>
          </ac:spMkLst>
        </pc:spChg>
        <pc:grpChg chg="mod">
          <ac:chgData name="Dan Roth" userId="18da4c67-dd89-43a7-9856-8592f867a23c" providerId="ADAL" clId="{7F4E2EDB-D8DC-43DB-960C-58B1BC3D42F5}" dt="2019-05-27T05:36:43.308" v="272" actId="1076"/>
          <ac:grpSpMkLst>
            <pc:docMk/>
            <pc:sldMk cId="819782201" sldId="1273"/>
            <ac:grpSpMk id="5" creationId="{00000000-0000-0000-0000-000000000000}"/>
          </ac:grpSpMkLst>
        </pc:grpChg>
      </pc:sldChg>
      <pc:sldChg chg="modSp modAnim">
        <pc:chgData name="Dan Roth" userId="18da4c67-dd89-43a7-9856-8592f867a23c" providerId="ADAL" clId="{7F4E2EDB-D8DC-43DB-960C-58B1BC3D42F5}" dt="2019-05-26T08:27:04.570" v="151" actId="113"/>
        <pc:sldMkLst>
          <pc:docMk/>
          <pc:sldMk cId="1956819189" sldId="1276"/>
        </pc:sldMkLst>
        <pc:spChg chg="mod">
          <ac:chgData name="Dan Roth" userId="18da4c67-dd89-43a7-9856-8592f867a23c" providerId="ADAL" clId="{7F4E2EDB-D8DC-43DB-960C-58B1BC3D42F5}" dt="2019-05-26T08:27:04.570" v="151" actId="113"/>
          <ac:spMkLst>
            <pc:docMk/>
            <pc:sldMk cId="1956819189" sldId="1276"/>
            <ac:spMk id="3" creationId="{9D97316F-6B52-439C-9D56-2F01771FC364}"/>
          </ac:spMkLst>
        </pc:spChg>
      </pc:sldChg>
      <pc:sldChg chg="modSp">
        <pc:chgData name="Dan Roth" userId="18da4c67-dd89-43a7-9856-8592f867a23c" providerId="ADAL" clId="{7F4E2EDB-D8DC-43DB-960C-58B1BC3D42F5}" dt="2019-05-27T06:07:35.078" v="346" actId="404"/>
        <pc:sldMkLst>
          <pc:docMk/>
          <pc:sldMk cId="1285764961" sldId="1283"/>
        </pc:sldMkLst>
        <pc:spChg chg="mod">
          <ac:chgData name="Dan Roth" userId="18da4c67-dd89-43a7-9856-8592f867a23c" providerId="ADAL" clId="{7F4E2EDB-D8DC-43DB-960C-58B1BC3D42F5}" dt="2019-05-27T06:07:35.078" v="346" actId="404"/>
          <ac:spMkLst>
            <pc:docMk/>
            <pc:sldMk cId="1285764961" sldId="1283"/>
            <ac:spMk id="3" creationId="{54A3A4E4-E0BC-49C1-8DD3-28049194875F}"/>
          </ac:spMkLst>
        </pc:spChg>
      </pc:sldChg>
      <pc:sldChg chg="addSp modSp modAnim">
        <pc:chgData name="Dan Roth" userId="18da4c67-dd89-43a7-9856-8592f867a23c" providerId="ADAL" clId="{7F4E2EDB-D8DC-43DB-960C-58B1BC3D42F5}" dt="2019-05-27T06:18:08.323" v="369"/>
        <pc:sldMkLst>
          <pc:docMk/>
          <pc:sldMk cId="4236429995" sldId="1284"/>
        </pc:sldMkLst>
        <pc:spChg chg="mod">
          <ac:chgData name="Dan Roth" userId="18da4c67-dd89-43a7-9856-8592f867a23c" providerId="ADAL" clId="{7F4E2EDB-D8DC-43DB-960C-58B1BC3D42F5}" dt="2019-05-26T09:12:28.216" v="181" actId="6549"/>
          <ac:spMkLst>
            <pc:docMk/>
            <pc:sldMk cId="4236429995" sldId="1284"/>
            <ac:spMk id="3" creationId="{9D97316F-6B52-439C-9D56-2F01771FC364}"/>
          </ac:spMkLst>
        </pc:spChg>
        <pc:spChg chg="add mod">
          <ac:chgData name="Dan Roth" userId="18da4c67-dd89-43a7-9856-8592f867a23c" providerId="ADAL" clId="{7F4E2EDB-D8DC-43DB-960C-58B1BC3D42F5}" dt="2019-05-27T06:17:32.501" v="367" actId="208"/>
          <ac:spMkLst>
            <pc:docMk/>
            <pc:sldMk cId="4236429995" sldId="1284"/>
            <ac:spMk id="7" creationId="{2724BBC6-F8EE-4377-82E0-D192DA46976F}"/>
          </ac:spMkLst>
        </pc:spChg>
      </pc:sldChg>
      <pc:sldChg chg="modSp">
        <pc:chgData name="Dan Roth" userId="18da4c67-dd89-43a7-9856-8592f867a23c" providerId="ADAL" clId="{7F4E2EDB-D8DC-43DB-960C-58B1BC3D42F5}" dt="2019-05-27T06:21:55.122" v="372" actId="113"/>
        <pc:sldMkLst>
          <pc:docMk/>
          <pc:sldMk cId="3135463179" sldId="1291"/>
        </pc:sldMkLst>
        <pc:spChg chg="mod">
          <ac:chgData name="Dan Roth" userId="18da4c67-dd89-43a7-9856-8592f867a23c" providerId="ADAL" clId="{7F4E2EDB-D8DC-43DB-960C-58B1BC3D42F5}" dt="2019-05-27T06:21:55.122" v="372" actId="113"/>
          <ac:spMkLst>
            <pc:docMk/>
            <pc:sldMk cId="3135463179" sldId="1291"/>
            <ac:spMk id="3" creationId="{9D97316F-6B52-439C-9D56-2F01771FC364}"/>
          </ac:spMkLst>
        </pc:spChg>
      </pc:sldChg>
      <pc:sldChg chg="addSp delSp modSp add modTransition">
        <pc:chgData name="Dan Roth" userId="18da4c67-dd89-43a7-9856-8592f867a23c" providerId="ADAL" clId="{7F4E2EDB-D8DC-43DB-960C-58B1BC3D42F5}" dt="2019-05-26T09:02:36.783" v="162"/>
        <pc:sldMkLst>
          <pc:docMk/>
          <pc:sldMk cId="923125021" sldId="1400"/>
        </pc:sldMkLst>
        <pc:spChg chg="add del mod">
          <ac:chgData name="Dan Roth" userId="18da4c67-dd89-43a7-9856-8592f867a23c" providerId="ADAL" clId="{7F4E2EDB-D8DC-43DB-960C-58B1BC3D42F5}" dt="2019-05-26T08:57:06.954" v="161"/>
          <ac:spMkLst>
            <pc:docMk/>
            <pc:sldMk cId="923125021" sldId="1400"/>
            <ac:spMk id="5" creationId="{D43D2196-A31C-4A75-89BE-EE4EBB95D21D}"/>
          </ac:spMkLst>
        </pc:spChg>
        <pc:spChg chg="add del mod">
          <ac:chgData name="Dan Roth" userId="18da4c67-dd89-43a7-9856-8592f867a23c" providerId="ADAL" clId="{7F4E2EDB-D8DC-43DB-960C-58B1BC3D42F5}" dt="2019-05-26T08:57:06.954" v="161"/>
          <ac:spMkLst>
            <pc:docMk/>
            <pc:sldMk cId="923125021" sldId="1400"/>
            <ac:spMk id="6" creationId="{5F6EB0BC-562A-4944-A788-9F6892FB9CF3}"/>
          </ac:spMkLst>
        </pc:spChg>
        <pc:spChg chg="add del mod">
          <ac:chgData name="Dan Roth" userId="18da4c67-dd89-43a7-9856-8592f867a23c" providerId="ADAL" clId="{7F4E2EDB-D8DC-43DB-960C-58B1BC3D42F5}" dt="2019-05-26T08:57:06.954" v="161"/>
          <ac:spMkLst>
            <pc:docMk/>
            <pc:sldMk cId="923125021" sldId="1400"/>
            <ac:spMk id="7" creationId="{9C94D4E2-5097-40E5-8296-567F4064BA71}"/>
          </ac:spMkLst>
        </pc:spChg>
        <pc:spChg chg="add del mod">
          <ac:chgData name="Dan Roth" userId="18da4c67-dd89-43a7-9856-8592f867a23c" providerId="ADAL" clId="{7F4E2EDB-D8DC-43DB-960C-58B1BC3D42F5}" dt="2019-05-26T08:57:06.954" v="161"/>
          <ac:spMkLst>
            <pc:docMk/>
            <pc:sldMk cId="923125021" sldId="1400"/>
            <ac:spMk id="13" creationId="{0F045986-223C-40EC-95DF-41B995C530E6}"/>
          </ac:spMkLst>
        </pc:spChg>
        <pc:spChg chg="add del mod">
          <ac:chgData name="Dan Roth" userId="18da4c67-dd89-43a7-9856-8592f867a23c" providerId="ADAL" clId="{7F4E2EDB-D8DC-43DB-960C-58B1BC3D42F5}" dt="2019-05-26T08:57:06.954" v="161"/>
          <ac:spMkLst>
            <pc:docMk/>
            <pc:sldMk cId="923125021" sldId="1400"/>
            <ac:spMk id="15" creationId="{4324A07D-7760-49B7-93B2-4C57DBB76C39}"/>
          </ac:spMkLst>
        </pc:spChg>
      </pc:sldChg>
      <pc:sldChg chg="addSp add modAnim">
        <pc:chgData name="Dan Roth" userId="18da4c67-dd89-43a7-9856-8592f867a23c" providerId="ADAL" clId="{7F4E2EDB-D8DC-43DB-960C-58B1BC3D42F5}" dt="2019-05-27T06:08:19.305" v="347"/>
        <pc:sldMkLst>
          <pc:docMk/>
          <pc:sldMk cId="3026417490" sldId="1401"/>
        </pc:sldMkLst>
        <pc:cxnChg chg="add">
          <ac:chgData name="Dan Roth" userId="18da4c67-dd89-43a7-9856-8592f867a23c" providerId="ADAL" clId="{7F4E2EDB-D8DC-43DB-960C-58B1BC3D42F5}" dt="2019-05-26T09:07:52.860" v="165"/>
          <ac:cxnSpMkLst>
            <pc:docMk/>
            <pc:sldMk cId="3026417490" sldId="1401"/>
            <ac:cxnSpMk id="6" creationId="{4790CE58-18C8-4E64-992D-FACF67A38FAA}"/>
          </ac:cxnSpMkLst>
        </pc:cxnChg>
      </pc:sldChg>
      <pc:sldChg chg="addSp modSp add">
        <pc:chgData name="Dan Roth" userId="18da4c67-dd89-43a7-9856-8592f867a23c" providerId="ADAL" clId="{7F4E2EDB-D8DC-43DB-960C-58B1BC3D42F5}" dt="2019-05-26T09:58:27.572" v="217" actId="553"/>
        <pc:sldMkLst>
          <pc:docMk/>
          <pc:sldMk cId="3635769924" sldId="1402"/>
        </pc:sldMkLst>
        <pc:spChg chg="add mod">
          <ac:chgData name="Dan Roth" userId="18da4c67-dd89-43a7-9856-8592f867a23c" providerId="ADAL" clId="{7F4E2EDB-D8DC-43DB-960C-58B1BC3D42F5}" dt="2019-05-26T09:58:27.572" v="217" actId="553"/>
          <ac:spMkLst>
            <pc:docMk/>
            <pc:sldMk cId="3635769924" sldId="1402"/>
            <ac:spMk id="6" creationId="{FD9DB9F0-1A28-4708-B679-33D6621B66B3}"/>
          </ac:spMkLst>
        </pc:spChg>
        <pc:spChg chg="add mod">
          <ac:chgData name="Dan Roth" userId="18da4c67-dd89-43a7-9856-8592f867a23c" providerId="ADAL" clId="{7F4E2EDB-D8DC-43DB-960C-58B1BC3D42F5}" dt="2019-05-26T09:58:27.572" v="217" actId="553"/>
          <ac:spMkLst>
            <pc:docMk/>
            <pc:sldMk cId="3635769924" sldId="1402"/>
            <ac:spMk id="7" creationId="{55F56510-B4A3-4D5B-B834-ABD32E817149}"/>
          </ac:spMkLst>
        </pc:spChg>
        <pc:picChg chg="add">
          <ac:chgData name="Dan Roth" userId="18da4c67-dd89-43a7-9856-8592f867a23c" providerId="ADAL" clId="{7F4E2EDB-D8DC-43DB-960C-58B1BC3D42F5}" dt="2019-05-26T09:43:53.756" v="207"/>
          <ac:picMkLst>
            <pc:docMk/>
            <pc:sldMk cId="3635769924" sldId="1402"/>
            <ac:picMk id="5" creationId="{084BF2E9-3213-406E-A269-D8D4E57ECF14}"/>
          </ac:picMkLst>
        </pc:picChg>
      </pc:sldChg>
      <pc:sldChg chg="add modTransition modAnim">
        <pc:chgData name="Dan Roth" userId="18da4c67-dd89-43a7-9856-8592f867a23c" providerId="ADAL" clId="{7F4E2EDB-D8DC-43DB-960C-58B1BC3D42F5}" dt="2019-05-26T09:47:58.766" v="210"/>
        <pc:sldMkLst>
          <pc:docMk/>
          <pc:sldMk cId="6290910" sldId="1403"/>
        </pc:sldMkLst>
      </pc:sldChg>
      <pc:sldChg chg="addSp add">
        <pc:chgData name="Dan Roth" userId="18da4c67-dd89-43a7-9856-8592f867a23c" providerId="ADAL" clId="{7F4E2EDB-D8DC-43DB-960C-58B1BC3D42F5}" dt="2019-05-26T09:56:48.730" v="216"/>
        <pc:sldMkLst>
          <pc:docMk/>
          <pc:sldMk cId="558400769" sldId="1404"/>
        </pc:sldMkLst>
        <pc:picChg chg="add">
          <ac:chgData name="Dan Roth" userId="18da4c67-dd89-43a7-9856-8592f867a23c" providerId="ADAL" clId="{7F4E2EDB-D8DC-43DB-960C-58B1BC3D42F5}" dt="2019-05-26T09:56:48.730" v="216"/>
          <ac:picMkLst>
            <pc:docMk/>
            <pc:sldMk cId="558400769" sldId="1404"/>
            <ac:picMk id="3" creationId="{FBF535BF-A51A-48F3-B898-4CC9D0ADBA11}"/>
          </ac:picMkLst>
        </pc:picChg>
      </pc:sldChg>
    </pc:docChg>
  </pc:docChgLst>
  <pc:docChgLst>
    <pc:chgData name="Roth, Dan" userId="18da4c67-dd89-43a7-9856-8592f867a23c" providerId="ADAL" clId="{F74061CB-7513-4000-AFCF-46D87345FCFF}"/>
    <pc:docChg chg="undo custSel addSld delSld modSld sldOrd addSection modSection">
      <pc:chgData name="Roth, Dan" userId="18da4c67-dd89-43a7-9856-8592f867a23c" providerId="ADAL" clId="{F74061CB-7513-4000-AFCF-46D87345FCFF}" dt="2021-02-01T21:56:48.115" v="4382" actId="729"/>
      <pc:docMkLst>
        <pc:docMk/>
      </pc:docMkLst>
      <pc:sldChg chg="modSp add mod">
        <pc:chgData name="Roth, Dan" userId="18da4c67-dd89-43a7-9856-8592f867a23c" providerId="ADAL" clId="{F74061CB-7513-4000-AFCF-46D87345FCFF}" dt="2021-02-01T03:55:31.409" v="2413" actId="20577"/>
        <pc:sldMkLst>
          <pc:docMk/>
          <pc:sldMk cId="0" sldId="260"/>
        </pc:sldMkLst>
        <pc:spChg chg="mod">
          <ac:chgData name="Roth, Dan" userId="18da4c67-dd89-43a7-9856-8592f867a23c" providerId="ADAL" clId="{F74061CB-7513-4000-AFCF-46D87345FCFF}" dt="2021-02-01T03:55:31.409" v="2413" actId="20577"/>
          <ac:spMkLst>
            <pc:docMk/>
            <pc:sldMk cId="0" sldId="260"/>
            <ac:spMk id="2" creationId="{67F7D36D-55FB-4F7A-B86C-49E4564DC56D}"/>
          </ac:spMkLst>
        </pc:spChg>
        <pc:spChg chg="mod">
          <ac:chgData name="Roth, Dan" userId="18da4c67-dd89-43a7-9856-8592f867a23c" providerId="ADAL" clId="{F74061CB-7513-4000-AFCF-46D87345FCFF}" dt="2021-02-01T03:54:49.327" v="2395" actId="6549"/>
          <ac:spMkLst>
            <pc:docMk/>
            <pc:sldMk cId="0" sldId="260"/>
            <ac:spMk id="7" creationId="{05C6A523-1BA0-4E34-8CF8-B556B81E64B2}"/>
          </ac:spMkLst>
        </pc:spChg>
      </pc:sldChg>
      <pc:sldChg chg="delSp modSp add del mod modClrScheme chgLayout">
        <pc:chgData name="Roth, Dan" userId="18da4c67-dd89-43a7-9856-8592f867a23c" providerId="ADAL" clId="{F74061CB-7513-4000-AFCF-46D87345FCFF}" dt="2021-02-01T04:50:36.662" v="3379" actId="20577"/>
        <pc:sldMkLst>
          <pc:docMk/>
          <pc:sldMk cId="122013090" sldId="304"/>
        </pc:sldMkLst>
        <pc:spChg chg="mod ord">
          <ac:chgData name="Roth, Dan" userId="18da4c67-dd89-43a7-9856-8592f867a23c" providerId="ADAL" clId="{F74061CB-7513-4000-AFCF-46D87345FCFF}" dt="2021-02-01T04:48:06.071" v="3360" actId="27636"/>
          <ac:spMkLst>
            <pc:docMk/>
            <pc:sldMk cId="122013090" sldId="304"/>
            <ac:spMk id="2" creationId="{00000000-0000-0000-0000-000000000000}"/>
          </ac:spMkLst>
        </pc:spChg>
        <pc:spChg chg="mod ord">
          <ac:chgData name="Roth, Dan" userId="18da4c67-dd89-43a7-9856-8592f867a23c" providerId="ADAL" clId="{F74061CB-7513-4000-AFCF-46D87345FCFF}" dt="2021-02-01T04:50:36.662" v="3379" actId="20577"/>
          <ac:spMkLst>
            <pc:docMk/>
            <pc:sldMk cId="122013090" sldId="304"/>
            <ac:spMk id="3" creationId="{00000000-0000-0000-0000-000000000000}"/>
          </ac:spMkLst>
        </pc:spChg>
        <pc:spChg chg="del mod ord">
          <ac:chgData name="Roth, Dan" userId="18da4c67-dd89-43a7-9856-8592f867a23c" providerId="ADAL" clId="{F74061CB-7513-4000-AFCF-46D87345FCFF}" dt="2021-02-01T04:48:23.295" v="3362" actId="478"/>
          <ac:spMkLst>
            <pc:docMk/>
            <pc:sldMk cId="122013090" sldId="304"/>
            <ac:spMk id="4" creationId="{00000000-0000-0000-0000-000000000000}"/>
          </ac:spMkLst>
        </pc:spChg>
        <pc:spChg chg="mod">
          <ac:chgData name="Roth, Dan" userId="18da4c67-dd89-43a7-9856-8592f867a23c" providerId="ADAL" clId="{F74061CB-7513-4000-AFCF-46D87345FCFF}" dt="2021-02-01T04:50:11.639" v="3368" actId="1076"/>
          <ac:spMkLst>
            <pc:docMk/>
            <pc:sldMk cId="122013090" sldId="304"/>
            <ac:spMk id="5" creationId="{00000000-0000-0000-0000-000000000000}"/>
          </ac:spMkLst>
        </pc:spChg>
        <pc:spChg chg="mod">
          <ac:chgData name="Roth, Dan" userId="18da4c67-dd89-43a7-9856-8592f867a23c" providerId="ADAL" clId="{F74061CB-7513-4000-AFCF-46D87345FCFF}" dt="2021-02-01T04:50:16.587" v="3369" actId="1076"/>
          <ac:spMkLst>
            <pc:docMk/>
            <pc:sldMk cId="122013090" sldId="304"/>
            <ac:spMk id="19" creationId="{00000000-0000-0000-0000-000000000000}"/>
          </ac:spMkLst>
        </pc:spChg>
        <pc:spChg chg="mod">
          <ac:chgData name="Roth, Dan" userId="18da4c67-dd89-43a7-9856-8592f867a23c" providerId="ADAL" clId="{F74061CB-7513-4000-AFCF-46D87345FCFF}" dt="2021-02-01T04:50:21.891" v="3371" actId="208"/>
          <ac:spMkLst>
            <pc:docMk/>
            <pc:sldMk cId="122013090" sldId="304"/>
            <ac:spMk id="21" creationId="{00000000-0000-0000-0000-000000000000}"/>
          </ac:spMkLst>
        </pc:spChg>
      </pc:sldChg>
      <pc:sldChg chg="modSp add del mod modTransition modShow">
        <pc:chgData name="Roth, Dan" userId="18da4c67-dd89-43a7-9856-8592f867a23c" providerId="ADAL" clId="{F74061CB-7513-4000-AFCF-46D87345FCFF}" dt="2021-02-01T21:56:38.865" v="4380" actId="729"/>
        <pc:sldMkLst>
          <pc:docMk/>
          <pc:sldMk cId="341999033" sldId="305"/>
        </pc:sldMkLst>
        <pc:spChg chg="mod">
          <ac:chgData name="Roth, Dan" userId="18da4c67-dd89-43a7-9856-8592f867a23c" providerId="ADAL" clId="{F74061CB-7513-4000-AFCF-46D87345FCFF}" dt="2021-02-01T04:50:47.441" v="3381" actId="208"/>
          <ac:spMkLst>
            <pc:docMk/>
            <pc:sldMk cId="341999033" sldId="305"/>
            <ac:spMk id="15" creationId="{00000000-0000-0000-0000-000000000000}"/>
          </ac:spMkLst>
        </pc:spChg>
        <pc:spChg chg="mod">
          <ac:chgData name="Roth, Dan" userId="18da4c67-dd89-43a7-9856-8592f867a23c" providerId="ADAL" clId="{F74061CB-7513-4000-AFCF-46D87345FCFF}" dt="2021-02-01T04:50:53.421" v="3383" actId="208"/>
          <ac:spMkLst>
            <pc:docMk/>
            <pc:sldMk cId="341999033" sldId="305"/>
            <ac:spMk id="16" creationId="{00000000-0000-0000-0000-000000000000}"/>
          </ac:spMkLst>
        </pc:spChg>
        <pc:spChg chg="mod">
          <ac:chgData name="Roth, Dan" userId="18da4c67-dd89-43a7-9856-8592f867a23c" providerId="ADAL" clId="{F74061CB-7513-4000-AFCF-46D87345FCFF}" dt="2021-02-01T04:50:47.441" v="3381" actId="208"/>
          <ac:spMkLst>
            <pc:docMk/>
            <pc:sldMk cId="341999033" sldId="305"/>
            <ac:spMk id="43" creationId="{00000000-0000-0000-0000-000000000000}"/>
          </ac:spMkLst>
        </pc:spChg>
        <pc:spChg chg="mod">
          <ac:chgData name="Roth, Dan" userId="18da4c67-dd89-43a7-9856-8592f867a23c" providerId="ADAL" clId="{F74061CB-7513-4000-AFCF-46D87345FCFF}" dt="2021-02-01T04:50:53.421" v="3383" actId="208"/>
          <ac:spMkLst>
            <pc:docMk/>
            <pc:sldMk cId="341999033" sldId="305"/>
            <ac:spMk id="47" creationId="{00000000-0000-0000-0000-000000000000}"/>
          </ac:spMkLst>
        </pc:spChg>
        <pc:spChg chg="mod">
          <ac:chgData name="Roth, Dan" userId="18da4c67-dd89-43a7-9856-8592f867a23c" providerId="ADAL" clId="{F74061CB-7513-4000-AFCF-46D87345FCFF}" dt="2021-02-01T04:50:47.441" v="3381" actId="208"/>
          <ac:spMkLst>
            <pc:docMk/>
            <pc:sldMk cId="341999033" sldId="305"/>
            <ac:spMk id="55" creationId="{00000000-0000-0000-0000-000000000000}"/>
          </ac:spMkLst>
        </pc:spChg>
      </pc:sldChg>
      <pc:sldChg chg="modSp add del mod modTransition modShow">
        <pc:chgData name="Roth, Dan" userId="18da4c67-dd89-43a7-9856-8592f867a23c" providerId="ADAL" clId="{F74061CB-7513-4000-AFCF-46D87345FCFF}" dt="2021-02-01T21:56:43.157" v="4381" actId="729"/>
        <pc:sldMkLst>
          <pc:docMk/>
          <pc:sldMk cId="1566367" sldId="306"/>
        </pc:sldMkLst>
        <pc:spChg chg="mod">
          <ac:chgData name="Roth, Dan" userId="18da4c67-dd89-43a7-9856-8592f867a23c" providerId="ADAL" clId="{F74061CB-7513-4000-AFCF-46D87345FCFF}" dt="2021-02-01T04:52:13.509" v="3385" actId="208"/>
          <ac:spMkLst>
            <pc:docMk/>
            <pc:sldMk cId="1566367" sldId="306"/>
            <ac:spMk id="3"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15"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16"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24"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26"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27"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28"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43"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47"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55" creationId="{00000000-0000-0000-0000-000000000000}"/>
          </ac:spMkLst>
        </pc:spChg>
      </pc:sldChg>
      <pc:sldChg chg="modSp add mod">
        <pc:chgData name="Roth, Dan" userId="18da4c67-dd89-43a7-9856-8592f867a23c" providerId="ADAL" clId="{F74061CB-7513-4000-AFCF-46D87345FCFF}" dt="2021-02-01T04:32:21.346" v="3086" actId="20577"/>
        <pc:sldMkLst>
          <pc:docMk/>
          <pc:sldMk cId="2500174490" sldId="314"/>
        </pc:sldMkLst>
        <pc:spChg chg="mod">
          <ac:chgData name="Roth, Dan" userId="18da4c67-dd89-43a7-9856-8592f867a23c" providerId="ADAL" clId="{F74061CB-7513-4000-AFCF-46D87345FCFF}" dt="2021-02-01T04:30:08.690" v="3070" actId="6549"/>
          <ac:spMkLst>
            <pc:docMk/>
            <pc:sldMk cId="2500174490" sldId="314"/>
            <ac:spMk id="2" creationId="{00000000-0000-0000-0000-000000000000}"/>
          </ac:spMkLst>
        </pc:spChg>
        <pc:spChg chg="mod">
          <ac:chgData name="Roth, Dan" userId="18da4c67-dd89-43a7-9856-8592f867a23c" providerId="ADAL" clId="{F74061CB-7513-4000-AFCF-46D87345FCFF}" dt="2021-02-01T04:32:21.346" v="3086" actId="20577"/>
          <ac:spMkLst>
            <pc:docMk/>
            <pc:sldMk cId="2500174490" sldId="314"/>
            <ac:spMk id="3" creationId="{00000000-0000-0000-0000-000000000000}"/>
          </ac:spMkLst>
        </pc:spChg>
      </pc:sldChg>
      <pc:sldChg chg="modSp add mod modTransition modShow">
        <pc:chgData name="Roth, Dan" userId="18da4c67-dd89-43a7-9856-8592f867a23c" providerId="ADAL" clId="{F74061CB-7513-4000-AFCF-46D87345FCFF}" dt="2021-02-01T04:33:54.220" v="3142" actId="729"/>
        <pc:sldMkLst>
          <pc:docMk/>
          <pc:sldMk cId="167636902" sldId="318"/>
        </pc:sldMkLst>
        <pc:spChg chg="mod">
          <ac:chgData name="Roth, Dan" userId="18da4c67-dd89-43a7-9856-8592f867a23c" providerId="ADAL" clId="{F74061CB-7513-4000-AFCF-46D87345FCFF}" dt="2021-02-01T04:29:15.237" v="2981" actId="27636"/>
          <ac:spMkLst>
            <pc:docMk/>
            <pc:sldMk cId="167636902" sldId="318"/>
            <ac:spMk id="2" creationId="{00000000-0000-0000-0000-000000000000}"/>
          </ac:spMkLst>
        </pc:spChg>
        <pc:spChg chg="mod">
          <ac:chgData name="Roth, Dan" userId="18da4c67-dd89-43a7-9856-8592f867a23c" providerId="ADAL" clId="{F74061CB-7513-4000-AFCF-46D87345FCFF}" dt="2021-02-01T04:29:15.096" v="2980"/>
          <ac:spMkLst>
            <pc:docMk/>
            <pc:sldMk cId="167636902" sldId="318"/>
            <ac:spMk id="4" creationId="{00000000-0000-0000-0000-000000000000}"/>
          </ac:spMkLst>
        </pc:spChg>
      </pc:sldChg>
      <pc:sldChg chg="add del">
        <pc:chgData name="Roth, Dan" userId="18da4c67-dd89-43a7-9856-8592f867a23c" providerId="ADAL" clId="{F74061CB-7513-4000-AFCF-46D87345FCFF}" dt="2021-01-31T21:30:18.808" v="2" actId="47"/>
        <pc:sldMkLst>
          <pc:docMk/>
          <pc:sldMk cId="150265810" sldId="324"/>
        </pc:sldMkLst>
      </pc:sldChg>
      <pc:sldChg chg="modSp mod">
        <pc:chgData name="Roth, Dan" userId="18da4c67-dd89-43a7-9856-8592f867a23c" providerId="ADAL" clId="{F74061CB-7513-4000-AFCF-46D87345FCFF}" dt="2021-02-01T18:53:47.028" v="4138" actId="20577"/>
        <pc:sldMkLst>
          <pc:docMk/>
          <pc:sldMk cId="144345531" sldId="385"/>
        </pc:sldMkLst>
        <pc:spChg chg="mod">
          <ac:chgData name="Roth, Dan" userId="18da4c67-dd89-43a7-9856-8592f867a23c" providerId="ADAL" clId="{F74061CB-7513-4000-AFCF-46D87345FCFF}" dt="2021-02-01T18:53:47.028" v="4138" actId="20577"/>
          <ac:spMkLst>
            <pc:docMk/>
            <pc:sldMk cId="144345531" sldId="385"/>
            <ac:spMk id="50180" creationId="{00000000-0000-0000-0000-000000000000}"/>
          </ac:spMkLst>
        </pc:spChg>
      </pc:sldChg>
      <pc:sldChg chg="add del">
        <pc:chgData name="Roth, Dan" userId="18da4c67-dd89-43a7-9856-8592f867a23c" providerId="ADAL" clId="{F74061CB-7513-4000-AFCF-46D87345FCFF}" dt="2021-01-31T21:30:18.808" v="2" actId="47"/>
        <pc:sldMkLst>
          <pc:docMk/>
          <pc:sldMk cId="181139490" sldId="408"/>
        </pc:sldMkLst>
      </pc:sldChg>
      <pc:sldChg chg="add del">
        <pc:chgData name="Roth, Dan" userId="18da4c67-dd89-43a7-9856-8592f867a23c" providerId="ADAL" clId="{F74061CB-7513-4000-AFCF-46D87345FCFF}" dt="2021-01-31T21:30:18.808" v="2" actId="47"/>
        <pc:sldMkLst>
          <pc:docMk/>
          <pc:sldMk cId="2768581801" sldId="409"/>
        </pc:sldMkLst>
      </pc:sldChg>
      <pc:sldChg chg="del">
        <pc:chgData name="Roth, Dan" userId="18da4c67-dd89-43a7-9856-8592f867a23c" providerId="ADAL" clId="{F74061CB-7513-4000-AFCF-46D87345FCFF}" dt="2021-02-01T19:16:36.287" v="4139" actId="47"/>
        <pc:sldMkLst>
          <pc:docMk/>
          <pc:sldMk cId="2927507868" sldId="410"/>
        </pc:sldMkLst>
      </pc:sldChg>
      <pc:sldChg chg="addSp modSp add mod modAnim chgLayout">
        <pc:chgData name="Roth, Dan" userId="18da4c67-dd89-43a7-9856-8592f867a23c" providerId="ADAL" clId="{F74061CB-7513-4000-AFCF-46D87345FCFF}" dt="2021-02-01T04:38:53.408" v="3347" actId="1036"/>
        <pc:sldMkLst>
          <pc:docMk/>
          <pc:sldMk cId="687283533" sldId="417"/>
        </pc:sldMkLst>
        <pc:spChg chg="mod ord">
          <ac:chgData name="Roth, Dan" userId="18da4c67-dd89-43a7-9856-8592f867a23c" providerId="ADAL" clId="{F74061CB-7513-4000-AFCF-46D87345FCFF}" dt="2021-02-01T04:37:21.523" v="3224" actId="700"/>
          <ac:spMkLst>
            <pc:docMk/>
            <pc:sldMk cId="687283533" sldId="417"/>
            <ac:spMk id="2" creationId="{00000000-0000-0000-0000-000000000000}"/>
          </ac:spMkLst>
        </pc:spChg>
        <pc:spChg chg="add mod ord">
          <ac:chgData name="Roth, Dan" userId="18da4c67-dd89-43a7-9856-8592f867a23c" providerId="ADAL" clId="{F74061CB-7513-4000-AFCF-46D87345FCFF}" dt="2021-02-01T04:38:04.814" v="3324" actId="20577"/>
          <ac:spMkLst>
            <pc:docMk/>
            <pc:sldMk cId="687283533" sldId="417"/>
            <ac:spMk id="3" creationId="{6F3B2B6D-5E7A-4C87-BBF8-74E0FE5BA1D0}"/>
          </ac:spMkLst>
        </pc:spChg>
        <pc:spChg chg="mod">
          <ac:chgData name="Roth, Dan" userId="18da4c67-dd89-43a7-9856-8592f867a23c" providerId="ADAL" clId="{F74061CB-7513-4000-AFCF-46D87345FCFF}" dt="2021-02-01T04:36:25.144" v="3218" actId="1036"/>
          <ac:spMkLst>
            <pc:docMk/>
            <pc:sldMk cId="687283533" sldId="417"/>
            <ac:spMk id="4" creationId="{00000000-0000-0000-0000-000000000000}"/>
          </ac:spMkLst>
        </pc:spChg>
        <pc:spChg chg="mod">
          <ac:chgData name="Roth, Dan" userId="18da4c67-dd89-43a7-9856-8592f867a23c" providerId="ADAL" clId="{F74061CB-7513-4000-AFCF-46D87345FCFF}" dt="2021-02-01T04:38:53.408" v="3347" actId="1036"/>
          <ac:spMkLst>
            <pc:docMk/>
            <pc:sldMk cId="687283533" sldId="417"/>
            <ac:spMk id="6" creationId="{00000000-0000-0000-0000-000000000000}"/>
          </ac:spMkLst>
        </pc:spChg>
        <pc:spChg chg="mod ord">
          <ac:chgData name="Roth, Dan" userId="18da4c67-dd89-43a7-9856-8592f867a23c" providerId="ADAL" clId="{F74061CB-7513-4000-AFCF-46D87345FCFF}" dt="2021-02-01T04:37:21.523" v="3224" actId="700"/>
          <ac:spMkLst>
            <pc:docMk/>
            <pc:sldMk cId="687283533" sldId="417"/>
            <ac:spMk id="12" creationId="{00000000-0000-0000-0000-000000000000}"/>
          </ac:spMkLst>
        </pc:spChg>
      </pc:sldChg>
      <pc:sldChg chg="addSp delSp modSp add del mod modTransition delAnim modAnim modShow">
        <pc:chgData name="Roth, Dan" userId="18da4c67-dd89-43a7-9856-8592f867a23c" providerId="ADAL" clId="{F74061CB-7513-4000-AFCF-46D87345FCFF}" dt="2021-02-01T21:56:48.115" v="4382" actId="729"/>
        <pc:sldMkLst>
          <pc:docMk/>
          <pc:sldMk cId="2225292138" sldId="435"/>
        </pc:sldMkLst>
        <pc:spChg chg="del">
          <ac:chgData name="Roth, Dan" userId="18da4c67-dd89-43a7-9856-8592f867a23c" providerId="ADAL" clId="{F74061CB-7513-4000-AFCF-46D87345FCFF}" dt="2021-02-01T04:53:33.045" v="3388" actId="478"/>
          <ac:spMkLst>
            <pc:docMk/>
            <pc:sldMk cId="2225292138" sldId="435"/>
            <ac:spMk id="3" creationId="{00000000-0000-0000-0000-000000000000}"/>
          </ac:spMkLst>
        </pc:spChg>
        <pc:spChg chg="add mod">
          <ac:chgData name="Roth, Dan" userId="18da4c67-dd89-43a7-9856-8592f867a23c" providerId="ADAL" clId="{F74061CB-7513-4000-AFCF-46D87345FCFF}" dt="2021-02-01T04:58:20.897" v="3596" actId="207"/>
          <ac:spMkLst>
            <pc:docMk/>
            <pc:sldMk cId="2225292138" sldId="435"/>
            <ac:spMk id="4" creationId="{A592F0F9-F250-4698-8CA2-2F087416DCC9}"/>
          </ac:spMkLst>
        </pc:spChg>
        <pc:spChg chg="del mod">
          <ac:chgData name="Roth, Dan" userId="18da4c67-dd89-43a7-9856-8592f867a23c" providerId="ADAL" clId="{F74061CB-7513-4000-AFCF-46D87345FCFF}" dt="2021-02-01T04:53:49.098" v="3389" actId="478"/>
          <ac:spMkLst>
            <pc:docMk/>
            <pc:sldMk cId="2225292138" sldId="435"/>
            <ac:spMk id="14" creationId="{00000000-0000-0000-0000-000000000000}"/>
          </ac:spMkLst>
        </pc:spChg>
        <pc:spChg chg="mod">
          <ac:chgData name="Roth, Dan" userId="18da4c67-dd89-43a7-9856-8592f867a23c" providerId="ADAL" clId="{F74061CB-7513-4000-AFCF-46D87345FCFF}" dt="2021-02-01T04:52:30.741" v="3387" actId="208"/>
          <ac:spMkLst>
            <pc:docMk/>
            <pc:sldMk cId="2225292138" sldId="435"/>
            <ac:spMk id="15" creationId="{00000000-0000-0000-0000-000000000000}"/>
          </ac:spMkLst>
        </pc:spChg>
        <pc:spChg chg="mod">
          <ac:chgData name="Roth, Dan" userId="18da4c67-dd89-43a7-9856-8592f867a23c" providerId="ADAL" clId="{F74061CB-7513-4000-AFCF-46D87345FCFF}" dt="2021-02-01T04:52:30.741" v="3387" actId="208"/>
          <ac:spMkLst>
            <pc:docMk/>
            <pc:sldMk cId="2225292138" sldId="435"/>
            <ac:spMk id="16" creationId="{00000000-0000-0000-0000-000000000000}"/>
          </ac:spMkLst>
        </pc:spChg>
        <pc:spChg chg="add mod">
          <ac:chgData name="Roth, Dan" userId="18da4c67-dd89-43a7-9856-8592f867a23c" providerId="ADAL" clId="{F74061CB-7513-4000-AFCF-46D87345FCFF}" dt="2021-02-01T04:58:25.924" v="3597" actId="207"/>
          <ac:spMkLst>
            <pc:docMk/>
            <pc:sldMk cId="2225292138" sldId="435"/>
            <ac:spMk id="17" creationId="{BC904006-02B0-45D5-BD18-2F82F89B79F0}"/>
          </ac:spMkLst>
        </pc:spChg>
        <pc:spChg chg="mod">
          <ac:chgData name="Roth, Dan" userId="18da4c67-dd89-43a7-9856-8592f867a23c" providerId="ADAL" clId="{F74061CB-7513-4000-AFCF-46D87345FCFF}" dt="2021-02-01T04:52:30.741" v="3387" actId="208"/>
          <ac:spMkLst>
            <pc:docMk/>
            <pc:sldMk cId="2225292138" sldId="435"/>
            <ac:spMk id="43" creationId="{00000000-0000-0000-0000-000000000000}"/>
          </ac:spMkLst>
        </pc:spChg>
        <pc:spChg chg="mod">
          <ac:chgData name="Roth, Dan" userId="18da4c67-dd89-43a7-9856-8592f867a23c" providerId="ADAL" clId="{F74061CB-7513-4000-AFCF-46D87345FCFF}" dt="2021-02-01T04:52:30.741" v="3387" actId="208"/>
          <ac:spMkLst>
            <pc:docMk/>
            <pc:sldMk cId="2225292138" sldId="435"/>
            <ac:spMk id="47" creationId="{00000000-0000-0000-0000-000000000000}"/>
          </ac:spMkLst>
        </pc:spChg>
        <pc:spChg chg="mod">
          <ac:chgData name="Roth, Dan" userId="18da4c67-dd89-43a7-9856-8592f867a23c" providerId="ADAL" clId="{F74061CB-7513-4000-AFCF-46D87345FCFF}" dt="2021-02-01T04:52:30.741" v="3387" actId="208"/>
          <ac:spMkLst>
            <pc:docMk/>
            <pc:sldMk cId="2225292138" sldId="435"/>
            <ac:spMk id="55" creationId="{00000000-0000-0000-0000-000000000000}"/>
          </ac:spMkLst>
        </pc:spChg>
      </pc:sldChg>
      <pc:sldChg chg="modSp add mod">
        <pc:chgData name="Roth, Dan" userId="18da4c67-dd89-43a7-9856-8592f867a23c" providerId="ADAL" clId="{F74061CB-7513-4000-AFCF-46D87345FCFF}" dt="2021-02-01T04:34:23.049" v="3149" actId="6549"/>
        <pc:sldMkLst>
          <pc:docMk/>
          <pc:sldMk cId="4127122811" sldId="445"/>
        </pc:sldMkLst>
        <pc:spChg chg="mod">
          <ac:chgData name="Roth, Dan" userId="18da4c67-dd89-43a7-9856-8592f867a23c" providerId="ADAL" clId="{F74061CB-7513-4000-AFCF-46D87345FCFF}" dt="2021-02-01T04:33:59.529" v="3146" actId="20577"/>
          <ac:spMkLst>
            <pc:docMk/>
            <pc:sldMk cId="4127122811" sldId="445"/>
            <ac:spMk id="2" creationId="{00000000-0000-0000-0000-000000000000}"/>
          </ac:spMkLst>
        </pc:spChg>
        <pc:spChg chg="mod">
          <ac:chgData name="Roth, Dan" userId="18da4c67-dd89-43a7-9856-8592f867a23c" providerId="ADAL" clId="{F74061CB-7513-4000-AFCF-46D87345FCFF}" dt="2021-02-01T04:34:23.049" v="3149" actId="6549"/>
          <ac:spMkLst>
            <pc:docMk/>
            <pc:sldMk cId="4127122811" sldId="445"/>
            <ac:spMk id="3" creationId="{00000000-0000-0000-0000-000000000000}"/>
          </ac:spMkLst>
        </pc:spChg>
      </pc:sldChg>
      <pc:sldChg chg="add">
        <pc:chgData name="Roth, Dan" userId="18da4c67-dd89-43a7-9856-8592f867a23c" providerId="ADAL" clId="{F74061CB-7513-4000-AFCF-46D87345FCFF}" dt="2021-02-01T04:16:47.983" v="2969"/>
        <pc:sldMkLst>
          <pc:docMk/>
          <pc:sldMk cId="2785167916" sldId="498"/>
        </pc:sldMkLst>
      </pc:sldChg>
      <pc:sldChg chg="add">
        <pc:chgData name="Roth, Dan" userId="18da4c67-dd89-43a7-9856-8592f867a23c" providerId="ADAL" clId="{F74061CB-7513-4000-AFCF-46D87345FCFF}" dt="2021-02-01T04:16:47.983" v="2969"/>
        <pc:sldMkLst>
          <pc:docMk/>
          <pc:sldMk cId="2154898005" sldId="549"/>
        </pc:sldMkLst>
      </pc:sldChg>
      <pc:sldChg chg="add modAnim">
        <pc:chgData name="Roth, Dan" userId="18da4c67-dd89-43a7-9856-8592f867a23c" providerId="ADAL" clId="{F74061CB-7513-4000-AFCF-46D87345FCFF}" dt="2021-02-01T19:53:58.459" v="4379"/>
        <pc:sldMkLst>
          <pc:docMk/>
          <pc:sldMk cId="1899866125" sldId="689"/>
        </pc:sldMkLst>
      </pc:sldChg>
      <pc:sldChg chg="modSp add mod">
        <pc:chgData name="Roth, Dan" userId="18da4c67-dd89-43a7-9856-8592f867a23c" providerId="ADAL" clId="{F74061CB-7513-4000-AFCF-46D87345FCFF}" dt="2021-02-01T04:33:23.345" v="3141" actId="20577"/>
        <pc:sldMkLst>
          <pc:docMk/>
          <pc:sldMk cId="3036184110" sldId="745"/>
        </pc:sldMkLst>
        <pc:spChg chg="mod">
          <ac:chgData name="Roth, Dan" userId="18da4c67-dd89-43a7-9856-8592f867a23c" providerId="ADAL" clId="{F74061CB-7513-4000-AFCF-46D87345FCFF}" dt="2021-02-01T04:32:31.496" v="3090" actId="20577"/>
          <ac:spMkLst>
            <pc:docMk/>
            <pc:sldMk cId="3036184110" sldId="745"/>
            <ac:spMk id="2" creationId="{00000000-0000-0000-0000-000000000000}"/>
          </ac:spMkLst>
        </pc:spChg>
        <pc:spChg chg="mod">
          <ac:chgData name="Roth, Dan" userId="18da4c67-dd89-43a7-9856-8592f867a23c" providerId="ADAL" clId="{F74061CB-7513-4000-AFCF-46D87345FCFF}" dt="2021-02-01T04:33:23.345" v="3141" actId="20577"/>
          <ac:spMkLst>
            <pc:docMk/>
            <pc:sldMk cId="3036184110" sldId="745"/>
            <ac:spMk id="3" creationId="{00000000-0000-0000-0000-000000000000}"/>
          </ac:spMkLst>
        </pc:spChg>
      </pc:sldChg>
      <pc:sldChg chg="modSp add mod">
        <pc:chgData name="Roth, Dan" userId="18da4c67-dd89-43a7-9856-8592f867a23c" providerId="ADAL" clId="{F74061CB-7513-4000-AFCF-46D87345FCFF}" dt="2021-02-01T03:35:47.306" v="1941" actId="208"/>
        <pc:sldMkLst>
          <pc:docMk/>
          <pc:sldMk cId="953320958" sldId="758"/>
        </pc:sldMkLst>
        <pc:spChg chg="mod">
          <ac:chgData name="Roth, Dan" userId="18da4c67-dd89-43a7-9856-8592f867a23c" providerId="ADAL" clId="{F74061CB-7513-4000-AFCF-46D87345FCFF}" dt="2021-02-01T03:35:47.306" v="1941" actId="208"/>
          <ac:spMkLst>
            <pc:docMk/>
            <pc:sldMk cId="953320958" sldId="758"/>
            <ac:spMk id="4" creationId="{00000000-0000-0000-0000-000000000000}"/>
          </ac:spMkLst>
        </pc:spChg>
      </pc:sldChg>
      <pc:sldChg chg="modSp add mod">
        <pc:chgData name="Roth, Dan" userId="18da4c67-dd89-43a7-9856-8592f867a23c" providerId="ADAL" clId="{F74061CB-7513-4000-AFCF-46D87345FCFF}" dt="2021-02-01T03:36:17.260" v="1945" actId="207"/>
        <pc:sldMkLst>
          <pc:docMk/>
          <pc:sldMk cId="1521739166" sldId="759"/>
        </pc:sldMkLst>
        <pc:spChg chg="mod">
          <ac:chgData name="Roth, Dan" userId="18da4c67-dd89-43a7-9856-8592f867a23c" providerId="ADAL" clId="{F74061CB-7513-4000-AFCF-46D87345FCFF}" dt="2021-02-01T03:36:17.260" v="1945" actId="207"/>
          <ac:spMkLst>
            <pc:docMk/>
            <pc:sldMk cId="1521739166" sldId="759"/>
            <ac:spMk id="3" creationId="{00000000-0000-0000-0000-000000000000}"/>
          </ac:spMkLst>
        </pc:spChg>
        <pc:spChg chg="mod">
          <ac:chgData name="Roth, Dan" userId="18da4c67-dd89-43a7-9856-8592f867a23c" providerId="ADAL" clId="{F74061CB-7513-4000-AFCF-46D87345FCFF}" dt="2021-02-01T03:36:05.621" v="1943" actId="208"/>
          <ac:spMkLst>
            <pc:docMk/>
            <pc:sldMk cId="1521739166" sldId="759"/>
            <ac:spMk id="5" creationId="{00000000-0000-0000-0000-000000000000}"/>
          </ac:spMkLst>
        </pc:spChg>
        <pc:spChg chg="mod">
          <ac:chgData name="Roth, Dan" userId="18da4c67-dd89-43a7-9856-8592f867a23c" providerId="ADAL" clId="{F74061CB-7513-4000-AFCF-46D87345FCFF}" dt="2021-02-01T03:36:05.621" v="1943" actId="208"/>
          <ac:spMkLst>
            <pc:docMk/>
            <pc:sldMk cId="1521739166" sldId="759"/>
            <ac:spMk id="7" creationId="{00000000-0000-0000-0000-000000000000}"/>
          </ac:spMkLst>
        </pc:spChg>
        <pc:spChg chg="mod">
          <ac:chgData name="Roth, Dan" userId="18da4c67-dd89-43a7-9856-8592f867a23c" providerId="ADAL" clId="{F74061CB-7513-4000-AFCF-46D87345FCFF}" dt="2021-02-01T03:36:05.621" v="1943" actId="208"/>
          <ac:spMkLst>
            <pc:docMk/>
            <pc:sldMk cId="1521739166" sldId="759"/>
            <ac:spMk id="9" creationId="{00000000-0000-0000-0000-000000000000}"/>
          </ac:spMkLst>
        </pc:spChg>
        <pc:spChg chg="mod">
          <ac:chgData name="Roth, Dan" userId="18da4c67-dd89-43a7-9856-8592f867a23c" providerId="ADAL" clId="{F74061CB-7513-4000-AFCF-46D87345FCFF}" dt="2021-02-01T03:36:05.621" v="1943" actId="208"/>
          <ac:spMkLst>
            <pc:docMk/>
            <pc:sldMk cId="1521739166" sldId="759"/>
            <ac:spMk id="10" creationId="{00000000-0000-0000-0000-000000000000}"/>
          </ac:spMkLst>
        </pc:spChg>
        <pc:spChg chg="mod">
          <ac:chgData name="Roth, Dan" userId="18da4c67-dd89-43a7-9856-8592f867a23c" providerId="ADAL" clId="{F74061CB-7513-4000-AFCF-46D87345FCFF}" dt="2021-02-01T03:36:17.260" v="1945" actId="207"/>
          <ac:spMkLst>
            <pc:docMk/>
            <pc:sldMk cId="1521739166" sldId="759"/>
            <ac:spMk id="11" creationId="{00000000-0000-0000-0000-000000000000}"/>
          </ac:spMkLst>
        </pc:spChg>
        <pc:spChg chg="mod">
          <ac:chgData name="Roth, Dan" userId="18da4c67-dd89-43a7-9856-8592f867a23c" providerId="ADAL" clId="{F74061CB-7513-4000-AFCF-46D87345FCFF}" dt="2021-02-01T03:36:17.260" v="1945" actId="207"/>
          <ac:spMkLst>
            <pc:docMk/>
            <pc:sldMk cId="1521739166" sldId="759"/>
            <ac:spMk id="26" creationId="{00000000-0000-0000-0000-000000000000}"/>
          </ac:spMkLst>
        </pc:spChg>
      </pc:sldChg>
      <pc:sldChg chg="modSp add mod">
        <pc:chgData name="Roth, Dan" userId="18da4c67-dd89-43a7-9856-8592f867a23c" providerId="ADAL" clId="{F74061CB-7513-4000-AFCF-46D87345FCFF}" dt="2021-02-01T03:36:33.882" v="1947" actId="207"/>
        <pc:sldMkLst>
          <pc:docMk/>
          <pc:sldMk cId="1017292689" sldId="760"/>
        </pc:sldMkLst>
        <pc:spChg chg="mod">
          <ac:chgData name="Roth, Dan" userId="18da4c67-dd89-43a7-9856-8592f867a23c" providerId="ADAL" clId="{F74061CB-7513-4000-AFCF-46D87345FCFF}" dt="2021-02-01T03:36:33.882" v="1947" actId="207"/>
          <ac:spMkLst>
            <pc:docMk/>
            <pc:sldMk cId="1017292689" sldId="760"/>
            <ac:spMk id="7" creationId="{00000000-0000-0000-0000-000000000000}"/>
          </ac:spMkLst>
        </pc:spChg>
        <pc:spChg chg="mod">
          <ac:chgData name="Roth, Dan" userId="18da4c67-dd89-43a7-9856-8592f867a23c" providerId="ADAL" clId="{F74061CB-7513-4000-AFCF-46D87345FCFF}" dt="2021-02-01T03:36:33.882" v="1947" actId="207"/>
          <ac:spMkLst>
            <pc:docMk/>
            <pc:sldMk cId="1017292689" sldId="760"/>
            <ac:spMk id="8" creationId="{00000000-0000-0000-0000-000000000000}"/>
          </ac:spMkLst>
        </pc:spChg>
      </pc:sldChg>
      <pc:sldChg chg="modSp add mod">
        <pc:chgData name="Roth, Dan" userId="18da4c67-dd89-43a7-9856-8592f867a23c" providerId="ADAL" clId="{F74061CB-7513-4000-AFCF-46D87345FCFF}" dt="2021-02-01T03:36:50.262" v="1949" actId="207"/>
        <pc:sldMkLst>
          <pc:docMk/>
          <pc:sldMk cId="2707432290" sldId="761"/>
        </pc:sldMkLst>
        <pc:spChg chg="mod">
          <ac:chgData name="Roth, Dan" userId="18da4c67-dd89-43a7-9856-8592f867a23c" providerId="ADAL" clId="{F74061CB-7513-4000-AFCF-46D87345FCFF}" dt="2021-02-01T03:36:50.262" v="1949" actId="207"/>
          <ac:spMkLst>
            <pc:docMk/>
            <pc:sldMk cId="2707432290" sldId="761"/>
            <ac:spMk id="5" creationId="{00000000-0000-0000-0000-000000000000}"/>
          </ac:spMkLst>
        </pc:spChg>
        <pc:spChg chg="mod">
          <ac:chgData name="Roth, Dan" userId="18da4c67-dd89-43a7-9856-8592f867a23c" providerId="ADAL" clId="{F74061CB-7513-4000-AFCF-46D87345FCFF}" dt="2021-02-01T03:36:50.262" v="1949" actId="207"/>
          <ac:spMkLst>
            <pc:docMk/>
            <pc:sldMk cId="2707432290" sldId="761"/>
            <ac:spMk id="11" creationId="{00000000-0000-0000-0000-000000000000}"/>
          </ac:spMkLst>
        </pc:spChg>
        <pc:spChg chg="mod">
          <ac:chgData name="Roth, Dan" userId="18da4c67-dd89-43a7-9856-8592f867a23c" providerId="ADAL" clId="{F74061CB-7513-4000-AFCF-46D87345FCFF}" dt="2021-02-01T03:36:50.262" v="1949" actId="207"/>
          <ac:spMkLst>
            <pc:docMk/>
            <pc:sldMk cId="2707432290" sldId="761"/>
            <ac:spMk id="13" creationId="{00000000-0000-0000-0000-000000000000}"/>
          </ac:spMkLst>
        </pc:spChg>
        <pc:spChg chg="mod">
          <ac:chgData name="Roth, Dan" userId="18da4c67-dd89-43a7-9856-8592f867a23c" providerId="ADAL" clId="{F74061CB-7513-4000-AFCF-46D87345FCFF}" dt="2021-02-01T03:36:50.262" v="1949" actId="207"/>
          <ac:spMkLst>
            <pc:docMk/>
            <pc:sldMk cId="2707432290" sldId="761"/>
            <ac:spMk id="20" creationId="{00000000-0000-0000-0000-000000000000}"/>
          </ac:spMkLst>
        </pc:spChg>
      </pc:sldChg>
      <pc:sldChg chg="addSp modSp add mod modAnim">
        <pc:chgData name="Roth, Dan" userId="18da4c67-dd89-43a7-9856-8592f867a23c" providerId="ADAL" clId="{F74061CB-7513-4000-AFCF-46D87345FCFF}" dt="2021-02-01T03:44:46.534" v="1987"/>
        <pc:sldMkLst>
          <pc:docMk/>
          <pc:sldMk cId="245001982" sldId="768"/>
        </pc:sldMkLst>
        <pc:spChg chg="mod">
          <ac:chgData name="Roth, Dan" userId="18da4c67-dd89-43a7-9856-8592f867a23c" providerId="ADAL" clId="{F74061CB-7513-4000-AFCF-46D87345FCFF}" dt="2021-02-01T03:41:25.194" v="1976" actId="313"/>
          <ac:spMkLst>
            <pc:docMk/>
            <pc:sldMk cId="245001982" sldId="768"/>
            <ac:spMk id="4" creationId="{3635ED91-F7D5-AE4F-A9DE-D76A98ECA7E8}"/>
          </ac:spMkLst>
        </pc:spChg>
        <pc:spChg chg="add mod">
          <ac:chgData name="Roth, Dan" userId="18da4c67-dd89-43a7-9856-8592f867a23c" providerId="ADAL" clId="{F74061CB-7513-4000-AFCF-46D87345FCFF}" dt="2021-02-01T03:43:10.320" v="1984" actId="208"/>
          <ac:spMkLst>
            <pc:docMk/>
            <pc:sldMk cId="245001982" sldId="768"/>
            <ac:spMk id="17" creationId="{0F5087CE-59DD-4329-AA18-C7DB53739E36}"/>
          </ac:spMkLst>
        </pc:spChg>
        <pc:spChg chg="mod">
          <ac:chgData name="Roth, Dan" userId="18da4c67-dd89-43a7-9856-8592f867a23c" providerId="ADAL" clId="{F74061CB-7513-4000-AFCF-46D87345FCFF}" dt="2021-02-01T03:41:47.693" v="1980" actId="208"/>
          <ac:spMkLst>
            <pc:docMk/>
            <pc:sldMk cId="245001982" sldId="768"/>
            <ac:spMk id="18" creationId="{D6D571D4-8E9F-4C33-B462-9FFC6C046445}"/>
          </ac:spMkLst>
        </pc:spChg>
        <pc:spChg chg="mod">
          <ac:chgData name="Roth, Dan" userId="18da4c67-dd89-43a7-9856-8592f867a23c" providerId="ADAL" clId="{F74061CB-7513-4000-AFCF-46D87345FCFF}" dt="2021-02-01T03:41:41.267" v="1978" actId="208"/>
          <ac:spMkLst>
            <pc:docMk/>
            <pc:sldMk cId="245001982" sldId="768"/>
            <ac:spMk id="19" creationId="{BA3BF252-4938-4788-92D8-006C57D75A31}"/>
          </ac:spMkLst>
        </pc:spChg>
      </pc:sldChg>
      <pc:sldChg chg="add">
        <pc:chgData name="Roth, Dan" userId="18da4c67-dd89-43a7-9856-8592f867a23c" providerId="ADAL" clId="{F74061CB-7513-4000-AFCF-46D87345FCFF}" dt="2021-02-01T03:40:37.645" v="1950"/>
        <pc:sldMkLst>
          <pc:docMk/>
          <pc:sldMk cId="1560330180" sldId="769"/>
        </pc:sldMkLst>
      </pc:sldChg>
      <pc:sldChg chg="add">
        <pc:chgData name="Roth, Dan" userId="18da4c67-dd89-43a7-9856-8592f867a23c" providerId="ADAL" clId="{F74061CB-7513-4000-AFCF-46D87345FCFF}" dt="2021-02-01T03:40:37.645" v="1950"/>
        <pc:sldMkLst>
          <pc:docMk/>
          <pc:sldMk cId="1409581109" sldId="770"/>
        </pc:sldMkLst>
      </pc:sldChg>
      <pc:sldChg chg="delSp add mod modTransition delAnim">
        <pc:chgData name="Roth, Dan" userId="18da4c67-dd89-43a7-9856-8592f867a23c" providerId="ADAL" clId="{F74061CB-7513-4000-AFCF-46D87345FCFF}" dt="2021-02-01T03:46:38.344" v="1988" actId="478"/>
        <pc:sldMkLst>
          <pc:docMk/>
          <pc:sldMk cId="3978317137" sldId="771"/>
        </pc:sldMkLst>
        <pc:spChg chg="del">
          <ac:chgData name="Roth, Dan" userId="18da4c67-dd89-43a7-9856-8592f867a23c" providerId="ADAL" clId="{F74061CB-7513-4000-AFCF-46D87345FCFF}" dt="2021-02-01T03:46:38.344" v="1988" actId="478"/>
          <ac:spMkLst>
            <pc:docMk/>
            <pc:sldMk cId="3978317137" sldId="771"/>
            <ac:spMk id="33" creationId="{A53FA8D3-3295-4A4D-A683-C471B89D3CC2}"/>
          </ac:spMkLst>
        </pc:spChg>
      </pc:sldChg>
      <pc:sldChg chg="add del">
        <pc:chgData name="Roth, Dan" userId="18da4c67-dd89-43a7-9856-8592f867a23c" providerId="ADAL" clId="{F74061CB-7513-4000-AFCF-46D87345FCFF}" dt="2021-01-31T21:30:18.808" v="2" actId="47"/>
        <pc:sldMkLst>
          <pc:docMk/>
          <pc:sldMk cId="1445998894" sldId="786"/>
        </pc:sldMkLst>
      </pc:sldChg>
      <pc:sldChg chg="add del">
        <pc:chgData name="Roth, Dan" userId="18da4c67-dd89-43a7-9856-8592f867a23c" providerId="ADAL" clId="{F74061CB-7513-4000-AFCF-46D87345FCFF}" dt="2021-02-01T05:31:31.609" v="4104"/>
        <pc:sldMkLst>
          <pc:docMk/>
          <pc:sldMk cId="2315554258" sldId="814"/>
        </pc:sldMkLst>
      </pc:sldChg>
      <pc:sldChg chg="add del">
        <pc:chgData name="Roth, Dan" userId="18da4c67-dd89-43a7-9856-8592f867a23c" providerId="ADAL" clId="{F74061CB-7513-4000-AFCF-46D87345FCFF}" dt="2021-01-31T21:30:18.808" v="2" actId="47"/>
        <pc:sldMkLst>
          <pc:docMk/>
          <pc:sldMk cId="2537040804" sldId="927"/>
        </pc:sldMkLst>
      </pc:sldChg>
      <pc:sldChg chg="add del">
        <pc:chgData name="Roth, Dan" userId="18da4c67-dd89-43a7-9856-8592f867a23c" providerId="ADAL" clId="{F74061CB-7513-4000-AFCF-46D87345FCFF}" dt="2021-01-31T21:30:18.808" v="2" actId="47"/>
        <pc:sldMkLst>
          <pc:docMk/>
          <pc:sldMk cId="2919241841" sldId="929"/>
        </pc:sldMkLst>
      </pc:sldChg>
      <pc:sldChg chg="add del">
        <pc:chgData name="Roth, Dan" userId="18da4c67-dd89-43a7-9856-8592f867a23c" providerId="ADAL" clId="{F74061CB-7513-4000-AFCF-46D87345FCFF}" dt="2021-01-31T21:30:18.808" v="2" actId="47"/>
        <pc:sldMkLst>
          <pc:docMk/>
          <pc:sldMk cId="2105409200" sldId="931"/>
        </pc:sldMkLst>
      </pc:sldChg>
      <pc:sldChg chg="add del">
        <pc:chgData name="Roth, Dan" userId="18da4c67-dd89-43a7-9856-8592f867a23c" providerId="ADAL" clId="{F74061CB-7513-4000-AFCF-46D87345FCFF}" dt="2021-01-31T21:30:18.808" v="2" actId="47"/>
        <pc:sldMkLst>
          <pc:docMk/>
          <pc:sldMk cId="2791907706" sldId="932"/>
        </pc:sldMkLst>
      </pc:sldChg>
      <pc:sldChg chg="modSp add mod">
        <pc:chgData name="Roth, Dan" userId="18da4c67-dd89-43a7-9856-8592f867a23c" providerId="ADAL" clId="{F74061CB-7513-4000-AFCF-46D87345FCFF}" dt="2021-02-01T04:24:27.527" v="2979" actId="20577"/>
        <pc:sldMkLst>
          <pc:docMk/>
          <pc:sldMk cId="1593244932" sldId="934"/>
        </pc:sldMkLst>
        <pc:spChg chg="mod">
          <ac:chgData name="Roth, Dan" userId="18da4c67-dd89-43a7-9856-8592f867a23c" providerId="ADAL" clId="{F74061CB-7513-4000-AFCF-46D87345FCFF}" dt="2021-02-01T04:18:14.465" v="2971" actId="208"/>
          <ac:spMkLst>
            <pc:docMk/>
            <pc:sldMk cId="1593244932" sldId="934"/>
            <ac:spMk id="9" creationId="{5E45DA36-E78B-42C7-9459-6C425200684E}"/>
          </ac:spMkLst>
        </pc:spChg>
        <pc:spChg chg="mod">
          <ac:chgData name="Roth, Dan" userId="18da4c67-dd89-43a7-9856-8592f867a23c" providerId="ADAL" clId="{F74061CB-7513-4000-AFCF-46D87345FCFF}" dt="2021-02-01T04:24:27.527" v="2979" actId="20577"/>
          <ac:spMkLst>
            <pc:docMk/>
            <pc:sldMk cId="1593244932" sldId="934"/>
            <ac:spMk id="11" creationId="{F762030A-91BA-4DDC-988C-2802793BE91B}"/>
          </ac:spMkLst>
        </pc:spChg>
      </pc:sldChg>
      <pc:sldChg chg="add del">
        <pc:chgData name="Roth, Dan" userId="18da4c67-dd89-43a7-9856-8592f867a23c" providerId="ADAL" clId="{F74061CB-7513-4000-AFCF-46D87345FCFF}" dt="2021-02-01T04:41:36.864" v="3348" actId="47"/>
        <pc:sldMkLst>
          <pc:docMk/>
          <pc:sldMk cId="613217892" sldId="937"/>
        </pc:sldMkLst>
      </pc:sldChg>
      <pc:sldChg chg="add">
        <pc:chgData name="Roth, Dan" userId="18da4c67-dd89-43a7-9856-8592f867a23c" providerId="ADAL" clId="{F74061CB-7513-4000-AFCF-46D87345FCFF}" dt="2021-02-01T05:00:41.446" v="3598"/>
        <pc:sldMkLst>
          <pc:docMk/>
          <pc:sldMk cId="3669995244" sldId="945"/>
        </pc:sldMkLst>
      </pc:sldChg>
      <pc:sldChg chg="addSp delSp modSp add mod modClrScheme chgLayout">
        <pc:chgData name="Roth, Dan" userId="18da4c67-dd89-43a7-9856-8592f867a23c" providerId="ADAL" clId="{F74061CB-7513-4000-AFCF-46D87345FCFF}" dt="2021-02-01T05:17:20.948" v="3723" actId="208"/>
        <pc:sldMkLst>
          <pc:docMk/>
          <pc:sldMk cId="4075813544" sldId="1055"/>
        </pc:sldMkLst>
        <pc:spChg chg="add mod ord">
          <ac:chgData name="Roth, Dan" userId="18da4c67-dd89-43a7-9856-8592f867a23c" providerId="ADAL" clId="{F74061CB-7513-4000-AFCF-46D87345FCFF}" dt="2021-02-01T05:17:05.196" v="3720" actId="27636"/>
          <ac:spMkLst>
            <pc:docMk/>
            <pc:sldMk cId="4075813544" sldId="1055"/>
            <ac:spMk id="2" creationId="{2922868A-D184-4AC8-A39D-536DBBA2F1C8}"/>
          </ac:spMkLst>
        </pc:spChg>
        <pc:spChg chg="del mod ord">
          <ac:chgData name="Roth, Dan" userId="18da4c67-dd89-43a7-9856-8592f867a23c" providerId="ADAL" clId="{F74061CB-7513-4000-AFCF-46D87345FCFF}" dt="2021-02-01T05:17:14.453" v="3721" actId="478"/>
          <ac:spMkLst>
            <pc:docMk/>
            <pc:sldMk cId="4075813544" sldId="1055"/>
            <ac:spMk id="4" creationId="{00000000-0000-0000-0000-000000000000}"/>
          </ac:spMkLst>
        </pc:spChg>
        <pc:spChg chg="del mod">
          <ac:chgData name="Roth, Dan" userId="18da4c67-dd89-43a7-9856-8592f867a23c" providerId="ADAL" clId="{F74061CB-7513-4000-AFCF-46D87345FCFF}" dt="2021-02-01T05:16:49.837" v="3716" actId="478"/>
          <ac:spMkLst>
            <pc:docMk/>
            <pc:sldMk cId="4075813544" sldId="1055"/>
            <ac:spMk id="65538" creationId="{00000000-0000-0000-0000-000000000000}"/>
          </ac:spMkLst>
        </pc:spChg>
        <pc:spChg chg="mod">
          <ac:chgData name="Roth, Dan" userId="18da4c67-dd89-43a7-9856-8592f867a23c" providerId="ADAL" clId="{F74061CB-7513-4000-AFCF-46D87345FCFF}" dt="2021-02-01T05:17:20.948" v="3723" actId="208"/>
          <ac:spMkLst>
            <pc:docMk/>
            <pc:sldMk cId="4075813544" sldId="1055"/>
            <ac:spMk id="1187856" creationId="{00000000-0000-0000-0000-000000000000}"/>
          </ac:spMkLst>
        </pc:spChg>
      </pc:sldChg>
      <pc:sldChg chg="modSp add mod">
        <pc:chgData name="Roth, Dan" userId="18da4c67-dd89-43a7-9856-8592f867a23c" providerId="ADAL" clId="{F74061CB-7513-4000-AFCF-46D87345FCFF}" dt="2021-02-01T05:17:47.474" v="3725" actId="208"/>
        <pc:sldMkLst>
          <pc:docMk/>
          <pc:sldMk cId="2522988589" sldId="1056"/>
        </pc:sldMkLst>
        <pc:spChg chg="mod">
          <ac:chgData name="Roth, Dan" userId="18da4c67-dd89-43a7-9856-8592f867a23c" providerId="ADAL" clId="{F74061CB-7513-4000-AFCF-46D87345FCFF}" dt="2021-02-01T05:17:47.474" v="3725" actId="208"/>
          <ac:spMkLst>
            <pc:docMk/>
            <pc:sldMk cId="2522988589" sldId="1056"/>
            <ac:spMk id="2" creationId="{00000000-0000-0000-0000-000000000000}"/>
          </ac:spMkLst>
        </pc:spChg>
        <pc:spChg chg="mod">
          <ac:chgData name="Roth, Dan" userId="18da4c67-dd89-43a7-9856-8592f867a23c" providerId="ADAL" clId="{F74061CB-7513-4000-AFCF-46D87345FCFF}" dt="2021-02-01T05:17:47.474" v="3725" actId="208"/>
          <ac:spMkLst>
            <pc:docMk/>
            <pc:sldMk cId="2522988589" sldId="1056"/>
            <ac:spMk id="7" creationId="{00000000-0000-0000-0000-000000000000}"/>
          </ac:spMkLst>
        </pc:spChg>
        <pc:spChg chg="mod">
          <ac:chgData name="Roth, Dan" userId="18da4c67-dd89-43a7-9856-8592f867a23c" providerId="ADAL" clId="{F74061CB-7513-4000-AFCF-46D87345FCFF}" dt="2021-02-01T05:17:47.474" v="3725" actId="208"/>
          <ac:spMkLst>
            <pc:docMk/>
            <pc:sldMk cId="2522988589" sldId="1056"/>
            <ac:spMk id="6152" creationId="{00000000-0000-0000-0000-000000000000}"/>
          </ac:spMkLst>
        </pc:spChg>
      </pc:sldChg>
      <pc:sldChg chg="addSp delSp modSp add mod modClrScheme chgLayout">
        <pc:chgData name="Roth, Dan" userId="18da4c67-dd89-43a7-9856-8592f867a23c" providerId="ADAL" clId="{F74061CB-7513-4000-AFCF-46D87345FCFF}" dt="2021-02-01T05:19:39.796" v="3767" actId="478"/>
        <pc:sldMkLst>
          <pc:docMk/>
          <pc:sldMk cId="3035344032" sldId="1057"/>
        </pc:sldMkLst>
        <pc:spChg chg="mod">
          <ac:chgData name="Roth, Dan" userId="18da4c67-dd89-43a7-9856-8592f867a23c" providerId="ADAL" clId="{F74061CB-7513-4000-AFCF-46D87345FCFF}" dt="2021-02-01T05:19:34.459" v="3766" actId="1038"/>
          <ac:spMkLst>
            <pc:docMk/>
            <pc:sldMk cId="3035344032" sldId="1057"/>
            <ac:spMk id="2" creationId="{00000000-0000-0000-0000-000000000000}"/>
          </ac:spMkLst>
        </pc:spChg>
        <pc:spChg chg="mod ord">
          <ac:chgData name="Roth, Dan" userId="18da4c67-dd89-43a7-9856-8592f867a23c" providerId="ADAL" clId="{F74061CB-7513-4000-AFCF-46D87345FCFF}" dt="2021-02-01T05:19:16.253" v="3727" actId="6264"/>
          <ac:spMkLst>
            <pc:docMk/>
            <pc:sldMk cId="3035344032" sldId="1057"/>
            <ac:spMk id="3" creationId="{00000000-0000-0000-0000-000000000000}"/>
          </ac:spMkLst>
        </pc:spChg>
        <pc:spChg chg="mod">
          <ac:chgData name="Roth, Dan" userId="18da4c67-dd89-43a7-9856-8592f867a23c" providerId="ADAL" clId="{F74061CB-7513-4000-AFCF-46D87345FCFF}" dt="2021-02-01T05:19:34.459" v="3766" actId="1038"/>
          <ac:spMkLst>
            <pc:docMk/>
            <pc:sldMk cId="3035344032" sldId="1057"/>
            <ac:spMk id="4" creationId="{00000000-0000-0000-0000-000000000000}"/>
          </ac:spMkLst>
        </pc:spChg>
        <pc:spChg chg="add del mod">
          <ac:chgData name="Roth, Dan" userId="18da4c67-dd89-43a7-9856-8592f867a23c" providerId="ADAL" clId="{F74061CB-7513-4000-AFCF-46D87345FCFF}" dt="2021-02-01T05:19:16.253" v="3727" actId="6264"/>
          <ac:spMkLst>
            <pc:docMk/>
            <pc:sldMk cId="3035344032" sldId="1057"/>
            <ac:spMk id="5" creationId="{3B9484A3-2444-4E5C-9C97-72CE9159DBBB}"/>
          </ac:spMkLst>
        </pc:spChg>
        <pc:spChg chg="add del mod">
          <ac:chgData name="Roth, Dan" userId="18da4c67-dd89-43a7-9856-8592f867a23c" providerId="ADAL" clId="{F74061CB-7513-4000-AFCF-46D87345FCFF}" dt="2021-02-01T05:19:16.253" v="3727" actId="6264"/>
          <ac:spMkLst>
            <pc:docMk/>
            <pc:sldMk cId="3035344032" sldId="1057"/>
            <ac:spMk id="6" creationId="{AD963331-6A52-4C0B-B752-E5C1FE1B8828}"/>
          </ac:spMkLst>
        </pc:spChg>
        <pc:spChg chg="del mod ord">
          <ac:chgData name="Roth, Dan" userId="18da4c67-dd89-43a7-9856-8592f867a23c" providerId="ADAL" clId="{F74061CB-7513-4000-AFCF-46D87345FCFF}" dt="2021-02-01T05:19:39.796" v="3767" actId="478"/>
          <ac:spMkLst>
            <pc:docMk/>
            <pc:sldMk cId="3035344032" sldId="1057"/>
            <ac:spMk id="7" creationId="{00000000-0000-0000-0000-000000000000}"/>
          </ac:spMkLst>
        </pc:spChg>
        <pc:spChg chg="add del mod">
          <ac:chgData name="Roth, Dan" userId="18da4c67-dd89-43a7-9856-8592f867a23c" providerId="ADAL" clId="{F74061CB-7513-4000-AFCF-46D87345FCFF}" dt="2021-02-01T05:19:16.253" v="3727" actId="6264"/>
          <ac:spMkLst>
            <pc:docMk/>
            <pc:sldMk cId="3035344032" sldId="1057"/>
            <ac:spMk id="8" creationId="{2BD3F2F2-51FF-4520-9E2D-B4787F923AAC}"/>
          </ac:spMkLst>
        </pc:spChg>
        <pc:spChg chg="mod ord">
          <ac:chgData name="Roth, Dan" userId="18da4c67-dd89-43a7-9856-8592f867a23c" providerId="ADAL" clId="{F74061CB-7513-4000-AFCF-46D87345FCFF}" dt="2021-02-01T05:19:16.253" v="3727" actId="6264"/>
          <ac:spMkLst>
            <pc:docMk/>
            <pc:sldMk cId="3035344032" sldId="1057"/>
            <ac:spMk id="67587" creationId="{00000000-0000-0000-0000-000000000000}"/>
          </ac:spMkLst>
        </pc:spChg>
      </pc:sldChg>
      <pc:sldChg chg="delSp modSp add modAnim modNotes">
        <pc:chgData name="Roth, Dan" userId="18da4c67-dd89-43a7-9856-8592f867a23c" providerId="ADAL" clId="{F74061CB-7513-4000-AFCF-46D87345FCFF}" dt="2021-02-01T05:19:58.595" v="3769" actId="208"/>
        <pc:sldMkLst>
          <pc:docMk/>
          <pc:sldMk cId="1204456912" sldId="1058"/>
        </pc:sldMkLst>
        <pc:spChg chg="del">
          <ac:chgData name="Roth, Dan" userId="18da4c67-dd89-43a7-9856-8592f867a23c" providerId="ADAL" clId="{F74061CB-7513-4000-AFCF-46D87345FCFF}" dt="2021-02-01T05:19:53.384" v="3768" actId="478"/>
          <ac:spMkLst>
            <pc:docMk/>
            <pc:sldMk cId="1204456912" sldId="1058"/>
            <ac:spMk id="1265674" creationId="{00000000-0000-0000-0000-000000000000}"/>
          </ac:spMkLst>
        </pc:spChg>
        <pc:spChg chg="mod">
          <ac:chgData name="Roth, Dan" userId="18da4c67-dd89-43a7-9856-8592f867a23c" providerId="ADAL" clId="{F74061CB-7513-4000-AFCF-46D87345FCFF}" dt="2021-02-01T05:19:58.595" v="3769" actId="208"/>
          <ac:spMkLst>
            <pc:docMk/>
            <pc:sldMk cId="1204456912" sldId="1058"/>
            <ac:spMk id="1265677" creationId="{00000000-0000-0000-0000-000000000000}"/>
          </ac:spMkLst>
        </pc:spChg>
      </pc:sldChg>
      <pc:sldChg chg="addSp delSp modSp add mod modAnim chgLayout">
        <pc:chgData name="Roth, Dan" userId="18da4c67-dd89-43a7-9856-8592f867a23c" providerId="ADAL" clId="{F74061CB-7513-4000-AFCF-46D87345FCFF}" dt="2021-02-01T05:24:06.399" v="3785"/>
        <pc:sldMkLst>
          <pc:docMk/>
          <pc:sldMk cId="2788349748" sldId="1059"/>
        </pc:sldMkLst>
        <pc:spChg chg="add del mod ord">
          <ac:chgData name="Roth, Dan" userId="18da4c67-dd89-43a7-9856-8592f867a23c" providerId="ADAL" clId="{F74061CB-7513-4000-AFCF-46D87345FCFF}" dt="2021-02-01T05:21:08.655" v="3775" actId="700"/>
          <ac:spMkLst>
            <pc:docMk/>
            <pc:sldMk cId="2788349748" sldId="1059"/>
            <ac:spMk id="2" creationId="{C5EEE427-927D-4C5E-9E68-016835647A85}"/>
          </ac:spMkLst>
        </pc:spChg>
        <pc:spChg chg="add mod ord">
          <ac:chgData name="Roth, Dan" userId="18da4c67-dd89-43a7-9856-8592f867a23c" providerId="ADAL" clId="{F74061CB-7513-4000-AFCF-46D87345FCFF}" dt="2021-02-01T05:23:49.266" v="3782" actId="6264"/>
          <ac:spMkLst>
            <pc:docMk/>
            <pc:sldMk cId="2788349748" sldId="1059"/>
            <ac:spMk id="4" creationId="{F1BBE6AC-AE3F-45C6-84D5-D56175B4F21D}"/>
          </ac:spMkLst>
        </pc:spChg>
        <pc:spChg chg="del mod ord">
          <ac:chgData name="Roth, Dan" userId="18da4c67-dd89-43a7-9856-8592f867a23c" providerId="ADAL" clId="{F74061CB-7513-4000-AFCF-46D87345FCFF}" dt="2021-02-01T05:21:51.276" v="3776" actId="478"/>
          <ac:spMkLst>
            <pc:docMk/>
            <pc:sldMk cId="2788349748" sldId="1059"/>
            <ac:spMk id="5" creationId="{00000000-0000-0000-0000-000000000000}"/>
          </ac:spMkLst>
        </pc:spChg>
        <pc:spChg chg="add del mod">
          <ac:chgData name="Roth, Dan" userId="18da4c67-dd89-43a7-9856-8592f867a23c" providerId="ADAL" clId="{F74061CB-7513-4000-AFCF-46D87345FCFF}" dt="2021-02-01T05:23:49.266" v="3782" actId="6264"/>
          <ac:spMkLst>
            <pc:docMk/>
            <pc:sldMk cId="2788349748" sldId="1059"/>
            <ac:spMk id="6" creationId="{65192781-5345-48DC-A4C5-C9A9862AE8A6}"/>
          </ac:spMkLst>
        </pc:spChg>
        <pc:spChg chg="add del mod">
          <ac:chgData name="Roth, Dan" userId="18da4c67-dd89-43a7-9856-8592f867a23c" providerId="ADAL" clId="{F74061CB-7513-4000-AFCF-46D87345FCFF}" dt="2021-02-01T05:23:49.266" v="3782" actId="6264"/>
          <ac:spMkLst>
            <pc:docMk/>
            <pc:sldMk cId="2788349748" sldId="1059"/>
            <ac:spMk id="7" creationId="{DCA6B432-166A-4026-8DBD-A77709EB40D6}"/>
          </ac:spMkLst>
        </pc:spChg>
        <pc:spChg chg="mod">
          <ac:chgData name="Roth, Dan" userId="18da4c67-dd89-43a7-9856-8592f867a23c" providerId="ADAL" clId="{F74061CB-7513-4000-AFCF-46D87345FCFF}" dt="2021-02-01T05:23:03.071" v="3781" actId="208"/>
          <ac:spMkLst>
            <pc:docMk/>
            <pc:sldMk cId="2788349748" sldId="1059"/>
            <ac:spMk id="13" creationId="{00000000-0000-0000-0000-000000000000}"/>
          </ac:spMkLst>
        </pc:spChg>
        <pc:spChg chg="mod">
          <ac:chgData name="Roth, Dan" userId="18da4c67-dd89-43a7-9856-8592f867a23c" providerId="ADAL" clId="{F74061CB-7513-4000-AFCF-46D87345FCFF}" dt="2021-02-01T05:23:03.071" v="3781" actId="208"/>
          <ac:spMkLst>
            <pc:docMk/>
            <pc:sldMk cId="2788349748" sldId="1059"/>
            <ac:spMk id="14" creationId="{00000000-0000-0000-0000-000000000000}"/>
          </ac:spMkLst>
        </pc:spChg>
        <pc:spChg chg="mod">
          <ac:chgData name="Roth, Dan" userId="18da4c67-dd89-43a7-9856-8592f867a23c" providerId="ADAL" clId="{F74061CB-7513-4000-AFCF-46D87345FCFF}" dt="2021-02-01T05:23:03.071" v="3781" actId="208"/>
          <ac:spMkLst>
            <pc:docMk/>
            <pc:sldMk cId="2788349748" sldId="1059"/>
            <ac:spMk id="15" creationId="{00000000-0000-0000-0000-000000000000}"/>
          </ac:spMkLst>
        </pc:spChg>
        <pc:spChg chg="mod ord">
          <ac:chgData name="Roth, Dan" userId="18da4c67-dd89-43a7-9856-8592f867a23c" providerId="ADAL" clId="{F74061CB-7513-4000-AFCF-46D87345FCFF}" dt="2021-02-01T05:23:55.472" v="3784" actId="404"/>
          <ac:spMkLst>
            <pc:docMk/>
            <pc:sldMk cId="2788349748" sldId="1059"/>
            <ac:spMk id="69635" creationId="{00000000-0000-0000-0000-000000000000}"/>
          </ac:spMkLst>
        </pc:spChg>
        <pc:spChg chg="mod">
          <ac:chgData name="Roth, Dan" userId="18da4c67-dd89-43a7-9856-8592f867a23c" providerId="ADAL" clId="{F74061CB-7513-4000-AFCF-46D87345FCFF}" dt="2021-02-01T05:23:03.071" v="3781" actId="208"/>
          <ac:spMkLst>
            <pc:docMk/>
            <pc:sldMk cId="2788349748" sldId="1059"/>
            <ac:spMk id="1171460" creationId="{00000000-0000-0000-0000-000000000000}"/>
          </ac:spMkLst>
        </pc:spChg>
        <pc:spChg chg="mod">
          <ac:chgData name="Roth, Dan" userId="18da4c67-dd89-43a7-9856-8592f867a23c" providerId="ADAL" clId="{F74061CB-7513-4000-AFCF-46D87345FCFF}" dt="2021-02-01T05:23:03.071" v="3781" actId="208"/>
          <ac:spMkLst>
            <pc:docMk/>
            <pc:sldMk cId="2788349748" sldId="1059"/>
            <ac:spMk id="1171465" creationId="{00000000-0000-0000-0000-000000000000}"/>
          </ac:spMkLst>
        </pc:spChg>
        <pc:spChg chg="del">
          <ac:chgData name="Roth, Dan" userId="18da4c67-dd89-43a7-9856-8592f867a23c" providerId="ADAL" clId="{F74061CB-7513-4000-AFCF-46D87345FCFF}" dt="2021-02-01T05:22:48.299" v="3779" actId="478"/>
          <ac:spMkLst>
            <pc:docMk/>
            <pc:sldMk cId="2788349748" sldId="1059"/>
            <ac:spMk id="1171467" creationId="{00000000-0000-0000-0000-000000000000}"/>
          </ac:spMkLst>
        </pc:spChg>
      </pc:sldChg>
      <pc:sldChg chg="add del">
        <pc:chgData name="Roth, Dan" userId="18da4c67-dd89-43a7-9856-8592f867a23c" providerId="ADAL" clId="{F74061CB-7513-4000-AFCF-46D87345FCFF}" dt="2021-02-01T05:25:01.762" v="3786" actId="47"/>
        <pc:sldMkLst>
          <pc:docMk/>
          <pc:sldMk cId="239513784" sldId="1060"/>
        </pc:sldMkLst>
      </pc:sldChg>
      <pc:sldChg chg="delSp modSp add mod">
        <pc:chgData name="Roth, Dan" userId="18da4c67-dd89-43a7-9856-8592f867a23c" providerId="ADAL" clId="{F74061CB-7513-4000-AFCF-46D87345FCFF}" dt="2021-02-01T05:25:55.392" v="3791" actId="404"/>
        <pc:sldMkLst>
          <pc:docMk/>
          <pc:sldMk cId="657674513" sldId="1061"/>
        </pc:sldMkLst>
        <pc:spChg chg="del">
          <ac:chgData name="Roth, Dan" userId="18da4c67-dd89-43a7-9856-8592f867a23c" providerId="ADAL" clId="{F74061CB-7513-4000-AFCF-46D87345FCFF}" dt="2021-02-01T05:25:38.626" v="3790" actId="478"/>
          <ac:spMkLst>
            <pc:docMk/>
            <pc:sldMk cId="657674513" sldId="1061"/>
            <ac:spMk id="4" creationId="{00000000-0000-0000-0000-000000000000}"/>
          </ac:spMkLst>
        </pc:spChg>
        <pc:spChg chg="mod">
          <ac:chgData name="Roth, Dan" userId="18da4c67-dd89-43a7-9856-8592f867a23c" providerId="ADAL" clId="{F74061CB-7513-4000-AFCF-46D87345FCFF}" dt="2021-02-01T05:25:55.392" v="3791" actId="404"/>
          <ac:spMkLst>
            <pc:docMk/>
            <pc:sldMk cId="657674513" sldId="1061"/>
            <ac:spMk id="39939" creationId="{00000000-0000-0000-0000-000000000000}"/>
          </ac:spMkLst>
        </pc:spChg>
        <pc:spChg chg="mod">
          <ac:chgData name="Roth, Dan" userId="18da4c67-dd89-43a7-9856-8592f867a23c" providerId="ADAL" clId="{F74061CB-7513-4000-AFCF-46D87345FCFF}" dt="2021-02-01T05:25:26.805" v="3789" actId="207"/>
          <ac:spMkLst>
            <pc:docMk/>
            <pc:sldMk cId="657674513" sldId="1061"/>
            <ac:spMk id="39942" creationId="{00000000-0000-0000-0000-000000000000}"/>
          </ac:spMkLst>
        </pc:spChg>
        <pc:spChg chg="mod">
          <ac:chgData name="Roth, Dan" userId="18da4c67-dd89-43a7-9856-8592f867a23c" providerId="ADAL" clId="{F74061CB-7513-4000-AFCF-46D87345FCFF}" dt="2021-02-01T05:25:11.523" v="3787" actId="207"/>
          <ac:spMkLst>
            <pc:docMk/>
            <pc:sldMk cId="657674513" sldId="1061"/>
            <ac:spMk id="39950" creationId="{00000000-0000-0000-0000-000000000000}"/>
          </ac:spMkLst>
        </pc:spChg>
      </pc:sldChg>
      <pc:sldChg chg="add">
        <pc:chgData name="Roth, Dan" userId="18da4c67-dd89-43a7-9856-8592f867a23c" providerId="ADAL" clId="{F74061CB-7513-4000-AFCF-46D87345FCFF}" dt="2021-02-01T05:02:27.481" v="3599"/>
        <pc:sldMkLst>
          <pc:docMk/>
          <pc:sldMk cId="2527546393" sldId="1269"/>
        </pc:sldMkLst>
      </pc:sldChg>
      <pc:sldChg chg="add">
        <pc:chgData name="Roth, Dan" userId="18da4c67-dd89-43a7-9856-8592f867a23c" providerId="ADAL" clId="{F74061CB-7513-4000-AFCF-46D87345FCFF}" dt="2021-02-01T05:00:41.446" v="3598"/>
        <pc:sldMkLst>
          <pc:docMk/>
          <pc:sldMk cId="1951640376" sldId="1277"/>
        </pc:sldMkLst>
      </pc:sldChg>
      <pc:sldChg chg="add del">
        <pc:chgData name="Roth, Dan" userId="18da4c67-dd89-43a7-9856-8592f867a23c" providerId="ADAL" clId="{F74061CB-7513-4000-AFCF-46D87345FCFF}" dt="2021-01-31T21:30:18.808" v="2" actId="47"/>
        <pc:sldMkLst>
          <pc:docMk/>
          <pc:sldMk cId="1245941064" sldId="1410"/>
        </pc:sldMkLst>
      </pc:sldChg>
      <pc:sldChg chg="add del">
        <pc:chgData name="Roth, Dan" userId="18da4c67-dd89-43a7-9856-8592f867a23c" providerId="ADAL" clId="{F74061CB-7513-4000-AFCF-46D87345FCFF}" dt="2021-01-31T21:30:18.808" v="2" actId="47"/>
        <pc:sldMkLst>
          <pc:docMk/>
          <pc:sldMk cId="2672728247" sldId="1411"/>
        </pc:sldMkLst>
      </pc:sldChg>
      <pc:sldChg chg="add ord">
        <pc:chgData name="Roth, Dan" userId="18da4c67-dd89-43a7-9856-8592f867a23c" providerId="ADAL" clId="{F74061CB-7513-4000-AFCF-46D87345FCFF}" dt="2021-02-01T05:06:42.048" v="3602" actId="20578"/>
        <pc:sldMkLst>
          <pc:docMk/>
          <pc:sldMk cId="0" sldId="1433"/>
        </pc:sldMkLst>
      </pc:sldChg>
      <pc:sldChg chg="add">
        <pc:chgData name="Roth, Dan" userId="18da4c67-dd89-43a7-9856-8592f867a23c" providerId="ADAL" clId="{F74061CB-7513-4000-AFCF-46D87345FCFF}" dt="2021-02-01T03:52:01.913" v="2370"/>
        <pc:sldMkLst>
          <pc:docMk/>
          <pc:sldMk cId="0" sldId="1436"/>
        </pc:sldMkLst>
      </pc:sldChg>
      <pc:sldChg chg="modSp add mod">
        <pc:chgData name="Roth, Dan" userId="18da4c67-dd89-43a7-9856-8592f867a23c" providerId="ADAL" clId="{F74061CB-7513-4000-AFCF-46D87345FCFF}" dt="2021-02-01T03:53:57.951" v="2388" actId="6549"/>
        <pc:sldMkLst>
          <pc:docMk/>
          <pc:sldMk cId="1283947035" sldId="1438"/>
        </pc:sldMkLst>
        <pc:spChg chg="mod">
          <ac:chgData name="Roth, Dan" userId="18da4c67-dd89-43a7-9856-8592f867a23c" providerId="ADAL" clId="{F74061CB-7513-4000-AFCF-46D87345FCFF}" dt="2021-02-01T03:53:57.951" v="2388" actId="6549"/>
          <ac:spMkLst>
            <pc:docMk/>
            <pc:sldMk cId="1283947035" sldId="1438"/>
            <ac:spMk id="3" creationId="{9BA6622F-4FB8-46F2-AA5F-C6F50C21103E}"/>
          </ac:spMkLst>
        </pc:spChg>
      </pc:sldChg>
      <pc:sldChg chg="add del">
        <pc:chgData name="Roth, Dan" userId="18da4c67-dd89-43a7-9856-8592f867a23c" providerId="ADAL" clId="{F74061CB-7513-4000-AFCF-46D87345FCFF}" dt="2021-01-31T21:30:18.808" v="2" actId="47"/>
        <pc:sldMkLst>
          <pc:docMk/>
          <pc:sldMk cId="2864819510" sldId="1441"/>
        </pc:sldMkLst>
      </pc:sldChg>
      <pc:sldChg chg="add">
        <pc:chgData name="Roth, Dan" userId="18da4c67-dd89-43a7-9856-8592f867a23c" providerId="ADAL" clId="{F74061CB-7513-4000-AFCF-46D87345FCFF}" dt="2021-01-31T23:05:16.857" v="14"/>
        <pc:sldMkLst>
          <pc:docMk/>
          <pc:sldMk cId="1616561425" sldId="1442"/>
        </pc:sldMkLst>
      </pc:sldChg>
      <pc:sldChg chg="add del">
        <pc:chgData name="Roth, Dan" userId="18da4c67-dd89-43a7-9856-8592f867a23c" providerId="ADAL" clId="{F74061CB-7513-4000-AFCF-46D87345FCFF}" dt="2021-01-31T21:30:18.808" v="2" actId="47"/>
        <pc:sldMkLst>
          <pc:docMk/>
          <pc:sldMk cId="3613563112" sldId="1442"/>
        </pc:sldMkLst>
      </pc:sldChg>
      <pc:sldChg chg="add del">
        <pc:chgData name="Roth, Dan" userId="18da4c67-dd89-43a7-9856-8592f867a23c" providerId="ADAL" clId="{F74061CB-7513-4000-AFCF-46D87345FCFF}" dt="2021-01-31T21:30:18.808" v="2" actId="47"/>
        <pc:sldMkLst>
          <pc:docMk/>
          <pc:sldMk cId="3998438273" sldId="1450"/>
        </pc:sldMkLst>
      </pc:sldChg>
      <pc:sldChg chg="add">
        <pc:chgData name="Roth, Dan" userId="18da4c67-dd89-43a7-9856-8592f867a23c" providerId="ADAL" clId="{F74061CB-7513-4000-AFCF-46D87345FCFF}" dt="2021-02-01T05:03:22.984" v="3600"/>
        <pc:sldMkLst>
          <pc:docMk/>
          <pc:sldMk cId="2583938766" sldId="1460"/>
        </pc:sldMkLst>
      </pc:sldChg>
      <pc:sldChg chg="add del">
        <pc:chgData name="Roth, Dan" userId="18da4c67-dd89-43a7-9856-8592f867a23c" providerId="ADAL" clId="{F74061CB-7513-4000-AFCF-46D87345FCFF}" dt="2021-01-31T21:30:18.808" v="2" actId="47"/>
        <pc:sldMkLst>
          <pc:docMk/>
          <pc:sldMk cId="2919447387" sldId="1479"/>
        </pc:sldMkLst>
      </pc:sldChg>
      <pc:sldChg chg="add ord">
        <pc:chgData name="Roth, Dan" userId="18da4c67-dd89-43a7-9856-8592f867a23c" providerId="ADAL" clId="{F74061CB-7513-4000-AFCF-46D87345FCFF}" dt="2021-02-01T05:06:39.759" v="3601" actId="20578"/>
        <pc:sldMkLst>
          <pc:docMk/>
          <pc:sldMk cId="3216935738" sldId="1565"/>
        </pc:sldMkLst>
      </pc:sldChg>
      <pc:sldChg chg="add del">
        <pc:chgData name="Roth, Dan" userId="18da4c67-dd89-43a7-9856-8592f867a23c" providerId="ADAL" clId="{F74061CB-7513-4000-AFCF-46D87345FCFF}" dt="2021-01-31T21:30:18.808" v="2" actId="47"/>
        <pc:sldMkLst>
          <pc:docMk/>
          <pc:sldMk cId="1574207146" sldId="1566"/>
        </pc:sldMkLst>
      </pc:sldChg>
      <pc:sldChg chg="add del">
        <pc:chgData name="Roth, Dan" userId="18da4c67-dd89-43a7-9856-8592f867a23c" providerId="ADAL" clId="{F74061CB-7513-4000-AFCF-46D87345FCFF}" dt="2021-01-31T21:30:18.808" v="2" actId="47"/>
        <pc:sldMkLst>
          <pc:docMk/>
          <pc:sldMk cId="2760996494" sldId="1567"/>
        </pc:sldMkLst>
      </pc:sldChg>
      <pc:sldChg chg="add del">
        <pc:chgData name="Roth, Dan" userId="18da4c67-dd89-43a7-9856-8592f867a23c" providerId="ADAL" clId="{F74061CB-7513-4000-AFCF-46D87345FCFF}" dt="2021-01-31T21:30:18.808" v="2" actId="47"/>
        <pc:sldMkLst>
          <pc:docMk/>
          <pc:sldMk cId="3374284526" sldId="1568"/>
        </pc:sldMkLst>
      </pc:sldChg>
      <pc:sldChg chg="add del">
        <pc:chgData name="Roth, Dan" userId="18da4c67-dd89-43a7-9856-8592f867a23c" providerId="ADAL" clId="{F74061CB-7513-4000-AFCF-46D87345FCFF}" dt="2021-01-31T21:30:18.808" v="2" actId="47"/>
        <pc:sldMkLst>
          <pc:docMk/>
          <pc:sldMk cId="1032280526" sldId="1569"/>
        </pc:sldMkLst>
      </pc:sldChg>
      <pc:sldChg chg="add del">
        <pc:chgData name="Roth, Dan" userId="18da4c67-dd89-43a7-9856-8592f867a23c" providerId="ADAL" clId="{F74061CB-7513-4000-AFCF-46D87345FCFF}" dt="2021-01-31T21:30:18.808" v="2" actId="47"/>
        <pc:sldMkLst>
          <pc:docMk/>
          <pc:sldMk cId="1136384101" sldId="1570"/>
        </pc:sldMkLst>
      </pc:sldChg>
      <pc:sldChg chg="add del">
        <pc:chgData name="Roth, Dan" userId="18da4c67-dd89-43a7-9856-8592f867a23c" providerId="ADAL" clId="{F74061CB-7513-4000-AFCF-46D87345FCFF}" dt="2021-01-31T21:30:18.808" v="2" actId="47"/>
        <pc:sldMkLst>
          <pc:docMk/>
          <pc:sldMk cId="131440787" sldId="1571"/>
        </pc:sldMkLst>
      </pc:sldChg>
      <pc:sldChg chg="add del">
        <pc:chgData name="Roth, Dan" userId="18da4c67-dd89-43a7-9856-8592f867a23c" providerId="ADAL" clId="{F74061CB-7513-4000-AFCF-46D87345FCFF}" dt="2021-01-31T21:30:18.808" v="2" actId="47"/>
        <pc:sldMkLst>
          <pc:docMk/>
          <pc:sldMk cId="1376409242" sldId="1572"/>
        </pc:sldMkLst>
      </pc:sldChg>
      <pc:sldChg chg="add del">
        <pc:chgData name="Roth, Dan" userId="18da4c67-dd89-43a7-9856-8592f867a23c" providerId="ADAL" clId="{F74061CB-7513-4000-AFCF-46D87345FCFF}" dt="2021-01-31T21:30:08.547" v="1" actId="47"/>
        <pc:sldMkLst>
          <pc:docMk/>
          <pc:sldMk cId="481553510" sldId="1573"/>
        </pc:sldMkLst>
      </pc:sldChg>
      <pc:sldChg chg="addSp modSp add del mod ord modAnim">
        <pc:chgData name="Roth, Dan" userId="18da4c67-dd89-43a7-9856-8592f867a23c" providerId="ADAL" clId="{F74061CB-7513-4000-AFCF-46D87345FCFF}" dt="2021-02-01T19:30:45.491" v="4351"/>
        <pc:sldMkLst>
          <pc:docMk/>
          <pc:sldMk cId="3884612194" sldId="1574"/>
        </pc:sldMkLst>
        <pc:spChg chg="mod">
          <ac:chgData name="Roth, Dan" userId="18da4c67-dd89-43a7-9856-8592f867a23c" providerId="ADAL" clId="{F74061CB-7513-4000-AFCF-46D87345FCFF}" dt="2021-02-01T19:30:19.191" v="4349" actId="1076"/>
          <ac:spMkLst>
            <pc:docMk/>
            <pc:sldMk cId="3884612194" sldId="1574"/>
            <ac:spMk id="8" creationId="{116164B6-C034-4218-A8CD-7B01D95693BD}"/>
          </ac:spMkLst>
        </pc:spChg>
        <pc:spChg chg="add mod">
          <ac:chgData name="Roth, Dan" userId="18da4c67-dd89-43a7-9856-8592f867a23c" providerId="ADAL" clId="{F74061CB-7513-4000-AFCF-46D87345FCFF}" dt="2021-02-01T19:30:22.475" v="4350" actId="1076"/>
          <ac:spMkLst>
            <pc:docMk/>
            <pc:sldMk cId="3884612194" sldId="1574"/>
            <ac:spMk id="9" creationId="{BECB57D7-0A34-47B9-B99F-B32992412745}"/>
          </ac:spMkLst>
        </pc:spChg>
      </pc:sldChg>
      <pc:sldChg chg="addSp modSp new mod ord modAnim">
        <pc:chgData name="Roth, Dan" userId="18da4c67-dd89-43a7-9856-8592f867a23c" providerId="ADAL" clId="{F74061CB-7513-4000-AFCF-46D87345FCFF}" dt="2021-02-01T19:36:46.442" v="4355"/>
        <pc:sldMkLst>
          <pc:docMk/>
          <pc:sldMk cId="334519713" sldId="1575"/>
        </pc:sldMkLst>
        <pc:spChg chg="mod">
          <ac:chgData name="Roth, Dan" userId="18da4c67-dd89-43a7-9856-8592f867a23c" providerId="ADAL" clId="{F74061CB-7513-4000-AFCF-46D87345FCFF}" dt="2021-01-31T23:05:40.207" v="42" actId="20577"/>
          <ac:spMkLst>
            <pc:docMk/>
            <pc:sldMk cId="334519713" sldId="1575"/>
            <ac:spMk id="2" creationId="{A54EF9A4-0F8D-4BE1-8905-8683A86AE163}"/>
          </ac:spMkLst>
        </pc:spChg>
        <pc:spChg chg="mod">
          <ac:chgData name="Roth, Dan" userId="18da4c67-dd89-43a7-9856-8592f867a23c" providerId="ADAL" clId="{F74061CB-7513-4000-AFCF-46D87345FCFF}" dt="2021-01-31T23:33:05.116" v="693" actId="15"/>
          <ac:spMkLst>
            <pc:docMk/>
            <pc:sldMk cId="334519713" sldId="1575"/>
            <ac:spMk id="3" creationId="{14FF0645-575B-49CA-8E97-14C2F252119D}"/>
          </ac:spMkLst>
        </pc:spChg>
        <pc:spChg chg="add mod">
          <ac:chgData name="Roth, Dan" userId="18da4c67-dd89-43a7-9856-8592f867a23c" providerId="ADAL" clId="{F74061CB-7513-4000-AFCF-46D87345FCFF}" dt="2021-01-31T23:34:23.096" v="735" actId="208"/>
          <ac:spMkLst>
            <pc:docMk/>
            <pc:sldMk cId="334519713" sldId="1575"/>
            <ac:spMk id="5" creationId="{6961DC15-2C21-40EE-ADC5-09F7D6CDF58D}"/>
          </ac:spMkLst>
        </pc:spChg>
        <pc:spChg chg="add mod">
          <ac:chgData name="Roth, Dan" userId="18da4c67-dd89-43a7-9856-8592f867a23c" providerId="ADAL" clId="{F74061CB-7513-4000-AFCF-46D87345FCFF}" dt="2021-01-31T23:29:15.900" v="587" actId="208"/>
          <ac:spMkLst>
            <pc:docMk/>
            <pc:sldMk cId="334519713" sldId="1575"/>
            <ac:spMk id="6" creationId="{64283EB5-28D2-43FA-AF88-F029B8585693}"/>
          </ac:spMkLst>
        </pc:spChg>
        <pc:spChg chg="add mod">
          <ac:chgData name="Roth, Dan" userId="18da4c67-dd89-43a7-9856-8592f867a23c" providerId="ADAL" clId="{F74061CB-7513-4000-AFCF-46D87345FCFF}" dt="2021-01-31T23:34:26.175" v="736" actId="208"/>
          <ac:spMkLst>
            <pc:docMk/>
            <pc:sldMk cId="334519713" sldId="1575"/>
            <ac:spMk id="7" creationId="{9DD2EEDF-4744-4F3E-80CD-75A6CCB1C826}"/>
          </ac:spMkLst>
        </pc:spChg>
        <pc:spChg chg="add mod">
          <ac:chgData name="Roth, Dan" userId="18da4c67-dd89-43a7-9856-8592f867a23c" providerId="ADAL" clId="{F74061CB-7513-4000-AFCF-46D87345FCFF}" dt="2021-01-31T23:34:34.396" v="737" actId="1076"/>
          <ac:spMkLst>
            <pc:docMk/>
            <pc:sldMk cId="334519713" sldId="1575"/>
            <ac:spMk id="8" creationId="{7479153C-F60B-438E-A7C8-1663F0C09CDA}"/>
          </ac:spMkLst>
        </pc:spChg>
        <pc:spChg chg="add mod">
          <ac:chgData name="Roth, Dan" userId="18da4c67-dd89-43a7-9856-8592f867a23c" providerId="ADAL" clId="{F74061CB-7513-4000-AFCF-46D87345FCFF}" dt="2021-01-31T23:35:52.318" v="825" actId="14100"/>
          <ac:spMkLst>
            <pc:docMk/>
            <pc:sldMk cId="334519713" sldId="1575"/>
            <ac:spMk id="9" creationId="{64A7FD7D-EC9C-415B-8D4C-A1ADD0D6D5C6}"/>
          </ac:spMkLst>
        </pc:spChg>
        <pc:spChg chg="add mod">
          <ac:chgData name="Roth, Dan" userId="18da4c67-dd89-43a7-9856-8592f867a23c" providerId="ADAL" clId="{F74061CB-7513-4000-AFCF-46D87345FCFF}" dt="2021-01-31T23:35:38.571" v="822" actId="14100"/>
          <ac:spMkLst>
            <pc:docMk/>
            <pc:sldMk cId="334519713" sldId="1575"/>
            <ac:spMk id="10" creationId="{4A2394E5-F580-4024-8719-EF7DE67653E4}"/>
          </ac:spMkLst>
        </pc:spChg>
        <pc:spChg chg="add mod">
          <ac:chgData name="Roth, Dan" userId="18da4c67-dd89-43a7-9856-8592f867a23c" providerId="ADAL" clId="{F74061CB-7513-4000-AFCF-46D87345FCFF}" dt="2021-01-31T23:36:19.638" v="827" actId="14100"/>
          <ac:spMkLst>
            <pc:docMk/>
            <pc:sldMk cId="334519713" sldId="1575"/>
            <ac:spMk id="11" creationId="{3DA26575-CE6A-402C-9FB1-936BDADE50A7}"/>
          </ac:spMkLst>
        </pc:spChg>
        <pc:spChg chg="add mod">
          <ac:chgData name="Roth, Dan" userId="18da4c67-dd89-43a7-9856-8592f867a23c" providerId="ADAL" clId="{F74061CB-7513-4000-AFCF-46D87345FCFF}" dt="2021-01-31T23:36:48.531" v="833" actId="1035"/>
          <ac:spMkLst>
            <pc:docMk/>
            <pc:sldMk cId="334519713" sldId="1575"/>
            <ac:spMk id="12" creationId="{87A60B4F-5036-411C-BC14-C5542B00ECA3}"/>
          </ac:spMkLst>
        </pc:spChg>
        <pc:spChg chg="add mod">
          <ac:chgData name="Roth, Dan" userId="18da4c67-dd89-43a7-9856-8592f867a23c" providerId="ADAL" clId="{F74061CB-7513-4000-AFCF-46D87345FCFF}" dt="2021-01-31T23:43:35.817" v="1008" actId="552"/>
          <ac:spMkLst>
            <pc:docMk/>
            <pc:sldMk cId="334519713" sldId="1575"/>
            <ac:spMk id="13" creationId="{BDEA6F12-610E-4715-96A9-FD94F9C132A6}"/>
          </ac:spMkLst>
        </pc:spChg>
        <pc:spChg chg="add mod">
          <ac:chgData name="Roth, Dan" userId="18da4c67-dd89-43a7-9856-8592f867a23c" providerId="ADAL" clId="{F74061CB-7513-4000-AFCF-46D87345FCFF}" dt="2021-01-31T23:43:35.817" v="1008" actId="552"/>
          <ac:spMkLst>
            <pc:docMk/>
            <pc:sldMk cId="334519713" sldId="1575"/>
            <ac:spMk id="14" creationId="{2AEA8EF3-355D-48B8-BA34-1EA79A48F9A8}"/>
          </ac:spMkLst>
        </pc:spChg>
        <pc:spChg chg="add mod">
          <ac:chgData name="Roth, Dan" userId="18da4c67-dd89-43a7-9856-8592f867a23c" providerId="ADAL" clId="{F74061CB-7513-4000-AFCF-46D87345FCFF}" dt="2021-01-31T23:43:35.817" v="1008" actId="552"/>
          <ac:spMkLst>
            <pc:docMk/>
            <pc:sldMk cId="334519713" sldId="1575"/>
            <ac:spMk id="15" creationId="{35A7A40F-3260-4E85-BED4-04485D3EABA4}"/>
          </ac:spMkLst>
        </pc:spChg>
        <pc:spChg chg="add mod">
          <ac:chgData name="Roth, Dan" userId="18da4c67-dd89-43a7-9856-8592f867a23c" providerId="ADAL" clId="{F74061CB-7513-4000-AFCF-46D87345FCFF}" dt="2021-01-31T23:44:51.023" v="1023" actId="208"/>
          <ac:spMkLst>
            <pc:docMk/>
            <pc:sldMk cId="334519713" sldId="1575"/>
            <ac:spMk id="16" creationId="{C2B399C8-7289-42DB-B5F3-2AD7DE950106}"/>
          </ac:spMkLst>
        </pc:spChg>
      </pc:sldChg>
      <pc:sldChg chg="modSp new mod">
        <pc:chgData name="Roth, Dan" userId="18da4c67-dd89-43a7-9856-8592f867a23c" providerId="ADAL" clId="{F74061CB-7513-4000-AFCF-46D87345FCFF}" dt="2021-02-01T19:37:10.533" v="4377" actId="33524"/>
        <pc:sldMkLst>
          <pc:docMk/>
          <pc:sldMk cId="809814760" sldId="1576"/>
        </pc:sldMkLst>
        <pc:spChg chg="mod">
          <ac:chgData name="Roth, Dan" userId="18da4c67-dd89-43a7-9856-8592f867a23c" providerId="ADAL" clId="{F74061CB-7513-4000-AFCF-46D87345FCFF}" dt="2021-01-31T23:48:20.755" v="1048" actId="20577"/>
          <ac:spMkLst>
            <pc:docMk/>
            <pc:sldMk cId="809814760" sldId="1576"/>
            <ac:spMk id="2" creationId="{A7561A3C-8DBD-43D6-AE7A-CCD364179737}"/>
          </ac:spMkLst>
        </pc:spChg>
        <pc:spChg chg="mod">
          <ac:chgData name="Roth, Dan" userId="18da4c67-dd89-43a7-9856-8592f867a23c" providerId="ADAL" clId="{F74061CB-7513-4000-AFCF-46D87345FCFF}" dt="2021-02-01T19:37:10.533" v="4377" actId="33524"/>
          <ac:spMkLst>
            <pc:docMk/>
            <pc:sldMk cId="809814760" sldId="1576"/>
            <ac:spMk id="3" creationId="{805B4EE4-437A-47ED-92DC-05FE823D8C55}"/>
          </ac:spMkLst>
        </pc:spChg>
      </pc:sldChg>
      <pc:sldChg chg="new del">
        <pc:chgData name="Roth, Dan" userId="18da4c67-dd89-43a7-9856-8592f867a23c" providerId="ADAL" clId="{F74061CB-7513-4000-AFCF-46D87345FCFF}" dt="2021-02-01T03:48:08.664" v="1989" actId="47"/>
        <pc:sldMkLst>
          <pc:docMk/>
          <pc:sldMk cId="2043803091" sldId="1577"/>
        </pc:sldMkLst>
      </pc:sldChg>
      <pc:sldChg chg="modSp new mod">
        <pc:chgData name="Roth, Dan" userId="18da4c67-dd89-43a7-9856-8592f867a23c" providerId="ADAL" clId="{F74061CB-7513-4000-AFCF-46D87345FCFF}" dt="2021-02-01T03:51:24.291" v="2369" actId="20577"/>
        <pc:sldMkLst>
          <pc:docMk/>
          <pc:sldMk cId="3342007742" sldId="1577"/>
        </pc:sldMkLst>
        <pc:spChg chg="mod">
          <ac:chgData name="Roth, Dan" userId="18da4c67-dd89-43a7-9856-8592f867a23c" providerId="ADAL" clId="{F74061CB-7513-4000-AFCF-46D87345FCFF}" dt="2021-02-01T03:48:25.249" v="2012" actId="20577"/>
          <ac:spMkLst>
            <pc:docMk/>
            <pc:sldMk cId="3342007742" sldId="1577"/>
            <ac:spMk id="2" creationId="{29BB8D76-C48B-4D64-B3EB-363B9D275250}"/>
          </ac:spMkLst>
        </pc:spChg>
        <pc:spChg chg="mod">
          <ac:chgData name="Roth, Dan" userId="18da4c67-dd89-43a7-9856-8592f867a23c" providerId="ADAL" clId="{F74061CB-7513-4000-AFCF-46D87345FCFF}" dt="2021-02-01T03:51:24.291" v="2369" actId="20577"/>
          <ac:spMkLst>
            <pc:docMk/>
            <pc:sldMk cId="3342007742" sldId="1577"/>
            <ac:spMk id="3" creationId="{CFDCB5B5-2DD0-4CD1-8FAD-B33171F84F4D}"/>
          </ac:spMkLst>
        </pc:spChg>
      </pc:sldChg>
      <pc:sldChg chg="modSp new mod">
        <pc:chgData name="Roth, Dan" userId="18da4c67-dd89-43a7-9856-8592f867a23c" providerId="ADAL" clId="{F74061CB-7513-4000-AFCF-46D87345FCFF}" dt="2021-02-01T04:15:50.291" v="2968" actId="404"/>
        <pc:sldMkLst>
          <pc:docMk/>
          <pc:sldMk cId="200613624" sldId="1578"/>
        </pc:sldMkLst>
        <pc:spChg chg="mod">
          <ac:chgData name="Roth, Dan" userId="18da4c67-dd89-43a7-9856-8592f867a23c" providerId="ADAL" clId="{F74061CB-7513-4000-AFCF-46D87345FCFF}" dt="2021-02-01T04:11:39.441" v="2438" actId="20577"/>
          <ac:spMkLst>
            <pc:docMk/>
            <pc:sldMk cId="200613624" sldId="1578"/>
            <ac:spMk id="2" creationId="{8E1C9631-DD55-4F81-806D-1CCF0F2773BB}"/>
          </ac:spMkLst>
        </pc:spChg>
        <pc:spChg chg="mod">
          <ac:chgData name="Roth, Dan" userId="18da4c67-dd89-43a7-9856-8592f867a23c" providerId="ADAL" clId="{F74061CB-7513-4000-AFCF-46D87345FCFF}" dt="2021-02-01T04:15:50.291" v="2968" actId="404"/>
          <ac:spMkLst>
            <pc:docMk/>
            <pc:sldMk cId="200613624" sldId="1578"/>
            <ac:spMk id="3" creationId="{92A26579-161F-40F6-8FCF-D72C21D23BC7}"/>
          </ac:spMkLst>
        </pc:spChg>
      </pc:sldChg>
      <pc:sldChg chg="modSp new mod ord">
        <pc:chgData name="Roth, Dan" userId="18da4c67-dd89-43a7-9856-8592f867a23c" providerId="ADAL" clId="{F74061CB-7513-4000-AFCF-46D87345FCFF}" dt="2021-02-01T05:32:11.187" v="4130" actId="20578"/>
        <pc:sldMkLst>
          <pc:docMk/>
          <pc:sldMk cId="1828972147" sldId="1579"/>
        </pc:sldMkLst>
        <pc:spChg chg="mod">
          <ac:chgData name="Roth, Dan" userId="18da4c67-dd89-43a7-9856-8592f867a23c" providerId="ADAL" clId="{F74061CB-7513-4000-AFCF-46D87345FCFF}" dt="2021-02-01T05:07:17.473" v="3646" actId="20577"/>
          <ac:spMkLst>
            <pc:docMk/>
            <pc:sldMk cId="1828972147" sldId="1579"/>
            <ac:spMk id="2" creationId="{AC94B4DD-0A47-4CC5-9254-1492A933F0A1}"/>
          </ac:spMkLst>
        </pc:spChg>
        <pc:spChg chg="mod">
          <ac:chgData name="Roth, Dan" userId="18da4c67-dd89-43a7-9856-8592f867a23c" providerId="ADAL" clId="{F74061CB-7513-4000-AFCF-46D87345FCFF}" dt="2021-02-01T05:27:40.859" v="3992" actId="20577"/>
          <ac:spMkLst>
            <pc:docMk/>
            <pc:sldMk cId="1828972147" sldId="1579"/>
            <ac:spMk id="3" creationId="{E145C251-8C62-4171-B35E-5D9326ADF683}"/>
          </ac:spMkLst>
        </pc:spChg>
      </pc:sldChg>
      <pc:sldChg chg="modSp new mod">
        <pc:chgData name="Roth, Dan" userId="18da4c67-dd89-43a7-9856-8592f867a23c" providerId="ADAL" clId="{F74061CB-7513-4000-AFCF-46D87345FCFF}" dt="2021-02-01T05:29:13.627" v="4018" actId="20577"/>
        <pc:sldMkLst>
          <pc:docMk/>
          <pc:sldMk cId="4084008980" sldId="1580"/>
        </pc:sldMkLst>
        <pc:spChg chg="mod">
          <ac:chgData name="Roth, Dan" userId="18da4c67-dd89-43a7-9856-8592f867a23c" providerId="ADAL" clId="{F74061CB-7513-4000-AFCF-46D87345FCFF}" dt="2021-02-01T05:29:13.627" v="4018" actId="20577"/>
          <ac:spMkLst>
            <pc:docMk/>
            <pc:sldMk cId="4084008980" sldId="1580"/>
            <ac:spMk id="3" creationId="{65C8D7FD-C38D-49F1-B22F-9766E54CC659}"/>
          </ac:spMkLst>
        </pc:spChg>
      </pc:sldChg>
      <pc:sldChg chg="modSp add mod">
        <pc:chgData name="Roth, Dan" userId="18da4c67-dd89-43a7-9856-8592f867a23c" providerId="ADAL" clId="{F74061CB-7513-4000-AFCF-46D87345FCFF}" dt="2021-02-01T05:30:34.595" v="4103" actId="313"/>
        <pc:sldMkLst>
          <pc:docMk/>
          <pc:sldMk cId="2969771924" sldId="1581"/>
        </pc:sldMkLst>
        <pc:spChg chg="mod">
          <ac:chgData name="Roth, Dan" userId="18da4c67-dd89-43a7-9856-8592f867a23c" providerId="ADAL" clId="{F74061CB-7513-4000-AFCF-46D87345FCFF}" dt="2021-02-01T05:30:34.595" v="4103" actId="313"/>
          <ac:spMkLst>
            <pc:docMk/>
            <pc:sldMk cId="2969771924" sldId="1581"/>
            <ac:spMk id="3" creationId="{65C8D7FD-C38D-49F1-B22F-9766E54CC659}"/>
          </ac:spMkLst>
        </pc:spChg>
      </pc:sldChg>
      <pc:sldChg chg="modSp add mod">
        <pc:chgData name="Roth, Dan" userId="18da4c67-dd89-43a7-9856-8592f867a23c" providerId="ADAL" clId="{F74061CB-7513-4000-AFCF-46D87345FCFF}" dt="2021-02-01T05:30:26.467" v="4102" actId="20577"/>
        <pc:sldMkLst>
          <pc:docMk/>
          <pc:sldMk cId="77615780" sldId="1582"/>
        </pc:sldMkLst>
        <pc:spChg chg="mod">
          <ac:chgData name="Roth, Dan" userId="18da4c67-dd89-43a7-9856-8592f867a23c" providerId="ADAL" clId="{F74061CB-7513-4000-AFCF-46D87345FCFF}" dt="2021-02-01T05:30:26.467" v="4102" actId="20577"/>
          <ac:spMkLst>
            <pc:docMk/>
            <pc:sldMk cId="77615780" sldId="1582"/>
            <ac:spMk id="3" creationId="{65C8D7FD-C38D-49F1-B22F-9766E54CC659}"/>
          </ac:spMkLst>
        </pc:spChg>
      </pc:sldChg>
      <pc:sldChg chg="modSp add mod">
        <pc:chgData name="Roth, Dan" userId="18da4c67-dd89-43a7-9856-8592f867a23c" providerId="ADAL" clId="{F74061CB-7513-4000-AFCF-46D87345FCFF}" dt="2021-02-01T05:31:53.026" v="4129" actId="20577"/>
        <pc:sldMkLst>
          <pc:docMk/>
          <pc:sldMk cId="2414305150" sldId="1583"/>
        </pc:sldMkLst>
        <pc:spChg chg="mod">
          <ac:chgData name="Roth, Dan" userId="18da4c67-dd89-43a7-9856-8592f867a23c" providerId="ADAL" clId="{F74061CB-7513-4000-AFCF-46D87345FCFF}" dt="2021-02-01T05:31:53.026" v="4129" actId="20577"/>
          <ac:spMkLst>
            <pc:docMk/>
            <pc:sldMk cId="2414305150" sldId="1583"/>
            <ac:spMk id="3" creationId="{65C8D7FD-C38D-49F1-B22F-9766E54CC659}"/>
          </ac:spMkLst>
        </pc:spChg>
      </pc:sldChg>
      <pc:sldChg chg="modSp add mod">
        <pc:chgData name="Roth, Dan" userId="18da4c67-dd89-43a7-9856-8592f867a23c" providerId="ADAL" clId="{F74061CB-7513-4000-AFCF-46D87345FCFF}" dt="2021-02-01T05:32:23.466" v="4137" actId="20577"/>
        <pc:sldMkLst>
          <pc:docMk/>
          <pc:sldMk cId="1034509584" sldId="1584"/>
        </pc:sldMkLst>
        <pc:spChg chg="mod">
          <ac:chgData name="Roth, Dan" userId="18da4c67-dd89-43a7-9856-8592f867a23c" providerId="ADAL" clId="{F74061CB-7513-4000-AFCF-46D87345FCFF}" dt="2021-02-01T05:32:23.466" v="4137" actId="20577"/>
          <ac:spMkLst>
            <pc:docMk/>
            <pc:sldMk cId="1034509584" sldId="1584"/>
            <ac:spMk id="3" creationId="{65C8D7FD-C38D-49F1-B22F-9766E54CC659}"/>
          </ac:spMkLst>
        </pc:spChg>
      </pc:sldChg>
    </pc:docChg>
  </pc:docChgLst>
  <pc:docChgLst>
    <pc:chgData name="Roth, Dan" userId="18da4c67-dd89-43a7-9856-8592f867a23c" providerId="ADAL" clId="{68932988-7CC3-4A26-B072-9CEA24D72DFB}"/>
    <pc:docChg chg="custSel addSld modSld">
      <pc:chgData name="Roth, Dan" userId="18da4c67-dd89-43a7-9856-8592f867a23c" providerId="ADAL" clId="{68932988-7CC3-4A26-B072-9CEA24D72DFB}" dt="2019-05-19T22:06:25.425" v="348" actId="20577"/>
      <pc:docMkLst>
        <pc:docMk/>
      </pc:docMkLst>
      <pc:sldChg chg="addSp modSp add">
        <pc:chgData name="Roth, Dan" userId="18da4c67-dd89-43a7-9856-8592f867a23c" providerId="ADAL" clId="{68932988-7CC3-4A26-B072-9CEA24D72DFB}" dt="2019-05-19T22:06:25.425" v="348" actId="20577"/>
        <pc:sldMkLst>
          <pc:docMk/>
          <pc:sldMk cId="667283528" sldId="1399"/>
        </pc:sldMkLst>
        <pc:spChg chg="mod">
          <ac:chgData name="Roth, Dan" userId="18da4c67-dd89-43a7-9856-8592f867a23c" providerId="ADAL" clId="{68932988-7CC3-4A26-B072-9CEA24D72DFB}" dt="2019-05-19T21:56:20.160" v="15" actId="20577"/>
          <ac:spMkLst>
            <pc:docMk/>
            <pc:sldMk cId="667283528" sldId="1399"/>
            <ac:spMk id="2" creationId="{B6471208-E70B-4821-8381-28666B9E93F3}"/>
          </ac:spMkLst>
        </pc:spChg>
        <pc:spChg chg="mod">
          <ac:chgData name="Roth, Dan" userId="18da4c67-dd89-43a7-9856-8592f867a23c" providerId="ADAL" clId="{68932988-7CC3-4A26-B072-9CEA24D72DFB}" dt="2019-05-19T22:06:25.425" v="348" actId="20577"/>
          <ac:spMkLst>
            <pc:docMk/>
            <pc:sldMk cId="667283528" sldId="1399"/>
            <ac:spMk id="3" creationId="{752EDD7B-BDE7-47E9-8BA7-E65359C747BE}"/>
          </ac:spMkLst>
        </pc:spChg>
        <pc:picChg chg="add mod">
          <ac:chgData name="Roth, Dan" userId="18da4c67-dd89-43a7-9856-8592f867a23c" providerId="ADAL" clId="{68932988-7CC3-4A26-B072-9CEA24D72DFB}" dt="2019-05-19T22:00:22.029" v="148" actId="1076"/>
          <ac:picMkLst>
            <pc:docMk/>
            <pc:sldMk cId="667283528" sldId="1399"/>
            <ac:picMk id="1026" creationId="{04693A2C-CF09-4DEB-B633-95E092DDCA2B}"/>
          </ac:picMkLst>
        </pc:picChg>
      </pc:sldChg>
    </pc:docChg>
  </pc:docChgLst>
  <pc:docChgLst>
    <pc:chgData name="Roth, Dan" userId="18da4c67-dd89-43a7-9856-8592f867a23c" providerId="ADAL" clId="{F231C210-A8BC-4E70-8EA9-B225B58A1383}"/>
    <pc:docChg chg="delSld modSld sldOrd delSection modSection">
      <pc:chgData name="Roth, Dan" userId="18da4c67-dd89-43a7-9856-8592f867a23c" providerId="ADAL" clId="{F231C210-A8BC-4E70-8EA9-B225B58A1383}" dt="2019-05-31T17:00:49.551" v="15" actId="18676"/>
      <pc:docMkLst>
        <pc:docMk/>
      </pc:docMkLst>
      <pc:sldChg chg="del">
        <pc:chgData name="Roth, Dan" userId="18da4c67-dd89-43a7-9856-8592f867a23c" providerId="ADAL" clId="{F231C210-A8BC-4E70-8EA9-B225B58A1383}" dt="2019-05-31T16:59:56.552" v="9" actId="2696"/>
        <pc:sldMkLst>
          <pc:docMk/>
          <pc:sldMk cId="122013090" sldId="304"/>
        </pc:sldMkLst>
      </pc:sldChg>
      <pc:sldChg chg="del">
        <pc:chgData name="Roth, Dan" userId="18da4c67-dd89-43a7-9856-8592f867a23c" providerId="ADAL" clId="{F231C210-A8BC-4E70-8EA9-B225B58A1383}" dt="2019-05-31T16:59:59.529" v="10" actId="2696"/>
        <pc:sldMkLst>
          <pc:docMk/>
          <pc:sldMk cId="3857214851" sldId="443"/>
        </pc:sldMkLst>
      </pc:sldChg>
      <pc:sldChg chg="del">
        <pc:chgData name="Roth, Dan" userId="18da4c67-dd89-43a7-9856-8592f867a23c" providerId="ADAL" clId="{F231C210-A8BC-4E70-8EA9-B225B58A1383}" dt="2019-05-31T16:56:57.756" v="0" actId="2696"/>
        <pc:sldMkLst>
          <pc:docMk/>
          <pc:sldMk cId="3694448280" sldId="550"/>
        </pc:sldMkLst>
      </pc:sldChg>
      <pc:sldChg chg="del">
        <pc:chgData name="Roth, Dan" userId="18da4c67-dd89-43a7-9856-8592f867a23c" providerId="ADAL" clId="{F231C210-A8BC-4E70-8EA9-B225B58A1383}" dt="2019-05-31T16:59:49.217" v="6" actId="2696"/>
        <pc:sldMkLst>
          <pc:docMk/>
          <pc:sldMk cId="2517633902" sldId="755"/>
        </pc:sldMkLst>
      </pc:sldChg>
      <pc:sldChg chg="del">
        <pc:chgData name="Roth, Dan" userId="18da4c67-dd89-43a7-9856-8592f867a23c" providerId="ADAL" clId="{F231C210-A8BC-4E70-8EA9-B225B58A1383}" dt="2019-05-31T16:59:51.368" v="7" actId="2696"/>
        <pc:sldMkLst>
          <pc:docMk/>
          <pc:sldMk cId="3765521070" sldId="756"/>
        </pc:sldMkLst>
      </pc:sldChg>
      <pc:sldChg chg="del">
        <pc:chgData name="Roth, Dan" userId="18da4c67-dd89-43a7-9856-8592f867a23c" providerId="ADAL" clId="{F231C210-A8BC-4E70-8EA9-B225B58A1383}" dt="2019-05-31T16:59:54.691" v="8" actId="2696"/>
        <pc:sldMkLst>
          <pc:docMk/>
          <pc:sldMk cId="2017268585" sldId="757"/>
        </pc:sldMkLst>
      </pc:sldChg>
      <pc:sldChg chg="del">
        <pc:chgData name="Roth, Dan" userId="18da4c67-dd89-43a7-9856-8592f867a23c" providerId="ADAL" clId="{F231C210-A8BC-4E70-8EA9-B225B58A1383}" dt="2019-05-31T16:59:34.398" v="2" actId="2696"/>
        <pc:sldMkLst>
          <pc:docMk/>
          <pc:sldMk cId="2297970339" sldId="1285"/>
        </pc:sldMkLst>
      </pc:sldChg>
      <pc:sldChg chg="del">
        <pc:chgData name="Roth, Dan" userId="18da4c67-dd89-43a7-9856-8592f867a23c" providerId="ADAL" clId="{F231C210-A8BC-4E70-8EA9-B225B58A1383}" dt="2019-05-31T16:59:36.589" v="3" actId="2696"/>
        <pc:sldMkLst>
          <pc:docMk/>
          <pc:sldMk cId="1942325374" sldId="1286"/>
        </pc:sldMkLst>
      </pc:sldChg>
      <pc:sldChg chg="del">
        <pc:chgData name="Roth, Dan" userId="18da4c67-dd89-43a7-9856-8592f867a23c" providerId="ADAL" clId="{F231C210-A8BC-4E70-8EA9-B225B58A1383}" dt="2019-05-31T16:59:38.232" v="4" actId="2696"/>
        <pc:sldMkLst>
          <pc:docMk/>
          <pc:sldMk cId="3215348201" sldId="1287"/>
        </pc:sldMkLst>
      </pc:sldChg>
      <pc:sldChg chg="del">
        <pc:chgData name="Roth, Dan" userId="18da4c67-dd89-43a7-9856-8592f867a23c" providerId="ADAL" clId="{F231C210-A8BC-4E70-8EA9-B225B58A1383}" dt="2019-05-31T16:59:46.782" v="5" actId="2696"/>
        <pc:sldMkLst>
          <pc:docMk/>
          <pc:sldMk cId="681524899" sldId="1288"/>
        </pc:sldMkLst>
      </pc:sldChg>
      <pc:sldChg chg="del">
        <pc:chgData name="Roth, Dan" userId="18da4c67-dd89-43a7-9856-8592f867a23c" providerId="ADAL" clId="{F231C210-A8BC-4E70-8EA9-B225B58A1383}" dt="2019-05-31T16:57:20.542" v="1" actId="2696"/>
        <pc:sldMkLst>
          <pc:docMk/>
          <pc:sldMk cId="3747864256" sldId="1289"/>
        </pc:sldMkLst>
      </pc:sldChg>
      <pc:sldChg chg="ord">
        <pc:chgData name="Roth, Dan" userId="18da4c67-dd89-43a7-9856-8592f867a23c" providerId="ADAL" clId="{F231C210-A8BC-4E70-8EA9-B225B58A1383}" dt="2019-05-31T17:00:26.812" v="13"/>
        <pc:sldMkLst>
          <pc:docMk/>
          <pc:sldMk cId="667283528" sldId="1399"/>
        </pc:sldMkLst>
      </pc:sldChg>
    </pc:docChg>
  </pc:docChgLst>
  <pc:docChgLst>
    <pc:chgData name="Roth, Dan" userId="18da4c67-dd89-43a7-9856-8592f867a23c" providerId="ADAL" clId="{69BD53C5-F62C-4290-B3DA-0E50AE214438}"/>
    <pc:docChg chg="undo addSld modSld">
      <pc:chgData name="Roth, Dan" userId="18da4c67-dd89-43a7-9856-8592f867a23c" providerId="ADAL" clId="{69BD53C5-F62C-4290-B3DA-0E50AE214438}" dt="2019-09-26T02:42:53.050" v="112" actId="20577"/>
      <pc:docMkLst>
        <pc:docMk/>
      </pc:docMkLst>
      <pc:sldChg chg="modSp">
        <pc:chgData name="Roth, Dan" userId="18da4c67-dd89-43a7-9856-8592f867a23c" providerId="ADAL" clId="{69BD53C5-F62C-4290-B3DA-0E50AE214438}" dt="2019-09-26T02:40:54.857" v="90" actId="6549"/>
        <pc:sldMkLst>
          <pc:docMk/>
          <pc:sldMk cId="144345531" sldId="385"/>
        </pc:sldMkLst>
        <pc:spChg chg="mod">
          <ac:chgData name="Roth, Dan" userId="18da4c67-dd89-43a7-9856-8592f867a23c" providerId="ADAL" clId="{69BD53C5-F62C-4290-B3DA-0E50AE214438}" dt="2019-09-26T02:40:54.857" v="90" actId="6549"/>
          <ac:spMkLst>
            <pc:docMk/>
            <pc:sldMk cId="144345531" sldId="385"/>
            <ac:spMk id="50178" creationId="{00000000-0000-0000-0000-000000000000}"/>
          </ac:spMkLst>
        </pc:spChg>
      </pc:sldChg>
      <pc:sldChg chg="modSp add">
        <pc:chgData name="Roth, Dan" userId="18da4c67-dd89-43a7-9856-8592f867a23c" providerId="ADAL" clId="{69BD53C5-F62C-4290-B3DA-0E50AE214438}" dt="2019-09-26T02:42:53.050" v="112" actId="20577"/>
        <pc:sldMkLst>
          <pc:docMk/>
          <pc:sldMk cId="595954457" sldId="1405"/>
        </pc:sldMkLst>
        <pc:spChg chg="mod">
          <ac:chgData name="Roth, Dan" userId="18da4c67-dd89-43a7-9856-8592f867a23c" providerId="ADAL" clId="{69BD53C5-F62C-4290-B3DA-0E50AE214438}" dt="2019-09-26T02:42:53.050" v="112" actId="20577"/>
          <ac:spMkLst>
            <pc:docMk/>
            <pc:sldMk cId="595954457" sldId="1405"/>
            <ac:spMk id="2" creationId="{AA69A9A9-EFED-4E39-BC36-CEC02E68ECCD}"/>
          </ac:spMkLst>
        </pc:spChg>
      </pc:sldChg>
    </pc:docChg>
  </pc:docChgLst>
  <pc:docChgLst>
    <pc:chgData name="Roth, Dan" userId="18da4c67-dd89-43a7-9856-8592f867a23c" providerId="ADAL" clId="{9D608E2D-F898-4A30-8F18-205E52A7BD31}"/>
    <pc:docChg chg="undo custSel addSld delSld modSld sldOrd modSection">
      <pc:chgData name="Roth, Dan" userId="18da4c67-dd89-43a7-9856-8592f867a23c" providerId="ADAL" clId="{9D608E2D-F898-4A30-8F18-205E52A7BD31}" dt="2020-01-15T18:08:36.819" v="4613" actId="5793"/>
      <pc:docMkLst>
        <pc:docMk/>
      </pc:docMkLst>
      <pc:sldChg chg="addSp delSp modSp modTransition modAnim">
        <pc:chgData name="Roth, Dan" userId="18da4c67-dd89-43a7-9856-8592f867a23c" providerId="ADAL" clId="{9D608E2D-F898-4A30-8F18-205E52A7BD31}" dt="2020-01-15T17:19:42.268" v="2973" actId="6549"/>
        <pc:sldMkLst>
          <pc:docMk/>
          <pc:sldMk cId="3958187142" sldId="319"/>
        </pc:sldMkLst>
        <pc:spChg chg="mod">
          <ac:chgData name="Roth, Dan" userId="18da4c67-dd89-43a7-9856-8592f867a23c" providerId="ADAL" clId="{9D608E2D-F898-4A30-8F18-205E52A7BD31}" dt="2020-01-15T17:19:42.268" v="2973" actId="6549"/>
          <ac:spMkLst>
            <pc:docMk/>
            <pc:sldMk cId="3958187142" sldId="319"/>
            <ac:spMk id="3" creationId="{00000000-0000-0000-0000-000000000000}"/>
          </ac:spMkLst>
        </pc:spChg>
        <pc:spChg chg="add mod">
          <ac:chgData name="Roth, Dan" userId="18da4c67-dd89-43a7-9856-8592f867a23c" providerId="ADAL" clId="{9D608E2D-F898-4A30-8F18-205E52A7BD31}" dt="2020-01-15T17:14:50.255" v="2870" actId="1035"/>
          <ac:spMkLst>
            <pc:docMk/>
            <pc:sldMk cId="3958187142" sldId="319"/>
            <ac:spMk id="31" creationId="{CDFD2C5F-62AC-4B74-99B1-9BB12009E71B}"/>
          </ac:spMkLst>
        </pc:spChg>
        <pc:picChg chg="add del">
          <ac:chgData name="Roth, Dan" userId="18da4c67-dd89-43a7-9856-8592f867a23c" providerId="ADAL" clId="{9D608E2D-F898-4A30-8F18-205E52A7BD31}" dt="2020-01-15T17:12:12.218" v="2790"/>
          <ac:picMkLst>
            <pc:docMk/>
            <pc:sldMk cId="3958187142" sldId="319"/>
            <ac:picMk id="8" creationId="{BE948A7A-57C0-4768-AD1B-11A91E476213}"/>
          </ac:picMkLst>
        </pc:picChg>
        <pc:cxnChg chg="ord">
          <ac:chgData name="Roth, Dan" userId="18da4c67-dd89-43a7-9856-8592f867a23c" providerId="ADAL" clId="{9D608E2D-F898-4A30-8F18-205E52A7BD31}" dt="2020-01-15T17:07:37.390" v="2783" actId="166"/>
          <ac:cxnSpMkLst>
            <pc:docMk/>
            <pc:sldMk cId="3958187142" sldId="319"/>
            <ac:cxnSpMk id="7" creationId="{00000000-0000-0000-0000-000000000000}"/>
          </ac:cxnSpMkLst>
        </pc:cxnChg>
        <pc:cxnChg chg="mod ord">
          <ac:chgData name="Roth, Dan" userId="18da4c67-dd89-43a7-9856-8592f867a23c" providerId="ADAL" clId="{9D608E2D-F898-4A30-8F18-205E52A7BD31}" dt="2020-01-15T17:09:24.733" v="2786" actId="14100"/>
          <ac:cxnSpMkLst>
            <pc:docMk/>
            <pc:sldMk cId="3958187142" sldId="319"/>
            <ac:cxnSpMk id="11" creationId="{00000000-0000-0000-0000-000000000000}"/>
          </ac:cxnSpMkLst>
        </pc:cxnChg>
      </pc:sldChg>
      <pc:sldChg chg="add modTransition modAnim">
        <pc:chgData name="Roth, Dan" userId="18da4c67-dd89-43a7-9856-8592f867a23c" providerId="ADAL" clId="{9D608E2D-F898-4A30-8F18-205E52A7BD31}" dt="2020-01-15T16:59:20.191" v="2778"/>
        <pc:sldMkLst>
          <pc:docMk/>
          <pc:sldMk cId="150265810" sldId="324"/>
        </pc:sldMkLst>
      </pc:sldChg>
      <pc:sldChg chg="modSp modTransition">
        <pc:chgData name="Roth, Dan" userId="18da4c67-dd89-43a7-9856-8592f867a23c" providerId="ADAL" clId="{9D608E2D-F898-4A30-8F18-205E52A7BD31}" dt="2020-01-15T17:21:14.268" v="2974"/>
        <pc:sldMkLst>
          <pc:docMk/>
          <pc:sldMk cId="1488551656" sldId="328"/>
        </pc:sldMkLst>
        <pc:spChg chg="mod">
          <ac:chgData name="Roth, Dan" userId="18da4c67-dd89-43a7-9856-8592f867a23c" providerId="ADAL" clId="{9D608E2D-F898-4A30-8F18-205E52A7BD31}" dt="2020-01-15T14:54:04.191" v="277" actId="313"/>
          <ac:spMkLst>
            <pc:docMk/>
            <pc:sldMk cId="1488551656" sldId="328"/>
            <ac:spMk id="3" creationId="{00000000-0000-0000-0000-000000000000}"/>
          </ac:spMkLst>
        </pc:spChg>
      </pc:sldChg>
      <pc:sldChg chg="del">
        <pc:chgData name="Roth, Dan" userId="18da4c67-dd89-43a7-9856-8592f867a23c" providerId="ADAL" clId="{9D608E2D-F898-4A30-8F18-205E52A7BD31}" dt="2020-01-15T14:55:02.480" v="278" actId="2696"/>
        <pc:sldMkLst>
          <pc:docMk/>
          <pc:sldMk cId="1255450428" sldId="341"/>
        </pc:sldMkLst>
      </pc:sldChg>
      <pc:sldChg chg="addSp delSp modSp add del modTransition">
        <pc:chgData name="Roth, Dan" userId="18da4c67-dd89-43a7-9856-8592f867a23c" providerId="ADAL" clId="{9D608E2D-F898-4A30-8F18-205E52A7BD31}" dt="2020-01-15T16:26:59.912" v="2469" actId="2696"/>
        <pc:sldMkLst>
          <pc:docMk/>
          <pc:sldMk cId="3077031868" sldId="341"/>
        </pc:sldMkLst>
        <pc:spChg chg="del">
          <ac:chgData name="Roth, Dan" userId="18da4c67-dd89-43a7-9856-8592f867a23c" providerId="ADAL" clId="{9D608E2D-F898-4A30-8F18-205E52A7BD31}" dt="2020-01-15T14:58:45.833" v="315" actId="478"/>
          <ac:spMkLst>
            <pc:docMk/>
            <pc:sldMk cId="3077031868" sldId="341"/>
            <ac:spMk id="3" creationId="{00000000-0000-0000-0000-000000000000}"/>
          </ac:spMkLst>
        </pc:spChg>
        <pc:spChg chg="mod">
          <ac:chgData name="Roth, Dan" userId="18da4c67-dd89-43a7-9856-8592f867a23c" providerId="ADAL" clId="{9D608E2D-F898-4A30-8F18-205E52A7BD31}" dt="2020-01-15T14:56:19.472" v="280" actId="20577"/>
          <ac:spMkLst>
            <pc:docMk/>
            <pc:sldMk cId="3077031868" sldId="341"/>
            <ac:spMk id="40" creationId="{00000000-0000-0000-0000-000000000000}"/>
          </ac:spMkLst>
        </pc:spChg>
        <pc:spChg chg="add mod">
          <ac:chgData name="Roth, Dan" userId="18da4c67-dd89-43a7-9856-8592f867a23c" providerId="ADAL" clId="{9D608E2D-F898-4A30-8F18-205E52A7BD31}" dt="2020-01-15T14:58:17.159" v="313" actId="255"/>
          <ac:spMkLst>
            <pc:docMk/>
            <pc:sldMk cId="3077031868" sldId="341"/>
            <ac:spMk id="43" creationId="{6599630A-8311-4C6D-9063-DBE500A351B1}"/>
          </ac:spMkLst>
        </pc:spChg>
        <pc:spChg chg="mod">
          <ac:chgData name="Roth, Dan" userId="18da4c67-dd89-43a7-9856-8592f867a23c" providerId="ADAL" clId="{9D608E2D-F898-4A30-8F18-205E52A7BD31}" dt="2020-01-15T14:58:26.182" v="314" actId="255"/>
          <ac:spMkLst>
            <pc:docMk/>
            <pc:sldMk cId="3077031868" sldId="341"/>
            <ac:spMk id="103" creationId="{00000000-0000-0000-0000-000000000000}"/>
          </ac:spMkLst>
        </pc:spChg>
        <pc:spChg chg="mod">
          <ac:chgData name="Roth, Dan" userId="18da4c67-dd89-43a7-9856-8592f867a23c" providerId="ADAL" clId="{9D608E2D-F898-4A30-8F18-205E52A7BD31}" dt="2020-01-15T14:57:58.122" v="312" actId="255"/>
          <ac:spMkLst>
            <pc:docMk/>
            <pc:sldMk cId="3077031868" sldId="341"/>
            <ac:spMk id="106" creationId="{00000000-0000-0000-0000-000000000000}"/>
          </ac:spMkLst>
        </pc:spChg>
        <pc:cxnChg chg="mod">
          <ac:chgData name="Roth, Dan" userId="18da4c67-dd89-43a7-9856-8592f867a23c" providerId="ADAL" clId="{9D608E2D-F898-4A30-8F18-205E52A7BD31}" dt="2020-01-15T14:58:26.182" v="314" actId="255"/>
          <ac:cxnSpMkLst>
            <pc:docMk/>
            <pc:sldMk cId="3077031868" sldId="341"/>
            <ac:cxnSpMk id="104" creationId="{00000000-0000-0000-0000-000000000000}"/>
          </ac:cxnSpMkLst>
        </pc:cxnChg>
        <pc:cxnChg chg="mod">
          <ac:chgData name="Roth, Dan" userId="18da4c67-dd89-43a7-9856-8592f867a23c" providerId="ADAL" clId="{9D608E2D-F898-4A30-8F18-205E52A7BD31}" dt="2020-01-15T14:58:26.182" v="314" actId="255"/>
          <ac:cxnSpMkLst>
            <pc:docMk/>
            <pc:sldMk cId="3077031868" sldId="341"/>
            <ac:cxnSpMk id="110" creationId="{00000000-0000-0000-0000-000000000000}"/>
          </ac:cxnSpMkLst>
        </pc:cxnChg>
      </pc:sldChg>
      <pc:sldChg chg="modSp add">
        <pc:chgData name="Roth, Dan" userId="18da4c67-dd89-43a7-9856-8592f867a23c" providerId="ADAL" clId="{9D608E2D-F898-4A30-8F18-205E52A7BD31}" dt="2020-01-15T16:27:20.816" v="2471" actId="6549"/>
        <pc:sldMkLst>
          <pc:docMk/>
          <pc:sldMk cId="3084774001" sldId="341"/>
        </pc:sldMkLst>
        <pc:spChg chg="mod">
          <ac:chgData name="Roth, Dan" userId="18da4c67-dd89-43a7-9856-8592f867a23c" providerId="ADAL" clId="{9D608E2D-F898-4A30-8F18-205E52A7BD31}" dt="2020-01-15T16:27:20.816" v="2471" actId="6549"/>
          <ac:spMkLst>
            <pc:docMk/>
            <pc:sldMk cId="3084774001" sldId="341"/>
            <ac:spMk id="106" creationId="{00000000-0000-0000-0000-000000000000}"/>
          </ac:spMkLst>
        </pc:spChg>
      </pc:sldChg>
      <pc:sldChg chg="del">
        <pc:chgData name="Roth, Dan" userId="18da4c67-dd89-43a7-9856-8592f867a23c" providerId="ADAL" clId="{9D608E2D-F898-4A30-8F18-205E52A7BD31}" dt="2020-01-15T14:55:02.480" v="278" actId="2696"/>
        <pc:sldMkLst>
          <pc:docMk/>
          <pc:sldMk cId="634992028" sldId="342"/>
        </pc:sldMkLst>
      </pc:sldChg>
      <pc:sldChg chg="add del">
        <pc:chgData name="Roth, Dan" userId="18da4c67-dd89-43a7-9856-8592f867a23c" providerId="ADAL" clId="{9D608E2D-F898-4A30-8F18-205E52A7BD31}" dt="2020-01-15T17:54:36.637" v="3840" actId="47"/>
        <pc:sldMkLst>
          <pc:docMk/>
          <pc:sldMk cId="1523091333" sldId="342"/>
        </pc:sldMkLst>
      </pc:sldChg>
      <pc:sldChg chg="modSp add del">
        <pc:chgData name="Roth, Dan" userId="18da4c67-dd89-43a7-9856-8592f867a23c" providerId="ADAL" clId="{9D608E2D-F898-4A30-8F18-205E52A7BD31}" dt="2020-01-15T16:26:59.912" v="2469" actId="2696"/>
        <pc:sldMkLst>
          <pc:docMk/>
          <pc:sldMk cId="2888531871" sldId="342"/>
        </pc:sldMkLst>
        <pc:spChg chg="mod">
          <ac:chgData name="Roth, Dan" userId="18da4c67-dd89-43a7-9856-8592f867a23c" providerId="ADAL" clId="{9D608E2D-F898-4A30-8F18-205E52A7BD31}" dt="2020-01-15T14:59:51.506" v="317" actId="313"/>
          <ac:spMkLst>
            <pc:docMk/>
            <pc:sldMk cId="2888531871" sldId="342"/>
            <ac:spMk id="3" creationId="{00000000-0000-0000-0000-000000000000}"/>
          </ac:spMkLst>
        </pc:spChg>
      </pc:sldChg>
      <pc:sldChg chg="modSp">
        <pc:chgData name="Roth, Dan" userId="18da4c67-dd89-43a7-9856-8592f867a23c" providerId="ADAL" clId="{9D608E2D-F898-4A30-8F18-205E52A7BD31}" dt="2020-01-14T22:47:23.039" v="74" actId="403"/>
        <pc:sldMkLst>
          <pc:docMk/>
          <pc:sldMk cId="144345531" sldId="385"/>
        </pc:sldMkLst>
        <pc:spChg chg="mod">
          <ac:chgData name="Roth, Dan" userId="18da4c67-dd89-43a7-9856-8592f867a23c" providerId="ADAL" clId="{9D608E2D-F898-4A30-8F18-205E52A7BD31}" dt="2020-01-14T22:47:23.039" v="74" actId="403"/>
          <ac:spMkLst>
            <pc:docMk/>
            <pc:sldMk cId="144345531" sldId="385"/>
            <ac:spMk id="50180" creationId="{00000000-0000-0000-0000-000000000000}"/>
          </ac:spMkLst>
        </pc:spChg>
      </pc:sldChg>
      <pc:sldChg chg="modSp modAnim">
        <pc:chgData name="Roth, Dan" userId="18da4c67-dd89-43a7-9856-8592f867a23c" providerId="ADAL" clId="{9D608E2D-F898-4A30-8F18-205E52A7BD31}" dt="2020-01-15T16:56:18.975" v="2774"/>
        <pc:sldMkLst>
          <pc:docMk/>
          <pc:sldMk cId="2927507868" sldId="410"/>
        </pc:sldMkLst>
        <pc:spChg chg="mod">
          <ac:chgData name="Roth, Dan" userId="18da4c67-dd89-43a7-9856-8592f867a23c" providerId="ADAL" clId="{9D608E2D-F898-4A30-8F18-205E52A7BD31}" dt="2020-01-15T16:55:55.357" v="2772" actId="20577"/>
          <ac:spMkLst>
            <pc:docMk/>
            <pc:sldMk cId="2927507868" sldId="410"/>
            <ac:spMk id="3" creationId="{E37F9463-A2C6-4930-A5BD-6DEC0646BA50}"/>
          </ac:spMkLst>
        </pc:spChg>
        <pc:spChg chg="mod">
          <ac:chgData name="Roth, Dan" userId="18da4c67-dd89-43a7-9856-8592f867a23c" providerId="ADAL" clId="{9D608E2D-F898-4A30-8F18-205E52A7BD31}" dt="2020-01-15T16:54:43.379" v="2730" actId="1076"/>
          <ac:spMkLst>
            <pc:docMk/>
            <pc:sldMk cId="2927507868" sldId="410"/>
            <ac:spMk id="6" creationId="{D3C9DD24-B9E8-4C4F-9FBF-732D0E09AE7C}"/>
          </ac:spMkLst>
        </pc:spChg>
      </pc:sldChg>
      <pc:sldChg chg="modSp modAnim">
        <pc:chgData name="Roth, Dan" userId="18da4c67-dd89-43a7-9856-8592f867a23c" providerId="ADAL" clId="{9D608E2D-F898-4A30-8F18-205E52A7BD31}" dt="2020-01-15T17:27:50.294" v="3310" actId="20577"/>
        <pc:sldMkLst>
          <pc:docMk/>
          <pc:sldMk cId="3553417767" sldId="413"/>
        </pc:sldMkLst>
        <pc:spChg chg="mod">
          <ac:chgData name="Roth, Dan" userId="18da4c67-dd89-43a7-9856-8592f867a23c" providerId="ADAL" clId="{9D608E2D-F898-4A30-8F18-205E52A7BD31}" dt="2020-01-15T17:27:50.294" v="3310" actId="20577"/>
          <ac:spMkLst>
            <pc:docMk/>
            <pc:sldMk cId="3553417767" sldId="413"/>
            <ac:spMk id="3" creationId="{20C97427-67D8-475B-8008-0D874D40FF34}"/>
          </ac:spMkLst>
        </pc:spChg>
      </pc:sldChg>
      <pc:sldChg chg="modTransition">
        <pc:chgData name="Roth, Dan" userId="18da4c67-dd89-43a7-9856-8592f867a23c" providerId="ADAL" clId="{9D608E2D-F898-4A30-8F18-205E52A7BD31}" dt="2020-01-15T17:53:44.496" v="3839"/>
        <pc:sldMkLst>
          <pc:docMk/>
          <pc:sldMk cId="3861621921" sldId="464"/>
        </pc:sldMkLst>
      </pc:sldChg>
      <pc:sldChg chg="modTransition">
        <pc:chgData name="Roth, Dan" userId="18da4c67-dd89-43a7-9856-8592f867a23c" providerId="ADAL" clId="{9D608E2D-F898-4A30-8F18-205E52A7BD31}" dt="2020-01-15T17:53:37.755" v="3838"/>
        <pc:sldMkLst>
          <pc:docMk/>
          <pc:sldMk cId="1474123489" sldId="1256"/>
        </pc:sldMkLst>
      </pc:sldChg>
      <pc:sldChg chg="delSp modAnim">
        <pc:chgData name="Roth, Dan" userId="18da4c67-dd89-43a7-9856-8592f867a23c" providerId="ADAL" clId="{9D608E2D-F898-4A30-8F18-205E52A7BD31}" dt="2020-01-15T17:53:31.843" v="3837" actId="478"/>
        <pc:sldMkLst>
          <pc:docMk/>
          <pc:sldMk cId="2144188295" sldId="1263"/>
        </pc:sldMkLst>
        <pc:spChg chg="del">
          <ac:chgData name="Roth, Dan" userId="18da4c67-dd89-43a7-9856-8592f867a23c" providerId="ADAL" clId="{9D608E2D-F898-4A30-8F18-205E52A7BD31}" dt="2020-01-15T17:53:31.843" v="3837" actId="478"/>
          <ac:spMkLst>
            <pc:docMk/>
            <pc:sldMk cId="2144188295" sldId="1263"/>
            <ac:spMk id="9" creationId="{9421FAAC-903C-482F-BCF9-A8E83A62A525}"/>
          </ac:spMkLst>
        </pc:spChg>
      </pc:sldChg>
      <pc:sldChg chg="addSp modSp modAnim">
        <pc:chgData name="Roth, Dan" userId="18da4c67-dd89-43a7-9856-8592f867a23c" providerId="ADAL" clId="{9D608E2D-F898-4A30-8F18-205E52A7BD31}" dt="2020-01-15T16:52:36.256" v="2677" actId="1076"/>
        <pc:sldMkLst>
          <pc:docMk/>
          <pc:sldMk cId="4188490006" sldId="1270"/>
        </pc:sldMkLst>
        <pc:spChg chg="mod">
          <ac:chgData name="Roth, Dan" userId="18da4c67-dd89-43a7-9856-8592f867a23c" providerId="ADAL" clId="{9D608E2D-F898-4A30-8F18-205E52A7BD31}" dt="2020-01-15T16:52:02.413" v="2672" actId="313"/>
          <ac:spMkLst>
            <pc:docMk/>
            <pc:sldMk cId="4188490006" sldId="1270"/>
            <ac:spMk id="3" creationId="{825C054B-6F73-47A0-83BB-E735A958C184}"/>
          </ac:spMkLst>
        </pc:spChg>
        <pc:picChg chg="mod">
          <ac:chgData name="Roth, Dan" userId="18da4c67-dd89-43a7-9856-8592f867a23c" providerId="ADAL" clId="{9D608E2D-F898-4A30-8F18-205E52A7BD31}" dt="2020-01-15T16:52:36.256" v="2677" actId="1076"/>
          <ac:picMkLst>
            <pc:docMk/>
            <pc:sldMk cId="4188490006" sldId="1270"/>
            <ac:picMk id="5" creationId="{B70A932A-103D-4E1B-9662-D2A25E550DFC}"/>
          </ac:picMkLst>
        </pc:picChg>
        <pc:picChg chg="add mod">
          <ac:chgData name="Roth, Dan" userId="18da4c67-dd89-43a7-9856-8592f867a23c" providerId="ADAL" clId="{9D608E2D-F898-4A30-8F18-205E52A7BD31}" dt="2020-01-15T16:52:18.052" v="2673" actId="208"/>
          <ac:picMkLst>
            <pc:docMk/>
            <pc:sldMk cId="4188490006" sldId="1270"/>
            <ac:picMk id="6" creationId="{462C62D1-8155-4D11-ABA2-60CD0582F211}"/>
          </ac:picMkLst>
        </pc:picChg>
        <pc:picChg chg="mod">
          <ac:chgData name="Roth, Dan" userId="18da4c67-dd89-43a7-9856-8592f867a23c" providerId="ADAL" clId="{9D608E2D-F898-4A30-8F18-205E52A7BD31}" dt="2020-01-15T16:52:28.397" v="2675" actId="1076"/>
          <ac:picMkLst>
            <pc:docMk/>
            <pc:sldMk cId="4188490006" sldId="1270"/>
            <ac:picMk id="1026" creationId="{184F25BB-2532-4D26-A209-EC2F1EABEEB7}"/>
          </ac:picMkLst>
        </pc:picChg>
      </pc:sldChg>
      <pc:sldChg chg="add">
        <pc:chgData name="Roth, Dan" userId="18da4c67-dd89-43a7-9856-8592f867a23c" providerId="ADAL" clId="{9D608E2D-F898-4A30-8F18-205E52A7BD31}" dt="2020-01-15T18:06:59.955" v="4470"/>
        <pc:sldMkLst>
          <pc:docMk/>
          <pc:sldMk cId="76284685" sldId="1406"/>
        </pc:sldMkLst>
      </pc:sldChg>
      <pc:sldChg chg="delSp modSp del modAnim">
        <pc:chgData name="Roth, Dan" userId="18da4c67-dd89-43a7-9856-8592f867a23c" providerId="ADAL" clId="{9D608E2D-F898-4A30-8F18-205E52A7BD31}" dt="2020-01-15T18:06:55.990" v="4469" actId="2696"/>
        <pc:sldMkLst>
          <pc:docMk/>
          <pc:sldMk cId="568115708" sldId="1406"/>
        </pc:sldMkLst>
        <pc:spChg chg="mod">
          <ac:chgData name="Roth, Dan" userId="18da4c67-dd89-43a7-9856-8592f867a23c" providerId="ADAL" clId="{9D608E2D-F898-4A30-8F18-205E52A7BD31}" dt="2020-01-15T17:58:26.132" v="3904" actId="553"/>
          <ac:spMkLst>
            <pc:docMk/>
            <pc:sldMk cId="568115708" sldId="1406"/>
            <ac:spMk id="6" creationId="{023FB418-9198-4701-A311-518902F1E8E1}"/>
          </ac:spMkLst>
        </pc:spChg>
        <pc:picChg chg="del">
          <ac:chgData name="Roth, Dan" userId="18da4c67-dd89-43a7-9856-8592f867a23c" providerId="ADAL" clId="{9D608E2D-F898-4A30-8F18-205E52A7BD31}" dt="2020-01-15T17:58:07.953" v="3841" actId="478"/>
          <ac:picMkLst>
            <pc:docMk/>
            <pc:sldMk cId="568115708" sldId="1406"/>
            <ac:picMk id="5" creationId="{A3FFC64A-CCBE-473D-8562-A642EE3BB7BA}"/>
          </ac:picMkLst>
        </pc:picChg>
        <pc:picChg chg="mod">
          <ac:chgData name="Roth, Dan" userId="18da4c67-dd89-43a7-9856-8592f867a23c" providerId="ADAL" clId="{9D608E2D-F898-4A30-8F18-205E52A7BD31}" dt="2020-01-15T17:58:26.132" v="3904" actId="553"/>
          <ac:picMkLst>
            <pc:docMk/>
            <pc:sldMk cId="568115708" sldId="1406"/>
            <ac:picMk id="26" creationId="{6EA90F34-1E49-4E9A-8462-F0C34D203658}"/>
          </ac:picMkLst>
        </pc:picChg>
      </pc:sldChg>
      <pc:sldChg chg="del">
        <pc:chgData name="Roth, Dan" userId="18da4c67-dd89-43a7-9856-8592f867a23c" providerId="ADAL" clId="{9D608E2D-F898-4A30-8F18-205E52A7BD31}" dt="2020-01-15T17:44:39.586" v="3716" actId="47"/>
        <pc:sldMkLst>
          <pc:docMk/>
          <pc:sldMk cId="15962436" sldId="1423"/>
        </pc:sldMkLst>
      </pc:sldChg>
      <pc:sldChg chg="modSp add">
        <pc:chgData name="Roth, Dan" userId="18da4c67-dd89-43a7-9856-8592f867a23c" providerId="ADAL" clId="{9D608E2D-F898-4A30-8F18-205E52A7BD31}" dt="2020-01-15T17:28:40.013" v="3314" actId="20577"/>
        <pc:sldMkLst>
          <pc:docMk/>
          <pc:sldMk cId="886930015" sldId="1424"/>
        </pc:sldMkLst>
        <pc:spChg chg="mod">
          <ac:chgData name="Roth, Dan" userId="18da4c67-dd89-43a7-9856-8592f867a23c" providerId="ADAL" clId="{9D608E2D-F898-4A30-8F18-205E52A7BD31}" dt="2020-01-15T17:28:40.013" v="3314" actId="20577"/>
          <ac:spMkLst>
            <pc:docMk/>
            <pc:sldMk cId="886930015" sldId="1424"/>
            <ac:spMk id="3" creationId="{D48F5D86-089A-488A-87F9-3E69D9581CC9}"/>
          </ac:spMkLst>
        </pc:spChg>
      </pc:sldChg>
      <pc:sldChg chg="modSp add del">
        <pc:chgData name="Roth, Dan" userId="18da4c67-dd89-43a7-9856-8592f867a23c" providerId="ADAL" clId="{9D608E2D-F898-4A30-8F18-205E52A7BD31}" dt="2020-01-15T15:00:17.337" v="318" actId="2696"/>
        <pc:sldMkLst>
          <pc:docMk/>
          <pc:sldMk cId="3712043066" sldId="1424"/>
        </pc:sldMkLst>
        <pc:spChg chg="mod">
          <ac:chgData name="Roth, Dan" userId="18da4c67-dd89-43a7-9856-8592f867a23c" providerId="ADAL" clId="{9D608E2D-F898-4A30-8F18-205E52A7BD31}" dt="2020-01-15T14:04:51.980" v="110" actId="20577"/>
          <ac:spMkLst>
            <pc:docMk/>
            <pc:sldMk cId="3712043066" sldId="1424"/>
            <ac:spMk id="2" creationId="{BC7BEAAD-F0A9-4358-BE38-7DAA343B9DD0}"/>
          </ac:spMkLst>
        </pc:spChg>
        <pc:spChg chg="mod">
          <ac:chgData name="Roth, Dan" userId="18da4c67-dd89-43a7-9856-8592f867a23c" providerId="ADAL" clId="{9D608E2D-F898-4A30-8F18-205E52A7BD31}" dt="2020-01-15T14:44:28.053" v="276" actId="20577"/>
          <ac:spMkLst>
            <pc:docMk/>
            <pc:sldMk cId="3712043066" sldId="1424"/>
            <ac:spMk id="3" creationId="{D48F5D86-089A-488A-87F9-3E69D9581CC9}"/>
          </ac:spMkLst>
        </pc:spChg>
      </pc:sldChg>
      <pc:sldChg chg="modSp add del ord">
        <pc:chgData name="Roth, Dan" userId="18da4c67-dd89-43a7-9856-8592f867a23c" providerId="ADAL" clId="{9D608E2D-F898-4A30-8F18-205E52A7BD31}" dt="2020-01-15T15:59:10.121" v="1961" actId="47"/>
        <pc:sldMkLst>
          <pc:docMk/>
          <pc:sldMk cId="1831828143" sldId="1425"/>
        </pc:sldMkLst>
        <pc:spChg chg="mod">
          <ac:chgData name="Roth, Dan" userId="18da4c67-dd89-43a7-9856-8592f867a23c" providerId="ADAL" clId="{9D608E2D-F898-4A30-8F18-205E52A7BD31}" dt="2020-01-15T15:05:18.286" v="386" actId="20577"/>
          <ac:spMkLst>
            <pc:docMk/>
            <pc:sldMk cId="1831828143" sldId="1425"/>
            <ac:spMk id="3" creationId="{D48F5D86-089A-488A-87F9-3E69D9581CC9}"/>
          </ac:spMkLst>
        </pc:spChg>
      </pc:sldChg>
      <pc:sldChg chg="addSp modSp add modAnim">
        <pc:chgData name="Roth, Dan" userId="18da4c67-dd89-43a7-9856-8592f867a23c" providerId="ADAL" clId="{9D608E2D-F898-4A30-8F18-205E52A7BD31}" dt="2020-01-15T17:30:35.399" v="3316" actId="113"/>
        <pc:sldMkLst>
          <pc:docMk/>
          <pc:sldMk cId="3215238970" sldId="1426"/>
        </pc:sldMkLst>
        <pc:spChg chg="mod">
          <ac:chgData name="Roth, Dan" userId="18da4c67-dd89-43a7-9856-8592f867a23c" providerId="ADAL" clId="{9D608E2D-F898-4A30-8F18-205E52A7BD31}" dt="2020-01-15T15:59:21.393" v="1962" actId="113"/>
          <ac:spMkLst>
            <pc:docMk/>
            <pc:sldMk cId="3215238970" sldId="1426"/>
            <ac:spMk id="2" creationId="{BC7BEAAD-F0A9-4358-BE38-7DAA343B9DD0}"/>
          </ac:spMkLst>
        </pc:spChg>
        <pc:spChg chg="mod">
          <ac:chgData name="Roth, Dan" userId="18da4c67-dd89-43a7-9856-8592f867a23c" providerId="ADAL" clId="{9D608E2D-F898-4A30-8F18-205E52A7BD31}" dt="2020-01-15T17:30:35.399" v="3316" actId="113"/>
          <ac:spMkLst>
            <pc:docMk/>
            <pc:sldMk cId="3215238970" sldId="1426"/>
            <ac:spMk id="3" creationId="{D48F5D86-089A-488A-87F9-3E69D9581CC9}"/>
          </ac:spMkLst>
        </pc:spChg>
        <pc:spChg chg="add mod">
          <ac:chgData name="Roth, Dan" userId="18da4c67-dd89-43a7-9856-8592f867a23c" providerId="ADAL" clId="{9D608E2D-F898-4A30-8F18-205E52A7BD31}" dt="2020-01-15T15:26:57.837" v="900" actId="555"/>
          <ac:spMkLst>
            <pc:docMk/>
            <pc:sldMk cId="3215238970" sldId="1426"/>
            <ac:spMk id="6" creationId="{81EA903D-2104-4CBE-85A8-60413281897F}"/>
          </ac:spMkLst>
        </pc:spChg>
        <pc:picChg chg="add mod">
          <ac:chgData name="Roth, Dan" userId="18da4c67-dd89-43a7-9856-8592f867a23c" providerId="ADAL" clId="{9D608E2D-F898-4A30-8F18-205E52A7BD31}" dt="2020-01-15T15:20:40.400" v="669" actId="1076"/>
          <ac:picMkLst>
            <pc:docMk/>
            <pc:sldMk cId="3215238970" sldId="1426"/>
            <ac:picMk id="5" creationId="{E04DAC9B-F756-4AF6-B717-92B653C30ECA}"/>
          </ac:picMkLst>
        </pc:picChg>
      </pc:sldChg>
      <pc:sldChg chg="addSp delSp modSp add delAnim modAnim">
        <pc:chgData name="Roth, Dan" userId="18da4c67-dd89-43a7-9856-8592f867a23c" providerId="ADAL" clId="{9D608E2D-F898-4A30-8F18-205E52A7BD31}" dt="2020-01-15T17:33:03.844" v="3328" actId="5793"/>
        <pc:sldMkLst>
          <pc:docMk/>
          <pc:sldMk cId="2054719624" sldId="1427"/>
        </pc:sldMkLst>
        <pc:spChg chg="mod">
          <ac:chgData name="Roth, Dan" userId="18da4c67-dd89-43a7-9856-8592f867a23c" providerId="ADAL" clId="{9D608E2D-F898-4A30-8F18-205E52A7BD31}" dt="2020-01-15T17:33:03.844" v="3328" actId="5793"/>
          <ac:spMkLst>
            <pc:docMk/>
            <pc:sldMk cId="2054719624" sldId="1427"/>
            <ac:spMk id="3" creationId="{D48F5D86-089A-488A-87F9-3E69D9581CC9}"/>
          </ac:spMkLst>
        </pc:spChg>
        <pc:spChg chg="del">
          <ac:chgData name="Roth, Dan" userId="18da4c67-dd89-43a7-9856-8592f867a23c" providerId="ADAL" clId="{9D608E2D-F898-4A30-8F18-205E52A7BD31}" dt="2020-01-15T17:31:22.787" v="3318" actId="478"/>
          <ac:spMkLst>
            <pc:docMk/>
            <pc:sldMk cId="2054719624" sldId="1427"/>
            <ac:spMk id="6" creationId="{81EA903D-2104-4CBE-85A8-60413281897F}"/>
          </ac:spMkLst>
        </pc:spChg>
        <pc:spChg chg="add mod">
          <ac:chgData name="Roth, Dan" userId="18da4c67-dd89-43a7-9856-8592f867a23c" providerId="ADAL" clId="{9D608E2D-F898-4A30-8F18-205E52A7BD31}" dt="2020-01-15T17:30:58.028" v="3317" actId="20577"/>
          <ac:spMkLst>
            <pc:docMk/>
            <pc:sldMk cId="2054719624" sldId="1427"/>
            <ac:spMk id="7" creationId="{C5041216-1F33-4B30-A391-E19F41260C80}"/>
          </ac:spMkLst>
        </pc:spChg>
        <pc:grpChg chg="add mod">
          <ac:chgData name="Roth, Dan" userId="18da4c67-dd89-43a7-9856-8592f867a23c" providerId="ADAL" clId="{9D608E2D-F898-4A30-8F18-205E52A7BD31}" dt="2020-01-15T15:34:13.919" v="1443" actId="1035"/>
          <ac:grpSpMkLst>
            <pc:docMk/>
            <pc:sldMk cId="2054719624" sldId="1427"/>
            <ac:grpSpMk id="8" creationId="{D30137CB-4689-40B9-8BEC-D6209F8E8BE3}"/>
          </ac:grpSpMkLst>
        </pc:grpChg>
        <pc:picChg chg="mod">
          <ac:chgData name="Roth, Dan" userId="18da4c67-dd89-43a7-9856-8592f867a23c" providerId="ADAL" clId="{9D608E2D-F898-4A30-8F18-205E52A7BD31}" dt="2020-01-15T15:34:04.074" v="1412" actId="164"/>
          <ac:picMkLst>
            <pc:docMk/>
            <pc:sldMk cId="2054719624" sldId="1427"/>
            <ac:picMk id="5" creationId="{E04DAC9B-F756-4AF6-B717-92B653C30ECA}"/>
          </ac:picMkLst>
        </pc:picChg>
        <pc:picChg chg="add del mod">
          <ac:chgData name="Roth, Dan" userId="18da4c67-dd89-43a7-9856-8592f867a23c" providerId="ADAL" clId="{9D608E2D-F898-4A30-8F18-205E52A7BD31}" dt="2020-01-15T15:50:46.633" v="1603" actId="478"/>
          <ac:picMkLst>
            <pc:docMk/>
            <pc:sldMk cId="2054719624" sldId="1427"/>
            <ac:picMk id="9" creationId="{063A7684-AF60-47DF-9341-DC5FB5E6B7CA}"/>
          </ac:picMkLst>
        </pc:picChg>
      </pc:sldChg>
      <pc:sldChg chg="addSp modSp add modAnim">
        <pc:chgData name="Roth, Dan" userId="18da4c67-dd89-43a7-9856-8592f867a23c" providerId="ADAL" clId="{9D608E2D-F898-4A30-8F18-205E52A7BD31}" dt="2020-01-15T17:33:57.248" v="3352"/>
        <pc:sldMkLst>
          <pc:docMk/>
          <pc:sldMk cId="3754196254" sldId="1428"/>
        </pc:sldMkLst>
        <pc:spChg chg="mod">
          <ac:chgData name="Roth, Dan" userId="18da4c67-dd89-43a7-9856-8592f867a23c" providerId="ADAL" clId="{9D608E2D-F898-4A30-8F18-205E52A7BD31}" dt="2020-01-15T17:33:46.701" v="3350" actId="6549"/>
          <ac:spMkLst>
            <pc:docMk/>
            <pc:sldMk cId="3754196254" sldId="1428"/>
            <ac:spMk id="2" creationId="{0AEF0CAB-BB11-46B0-8317-55937A3A32AC}"/>
          </ac:spMkLst>
        </pc:spChg>
        <pc:spChg chg="mod">
          <ac:chgData name="Roth, Dan" userId="18da4c67-dd89-43a7-9856-8592f867a23c" providerId="ADAL" clId="{9D608E2D-F898-4A30-8F18-205E52A7BD31}" dt="2020-01-15T15:58:55.382" v="1960" actId="6549"/>
          <ac:spMkLst>
            <pc:docMk/>
            <pc:sldMk cId="3754196254" sldId="1428"/>
            <ac:spMk id="3" creationId="{84ED49B8-27AF-415F-88EF-AA13FB63B920}"/>
          </ac:spMkLst>
        </pc:spChg>
        <pc:picChg chg="add mod">
          <ac:chgData name="Roth, Dan" userId="18da4c67-dd89-43a7-9856-8592f867a23c" providerId="ADAL" clId="{9D608E2D-F898-4A30-8F18-205E52A7BD31}" dt="2020-01-15T15:58:50.936" v="1959" actId="1035"/>
          <ac:picMkLst>
            <pc:docMk/>
            <pc:sldMk cId="3754196254" sldId="1428"/>
            <ac:picMk id="5" creationId="{B448933D-11DA-4E3C-86F8-E9347E7D7BE6}"/>
          </ac:picMkLst>
        </pc:picChg>
        <pc:picChg chg="add mod">
          <ac:chgData name="Roth, Dan" userId="18da4c67-dd89-43a7-9856-8592f867a23c" providerId="ADAL" clId="{9D608E2D-F898-4A30-8F18-205E52A7BD31}" dt="2020-01-15T15:58:50.936" v="1959" actId="1035"/>
          <ac:picMkLst>
            <pc:docMk/>
            <pc:sldMk cId="3754196254" sldId="1428"/>
            <ac:picMk id="6" creationId="{E98C59BC-D964-4BA0-8422-3695F0C8922B}"/>
          </ac:picMkLst>
        </pc:picChg>
      </pc:sldChg>
      <pc:sldChg chg="modSp add modAnim">
        <pc:chgData name="Roth, Dan" userId="18da4c67-dd89-43a7-9856-8592f867a23c" providerId="ADAL" clId="{9D608E2D-F898-4A30-8F18-205E52A7BD31}" dt="2020-01-15T17:34:54.070" v="3356" actId="20577"/>
        <pc:sldMkLst>
          <pc:docMk/>
          <pc:sldMk cId="3343304610" sldId="1429"/>
        </pc:sldMkLst>
        <pc:spChg chg="mod">
          <ac:chgData name="Roth, Dan" userId="18da4c67-dd89-43a7-9856-8592f867a23c" providerId="ADAL" clId="{9D608E2D-F898-4A30-8F18-205E52A7BD31}" dt="2020-01-15T17:34:54.070" v="3356" actId="20577"/>
          <ac:spMkLst>
            <pc:docMk/>
            <pc:sldMk cId="3343304610" sldId="1429"/>
            <ac:spMk id="2" creationId="{71F2DCC9-ED31-4AF7-B1FC-92B23F69B04B}"/>
          </ac:spMkLst>
        </pc:spChg>
        <pc:spChg chg="mod">
          <ac:chgData name="Roth, Dan" userId="18da4c67-dd89-43a7-9856-8592f867a23c" providerId="ADAL" clId="{9D608E2D-F898-4A30-8F18-205E52A7BD31}" dt="2020-01-15T16:25:10.592" v="2465" actId="207"/>
          <ac:spMkLst>
            <pc:docMk/>
            <pc:sldMk cId="3343304610" sldId="1429"/>
            <ac:spMk id="3" creationId="{B9C00615-142C-4C60-A6E4-7B777F1EDBF9}"/>
          </ac:spMkLst>
        </pc:spChg>
      </pc:sldChg>
      <pc:sldChg chg="modSp add modAnim">
        <pc:chgData name="Roth, Dan" userId="18da4c67-dd89-43a7-9856-8592f867a23c" providerId="ADAL" clId="{9D608E2D-F898-4A30-8F18-205E52A7BD31}" dt="2020-01-15T17:51:52.104" v="3836" actId="207"/>
        <pc:sldMkLst>
          <pc:docMk/>
          <pc:sldMk cId="3239175532" sldId="1430"/>
        </pc:sldMkLst>
        <pc:spChg chg="mod">
          <ac:chgData name="Roth, Dan" userId="18da4c67-dd89-43a7-9856-8592f867a23c" providerId="ADAL" clId="{9D608E2D-F898-4A30-8F18-205E52A7BD31}" dt="2020-01-15T17:39:04.327" v="3422" actId="20577"/>
          <ac:spMkLst>
            <pc:docMk/>
            <pc:sldMk cId="3239175532" sldId="1430"/>
            <ac:spMk id="2" creationId="{71F2DCC9-ED31-4AF7-B1FC-92B23F69B04B}"/>
          </ac:spMkLst>
        </pc:spChg>
        <pc:spChg chg="mod">
          <ac:chgData name="Roth, Dan" userId="18da4c67-dd89-43a7-9856-8592f867a23c" providerId="ADAL" clId="{9D608E2D-F898-4A30-8F18-205E52A7BD31}" dt="2020-01-15T17:51:52.104" v="3836" actId="207"/>
          <ac:spMkLst>
            <pc:docMk/>
            <pc:sldMk cId="3239175532" sldId="1430"/>
            <ac:spMk id="3" creationId="{B9C00615-142C-4C60-A6E4-7B777F1EDBF9}"/>
          </ac:spMkLst>
        </pc:spChg>
      </pc:sldChg>
      <pc:sldChg chg="modSp add del">
        <pc:chgData name="Roth, Dan" userId="18da4c67-dd89-43a7-9856-8592f867a23c" providerId="ADAL" clId="{9D608E2D-F898-4A30-8F18-205E52A7BD31}" dt="2020-01-15T18:06:55.990" v="4469" actId="2696"/>
        <pc:sldMkLst>
          <pc:docMk/>
          <pc:sldMk cId="1924637225" sldId="1431"/>
        </pc:sldMkLst>
        <pc:spChg chg="mod">
          <ac:chgData name="Roth, Dan" userId="18da4c67-dd89-43a7-9856-8592f867a23c" providerId="ADAL" clId="{9D608E2D-F898-4A30-8F18-205E52A7BD31}" dt="2020-01-15T17:58:57.291" v="3917" actId="20577"/>
          <ac:spMkLst>
            <pc:docMk/>
            <pc:sldMk cId="1924637225" sldId="1431"/>
            <ac:spMk id="2" creationId="{0E2F6ECB-2FDE-461A-940F-66E7E8224F42}"/>
          </ac:spMkLst>
        </pc:spChg>
        <pc:spChg chg="mod">
          <ac:chgData name="Roth, Dan" userId="18da4c67-dd89-43a7-9856-8592f867a23c" providerId="ADAL" clId="{9D608E2D-F898-4A30-8F18-205E52A7BD31}" dt="2020-01-15T18:01:25.616" v="4347" actId="20577"/>
          <ac:spMkLst>
            <pc:docMk/>
            <pc:sldMk cId="1924637225" sldId="1431"/>
            <ac:spMk id="3" creationId="{E2CC5AAC-091C-4B0E-BD96-F0B867C0FB3B}"/>
          </ac:spMkLst>
        </pc:spChg>
      </pc:sldChg>
      <pc:sldChg chg="modSp add">
        <pc:chgData name="Roth, Dan" userId="18da4c67-dd89-43a7-9856-8592f867a23c" providerId="ADAL" clId="{9D608E2D-F898-4A30-8F18-205E52A7BD31}" dt="2020-01-15T18:08:00.640" v="4588" actId="20577"/>
        <pc:sldMkLst>
          <pc:docMk/>
          <pc:sldMk cId="4174586876" sldId="1431"/>
        </pc:sldMkLst>
        <pc:spChg chg="mod">
          <ac:chgData name="Roth, Dan" userId="18da4c67-dd89-43a7-9856-8592f867a23c" providerId="ADAL" clId="{9D608E2D-F898-4A30-8F18-205E52A7BD31}" dt="2020-01-15T18:08:00.640" v="4588" actId="20577"/>
          <ac:spMkLst>
            <pc:docMk/>
            <pc:sldMk cId="4174586876" sldId="1431"/>
            <ac:spMk id="3" creationId="{E2CC5AAC-091C-4B0E-BD96-F0B867C0FB3B}"/>
          </ac:spMkLst>
        </pc:spChg>
      </pc:sldChg>
      <pc:sldChg chg="add">
        <pc:chgData name="Roth, Dan" userId="18da4c67-dd89-43a7-9856-8592f867a23c" providerId="ADAL" clId="{9D608E2D-F898-4A30-8F18-205E52A7BD31}" dt="2020-01-15T18:02:57.590" v="4348"/>
        <pc:sldMkLst>
          <pc:docMk/>
          <pc:sldMk cId="2089164404" sldId="1432"/>
        </pc:sldMkLst>
      </pc:sldChg>
      <pc:sldChg chg="add">
        <pc:chgData name="Roth, Dan" userId="18da4c67-dd89-43a7-9856-8592f867a23c" providerId="ADAL" clId="{9D608E2D-F898-4A30-8F18-205E52A7BD31}" dt="2020-01-15T18:02:57.590" v="4348"/>
        <pc:sldMkLst>
          <pc:docMk/>
          <pc:sldMk cId="2022508343" sldId="1433"/>
        </pc:sldMkLst>
      </pc:sldChg>
      <pc:sldChg chg="add">
        <pc:chgData name="Roth, Dan" userId="18da4c67-dd89-43a7-9856-8592f867a23c" providerId="ADAL" clId="{9D608E2D-F898-4A30-8F18-205E52A7BD31}" dt="2020-01-15T18:03:36.808" v="4349"/>
        <pc:sldMkLst>
          <pc:docMk/>
          <pc:sldMk cId="333435691" sldId="1434"/>
        </pc:sldMkLst>
      </pc:sldChg>
      <pc:sldChg chg="add">
        <pc:chgData name="Roth, Dan" userId="18da4c67-dd89-43a7-9856-8592f867a23c" providerId="ADAL" clId="{9D608E2D-F898-4A30-8F18-205E52A7BD31}" dt="2020-01-15T18:04:32.869" v="4350"/>
        <pc:sldMkLst>
          <pc:docMk/>
          <pc:sldMk cId="3684741166" sldId="1435"/>
        </pc:sldMkLst>
      </pc:sldChg>
      <pc:sldChg chg="add">
        <pc:chgData name="Roth, Dan" userId="18da4c67-dd89-43a7-9856-8592f867a23c" providerId="ADAL" clId="{9D608E2D-F898-4A30-8F18-205E52A7BD31}" dt="2020-01-15T18:04:32.869" v="4350"/>
        <pc:sldMkLst>
          <pc:docMk/>
          <pc:sldMk cId="4173984168" sldId="1436"/>
        </pc:sldMkLst>
      </pc:sldChg>
      <pc:sldChg chg="add">
        <pc:chgData name="Roth, Dan" userId="18da4c67-dd89-43a7-9856-8592f867a23c" providerId="ADAL" clId="{9D608E2D-F898-4A30-8F18-205E52A7BD31}" dt="2020-01-15T18:04:32.869" v="4350"/>
        <pc:sldMkLst>
          <pc:docMk/>
          <pc:sldMk cId="47283824" sldId="1437"/>
        </pc:sldMkLst>
      </pc:sldChg>
      <pc:sldChg chg="addSp modSp add modAnim">
        <pc:chgData name="Roth, Dan" userId="18da4c67-dd89-43a7-9856-8592f867a23c" providerId="ADAL" clId="{9D608E2D-F898-4A30-8F18-205E52A7BD31}" dt="2020-01-15T18:06:46.942" v="4468"/>
        <pc:sldMkLst>
          <pc:docMk/>
          <pc:sldMk cId="792008579" sldId="1438"/>
        </pc:sldMkLst>
        <pc:spChg chg="add mod">
          <ac:chgData name="Roth, Dan" userId="18da4c67-dd89-43a7-9856-8592f867a23c" providerId="ADAL" clId="{9D608E2D-F898-4A30-8F18-205E52A7BD31}" dt="2020-01-15T18:06:41.960" v="4467" actId="14100"/>
          <ac:spMkLst>
            <pc:docMk/>
            <pc:sldMk cId="792008579" sldId="1438"/>
            <ac:spMk id="6" creationId="{6191B784-FB04-4E52-884F-9382BFEBF982}"/>
          </ac:spMkLst>
        </pc:spChg>
      </pc:sldChg>
      <pc:sldChg chg="modSp add">
        <pc:chgData name="Roth, Dan" userId="18da4c67-dd89-43a7-9856-8592f867a23c" providerId="ADAL" clId="{9D608E2D-F898-4A30-8F18-205E52A7BD31}" dt="2020-01-15T18:04:48.659" v="4372" actId="20577"/>
        <pc:sldMkLst>
          <pc:docMk/>
          <pc:sldMk cId="1958308503" sldId="1439"/>
        </pc:sldMkLst>
        <pc:spChg chg="mod">
          <ac:chgData name="Roth, Dan" userId="18da4c67-dd89-43a7-9856-8592f867a23c" providerId="ADAL" clId="{9D608E2D-F898-4A30-8F18-205E52A7BD31}" dt="2020-01-15T18:04:48.659" v="4372" actId="20577"/>
          <ac:spMkLst>
            <pc:docMk/>
            <pc:sldMk cId="1958308503" sldId="1439"/>
            <ac:spMk id="2" creationId="{5CAEABDF-0AE1-4337-A996-E6DE9FF79D12}"/>
          </ac:spMkLst>
        </pc:spChg>
      </pc:sldChg>
      <pc:sldChg chg="modSp add">
        <pc:chgData name="Roth, Dan" userId="18da4c67-dd89-43a7-9856-8592f867a23c" providerId="ADAL" clId="{9D608E2D-F898-4A30-8F18-205E52A7BD31}" dt="2020-01-15T18:08:36.819" v="4613" actId="5793"/>
        <pc:sldMkLst>
          <pc:docMk/>
          <pc:sldMk cId="45311533" sldId="1440"/>
        </pc:sldMkLst>
        <pc:spChg chg="mod">
          <ac:chgData name="Roth, Dan" userId="18da4c67-dd89-43a7-9856-8592f867a23c" providerId="ADAL" clId="{9D608E2D-F898-4A30-8F18-205E52A7BD31}" dt="2020-01-15T18:08:36.819" v="4613" actId="5793"/>
          <ac:spMkLst>
            <pc:docMk/>
            <pc:sldMk cId="45311533" sldId="1440"/>
            <ac:spMk id="3" creationId="{160456F1-52C8-48B8-8F3D-CDBD75D35987}"/>
          </ac:spMkLst>
        </pc:spChg>
      </pc:sldChg>
    </pc:docChg>
  </pc:docChgLst>
  <pc:docChgLst>
    <pc:chgData name="Roth, Dan" userId="18da4c67-dd89-43a7-9856-8592f867a23c" providerId="ADAL" clId="{DAC658F9-BF75-40F1-94F3-8F3E994C0519}"/>
    <pc:docChg chg="undo redo custSel addSld delSld modSld sldOrd addSection delSection modSection">
      <pc:chgData name="Roth, Dan" userId="18da4c67-dd89-43a7-9856-8592f867a23c" providerId="ADAL" clId="{DAC658F9-BF75-40F1-94F3-8F3E994C0519}" dt="2021-02-08T19:45:12.027" v="4785" actId="17851"/>
      <pc:docMkLst>
        <pc:docMk/>
      </pc:docMkLst>
      <pc:sldChg chg="del">
        <pc:chgData name="Roth, Dan" userId="18da4c67-dd89-43a7-9856-8592f867a23c" providerId="ADAL" clId="{DAC658F9-BF75-40F1-94F3-8F3E994C0519}" dt="2021-02-08T05:52:35.650" v="2698" actId="47"/>
        <pc:sldMkLst>
          <pc:docMk/>
          <pc:sldMk cId="0" sldId="260"/>
        </pc:sldMkLst>
      </pc:sldChg>
      <pc:sldChg chg="add del">
        <pc:chgData name="Roth, Dan" userId="18da4c67-dd89-43a7-9856-8592f867a23c" providerId="ADAL" clId="{DAC658F9-BF75-40F1-94F3-8F3E994C0519}" dt="2021-02-08T19:15:23.046" v="4131" actId="2696"/>
        <pc:sldMkLst>
          <pc:docMk/>
          <pc:sldMk cId="41627457" sldId="304"/>
        </pc:sldMkLst>
      </pc:sldChg>
      <pc:sldChg chg="modSp del">
        <pc:chgData name="Roth, Dan" userId="18da4c67-dd89-43a7-9856-8592f867a23c" providerId="ADAL" clId="{DAC658F9-BF75-40F1-94F3-8F3E994C0519}" dt="2021-02-08T19:12:01.186" v="4074" actId="2696"/>
        <pc:sldMkLst>
          <pc:docMk/>
          <pc:sldMk cId="122013090" sldId="304"/>
        </pc:sldMkLst>
        <pc:spChg chg="mod">
          <ac:chgData name="Roth, Dan" userId="18da4c67-dd89-43a7-9856-8592f867a23c" providerId="ADAL" clId="{DAC658F9-BF75-40F1-94F3-8F3E994C0519}" dt="2021-02-08T06:03:45.584" v="2927" actId="20577"/>
          <ac:spMkLst>
            <pc:docMk/>
            <pc:sldMk cId="122013090" sldId="304"/>
            <ac:spMk id="3" creationId="{00000000-0000-0000-0000-000000000000}"/>
          </ac:spMkLst>
        </pc:spChg>
      </pc:sldChg>
      <pc:sldChg chg="add">
        <pc:chgData name="Roth, Dan" userId="18da4c67-dd89-43a7-9856-8592f867a23c" providerId="ADAL" clId="{DAC658F9-BF75-40F1-94F3-8F3E994C0519}" dt="2021-02-08T19:15:35.508" v="4132"/>
        <pc:sldMkLst>
          <pc:docMk/>
          <pc:sldMk cId="832815694" sldId="304"/>
        </pc:sldMkLst>
      </pc:sldChg>
      <pc:sldChg chg="del">
        <pc:chgData name="Roth, Dan" userId="18da4c67-dd89-43a7-9856-8592f867a23c" providerId="ADAL" clId="{DAC658F9-BF75-40F1-94F3-8F3E994C0519}" dt="2021-02-08T19:12:01.186" v="4074" actId="2696"/>
        <pc:sldMkLst>
          <pc:docMk/>
          <pc:sldMk cId="341999033" sldId="305"/>
        </pc:sldMkLst>
      </pc:sldChg>
      <pc:sldChg chg="add del">
        <pc:chgData name="Roth, Dan" userId="18da4c67-dd89-43a7-9856-8592f867a23c" providerId="ADAL" clId="{DAC658F9-BF75-40F1-94F3-8F3E994C0519}" dt="2021-02-08T19:15:23.046" v="4131" actId="2696"/>
        <pc:sldMkLst>
          <pc:docMk/>
          <pc:sldMk cId="2701674210" sldId="305"/>
        </pc:sldMkLst>
      </pc:sldChg>
      <pc:sldChg chg="add">
        <pc:chgData name="Roth, Dan" userId="18da4c67-dd89-43a7-9856-8592f867a23c" providerId="ADAL" clId="{DAC658F9-BF75-40F1-94F3-8F3E994C0519}" dt="2021-02-08T19:15:35.508" v="4132"/>
        <pc:sldMkLst>
          <pc:docMk/>
          <pc:sldMk cId="3836471836" sldId="305"/>
        </pc:sldMkLst>
      </pc:sldChg>
      <pc:sldChg chg="del">
        <pc:chgData name="Roth, Dan" userId="18da4c67-dd89-43a7-9856-8592f867a23c" providerId="ADAL" clId="{DAC658F9-BF75-40F1-94F3-8F3E994C0519}" dt="2021-02-08T06:08:49.604" v="3060" actId="47"/>
        <pc:sldMkLst>
          <pc:docMk/>
          <pc:sldMk cId="1566367" sldId="306"/>
        </pc:sldMkLst>
      </pc:sldChg>
      <pc:sldChg chg="del">
        <pc:chgData name="Roth, Dan" userId="18da4c67-dd89-43a7-9856-8592f867a23c" providerId="ADAL" clId="{DAC658F9-BF75-40F1-94F3-8F3E994C0519}" dt="2021-02-08T05:52:35.650" v="2698" actId="47"/>
        <pc:sldMkLst>
          <pc:docMk/>
          <pc:sldMk cId="2500174490" sldId="314"/>
        </pc:sldMkLst>
      </pc:sldChg>
      <pc:sldChg chg="del">
        <pc:chgData name="Roth, Dan" userId="18da4c67-dd89-43a7-9856-8592f867a23c" providerId="ADAL" clId="{DAC658F9-BF75-40F1-94F3-8F3E994C0519}" dt="2021-02-08T05:52:35.650" v="2698" actId="47"/>
        <pc:sldMkLst>
          <pc:docMk/>
          <pc:sldMk cId="167636902" sldId="318"/>
        </pc:sldMkLst>
      </pc:sldChg>
      <pc:sldChg chg="addSp modSp mod">
        <pc:chgData name="Roth, Dan" userId="18da4c67-dd89-43a7-9856-8592f867a23c" providerId="ADAL" clId="{DAC658F9-BF75-40F1-94F3-8F3E994C0519}" dt="2021-02-08T05:01:06.327" v="62" actId="12788"/>
        <pc:sldMkLst>
          <pc:docMk/>
          <pc:sldMk cId="144345531" sldId="385"/>
        </pc:sldMkLst>
        <pc:spChg chg="add mod">
          <ac:chgData name="Roth, Dan" userId="18da4c67-dd89-43a7-9856-8592f867a23c" providerId="ADAL" clId="{DAC658F9-BF75-40F1-94F3-8F3E994C0519}" dt="2021-02-08T05:01:06.327" v="62" actId="12788"/>
          <ac:spMkLst>
            <pc:docMk/>
            <pc:sldMk cId="144345531" sldId="385"/>
            <ac:spMk id="4" creationId="{C7D25AA8-8326-402E-A1CB-73A8A14F402C}"/>
          </ac:spMkLst>
        </pc:spChg>
      </pc:sldChg>
      <pc:sldChg chg="del">
        <pc:chgData name="Roth, Dan" userId="18da4c67-dd89-43a7-9856-8592f867a23c" providerId="ADAL" clId="{DAC658F9-BF75-40F1-94F3-8F3E994C0519}" dt="2021-02-08T05:52:35.650" v="2698" actId="47"/>
        <pc:sldMkLst>
          <pc:docMk/>
          <pc:sldMk cId="687283533" sldId="417"/>
        </pc:sldMkLst>
      </pc:sldChg>
      <pc:sldChg chg="del">
        <pc:chgData name="Roth, Dan" userId="18da4c67-dd89-43a7-9856-8592f867a23c" providerId="ADAL" clId="{DAC658F9-BF75-40F1-94F3-8F3E994C0519}" dt="2021-02-08T06:08:49.604" v="3060" actId="47"/>
        <pc:sldMkLst>
          <pc:docMk/>
          <pc:sldMk cId="2225292138" sldId="435"/>
        </pc:sldMkLst>
      </pc:sldChg>
      <pc:sldChg chg="del">
        <pc:chgData name="Roth, Dan" userId="18da4c67-dd89-43a7-9856-8592f867a23c" providerId="ADAL" clId="{DAC658F9-BF75-40F1-94F3-8F3E994C0519}" dt="2021-02-08T05:52:35.650" v="2698" actId="47"/>
        <pc:sldMkLst>
          <pc:docMk/>
          <pc:sldMk cId="4127122811" sldId="445"/>
        </pc:sldMkLst>
      </pc:sldChg>
      <pc:sldChg chg="del">
        <pc:chgData name="Roth, Dan" userId="18da4c67-dd89-43a7-9856-8592f867a23c" providerId="ADAL" clId="{DAC658F9-BF75-40F1-94F3-8F3E994C0519}" dt="2021-02-08T05:52:35.650" v="2698" actId="47"/>
        <pc:sldMkLst>
          <pc:docMk/>
          <pc:sldMk cId="2785167916" sldId="498"/>
        </pc:sldMkLst>
      </pc:sldChg>
      <pc:sldChg chg="del">
        <pc:chgData name="Roth, Dan" userId="18da4c67-dd89-43a7-9856-8592f867a23c" providerId="ADAL" clId="{DAC658F9-BF75-40F1-94F3-8F3E994C0519}" dt="2021-02-08T05:52:35.650" v="2698" actId="47"/>
        <pc:sldMkLst>
          <pc:docMk/>
          <pc:sldMk cId="2154898005" sldId="549"/>
        </pc:sldMkLst>
      </pc:sldChg>
      <pc:sldChg chg="del">
        <pc:chgData name="Roth, Dan" userId="18da4c67-dd89-43a7-9856-8592f867a23c" providerId="ADAL" clId="{DAC658F9-BF75-40F1-94F3-8F3E994C0519}" dt="2021-02-08T05:52:35.650" v="2698" actId="47"/>
        <pc:sldMkLst>
          <pc:docMk/>
          <pc:sldMk cId="1899866125" sldId="689"/>
        </pc:sldMkLst>
      </pc:sldChg>
      <pc:sldChg chg="del">
        <pc:chgData name="Roth, Dan" userId="18da4c67-dd89-43a7-9856-8592f867a23c" providerId="ADAL" clId="{DAC658F9-BF75-40F1-94F3-8F3E994C0519}" dt="2021-02-08T05:52:35.650" v="2698" actId="47"/>
        <pc:sldMkLst>
          <pc:docMk/>
          <pc:sldMk cId="3036184110" sldId="745"/>
        </pc:sldMkLst>
      </pc:sldChg>
      <pc:sldChg chg="del">
        <pc:chgData name="Roth, Dan" userId="18da4c67-dd89-43a7-9856-8592f867a23c" providerId="ADAL" clId="{DAC658F9-BF75-40F1-94F3-8F3E994C0519}" dt="2021-02-08T05:52:01.105" v="2697" actId="47"/>
        <pc:sldMkLst>
          <pc:docMk/>
          <pc:sldMk cId="953320958" sldId="758"/>
        </pc:sldMkLst>
      </pc:sldChg>
      <pc:sldChg chg="del">
        <pc:chgData name="Roth, Dan" userId="18da4c67-dd89-43a7-9856-8592f867a23c" providerId="ADAL" clId="{DAC658F9-BF75-40F1-94F3-8F3E994C0519}" dt="2021-02-08T05:52:35.650" v="2698" actId="47"/>
        <pc:sldMkLst>
          <pc:docMk/>
          <pc:sldMk cId="1521739166" sldId="759"/>
        </pc:sldMkLst>
      </pc:sldChg>
      <pc:sldChg chg="del">
        <pc:chgData name="Roth, Dan" userId="18da4c67-dd89-43a7-9856-8592f867a23c" providerId="ADAL" clId="{DAC658F9-BF75-40F1-94F3-8F3E994C0519}" dt="2021-02-08T05:52:35.650" v="2698" actId="47"/>
        <pc:sldMkLst>
          <pc:docMk/>
          <pc:sldMk cId="1017292689" sldId="760"/>
        </pc:sldMkLst>
      </pc:sldChg>
      <pc:sldChg chg="del">
        <pc:chgData name="Roth, Dan" userId="18da4c67-dd89-43a7-9856-8592f867a23c" providerId="ADAL" clId="{DAC658F9-BF75-40F1-94F3-8F3E994C0519}" dt="2021-02-08T05:52:35.650" v="2698" actId="47"/>
        <pc:sldMkLst>
          <pc:docMk/>
          <pc:sldMk cId="2707432290" sldId="761"/>
        </pc:sldMkLst>
      </pc:sldChg>
      <pc:sldChg chg="del">
        <pc:chgData name="Roth, Dan" userId="18da4c67-dd89-43a7-9856-8592f867a23c" providerId="ADAL" clId="{DAC658F9-BF75-40F1-94F3-8F3E994C0519}" dt="2021-02-08T05:52:35.650" v="2698" actId="47"/>
        <pc:sldMkLst>
          <pc:docMk/>
          <pc:sldMk cId="245001982" sldId="768"/>
        </pc:sldMkLst>
      </pc:sldChg>
      <pc:sldChg chg="del">
        <pc:chgData name="Roth, Dan" userId="18da4c67-dd89-43a7-9856-8592f867a23c" providerId="ADAL" clId="{DAC658F9-BF75-40F1-94F3-8F3E994C0519}" dt="2021-02-08T05:52:35.650" v="2698" actId="47"/>
        <pc:sldMkLst>
          <pc:docMk/>
          <pc:sldMk cId="1560330180" sldId="769"/>
        </pc:sldMkLst>
      </pc:sldChg>
      <pc:sldChg chg="del">
        <pc:chgData name="Roth, Dan" userId="18da4c67-dd89-43a7-9856-8592f867a23c" providerId="ADAL" clId="{DAC658F9-BF75-40F1-94F3-8F3E994C0519}" dt="2021-02-08T05:52:35.650" v="2698" actId="47"/>
        <pc:sldMkLst>
          <pc:docMk/>
          <pc:sldMk cId="1409581109" sldId="770"/>
        </pc:sldMkLst>
      </pc:sldChg>
      <pc:sldChg chg="del">
        <pc:chgData name="Roth, Dan" userId="18da4c67-dd89-43a7-9856-8592f867a23c" providerId="ADAL" clId="{DAC658F9-BF75-40F1-94F3-8F3E994C0519}" dt="2021-02-08T05:52:35.650" v="2698" actId="47"/>
        <pc:sldMkLst>
          <pc:docMk/>
          <pc:sldMk cId="3978317137" sldId="771"/>
        </pc:sldMkLst>
      </pc:sldChg>
      <pc:sldChg chg="del">
        <pc:chgData name="Roth, Dan" userId="18da4c67-dd89-43a7-9856-8592f867a23c" providerId="ADAL" clId="{DAC658F9-BF75-40F1-94F3-8F3E994C0519}" dt="2021-02-08T06:08:49.604" v="3060" actId="47"/>
        <pc:sldMkLst>
          <pc:docMk/>
          <pc:sldMk cId="2315554258" sldId="814"/>
        </pc:sldMkLst>
      </pc:sldChg>
      <pc:sldChg chg="del">
        <pc:chgData name="Roth, Dan" userId="18da4c67-dd89-43a7-9856-8592f867a23c" providerId="ADAL" clId="{DAC658F9-BF75-40F1-94F3-8F3E994C0519}" dt="2021-02-08T05:52:35.650" v="2698" actId="47"/>
        <pc:sldMkLst>
          <pc:docMk/>
          <pc:sldMk cId="1593244932" sldId="934"/>
        </pc:sldMkLst>
      </pc:sldChg>
      <pc:sldChg chg="del">
        <pc:chgData name="Roth, Dan" userId="18da4c67-dd89-43a7-9856-8592f867a23c" providerId="ADAL" clId="{DAC658F9-BF75-40F1-94F3-8F3E994C0519}" dt="2021-02-08T06:08:49.604" v="3060" actId="47"/>
        <pc:sldMkLst>
          <pc:docMk/>
          <pc:sldMk cId="3669995244" sldId="945"/>
        </pc:sldMkLst>
      </pc:sldChg>
      <pc:sldChg chg="modSp mod">
        <pc:chgData name="Roth, Dan" userId="18da4c67-dd89-43a7-9856-8592f867a23c" providerId="ADAL" clId="{DAC658F9-BF75-40F1-94F3-8F3E994C0519}" dt="2021-02-08T18:54:42.328" v="3915" actId="20577"/>
        <pc:sldMkLst>
          <pc:docMk/>
          <pc:sldMk cId="4075813544" sldId="1055"/>
        </pc:sldMkLst>
        <pc:spChg chg="mod">
          <ac:chgData name="Roth, Dan" userId="18da4c67-dd89-43a7-9856-8592f867a23c" providerId="ADAL" clId="{DAC658F9-BF75-40F1-94F3-8F3E994C0519}" dt="2021-02-08T18:54:42.328" v="3915" actId="20577"/>
          <ac:spMkLst>
            <pc:docMk/>
            <pc:sldMk cId="4075813544" sldId="1055"/>
            <ac:spMk id="2" creationId="{2922868A-D184-4AC8-A39D-536DBBA2F1C8}"/>
          </ac:spMkLst>
        </pc:spChg>
      </pc:sldChg>
      <pc:sldChg chg="delSp modSp mod modAnim">
        <pc:chgData name="Roth, Dan" userId="18da4c67-dd89-43a7-9856-8592f867a23c" providerId="ADAL" clId="{DAC658F9-BF75-40F1-94F3-8F3E994C0519}" dt="2021-02-08T19:29:16.932" v="4459" actId="207"/>
        <pc:sldMkLst>
          <pc:docMk/>
          <pc:sldMk cId="2522988589" sldId="1056"/>
        </pc:sldMkLst>
        <pc:spChg chg="mod">
          <ac:chgData name="Roth, Dan" userId="18da4c67-dd89-43a7-9856-8592f867a23c" providerId="ADAL" clId="{DAC658F9-BF75-40F1-94F3-8F3E994C0519}" dt="2021-02-08T19:29:16.932" v="4459" actId="207"/>
          <ac:spMkLst>
            <pc:docMk/>
            <pc:sldMk cId="2522988589" sldId="1056"/>
            <ac:spMk id="2" creationId="{00000000-0000-0000-0000-000000000000}"/>
          </ac:spMkLst>
        </pc:spChg>
        <pc:spChg chg="mod">
          <ac:chgData name="Roth, Dan" userId="18da4c67-dd89-43a7-9856-8592f867a23c" providerId="ADAL" clId="{DAC658F9-BF75-40F1-94F3-8F3E994C0519}" dt="2021-02-08T19:28:56.365" v="4458" actId="6549"/>
          <ac:spMkLst>
            <pc:docMk/>
            <pc:sldMk cId="2522988589" sldId="1056"/>
            <ac:spMk id="3" creationId="{00000000-0000-0000-0000-000000000000}"/>
          </ac:spMkLst>
        </pc:spChg>
        <pc:spChg chg="del">
          <ac:chgData name="Roth, Dan" userId="18da4c67-dd89-43a7-9856-8592f867a23c" providerId="ADAL" clId="{DAC658F9-BF75-40F1-94F3-8F3E994C0519}" dt="2021-02-08T19:28:49.998" v="4457" actId="478"/>
          <ac:spMkLst>
            <pc:docMk/>
            <pc:sldMk cId="2522988589" sldId="1056"/>
            <ac:spMk id="6" creationId="{00000000-0000-0000-0000-000000000000}"/>
          </ac:spMkLst>
        </pc:spChg>
        <pc:spChg chg="mod">
          <ac:chgData name="Roth, Dan" userId="18da4c67-dd89-43a7-9856-8592f867a23c" providerId="ADAL" clId="{DAC658F9-BF75-40F1-94F3-8F3E994C0519}" dt="2021-02-08T19:28:44.168" v="4456" actId="553"/>
          <ac:spMkLst>
            <pc:docMk/>
            <pc:sldMk cId="2522988589" sldId="1056"/>
            <ac:spMk id="7" creationId="{00000000-0000-0000-0000-000000000000}"/>
          </ac:spMkLst>
        </pc:spChg>
        <pc:spChg chg="mod">
          <ac:chgData name="Roth, Dan" userId="18da4c67-dd89-43a7-9856-8592f867a23c" providerId="ADAL" clId="{DAC658F9-BF75-40F1-94F3-8F3E994C0519}" dt="2021-02-08T19:28:44.168" v="4456" actId="553"/>
          <ac:spMkLst>
            <pc:docMk/>
            <pc:sldMk cId="2522988589" sldId="1056"/>
            <ac:spMk id="6152" creationId="{00000000-0000-0000-0000-000000000000}"/>
          </ac:spMkLst>
        </pc:spChg>
      </pc:sldChg>
      <pc:sldChg chg="modSp mod ord">
        <pc:chgData name="Roth, Dan" userId="18da4c67-dd89-43a7-9856-8592f867a23c" providerId="ADAL" clId="{DAC658F9-BF75-40F1-94F3-8F3E994C0519}" dt="2021-02-08T19:41:51.954" v="4776"/>
        <pc:sldMkLst>
          <pc:docMk/>
          <pc:sldMk cId="657674513" sldId="1061"/>
        </pc:sldMkLst>
        <pc:spChg chg="mod">
          <ac:chgData name="Roth, Dan" userId="18da4c67-dd89-43a7-9856-8592f867a23c" providerId="ADAL" clId="{DAC658F9-BF75-40F1-94F3-8F3E994C0519}" dt="2021-02-08T06:43:14.728" v="3588" actId="207"/>
          <ac:spMkLst>
            <pc:docMk/>
            <pc:sldMk cId="657674513" sldId="1061"/>
            <ac:spMk id="39942" creationId="{00000000-0000-0000-0000-000000000000}"/>
          </ac:spMkLst>
        </pc:spChg>
        <pc:spChg chg="mod">
          <ac:chgData name="Roth, Dan" userId="18da4c67-dd89-43a7-9856-8592f867a23c" providerId="ADAL" clId="{DAC658F9-BF75-40F1-94F3-8F3E994C0519}" dt="2021-02-08T06:42:16.745" v="3564" actId="12788"/>
          <ac:spMkLst>
            <pc:docMk/>
            <pc:sldMk cId="657674513" sldId="1061"/>
            <ac:spMk id="39950" creationId="{00000000-0000-0000-0000-000000000000}"/>
          </ac:spMkLst>
        </pc:spChg>
      </pc:sldChg>
      <pc:sldChg chg="add del">
        <pc:chgData name="Roth, Dan" userId="18da4c67-dd89-43a7-9856-8592f867a23c" providerId="ADAL" clId="{DAC658F9-BF75-40F1-94F3-8F3E994C0519}" dt="2021-02-08T19:15:23.046" v="4131" actId="2696"/>
        <pc:sldMkLst>
          <pc:docMk/>
          <pc:sldMk cId="227635279" sldId="1209"/>
        </pc:sldMkLst>
      </pc:sldChg>
      <pc:sldChg chg="add">
        <pc:chgData name="Roth, Dan" userId="18da4c67-dd89-43a7-9856-8592f867a23c" providerId="ADAL" clId="{DAC658F9-BF75-40F1-94F3-8F3E994C0519}" dt="2021-02-08T19:15:35.508" v="4132"/>
        <pc:sldMkLst>
          <pc:docMk/>
          <pc:sldMk cId="272869396" sldId="1209"/>
        </pc:sldMkLst>
      </pc:sldChg>
      <pc:sldChg chg="addSp delSp modSp add del mod modAnim chgLayout">
        <pc:chgData name="Roth, Dan" userId="18da4c67-dd89-43a7-9856-8592f867a23c" providerId="ADAL" clId="{DAC658F9-BF75-40F1-94F3-8F3E994C0519}" dt="2021-02-08T19:12:01.186" v="4074" actId="2696"/>
        <pc:sldMkLst>
          <pc:docMk/>
          <pc:sldMk cId="2903198354" sldId="1209"/>
        </pc:sldMkLst>
        <pc:spChg chg="mod ord">
          <ac:chgData name="Roth, Dan" userId="18da4c67-dd89-43a7-9856-8592f867a23c" providerId="ADAL" clId="{DAC658F9-BF75-40F1-94F3-8F3E994C0519}" dt="2021-02-08T05:56:31.386" v="2727" actId="20577"/>
          <ac:spMkLst>
            <pc:docMk/>
            <pc:sldMk cId="2903198354" sldId="1209"/>
            <ac:spMk id="2" creationId="{00000000-0000-0000-0000-000000000000}"/>
          </ac:spMkLst>
        </pc:spChg>
        <pc:spChg chg="mod">
          <ac:chgData name="Roth, Dan" userId="18da4c67-dd89-43a7-9856-8592f867a23c" providerId="ADAL" clId="{DAC658F9-BF75-40F1-94F3-8F3E994C0519}" dt="2021-02-08T05:56:52.145" v="2729" actId="207"/>
          <ac:spMkLst>
            <pc:docMk/>
            <pc:sldMk cId="2903198354" sldId="1209"/>
            <ac:spMk id="3" creationId="{00000000-0000-0000-0000-000000000000}"/>
          </ac:spMkLst>
        </pc:spChg>
        <pc:spChg chg="del mod ord">
          <ac:chgData name="Roth, Dan" userId="18da4c67-dd89-43a7-9856-8592f867a23c" providerId="ADAL" clId="{DAC658F9-BF75-40F1-94F3-8F3E994C0519}" dt="2021-02-08T05:59:09.215" v="2738" actId="478"/>
          <ac:spMkLst>
            <pc:docMk/>
            <pc:sldMk cId="2903198354" sldId="1209"/>
            <ac:spMk id="4" creationId="{00000000-0000-0000-0000-000000000000}"/>
          </ac:spMkLst>
        </pc:spChg>
        <pc:spChg chg="mod ord">
          <ac:chgData name="Roth, Dan" userId="18da4c67-dd89-43a7-9856-8592f867a23c" providerId="ADAL" clId="{DAC658F9-BF75-40F1-94F3-8F3E994C0519}" dt="2021-02-08T06:00:47.449" v="2757" actId="20577"/>
          <ac:spMkLst>
            <pc:docMk/>
            <pc:sldMk cId="2903198354" sldId="1209"/>
            <ac:spMk id="9" creationId="{00000000-0000-0000-0000-000000000000}"/>
          </ac:spMkLst>
        </pc:spChg>
        <pc:spChg chg="mod">
          <ac:chgData name="Roth, Dan" userId="18da4c67-dd89-43a7-9856-8592f867a23c" providerId="ADAL" clId="{DAC658F9-BF75-40F1-94F3-8F3E994C0519}" dt="2021-02-08T05:56:52.145" v="2729" actId="207"/>
          <ac:spMkLst>
            <pc:docMk/>
            <pc:sldMk cId="2903198354" sldId="1209"/>
            <ac:spMk id="15" creationId="{00000000-0000-0000-0000-000000000000}"/>
          </ac:spMkLst>
        </pc:spChg>
        <pc:spChg chg="mod">
          <ac:chgData name="Roth, Dan" userId="18da4c67-dd89-43a7-9856-8592f867a23c" providerId="ADAL" clId="{DAC658F9-BF75-40F1-94F3-8F3E994C0519}" dt="2021-02-08T05:56:52.145" v="2729" actId="207"/>
          <ac:spMkLst>
            <pc:docMk/>
            <pc:sldMk cId="2903198354" sldId="1209"/>
            <ac:spMk id="16" creationId="{00000000-0000-0000-0000-000000000000}"/>
          </ac:spMkLst>
        </pc:spChg>
        <pc:spChg chg="add mod">
          <ac:chgData name="Roth, Dan" userId="18da4c67-dd89-43a7-9856-8592f867a23c" providerId="ADAL" clId="{DAC658F9-BF75-40F1-94F3-8F3E994C0519}" dt="2021-02-08T06:00:21.296" v="2752" actId="14100"/>
          <ac:spMkLst>
            <pc:docMk/>
            <pc:sldMk cId="2903198354" sldId="1209"/>
            <ac:spMk id="17" creationId="{A5AF5387-F07B-48EC-9D30-DD48817E7784}"/>
          </ac:spMkLst>
        </pc:spChg>
        <pc:spChg chg="mod">
          <ac:chgData name="Roth, Dan" userId="18da4c67-dd89-43a7-9856-8592f867a23c" providerId="ADAL" clId="{DAC658F9-BF75-40F1-94F3-8F3E994C0519}" dt="2021-02-08T05:56:52.145" v="2729" actId="207"/>
          <ac:spMkLst>
            <pc:docMk/>
            <pc:sldMk cId="2903198354" sldId="1209"/>
            <ac:spMk id="18" creationId="{00000000-0000-0000-0000-000000000000}"/>
          </ac:spMkLst>
        </pc:spChg>
        <pc:spChg chg="add mod">
          <ac:chgData name="Roth, Dan" userId="18da4c67-dd89-43a7-9856-8592f867a23c" providerId="ADAL" clId="{DAC658F9-BF75-40F1-94F3-8F3E994C0519}" dt="2021-02-08T06:00:32.264" v="2755" actId="1076"/>
          <ac:spMkLst>
            <pc:docMk/>
            <pc:sldMk cId="2903198354" sldId="1209"/>
            <ac:spMk id="19" creationId="{360C6719-1029-4A08-A2A2-2016CB745B2E}"/>
          </ac:spMkLst>
        </pc:spChg>
        <pc:spChg chg="add mod">
          <ac:chgData name="Roth, Dan" userId="18da4c67-dd89-43a7-9856-8592f867a23c" providerId="ADAL" clId="{DAC658F9-BF75-40F1-94F3-8F3E994C0519}" dt="2021-02-08T06:02:53.720" v="2917" actId="20577"/>
          <ac:spMkLst>
            <pc:docMk/>
            <pc:sldMk cId="2903198354" sldId="1209"/>
            <ac:spMk id="20" creationId="{A5338FDB-1364-4800-BC81-93036E7D2F0A}"/>
          </ac:spMkLst>
        </pc:spChg>
        <pc:spChg chg="mod">
          <ac:chgData name="Roth, Dan" userId="18da4c67-dd89-43a7-9856-8592f867a23c" providerId="ADAL" clId="{DAC658F9-BF75-40F1-94F3-8F3E994C0519}" dt="2021-02-08T05:56:52.145" v="2729" actId="207"/>
          <ac:spMkLst>
            <pc:docMk/>
            <pc:sldMk cId="2903198354" sldId="1209"/>
            <ac:spMk id="24" creationId="{00000000-0000-0000-0000-000000000000}"/>
          </ac:spMkLst>
        </pc:spChg>
        <pc:spChg chg="mod">
          <ac:chgData name="Roth, Dan" userId="18da4c67-dd89-43a7-9856-8592f867a23c" providerId="ADAL" clId="{DAC658F9-BF75-40F1-94F3-8F3E994C0519}" dt="2021-02-08T05:57:05.282" v="2731" actId="313"/>
          <ac:spMkLst>
            <pc:docMk/>
            <pc:sldMk cId="2903198354" sldId="1209"/>
            <ac:spMk id="26" creationId="{00000000-0000-0000-0000-000000000000}"/>
          </ac:spMkLst>
        </pc:spChg>
        <pc:spChg chg="mod">
          <ac:chgData name="Roth, Dan" userId="18da4c67-dd89-43a7-9856-8592f867a23c" providerId="ADAL" clId="{DAC658F9-BF75-40F1-94F3-8F3E994C0519}" dt="2021-02-08T05:56:52.145" v="2729" actId="207"/>
          <ac:spMkLst>
            <pc:docMk/>
            <pc:sldMk cId="2903198354" sldId="1209"/>
            <ac:spMk id="28" creationId="{00000000-0000-0000-0000-000000000000}"/>
          </ac:spMkLst>
        </pc:spChg>
        <pc:spChg chg="mod">
          <ac:chgData name="Roth, Dan" userId="18da4c67-dd89-43a7-9856-8592f867a23c" providerId="ADAL" clId="{DAC658F9-BF75-40F1-94F3-8F3E994C0519}" dt="2021-02-08T05:56:52.145" v="2729" actId="207"/>
          <ac:spMkLst>
            <pc:docMk/>
            <pc:sldMk cId="2903198354" sldId="1209"/>
            <ac:spMk id="43" creationId="{00000000-0000-0000-0000-000000000000}"/>
          </ac:spMkLst>
        </pc:spChg>
        <pc:spChg chg="mod">
          <ac:chgData name="Roth, Dan" userId="18da4c67-dd89-43a7-9856-8592f867a23c" providerId="ADAL" clId="{DAC658F9-BF75-40F1-94F3-8F3E994C0519}" dt="2021-02-08T05:56:52.145" v="2729" actId="207"/>
          <ac:spMkLst>
            <pc:docMk/>
            <pc:sldMk cId="2903198354" sldId="1209"/>
            <ac:spMk id="47" creationId="{00000000-0000-0000-0000-000000000000}"/>
          </ac:spMkLst>
        </pc:spChg>
        <pc:spChg chg="mod">
          <ac:chgData name="Roth, Dan" userId="18da4c67-dd89-43a7-9856-8592f867a23c" providerId="ADAL" clId="{DAC658F9-BF75-40F1-94F3-8F3E994C0519}" dt="2021-02-08T05:56:52.145" v="2729" actId="207"/>
          <ac:spMkLst>
            <pc:docMk/>
            <pc:sldMk cId="2903198354" sldId="1209"/>
            <ac:spMk id="55" creationId="{00000000-0000-0000-0000-000000000000}"/>
          </ac:spMkLst>
        </pc:spChg>
      </pc:sldChg>
      <pc:sldChg chg="del">
        <pc:chgData name="Roth, Dan" userId="18da4c67-dd89-43a7-9856-8592f867a23c" providerId="ADAL" clId="{DAC658F9-BF75-40F1-94F3-8F3E994C0519}" dt="2021-02-08T06:18:25.989" v="3061" actId="47"/>
        <pc:sldMkLst>
          <pc:docMk/>
          <pc:sldMk cId="2527546393" sldId="1269"/>
        </pc:sldMkLst>
      </pc:sldChg>
      <pc:sldChg chg="addSp delSp modSp add mod delAnim modAnim">
        <pc:chgData name="Roth, Dan" userId="18da4c67-dd89-43a7-9856-8592f867a23c" providerId="ADAL" clId="{DAC658F9-BF75-40F1-94F3-8F3E994C0519}" dt="2021-02-08T18:42:55.954" v="3858"/>
        <pc:sldMkLst>
          <pc:docMk/>
          <pc:sldMk cId="819782201" sldId="1273"/>
        </pc:sldMkLst>
        <pc:spChg chg="mod">
          <ac:chgData name="Roth, Dan" userId="18da4c67-dd89-43a7-9856-8592f867a23c" providerId="ADAL" clId="{DAC658F9-BF75-40F1-94F3-8F3E994C0519}" dt="2021-02-08T18:38:58.433" v="3850" actId="12"/>
          <ac:spMkLst>
            <pc:docMk/>
            <pc:sldMk cId="819782201" sldId="1273"/>
            <ac:spMk id="10" creationId="{00000000-0000-0000-0000-000000000000}"/>
          </ac:spMkLst>
        </pc:spChg>
        <pc:spChg chg="mod">
          <ac:chgData name="Roth, Dan" userId="18da4c67-dd89-43a7-9856-8592f867a23c" providerId="ADAL" clId="{DAC658F9-BF75-40F1-94F3-8F3E994C0519}" dt="2021-02-08T06:24:41.321" v="3075" actId="207"/>
          <ac:spMkLst>
            <pc:docMk/>
            <pc:sldMk cId="819782201" sldId="1273"/>
            <ac:spMk id="23" creationId="{00000000-0000-0000-0000-000000000000}"/>
          </ac:spMkLst>
        </pc:spChg>
        <pc:spChg chg="del">
          <ac:chgData name="Roth, Dan" userId="18da4c67-dd89-43a7-9856-8592f867a23c" providerId="ADAL" clId="{DAC658F9-BF75-40F1-94F3-8F3E994C0519}" dt="2021-02-08T06:25:22.772" v="3076" actId="478"/>
          <ac:spMkLst>
            <pc:docMk/>
            <pc:sldMk cId="819782201" sldId="1273"/>
            <ac:spMk id="24" creationId="{687C43B7-A106-4249-BFB5-19F1D14D28E2}"/>
          </ac:spMkLst>
        </pc:spChg>
        <pc:spChg chg="mod">
          <ac:chgData name="Roth, Dan" userId="18da4c67-dd89-43a7-9856-8592f867a23c" providerId="ADAL" clId="{DAC658F9-BF75-40F1-94F3-8F3E994C0519}" dt="2021-02-08T18:37:14.231" v="3794" actId="20577"/>
          <ac:spMkLst>
            <pc:docMk/>
            <pc:sldMk cId="819782201" sldId="1273"/>
            <ac:spMk id="27" creationId="{73991377-A8BB-451C-BBF1-5CDA57EB17C3}"/>
          </ac:spMkLst>
        </pc:spChg>
        <pc:spChg chg="del">
          <ac:chgData name="Roth, Dan" userId="18da4c67-dd89-43a7-9856-8592f867a23c" providerId="ADAL" clId="{DAC658F9-BF75-40F1-94F3-8F3E994C0519}" dt="2021-02-08T06:25:37.235" v="3077" actId="478"/>
          <ac:spMkLst>
            <pc:docMk/>
            <pc:sldMk cId="819782201" sldId="1273"/>
            <ac:spMk id="28" creationId="{77EB7A18-EDF6-436F-A574-265A001E0DD5}"/>
          </ac:spMkLst>
        </pc:spChg>
        <pc:spChg chg="mod">
          <ac:chgData name="Roth, Dan" userId="18da4c67-dd89-43a7-9856-8592f867a23c" providerId="ADAL" clId="{DAC658F9-BF75-40F1-94F3-8F3E994C0519}" dt="2021-02-08T06:24:22.247" v="3071" actId="208"/>
          <ac:spMkLst>
            <pc:docMk/>
            <pc:sldMk cId="819782201" sldId="1273"/>
            <ac:spMk id="31" creationId="{00000000-0000-0000-0000-000000000000}"/>
          </ac:spMkLst>
        </pc:spChg>
        <pc:spChg chg="mod">
          <ac:chgData name="Roth, Dan" userId="18da4c67-dd89-43a7-9856-8592f867a23c" providerId="ADAL" clId="{DAC658F9-BF75-40F1-94F3-8F3E994C0519}" dt="2021-02-08T06:24:36.779" v="3073" actId="208"/>
          <ac:spMkLst>
            <pc:docMk/>
            <pc:sldMk cId="819782201" sldId="1273"/>
            <ac:spMk id="61454" creationId="{00000000-0000-0000-0000-000000000000}"/>
          </ac:spMkLst>
        </pc:spChg>
        <pc:spChg chg="mod">
          <ac:chgData name="Roth, Dan" userId="18da4c67-dd89-43a7-9856-8592f867a23c" providerId="ADAL" clId="{DAC658F9-BF75-40F1-94F3-8F3E994C0519}" dt="2021-02-08T06:24:36.779" v="3073" actId="208"/>
          <ac:spMkLst>
            <pc:docMk/>
            <pc:sldMk cId="819782201" sldId="1273"/>
            <ac:spMk id="61455" creationId="{00000000-0000-0000-0000-000000000000}"/>
          </ac:spMkLst>
        </pc:spChg>
        <pc:spChg chg="mod">
          <ac:chgData name="Roth, Dan" userId="18da4c67-dd89-43a7-9856-8592f867a23c" providerId="ADAL" clId="{DAC658F9-BF75-40F1-94F3-8F3E994C0519}" dt="2021-02-08T06:24:36.779" v="3073" actId="208"/>
          <ac:spMkLst>
            <pc:docMk/>
            <pc:sldMk cId="819782201" sldId="1273"/>
            <ac:spMk id="61456" creationId="{00000000-0000-0000-0000-000000000000}"/>
          </ac:spMkLst>
        </pc:spChg>
        <pc:spChg chg="mod">
          <ac:chgData name="Roth, Dan" userId="18da4c67-dd89-43a7-9856-8592f867a23c" providerId="ADAL" clId="{DAC658F9-BF75-40F1-94F3-8F3E994C0519}" dt="2021-02-08T06:24:36.779" v="3073" actId="208"/>
          <ac:spMkLst>
            <pc:docMk/>
            <pc:sldMk cId="819782201" sldId="1273"/>
            <ac:spMk id="61457" creationId="{00000000-0000-0000-0000-000000000000}"/>
          </ac:spMkLst>
        </pc:spChg>
        <pc:spChg chg="mod">
          <ac:chgData name="Roth, Dan" userId="18da4c67-dd89-43a7-9856-8592f867a23c" providerId="ADAL" clId="{DAC658F9-BF75-40F1-94F3-8F3E994C0519}" dt="2021-02-08T06:24:36.779" v="3073" actId="208"/>
          <ac:spMkLst>
            <pc:docMk/>
            <pc:sldMk cId="819782201" sldId="1273"/>
            <ac:spMk id="61458" creationId="{00000000-0000-0000-0000-000000000000}"/>
          </ac:spMkLst>
        </pc:spChg>
        <pc:spChg chg="mod">
          <ac:chgData name="Roth, Dan" userId="18da4c67-dd89-43a7-9856-8592f867a23c" providerId="ADAL" clId="{DAC658F9-BF75-40F1-94F3-8F3E994C0519}" dt="2021-02-08T06:24:36.779" v="3073" actId="208"/>
          <ac:spMkLst>
            <pc:docMk/>
            <pc:sldMk cId="819782201" sldId="1273"/>
            <ac:spMk id="61459" creationId="{00000000-0000-0000-0000-000000000000}"/>
          </ac:spMkLst>
        </pc:spChg>
        <pc:spChg chg="mod">
          <ac:chgData name="Roth, Dan" userId="18da4c67-dd89-43a7-9856-8592f867a23c" providerId="ADAL" clId="{DAC658F9-BF75-40F1-94F3-8F3E994C0519}" dt="2021-02-08T06:24:36.779" v="3073" actId="208"/>
          <ac:spMkLst>
            <pc:docMk/>
            <pc:sldMk cId="819782201" sldId="1273"/>
            <ac:spMk id="61460" creationId="{00000000-0000-0000-0000-000000000000}"/>
          </ac:spMkLst>
        </pc:spChg>
        <pc:spChg chg="mod">
          <ac:chgData name="Roth, Dan" userId="18da4c67-dd89-43a7-9856-8592f867a23c" providerId="ADAL" clId="{DAC658F9-BF75-40F1-94F3-8F3E994C0519}" dt="2021-02-08T06:24:36.779" v="3073" actId="208"/>
          <ac:spMkLst>
            <pc:docMk/>
            <pc:sldMk cId="819782201" sldId="1273"/>
            <ac:spMk id="61461" creationId="{00000000-0000-0000-0000-000000000000}"/>
          </ac:spMkLst>
        </pc:spChg>
        <pc:spChg chg="mod">
          <ac:chgData name="Roth, Dan" userId="18da4c67-dd89-43a7-9856-8592f867a23c" providerId="ADAL" clId="{DAC658F9-BF75-40F1-94F3-8F3E994C0519}" dt="2021-02-08T06:24:36.779" v="3073" actId="208"/>
          <ac:spMkLst>
            <pc:docMk/>
            <pc:sldMk cId="819782201" sldId="1273"/>
            <ac:spMk id="754705" creationId="{00000000-0000-0000-0000-000000000000}"/>
          </ac:spMkLst>
        </pc:spChg>
        <pc:grpChg chg="mod">
          <ac:chgData name="Roth, Dan" userId="18da4c67-dd89-43a7-9856-8592f867a23c" providerId="ADAL" clId="{DAC658F9-BF75-40F1-94F3-8F3E994C0519}" dt="2021-02-08T06:24:33.598" v="3072" actId="207"/>
          <ac:grpSpMkLst>
            <pc:docMk/>
            <pc:sldMk cId="819782201" sldId="1273"/>
            <ac:grpSpMk id="5" creationId="{00000000-0000-0000-0000-000000000000}"/>
          </ac:grpSpMkLst>
        </pc:grpChg>
        <pc:grpChg chg="mod">
          <ac:chgData name="Roth, Dan" userId="18da4c67-dd89-43a7-9856-8592f867a23c" providerId="ADAL" clId="{DAC658F9-BF75-40F1-94F3-8F3E994C0519}" dt="2021-02-08T06:24:33.598" v="3072" actId="207"/>
          <ac:grpSpMkLst>
            <pc:docMk/>
            <pc:sldMk cId="819782201" sldId="1273"/>
            <ac:grpSpMk id="7" creationId="{00000000-0000-0000-0000-000000000000}"/>
          </ac:grpSpMkLst>
        </pc:grpChg>
        <pc:grpChg chg="mod">
          <ac:chgData name="Roth, Dan" userId="18da4c67-dd89-43a7-9856-8592f867a23c" providerId="ADAL" clId="{DAC658F9-BF75-40F1-94F3-8F3E994C0519}" dt="2021-02-08T06:24:33.598" v="3072" actId="207"/>
          <ac:grpSpMkLst>
            <pc:docMk/>
            <pc:sldMk cId="819782201" sldId="1273"/>
            <ac:grpSpMk id="754715" creationId="{00000000-0000-0000-0000-000000000000}"/>
          </ac:grpSpMkLst>
        </pc:grpChg>
        <pc:grpChg chg="mod">
          <ac:chgData name="Roth, Dan" userId="18da4c67-dd89-43a7-9856-8592f867a23c" providerId="ADAL" clId="{DAC658F9-BF75-40F1-94F3-8F3E994C0519}" dt="2021-02-08T06:24:33.598" v="3072" actId="207"/>
          <ac:grpSpMkLst>
            <pc:docMk/>
            <pc:sldMk cId="819782201" sldId="1273"/>
            <ac:grpSpMk id="754717" creationId="{00000000-0000-0000-0000-000000000000}"/>
          </ac:grpSpMkLst>
        </pc:grpChg>
        <pc:cxnChg chg="add mod">
          <ac:chgData name="Roth, Dan" userId="18da4c67-dd89-43a7-9856-8592f867a23c" providerId="ADAL" clId="{DAC658F9-BF75-40F1-94F3-8F3E994C0519}" dt="2021-02-08T18:42:44.138" v="3856" actId="1582"/>
          <ac:cxnSpMkLst>
            <pc:docMk/>
            <pc:sldMk cId="819782201" sldId="1273"/>
            <ac:cxnSpMk id="6" creationId="{BA1E1C02-C79D-4E7B-BA1B-3A0123A06E08}"/>
          </ac:cxnSpMkLst>
        </pc:cxnChg>
      </pc:sldChg>
      <pc:sldChg chg="del">
        <pc:chgData name="Roth, Dan" userId="18da4c67-dd89-43a7-9856-8592f867a23c" providerId="ADAL" clId="{DAC658F9-BF75-40F1-94F3-8F3E994C0519}" dt="2021-02-08T06:08:49.604" v="3060" actId="47"/>
        <pc:sldMkLst>
          <pc:docMk/>
          <pc:sldMk cId="1951640376" sldId="1277"/>
        </pc:sldMkLst>
      </pc:sldChg>
      <pc:sldChg chg="add del">
        <pc:chgData name="Roth, Dan" userId="18da4c67-dd89-43a7-9856-8592f867a23c" providerId="ADAL" clId="{DAC658F9-BF75-40F1-94F3-8F3E994C0519}" dt="2021-02-08T06:19:03.583" v="3063"/>
        <pc:sldMkLst>
          <pc:docMk/>
          <pc:sldMk cId="1030547143" sldId="1290"/>
        </pc:sldMkLst>
      </pc:sldChg>
      <pc:sldChg chg="addSp delSp modSp add del mod modTransition delAnim modAnim">
        <pc:chgData name="Roth, Dan" userId="18da4c67-dd89-43a7-9856-8592f867a23c" providerId="ADAL" clId="{DAC658F9-BF75-40F1-94F3-8F3E994C0519}" dt="2021-02-08T19:31:44.759" v="4466"/>
        <pc:sldMkLst>
          <pc:docMk/>
          <pc:sldMk cId="1774781226" sldId="1299"/>
        </pc:sldMkLst>
        <pc:spChg chg="del mod">
          <ac:chgData name="Roth, Dan" userId="18da4c67-dd89-43a7-9856-8592f867a23c" providerId="ADAL" clId="{DAC658F9-BF75-40F1-94F3-8F3E994C0519}" dt="2021-02-08T06:40:25.818" v="3493" actId="478"/>
          <ac:spMkLst>
            <pc:docMk/>
            <pc:sldMk cId="1774781226" sldId="1299"/>
            <ac:spMk id="4" creationId="{00000000-0000-0000-0000-000000000000}"/>
          </ac:spMkLst>
        </pc:spChg>
        <pc:spChg chg="mod">
          <ac:chgData name="Roth, Dan" userId="18da4c67-dd89-43a7-9856-8592f867a23c" providerId="ADAL" clId="{DAC658F9-BF75-40F1-94F3-8F3E994C0519}" dt="2021-02-08T06:41:43.463" v="3561" actId="553"/>
          <ac:spMkLst>
            <pc:docMk/>
            <pc:sldMk cId="1774781226" sldId="1299"/>
            <ac:spMk id="17" creationId="{00000000-0000-0000-0000-000000000000}"/>
          </ac:spMkLst>
        </pc:spChg>
        <pc:spChg chg="add del mod">
          <ac:chgData name="Roth, Dan" userId="18da4c67-dd89-43a7-9856-8592f867a23c" providerId="ADAL" clId="{DAC658F9-BF75-40F1-94F3-8F3E994C0519}" dt="2021-02-08T06:37:03.306" v="3470" actId="478"/>
          <ac:spMkLst>
            <pc:docMk/>
            <pc:sldMk cId="1774781226" sldId="1299"/>
            <ac:spMk id="18" creationId="{1CAA77A6-7987-496F-8285-7CED4BF53BC5}"/>
          </ac:spMkLst>
        </pc:spChg>
        <pc:spChg chg="add mod">
          <ac:chgData name="Roth, Dan" userId="18da4c67-dd89-43a7-9856-8592f867a23c" providerId="ADAL" clId="{DAC658F9-BF75-40F1-94F3-8F3E994C0519}" dt="2021-02-08T19:07:36.852" v="4072" actId="14100"/>
          <ac:spMkLst>
            <pc:docMk/>
            <pc:sldMk cId="1774781226" sldId="1299"/>
            <ac:spMk id="18" creationId="{9C925E7B-40B2-42E7-9838-0F6F44FB7E06}"/>
          </ac:spMkLst>
        </pc:spChg>
        <pc:spChg chg="mod">
          <ac:chgData name="Roth, Dan" userId="18da4c67-dd89-43a7-9856-8592f867a23c" providerId="ADAL" clId="{DAC658F9-BF75-40F1-94F3-8F3E994C0519}" dt="2021-02-08T06:41:00.120" v="3557" actId="1037"/>
          <ac:spMkLst>
            <pc:docMk/>
            <pc:sldMk cId="1774781226" sldId="1299"/>
            <ac:spMk id="19462" creationId="{00000000-0000-0000-0000-000000000000}"/>
          </ac:spMkLst>
        </pc:spChg>
        <pc:spChg chg="mod">
          <ac:chgData name="Roth, Dan" userId="18da4c67-dd89-43a7-9856-8592f867a23c" providerId="ADAL" clId="{DAC658F9-BF75-40F1-94F3-8F3E994C0519}" dt="2021-02-08T06:41:15.521" v="3558" actId="1076"/>
          <ac:spMkLst>
            <pc:docMk/>
            <pc:sldMk cId="1774781226" sldId="1299"/>
            <ac:spMk id="38916" creationId="{00000000-0000-0000-0000-000000000000}"/>
          </ac:spMkLst>
        </pc:spChg>
        <pc:spChg chg="mod">
          <ac:chgData name="Roth, Dan" userId="18da4c67-dd89-43a7-9856-8592f867a23c" providerId="ADAL" clId="{DAC658F9-BF75-40F1-94F3-8F3E994C0519}" dt="2021-02-08T06:38:17.148" v="3477" actId="1076"/>
          <ac:spMkLst>
            <pc:docMk/>
            <pc:sldMk cId="1774781226" sldId="1299"/>
            <ac:spMk id="38920" creationId="{00000000-0000-0000-0000-000000000000}"/>
          </ac:spMkLst>
        </pc:spChg>
        <pc:spChg chg="mod">
          <ac:chgData name="Roth, Dan" userId="18da4c67-dd89-43a7-9856-8592f867a23c" providerId="ADAL" clId="{DAC658F9-BF75-40F1-94F3-8F3E994C0519}" dt="2021-02-08T06:41:00.120" v="3557" actId="1037"/>
          <ac:spMkLst>
            <pc:docMk/>
            <pc:sldMk cId="1774781226" sldId="1299"/>
            <ac:spMk id="38925" creationId="{00000000-0000-0000-0000-000000000000}"/>
          </ac:spMkLst>
        </pc:spChg>
        <pc:spChg chg="mod">
          <ac:chgData name="Roth, Dan" userId="18da4c67-dd89-43a7-9856-8592f867a23c" providerId="ADAL" clId="{DAC658F9-BF75-40F1-94F3-8F3E994C0519}" dt="2021-02-08T06:41:00.120" v="3557" actId="1037"/>
          <ac:spMkLst>
            <pc:docMk/>
            <pc:sldMk cId="1774781226" sldId="1299"/>
            <ac:spMk id="1173517" creationId="{00000000-0000-0000-0000-000000000000}"/>
          </ac:spMkLst>
        </pc:spChg>
        <pc:spChg chg="mod">
          <ac:chgData name="Roth, Dan" userId="18da4c67-dd89-43a7-9856-8592f867a23c" providerId="ADAL" clId="{DAC658F9-BF75-40F1-94F3-8F3E994C0519}" dt="2021-02-08T06:41:00.120" v="3557" actId="1037"/>
          <ac:spMkLst>
            <pc:docMk/>
            <pc:sldMk cId="1774781226" sldId="1299"/>
            <ac:spMk id="1173518" creationId="{00000000-0000-0000-0000-000000000000}"/>
          </ac:spMkLst>
        </pc:spChg>
        <pc:spChg chg="mod">
          <ac:chgData name="Roth, Dan" userId="18da4c67-dd89-43a7-9856-8592f867a23c" providerId="ADAL" clId="{DAC658F9-BF75-40F1-94F3-8F3E994C0519}" dt="2021-02-08T19:07:27.668" v="4070" actId="14100"/>
          <ac:spMkLst>
            <pc:docMk/>
            <pc:sldMk cId="1774781226" sldId="1299"/>
            <ac:spMk id="1173522" creationId="{00000000-0000-0000-0000-000000000000}"/>
          </ac:spMkLst>
        </pc:spChg>
        <pc:spChg chg="del mod">
          <ac:chgData name="Roth, Dan" userId="18da4c67-dd89-43a7-9856-8592f867a23c" providerId="ADAL" clId="{DAC658F9-BF75-40F1-94F3-8F3E994C0519}" dt="2021-02-08T19:06:33.053" v="4024" actId="478"/>
          <ac:spMkLst>
            <pc:docMk/>
            <pc:sldMk cId="1774781226" sldId="1299"/>
            <ac:spMk id="1173523" creationId="{00000000-0000-0000-0000-000000000000}"/>
          </ac:spMkLst>
        </pc:spChg>
        <pc:spChg chg="mod">
          <ac:chgData name="Roth, Dan" userId="18da4c67-dd89-43a7-9856-8592f867a23c" providerId="ADAL" clId="{DAC658F9-BF75-40F1-94F3-8F3E994C0519}" dt="2021-02-08T06:41:00.120" v="3557" actId="1037"/>
          <ac:spMkLst>
            <pc:docMk/>
            <pc:sldMk cId="1774781226" sldId="1299"/>
            <ac:spMk id="1173524" creationId="{00000000-0000-0000-0000-000000000000}"/>
          </ac:spMkLst>
        </pc:spChg>
        <pc:spChg chg="mod">
          <ac:chgData name="Roth, Dan" userId="18da4c67-dd89-43a7-9856-8592f867a23c" providerId="ADAL" clId="{DAC658F9-BF75-40F1-94F3-8F3E994C0519}" dt="2021-02-08T06:41:43.463" v="3561" actId="553"/>
          <ac:spMkLst>
            <pc:docMk/>
            <pc:sldMk cId="1774781226" sldId="1299"/>
            <ac:spMk id="1173525" creationId="{00000000-0000-0000-0000-000000000000}"/>
          </ac:spMkLst>
        </pc:spChg>
        <pc:spChg chg="mod">
          <ac:chgData name="Roth, Dan" userId="18da4c67-dd89-43a7-9856-8592f867a23c" providerId="ADAL" clId="{DAC658F9-BF75-40F1-94F3-8F3E994C0519}" dt="2021-02-08T06:41:00.120" v="3557" actId="1037"/>
          <ac:spMkLst>
            <pc:docMk/>
            <pc:sldMk cId="1774781226" sldId="1299"/>
            <ac:spMk id="1173527" creationId="{00000000-0000-0000-0000-000000000000}"/>
          </ac:spMkLst>
        </pc:spChg>
        <pc:spChg chg="mod">
          <ac:chgData name="Roth, Dan" userId="18da4c67-dd89-43a7-9856-8592f867a23c" providerId="ADAL" clId="{DAC658F9-BF75-40F1-94F3-8F3E994C0519}" dt="2021-02-08T06:41:00.120" v="3557" actId="1037"/>
          <ac:spMkLst>
            <pc:docMk/>
            <pc:sldMk cId="1774781226" sldId="1299"/>
            <ac:spMk id="1173528" creationId="{00000000-0000-0000-0000-000000000000}"/>
          </ac:spMkLst>
        </pc:spChg>
        <pc:spChg chg="del mod">
          <ac:chgData name="Roth, Dan" userId="18da4c67-dd89-43a7-9856-8592f867a23c" providerId="ADAL" clId="{DAC658F9-BF75-40F1-94F3-8F3E994C0519}" dt="2021-02-08T06:40:21.974" v="3492" actId="478"/>
          <ac:spMkLst>
            <pc:docMk/>
            <pc:sldMk cId="1774781226" sldId="1299"/>
            <ac:spMk id="1173529" creationId="{00000000-0000-0000-0000-000000000000}"/>
          </ac:spMkLst>
        </pc:spChg>
      </pc:sldChg>
      <pc:sldChg chg="delSp modSp add mod modShow">
        <pc:chgData name="Roth, Dan" userId="18da4c67-dd89-43a7-9856-8592f867a23c" providerId="ADAL" clId="{DAC658F9-BF75-40F1-94F3-8F3E994C0519}" dt="2021-02-08T19:08:50.097" v="4073" actId="729"/>
        <pc:sldMkLst>
          <pc:docMk/>
          <pc:sldMk cId="3551096007" sldId="1301"/>
        </pc:sldMkLst>
        <pc:spChg chg="mod">
          <ac:chgData name="Roth, Dan" userId="18da4c67-dd89-43a7-9856-8592f867a23c" providerId="ADAL" clId="{DAC658F9-BF75-40F1-94F3-8F3E994C0519}" dt="2021-02-08T06:46:37.809" v="3603" actId="20577"/>
          <ac:spMkLst>
            <pc:docMk/>
            <pc:sldMk cId="3551096007" sldId="1301"/>
            <ac:spMk id="3" creationId="{00000000-0000-0000-0000-000000000000}"/>
          </ac:spMkLst>
        </pc:spChg>
        <pc:spChg chg="mod">
          <ac:chgData name="Roth, Dan" userId="18da4c67-dd89-43a7-9856-8592f867a23c" providerId="ADAL" clId="{DAC658F9-BF75-40F1-94F3-8F3E994C0519}" dt="2021-02-08T06:46:57.976" v="3607" actId="1076"/>
          <ac:spMkLst>
            <pc:docMk/>
            <pc:sldMk cId="3551096007" sldId="1301"/>
            <ac:spMk id="5" creationId="{00000000-0000-0000-0000-000000000000}"/>
          </ac:spMkLst>
        </pc:spChg>
        <pc:spChg chg="del mod">
          <ac:chgData name="Roth, Dan" userId="18da4c67-dd89-43a7-9856-8592f867a23c" providerId="ADAL" clId="{DAC658F9-BF75-40F1-94F3-8F3E994C0519}" dt="2021-02-08T06:47:04.869" v="3609" actId="478"/>
          <ac:spMkLst>
            <pc:docMk/>
            <pc:sldMk cId="3551096007" sldId="1301"/>
            <ac:spMk id="7" creationId="{00000000-0000-0000-0000-000000000000}"/>
          </ac:spMkLst>
        </pc:spChg>
      </pc:sldChg>
      <pc:sldChg chg="addSp delSp modSp add mod modAnim">
        <pc:chgData name="Roth, Dan" userId="18da4c67-dd89-43a7-9856-8592f867a23c" providerId="ADAL" clId="{DAC658F9-BF75-40F1-94F3-8F3E994C0519}" dt="2021-02-08T19:44:15.758" v="4780"/>
        <pc:sldMkLst>
          <pc:docMk/>
          <pc:sldMk cId="1082897936" sldId="1302"/>
        </pc:sldMkLst>
        <pc:spChg chg="mod">
          <ac:chgData name="Roth, Dan" userId="18da4c67-dd89-43a7-9856-8592f867a23c" providerId="ADAL" clId="{DAC658F9-BF75-40F1-94F3-8F3E994C0519}" dt="2021-02-08T19:38:47.413" v="4518" actId="20577"/>
          <ac:spMkLst>
            <pc:docMk/>
            <pc:sldMk cId="1082897936" sldId="1302"/>
            <ac:spMk id="3" creationId="{00000000-0000-0000-0000-000000000000}"/>
          </ac:spMkLst>
        </pc:spChg>
        <pc:spChg chg="mod">
          <ac:chgData name="Roth, Dan" userId="18da4c67-dd89-43a7-9856-8592f867a23c" providerId="ADAL" clId="{DAC658F9-BF75-40F1-94F3-8F3E994C0519}" dt="2021-02-08T19:37:11.103" v="4512" actId="20577"/>
          <ac:spMkLst>
            <pc:docMk/>
            <pc:sldMk cId="1082897936" sldId="1302"/>
            <ac:spMk id="6" creationId="{00000000-0000-0000-0000-000000000000}"/>
          </ac:spMkLst>
        </pc:spChg>
        <pc:spChg chg="add mod">
          <ac:chgData name="Roth, Dan" userId="18da4c67-dd89-43a7-9856-8592f867a23c" providerId="ADAL" clId="{DAC658F9-BF75-40F1-94F3-8F3E994C0519}" dt="2021-02-08T19:36:31.207" v="4509" actId="6549"/>
          <ac:spMkLst>
            <pc:docMk/>
            <pc:sldMk cId="1082897936" sldId="1302"/>
            <ac:spMk id="7" creationId="{0D3CCAE5-35CD-49E2-938B-A23B8722B728}"/>
          </ac:spMkLst>
        </pc:spChg>
        <pc:spChg chg="del">
          <ac:chgData name="Roth, Dan" userId="18da4c67-dd89-43a7-9856-8592f867a23c" providerId="ADAL" clId="{DAC658F9-BF75-40F1-94F3-8F3E994C0519}" dt="2021-02-08T19:34:15.614" v="4467" actId="478"/>
          <ac:spMkLst>
            <pc:docMk/>
            <pc:sldMk cId="1082897936" sldId="1302"/>
            <ac:spMk id="8" creationId="{00000000-0000-0000-0000-000000000000}"/>
          </ac:spMkLst>
        </pc:spChg>
        <pc:spChg chg="add mod">
          <ac:chgData name="Roth, Dan" userId="18da4c67-dd89-43a7-9856-8592f867a23c" providerId="ADAL" clId="{DAC658F9-BF75-40F1-94F3-8F3E994C0519}" dt="2021-02-08T19:41:10.470" v="4771" actId="1035"/>
          <ac:spMkLst>
            <pc:docMk/>
            <pc:sldMk cId="1082897936" sldId="1302"/>
            <ac:spMk id="9" creationId="{6B299FB2-CF6F-47D4-B075-B191281E3A0B}"/>
          </ac:spMkLst>
        </pc:spChg>
        <pc:picChg chg="mod">
          <ac:chgData name="Roth, Dan" userId="18da4c67-dd89-43a7-9856-8592f867a23c" providerId="ADAL" clId="{DAC658F9-BF75-40F1-94F3-8F3E994C0519}" dt="2021-02-08T06:48:14.085" v="3621" actId="1076"/>
          <ac:picMkLst>
            <pc:docMk/>
            <pc:sldMk cId="1082897936" sldId="1302"/>
            <ac:picMk id="5" creationId="{00000000-0000-0000-0000-000000000000}"/>
          </ac:picMkLst>
        </pc:picChg>
        <pc:picChg chg="del">
          <ac:chgData name="Roth, Dan" userId="18da4c67-dd89-43a7-9856-8592f867a23c" providerId="ADAL" clId="{DAC658F9-BF75-40F1-94F3-8F3E994C0519}" dt="2021-02-08T06:47:16.459" v="3610" actId="478"/>
          <ac:picMkLst>
            <pc:docMk/>
            <pc:sldMk cId="1082897936" sldId="1302"/>
            <ac:picMk id="4098" creationId="{00000000-0000-0000-0000-000000000000}"/>
          </ac:picMkLst>
        </pc:picChg>
      </pc:sldChg>
      <pc:sldChg chg="add mod modShow">
        <pc:chgData name="Roth, Dan" userId="18da4c67-dd89-43a7-9856-8592f867a23c" providerId="ADAL" clId="{DAC658F9-BF75-40F1-94F3-8F3E994C0519}" dt="2021-02-08T19:41:18.328" v="4772" actId="729"/>
        <pc:sldMkLst>
          <pc:docMk/>
          <pc:sldMk cId="974844524" sldId="1303"/>
        </pc:sldMkLst>
      </pc:sldChg>
      <pc:sldChg chg="delSp modSp add mod delAnim modShow">
        <pc:chgData name="Roth, Dan" userId="18da4c67-dd89-43a7-9856-8592f867a23c" providerId="ADAL" clId="{DAC658F9-BF75-40F1-94F3-8F3E994C0519}" dt="2021-02-08T19:41:25.884" v="4773" actId="729"/>
        <pc:sldMkLst>
          <pc:docMk/>
          <pc:sldMk cId="172213891" sldId="1306"/>
        </pc:sldMkLst>
        <pc:spChg chg="del">
          <ac:chgData name="Roth, Dan" userId="18da4c67-dd89-43a7-9856-8592f867a23c" providerId="ADAL" clId="{DAC658F9-BF75-40F1-94F3-8F3E994C0519}" dt="2021-02-08T06:50:06.325" v="3634" actId="478"/>
          <ac:spMkLst>
            <pc:docMk/>
            <pc:sldMk cId="172213891" sldId="1306"/>
            <ac:spMk id="3" creationId="{00000000-0000-0000-0000-000000000000}"/>
          </ac:spMkLst>
        </pc:spChg>
        <pc:spChg chg="mod">
          <ac:chgData name="Roth, Dan" userId="18da4c67-dd89-43a7-9856-8592f867a23c" providerId="ADAL" clId="{DAC658F9-BF75-40F1-94F3-8F3E994C0519}" dt="2021-02-08T06:49:57.265" v="3632"/>
          <ac:spMkLst>
            <pc:docMk/>
            <pc:sldMk cId="172213891" sldId="1306"/>
            <ac:spMk id="10" creationId="{00000000-0000-0000-0000-000000000000}"/>
          </ac:spMkLst>
        </pc:spChg>
        <pc:spChg chg="mod">
          <ac:chgData name="Roth, Dan" userId="18da4c67-dd89-43a7-9856-8592f867a23c" providerId="ADAL" clId="{DAC658F9-BF75-40F1-94F3-8F3E994C0519}" dt="2021-02-08T06:50:14.131" v="3635"/>
          <ac:spMkLst>
            <pc:docMk/>
            <pc:sldMk cId="172213891" sldId="1306"/>
            <ac:spMk id="12" creationId="{00000000-0000-0000-0000-000000000000}"/>
          </ac:spMkLst>
        </pc:spChg>
        <pc:spChg chg="mod">
          <ac:chgData name="Roth, Dan" userId="18da4c67-dd89-43a7-9856-8592f867a23c" providerId="ADAL" clId="{DAC658F9-BF75-40F1-94F3-8F3E994C0519}" dt="2021-02-08T06:50:18.123" v="3637" actId="207"/>
          <ac:spMkLst>
            <pc:docMk/>
            <pc:sldMk cId="172213891" sldId="1306"/>
            <ac:spMk id="25" creationId="{00000000-0000-0000-0000-000000000000}"/>
          </ac:spMkLst>
        </pc:spChg>
        <pc:spChg chg="del">
          <ac:chgData name="Roth, Dan" userId="18da4c67-dd89-43a7-9856-8592f867a23c" providerId="ADAL" clId="{DAC658F9-BF75-40F1-94F3-8F3E994C0519}" dt="2021-02-08T06:50:03.614" v="3633" actId="478"/>
          <ac:spMkLst>
            <pc:docMk/>
            <pc:sldMk cId="172213891" sldId="1306"/>
            <ac:spMk id="26" creationId="{00000000-0000-0000-0000-000000000000}"/>
          </ac:spMkLst>
        </pc:spChg>
      </pc:sldChg>
      <pc:sldChg chg="delSp modSp add mod modShow">
        <pc:chgData name="Roth, Dan" userId="18da4c67-dd89-43a7-9856-8592f867a23c" providerId="ADAL" clId="{DAC658F9-BF75-40F1-94F3-8F3E994C0519}" dt="2021-02-08T19:41:29.797" v="4774" actId="729"/>
        <pc:sldMkLst>
          <pc:docMk/>
          <pc:sldMk cId="191321725" sldId="1307"/>
        </pc:sldMkLst>
        <pc:spChg chg="mod">
          <ac:chgData name="Roth, Dan" userId="18da4c67-dd89-43a7-9856-8592f867a23c" providerId="ADAL" clId="{DAC658F9-BF75-40F1-94F3-8F3E994C0519}" dt="2021-02-08T06:53:22.440" v="3701" actId="1076"/>
          <ac:spMkLst>
            <pc:docMk/>
            <pc:sldMk cId="191321725" sldId="1307"/>
            <ac:spMk id="2"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3"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4" creationId="{00000000-0000-0000-0000-000000000000}"/>
          </ac:spMkLst>
        </pc:spChg>
        <pc:spChg chg="del">
          <ac:chgData name="Roth, Dan" userId="18da4c67-dd89-43a7-9856-8592f867a23c" providerId="ADAL" clId="{DAC658F9-BF75-40F1-94F3-8F3E994C0519}" dt="2021-02-08T06:50:55.154" v="3640" actId="478"/>
          <ac:spMkLst>
            <pc:docMk/>
            <pc:sldMk cId="191321725" sldId="1307"/>
            <ac:spMk id="5" creationId="{00000000-0000-0000-0000-000000000000}"/>
          </ac:spMkLst>
        </pc:spChg>
        <pc:spChg chg="mod">
          <ac:chgData name="Roth, Dan" userId="18da4c67-dd89-43a7-9856-8592f867a23c" providerId="ADAL" clId="{DAC658F9-BF75-40F1-94F3-8F3E994C0519}" dt="2021-02-08T06:52:05.540" v="3663" actId="1036"/>
          <ac:spMkLst>
            <pc:docMk/>
            <pc:sldMk cId="191321725" sldId="1307"/>
            <ac:spMk id="7"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18"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19"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21"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22"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52"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53"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54"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55" creationId="{00000000-0000-0000-0000-000000000000}"/>
          </ac:spMkLst>
        </pc:spChg>
        <pc:spChg chg="mod">
          <ac:chgData name="Roth, Dan" userId="18da4c67-dd89-43a7-9856-8592f867a23c" providerId="ADAL" clId="{DAC658F9-BF75-40F1-94F3-8F3E994C0519}" dt="2021-02-08T06:53:15.226" v="3700" actId="1036"/>
          <ac:spMkLst>
            <pc:docMk/>
            <pc:sldMk cId="191321725" sldId="1307"/>
            <ac:spMk id="56" creationId="{00000000-0000-0000-0000-000000000000}"/>
          </ac:spMkLst>
        </pc:spChg>
        <pc:picChg chg="mod">
          <ac:chgData name="Roth, Dan" userId="18da4c67-dd89-43a7-9856-8592f867a23c" providerId="ADAL" clId="{DAC658F9-BF75-40F1-94F3-8F3E994C0519}" dt="2021-02-08T06:53:29.892" v="3702" actId="1076"/>
          <ac:picMkLst>
            <pc:docMk/>
            <pc:sldMk cId="191321725" sldId="1307"/>
            <ac:picMk id="11" creationId="{00000000-0000-0000-0000-000000000000}"/>
          </ac:picMkLst>
        </pc:picChg>
        <pc:cxnChg chg="mod">
          <ac:chgData name="Roth, Dan" userId="18da4c67-dd89-43a7-9856-8592f867a23c" providerId="ADAL" clId="{DAC658F9-BF75-40F1-94F3-8F3E994C0519}" dt="2021-02-08T06:53:15.226" v="3700" actId="1036"/>
          <ac:cxnSpMkLst>
            <pc:docMk/>
            <pc:sldMk cId="191321725" sldId="1307"/>
            <ac:cxnSpMk id="46" creationId="{00000000-0000-0000-0000-000000000000}"/>
          </ac:cxnSpMkLst>
        </pc:cxnChg>
        <pc:cxnChg chg="mod">
          <ac:chgData name="Roth, Dan" userId="18da4c67-dd89-43a7-9856-8592f867a23c" providerId="ADAL" clId="{DAC658F9-BF75-40F1-94F3-8F3E994C0519}" dt="2021-02-08T06:53:15.226" v="3700" actId="1036"/>
          <ac:cxnSpMkLst>
            <pc:docMk/>
            <pc:sldMk cId="191321725" sldId="1307"/>
            <ac:cxnSpMk id="47" creationId="{00000000-0000-0000-0000-000000000000}"/>
          </ac:cxnSpMkLst>
        </pc:cxnChg>
        <pc:cxnChg chg="mod">
          <ac:chgData name="Roth, Dan" userId="18da4c67-dd89-43a7-9856-8592f867a23c" providerId="ADAL" clId="{DAC658F9-BF75-40F1-94F3-8F3E994C0519}" dt="2021-02-08T06:53:15.226" v="3700" actId="1036"/>
          <ac:cxnSpMkLst>
            <pc:docMk/>
            <pc:sldMk cId="191321725" sldId="1307"/>
            <ac:cxnSpMk id="48" creationId="{00000000-0000-0000-0000-000000000000}"/>
          </ac:cxnSpMkLst>
        </pc:cxnChg>
        <pc:cxnChg chg="mod">
          <ac:chgData name="Roth, Dan" userId="18da4c67-dd89-43a7-9856-8592f867a23c" providerId="ADAL" clId="{DAC658F9-BF75-40F1-94F3-8F3E994C0519}" dt="2021-02-08T06:53:15.226" v="3700" actId="1036"/>
          <ac:cxnSpMkLst>
            <pc:docMk/>
            <pc:sldMk cId="191321725" sldId="1307"/>
            <ac:cxnSpMk id="49" creationId="{00000000-0000-0000-0000-000000000000}"/>
          </ac:cxnSpMkLst>
        </pc:cxnChg>
        <pc:cxnChg chg="mod">
          <ac:chgData name="Roth, Dan" userId="18da4c67-dd89-43a7-9856-8592f867a23c" providerId="ADAL" clId="{DAC658F9-BF75-40F1-94F3-8F3E994C0519}" dt="2021-02-08T06:53:15.226" v="3700" actId="1036"/>
          <ac:cxnSpMkLst>
            <pc:docMk/>
            <pc:sldMk cId="191321725" sldId="1307"/>
            <ac:cxnSpMk id="50" creationId="{00000000-0000-0000-0000-000000000000}"/>
          </ac:cxnSpMkLst>
        </pc:cxnChg>
        <pc:cxnChg chg="mod">
          <ac:chgData name="Roth, Dan" userId="18da4c67-dd89-43a7-9856-8592f867a23c" providerId="ADAL" clId="{DAC658F9-BF75-40F1-94F3-8F3E994C0519}" dt="2021-02-08T06:53:15.226" v="3700" actId="1036"/>
          <ac:cxnSpMkLst>
            <pc:docMk/>
            <pc:sldMk cId="191321725" sldId="1307"/>
            <ac:cxnSpMk id="51" creationId="{00000000-0000-0000-0000-000000000000}"/>
          </ac:cxnSpMkLst>
        </pc:cxnChg>
      </pc:sldChg>
      <pc:sldChg chg="modSp add mod ord chgLayout modNotes">
        <pc:chgData name="Roth, Dan" userId="18da4c67-dd89-43a7-9856-8592f867a23c" providerId="ADAL" clId="{DAC658F9-BF75-40F1-94F3-8F3E994C0519}" dt="2021-02-08T18:33:48.705" v="3779" actId="1036"/>
        <pc:sldMkLst>
          <pc:docMk/>
          <pc:sldMk cId="2196769666" sldId="1311"/>
        </pc:sldMkLst>
        <pc:spChg chg="mod ord">
          <ac:chgData name="Roth, Dan" userId="18da4c67-dd89-43a7-9856-8592f867a23c" providerId="ADAL" clId="{DAC658F9-BF75-40F1-94F3-8F3E994C0519}" dt="2021-02-08T18:33:33.646" v="3725" actId="700"/>
          <ac:spMkLst>
            <pc:docMk/>
            <pc:sldMk cId="2196769666" sldId="1311"/>
            <ac:spMk id="3" creationId="{00000000-0000-0000-0000-000000000000}"/>
          </ac:spMkLst>
        </pc:spChg>
        <pc:spChg chg="mod ord">
          <ac:chgData name="Roth, Dan" userId="18da4c67-dd89-43a7-9856-8592f867a23c" providerId="ADAL" clId="{DAC658F9-BF75-40F1-94F3-8F3E994C0519}" dt="2021-02-08T18:33:33.646" v="3725" actId="700"/>
          <ac:spMkLst>
            <pc:docMk/>
            <pc:sldMk cId="2196769666" sldId="1311"/>
            <ac:spMk id="6" creationId="{00000000-0000-0000-0000-000000000000}"/>
          </ac:spMkLst>
        </pc:spChg>
        <pc:spChg chg="mod">
          <ac:chgData name="Roth, Dan" userId="18da4c67-dd89-43a7-9856-8592f867a23c" providerId="ADAL" clId="{DAC658F9-BF75-40F1-94F3-8F3E994C0519}" dt="2021-02-08T18:33:17.834" v="3722" actId="207"/>
          <ac:spMkLst>
            <pc:docMk/>
            <pc:sldMk cId="2196769666" sldId="1311"/>
            <ac:spMk id="41" creationId="{00000000-0000-0000-0000-000000000000}"/>
          </ac:spMkLst>
        </pc:spChg>
        <pc:spChg chg="mod">
          <ac:chgData name="Roth, Dan" userId="18da4c67-dd89-43a7-9856-8592f867a23c" providerId="ADAL" clId="{DAC658F9-BF75-40F1-94F3-8F3E994C0519}" dt="2021-02-08T18:33:48.705" v="3779" actId="1036"/>
          <ac:spMkLst>
            <pc:docMk/>
            <pc:sldMk cId="2196769666" sldId="1311"/>
            <ac:spMk id="801983" creationId="{00000000-0000-0000-0000-000000000000}"/>
          </ac:spMkLst>
        </pc:spChg>
        <pc:spChg chg="mod">
          <ac:chgData name="Roth, Dan" userId="18da4c67-dd89-43a7-9856-8592f867a23c" providerId="ADAL" clId="{DAC658F9-BF75-40F1-94F3-8F3E994C0519}" dt="2021-02-08T18:33:48.705" v="3779" actId="1036"/>
          <ac:spMkLst>
            <pc:docMk/>
            <pc:sldMk cId="2196769666" sldId="1311"/>
            <ac:spMk id="801984" creationId="{00000000-0000-0000-0000-000000000000}"/>
          </ac:spMkLst>
        </pc:spChg>
        <pc:spChg chg="mod">
          <ac:chgData name="Roth, Dan" userId="18da4c67-dd89-43a7-9856-8592f867a23c" providerId="ADAL" clId="{DAC658F9-BF75-40F1-94F3-8F3E994C0519}" dt="2021-02-08T18:33:21.523" v="3724" actId="207"/>
          <ac:spMkLst>
            <pc:docMk/>
            <pc:sldMk cId="2196769666" sldId="1311"/>
            <ac:spMk id="801985" creationId="{00000000-0000-0000-0000-000000000000}"/>
          </ac:spMkLst>
        </pc:spChg>
        <pc:spChg chg="mod ord">
          <ac:chgData name="Roth, Dan" userId="18da4c67-dd89-43a7-9856-8592f867a23c" providerId="ADAL" clId="{DAC658F9-BF75-40F1-94F3-8F3E994C0519}" dt="2021-02-08T18:33:33.646" v="3725" actId="700"/>
          <ac:spMkLst>
            <pc:docMk/>
            <pc:sldMk cId="2196769666" sldId="1311"/>
            <ac:spMk id="1269763" creationId="{00000000-0000-0000-0000-000000000000}"/>
          </ac:spMkLst>
        </pc:spChg>
      </pc:sldChg>
      <pc:sldChg chg="del">
        <pc:chgData name="Roth, Dan" userId="18da4c67-dd89-43a7-9856-8592f867a23c" providerId="ADAL" clId="{DAC658F9-BF75-40F1-94F3-8F3E994C0519}" dt="2021-02-08T06:18:25.989" v="3061" actId="47"/>
        <pc:sldMkLst>
          <pc:docMk/>
          <pc:sldMk cId="0" sldId="1433"/>
        </pc:sldMkLst>
      </pc:sldChg>
      <pc:sldChg chg="del">
        <pc:chgData name="Roth, Dan" userId="18da4c67-dd89-43a7-9856-8592f867a23c" providerId="ADAL" clId="{DAC658F9-BF75-40F1-94F3-8F3E994C0519}" dt="2021-02-08T05:52:35.650" v="2698" actId="47"/>
        <pc:sldMkLst>
          <pc:docMk/>
          <pc:sldMk cId="0" sldId="1436"/>
        </pc:sldMkLst>
      </pc:sldChg>
      <pc:sldChg chg="del">
        <pc:chgData name="Roth, Dan" userId="18da4c67-dd89-43a7-9856-8592f867a23c" providerId="ADAL" clId="{DAC658F9-BF75-40F1-94F3-8F3E994C0519}" dt="2021-02-08T05:52:35.650" v="2698" actId="47"/>
        <pc:sldMkLst>
          <pc:docMk/>
          <pc:sldMk cId="1283947035" sldId="1438"/>
        </pc:sldMkLst>
      </pc:sldChg>
      <pc:sldChg chg="del">
        <pc:chgData name="Roth, Dan" userId="18da4c67-dd89-43a7-9856-8592f867a23c" providerId="ADAL" clId="{DAC658F9-BF75-40F1-94F3-8F3E994C0519}" dt="2021-02-08T05:52:43.041" v="2699" actId="47"/>
        <pc:sldMkLst>
          <pc:docMk/>
          <pc:sldMk cId="1616561425" sldId="1442"/>
        </pc:sldMkLst>
      </pc:sldChg>
      <pc:sldChg chg="del">
        <pc:chgData name="Roth, Dan" userId="18da4c67-dd89-43a7-9856-8592f867a23c" providerId="ADAL" clId="{DAC658F9-BF75-40F1-94F3-8F3E994C0519}" dt="2021-02-08T06:08:49.604" v="3060" actId="47"/>
        <pc:sldMkLst>
          <pc:docMk/>
          <pc:sldMk cId="2583938766" sldId="1460"/>
        </pc:sldMkLst>
      </pc:sldChg>
      <pc:sldChg chg="del">
        <pc:chgData name="Roth, Dan" userId="18da4c67-dd89-43a7-9856-8592f867a23c" providerId="ADAL" clId="{DAC658F9-BF75-40F1-94F3-8F3E994C0519}" dt="2021-02-08T06:18:25.989" v="3061" actId="47"/>
        <pc:sldMkLst>
          <pc:docMk/>
          <pc:sldMk cId="3216935738" sldId="1565"/>
        </pc:sldMkLst>
      </pc:sldChg>
      <pc:sldChg chg="addSp delSp modSp mod">
        <pc:chgData name="Roth, Dan" userId="18da4c67-dd89-43a7-9856-8592f867a23c" providerId="ADAL" clId="{DAC658F9-BF75-40F1-94F3-8F3E994C0519}" dt="2021-02-08T19:15:00.092" v="4130" actId="20577"/>
        <pc:sldMkLst>
          <pc:docMk/>
          <pc:sldMk cId="481553510" sldId="1573"/>
        </pc:sldMkLst>
        <pc:spChg chg="mod">
          <ac:chgData name="Roth, Dan" userId="18da4c67-dd89-43a7-9856-8592f867a23c" providerId="ADAL" clId="{DAC658F9-BF75-40F1-94F3-8F3E994C0519}" dt="2021-02-08T05:25:17.303" v="841" actId="20577"/>
          <ac:spMkLst>
            <pc:docMk/>
            <pc:sldMk cId="481553510" sldId="1573"/>
            <ac:spMk id="2" creationId="{4D574E09-701C-48BB-9263-270D068B1421}"/>
          </ac:spMkLst>
        </pc:spChg>
        <pc:spChg chg="mod">
          <ac:chgData name="Roth, Dan" userId="18da4c67-dd89-43a7-9856-8592f867a23c" providerId="ADAL" clId="{DAC658F9-BF75-40F1-94F3-8F3E994C0519}" dt="2021-02-08T19:15:00.092" v="4130" actId="20577"/>
          <ac:spMkLst>
            <pc:docMk/>
            <pc:sldMk cId="481553510" sldId="1573"/>
            <ac:spMk id="3" creationId="{D5D8C69E-B2F5-45A0-B90A-3E7CE26FF8BC}"/>
          </ac:spMkLst>
        </pc:spChg>
        <pc:spChg chg="del">
          <ac:chgData name="Roth, Dan" userId="18da4c67-dd89-43a7-9856-8592f867a23c" providerId="ADAL" clId="{DAC658F9-BF75-40F1-94F3-8F3E994C0519}" dt="2021-02-08T05:26:09.987" v="847" actId="478"/>
          <ac:spMkLst>
            <pc:docMk/>
            <pc:sldMk cId="481553510" sldId="1573"/>
            <ac:spMk id="5" creationId="{C7DD2908-908E-4B53-B5D9-B23FD9140138}"/>
          </ac:spMkLst>
        </pc:spChg>
        <pc:graphicFrameChg chg="add del mod">
          <ac:chgData name="Roth, Dan" userId="18da4c67-dd89-43a7-9856-8592f867a23c" providerId="ADAL" clId="{DAC658F9-BF75-40F1-94F3-8F3E994C0519}" dt="2021-02-08T05:25:41.229" v="843"/>
          <ac:graphicFrameMkLst>
            <pc:docMk/>
            <pc:sldMk cId="481553510" sldId="1573"/>
            <ac:graphicFrameMk id="6" creationId="{707DC27D-89F1-4DC9-AEB3-57A559A9DB17}"/>
          </ac:graphicFrameMkLst>
        </pc:graphicFrameChg>
        <pc:graphicFrameChg chg="add del mod">
          <ac:chgData name="Roth, Dan" userId="18da4c67-dd89-43a7-9856-8592f867a23c" providerId="ADAL" clId="{DAC658F9-BF75-40F1-94F3-8F3E994C0519}" dt="2021-02-08T05:25:51.081" v="845"/>
          <ac:graphicFrameMkLst>
            <pc:docMk/>
            <pc:sldMk cId="481553510" sldId="1573"/>
            <ac:graphicFrameMk id="7" creationId="{2606B189-A705-4A89-92CF-87C4F5E49539}"/>
          </ac:graphicFrameMkLst>
        </pc:graphicFrameChg>
      </pc:sldChg>
      <pc:sldChg chg="del mod modShow">
        <pc:chgData name="Roth, Dan" userId="18da4c67-dd89-43a7-9856-8592f867a23c" providerId="ADAL" clId="{DAC658F9-BF75-40F1-94F3-8F3E994C0519}" dt="2021-02-08T19:22:25.928" v="4263" actId="47"/>
        <pc:sldMkLst>
          <pc:docMk/>
          <pc:sldMk cId="3884612194" sldId="1574"/>
        </pc:sldMkLst>
      </pc:sldChg>
      <pc:sldChg chg="del">
        <pc:chgData name="Roth, Dan" userId="18da4c67-dd89-43a7-9856-8592f867a23c" providerId="ADAL" clId="{DAC658F9-BF75-40F1-94F3-8F3E994C0519}" dt="2021-02-08T05:29:03.617" v="952" actId="47"/>
        <pc:sldMkLst>
          <pc:docMk/>
          <pc:sldMk cId="334519713" sldId="1575"/>
        </pc:sldMkLst>
      </pc:sldChg>
      <pc:sldChg chg="modSp mod">
        <pc:chgData name="Roth, Dan" userId="18da4c67-dd89-43a7-9856-8592f867a23c" providerId="ADAL" clId="{DAC658F9-BF75-40F1-94F3-8F3E994C0519}" dt="2021-02-08T18:25:27.350" v="3713" actId="12"/>
        <pc:sldMkLst>
          <pc:docMk/>
          <pc:sldMk cId="809814760" sldId="1576"/>
        </pc:sldMkLst>
        <pc:spChg chg="mod">
          <ac:chgData name="Roth, Dan" userId="18da4c67-dd89-43a7-9856-8592f867a23c" providerId="ADAL" clId="{DAC658F9-BF75-40F1-94F3-8F3E994C0519}" dt="2021-02-08T18:25:27.350" v="3713" actId="12"/>
          <ac:spMkLst>
            <pc:docMk/>
            <pc:sldMk cId="809814760" sldId="1576"/>
            <ac:spMk id="3" creationId="{805B4EE4-437A-47ED-92DC-05FE823D8C55}"/>
          </ac:spMkLst>
        </pc:spChg>
      </pc:sldChg>
      <pc:sldChg chg="del">
        <pc:chgData name="Roth, Dan" userId="18da4c67-dd89-43a7-9856-8592f867a23c" providerId="ADAL" clId="{DAC658F9-BF75-40F1-94F3-8F3E994C0519}" dt="2021-02-08T05:52:35.650" v="2698" actId="47"/>
        <pc:sldMkLst>
          <pc:docMk/>
          <pc:sldMk cId="3342007742" sldId="1577"/>
        </pc:sldMkLst>
      </pc:sldChg>
      <pc:sldChg chg="del">
        <pc:chgData name="Roth, Dan" userId="18da4c67-dd89-43a7-9856-8592f867a23c" providerId="ADAL" clId="{DAC658F9-BF75-40F1-94F3-8F3E994C0519}" dt="2021-02-08T05:52:35.650" v="2698" actId="47"/>
        <pc:sldMkLst>
          <pc:docMk/>
          <pc:sldMk cId="200613624" sldId="1578"/>
        </pc:sldMkLst>
      </pc:sldChg>
      <pc:sldChg chg="del">
        <pc:chgData name="Roth, Dan" userId="18da4c67-dd89-43a7-9856-8592f867a23c" providerId="ADAL" clId="{DAC658F9-BF75-40F1-94F3-8F3E994C0519}" dt="2021-02-08T06:18:25.989" v="3061" actId="47"/>
        <pc:sldMkLst>
          <pc:docMk/>
          <pc:sldMk cId="1828972147" sldId="1579"/>
        </pc:sldMkLst>
      </pc:sldChg>
      <pc:sldChg chg="del">
        <pc:chgData name="Roth, Dan" userId="18da4c67-dd89-43a7-9856-8592f867a23c" providerId="ADAL" clId="{DAC658F9-BF75-40F1-94F3-8F3E994C0519}" dt="2021-02-08T05:52:35.650" v="2698" actId="47"/>
        <pc:sldMkLst>
          <pc:docMk/>
          <pc:sldMk cId="2969771924" sldId="1581"/>
        </pc:sldMkLst>
      </pc:sldChg>
      <pc:sldChg chg="modSp del mod">
        <pc:chgData name="Roth, Dan" userId="18da4c67-dd89-43a7-9856-8592f867a23c" providerId="ADAL" clId="{DAC658F9-BF75-40F1-94F3-8F3E994C0519}" dt="2021-02-08T19:12:01.186" v="4074" actId="2696"/>
        <pc:sldMkLst>
          <pc:docMk/>
          <pc:sldMk cId="77615780" sldId="1582"/>
        </pc:sldMkLst>
        <pc:spChg chg="mod">
          <ac:chgData name="Roth, Dan" userId="18da4c67-dd89-43a7-9856-8592f867a23c" providerId="ADAL" clId="{DAC658F9-BF75-40F1-94F3-8F3E994C0519}" dt="2021-02-08T05:52:59.551" v="2720" actId="20577"/>
          <ac:spMkLst>
            <pc:docMk/>
            <pc:sldMk cId="77615780" sldId="1582"/>
            <ac:spMk id="3" creationId="{65C8D7FD-C38D-49F1-B22F-9766E54CC659}"/>
          </ac:spMkLst>
        </pc:spChg>
      </pc:sldChg>
      <pc:sldChg chg="add del">
        <pc:chgData name="Roth, Dan" userId="18da4c67-dd89-43a7-9856-8592f867a23c" providerId="ADAL" clId="{DAC658F9-BF75-40F1-94F3-8F3E994C0519}" dt="2021-02-08T19:15:23.046" v="4131" actId="2696"/>
        <pc:sldMkLst>
          <pc:docMk/>
          <pc:sldMk cId="802153146" sldId="1582"/>
        </pc:sldMkLst>
      </pc:sldChg>
      <pc:sldChg chg="add">
        <pc:chgData name="Roth, Dan" userId="18da4c67-dd89-43a7-9856-8592f867a23c" providerId="ADAL" clId="{DAC658F9-BF75-40F1-94F3-8F3E994C0519}" dt="2021-02-08T19:15:35.508" v="4132"/>
        <pc:sldMkLst>
          <pc:docMk/>
          <pc:sldMk cId="1581690643" sldId="1582"/>
        </pc:sldMkLst>
      </pc:sldChg>
      <pc:sldChg chg="del">
        <pc:chgData name="Roth, Dan" userId="18da4c67-dd89-43a7-9856-8592f867a23c" providerId="ADAL" clId="{DAC658F9-BF75-40F1-94F3-8F3E994C0519}" dt="2021-02-08T06:08:49.604" v="3060" actId="47"/>
        <pc:sldMkLst>
          <pc:docMk/>
          <pc:sldMk cId="2414305150" sldId="1583"/>
        </pc:sldMkLst>
      </pc:sldChg>
      <pc:sldChg chg="del">
        <pc:chgData name="Roth, Dan" userId="18da4c67-dd89-43a7-9856-8592f867a23c" providerId="ADAL" clId="{DAC658F9-BF75-40F1-94F3-8F3E994C0519}" dt="2021-02-08T06:18:25.989" v="3061" actId="47"/>
        <pc:sldMkLst>
          <pc:docMk/>
          <pc:sldMk cId="1034509584" sldId="1584"/>
        </pc:sldMkLst>
      </pc:sldChg>
      <pc:sldChg chg="addSp delSp modSp new mod chgLayout">
        <pc:chgData name="Roth, Dan" userId="18da4c67-dd89-43a7-9856-8592f867a23c" providerId="ADAL" clId="{DAC658F9-BF75-40F1-94F3-8F3E994C0519}" dt="2021-02-08T05:24:37.645" v="826" actId="6549"/>
        <pc:sldMkLst>
          <pc:docMk/>
          <pc:sldMk cId="3482334470" sldId="1585"/>
        </pc:sldMkLst>
        <pc:spChg chg="mod ord">
          <ac:chgData name="Roth, Dan" userId="18da4c67-dd89-43a7-9856-8592f867a23c" providerId="ADAL" clId="{DAC658F9-BF75-40F1-94F3-8F3E994C0519}" dt="2021-02-08T05:24:21.192" v="824" actId="6264"/>
          <ac:spMkLst>
            <pc:docMk/>
            <pc:sldMk cId="3482334470" sldId="1585"/>
            <ac:spMk id="2" creationId="{FDFFC03E-B35A-4E06-B742-178F5323522A}"/>
          </ac:spMkLst>
        </pc:spChg>
        <pc:spChg chg="mod ord">
          <ac:chgData name="Roth, Dan" userId="18da4c67-dd89-43a7-9856-8592f867a23c" providerId="ADAL" clId="{DAC658F9-BF75-40F1-94F3-8F3E994C0519}" dt="2021-02-08T05:24:37.645" v="826" actId="6549"/>
          <ac:spMkLst>
            <pc:docMk/>
            <pc:sldMk cId="3482334470" sldId="1585"/>
            <ac:spMk id="3" creationId="{EC164228-B91D-478E-98D3-EE8AE8DB8222}"/>
          </ac:spMkLst>
        </pc:spChg>
        <pc:spChg chg="mod ord">
          <ac:chgData name="Roth, Dan" userId="18da4c67-dd89-43a7-9856-8592f867a23c" providerId="ADAL" clId="{DAC658F9-BF75-40F1-94F3-8F3E994C0519}" dt="2021-02-08T05:24:21.192" v="824" actId="6264"/>
          <ac:spMkLst>
            <pc:docMk/>
            <pc:sldMk cId="3482334470" sldId="1585"/>
            <ac:spMk id="4" creationId="{4B4AD8AF-425C-4926-828E-06556F84E25F}"/>
          </ac:spMkLst>
        </pc:spChg>
        <pc:spChg chg="add del mod">
          <ac:chgData name="Roth, Dan" userId="18da4c67-dd89-43a7-9856-8592f867a23c" providerId="ADAL" clId="{DAC658F9-BF75-40F1-94F3-8F3E994C0519}" dt="2021-02-08T05:24:21.192" v="824" actId="6264"/>
          <ac:spMkLst>
            <pc:docMk/>
            <pc:sldMk cId="3482334470" sldId="1585"/>
            <ac:spMk id="5" creationId="{2F603BC5-A7E0-4D31-BE04-B305A6980BEB}"/>
          </ac:spMkLst>
        </pc:spChg>
        <pc:spChg chg="add del mod">
          <ac:chgData name="Roth, Dan" userId="18da4c67-dd89-43a7-9856-8592f867a23c" providerId="ADAL" clId="{DAC658F9-BF75-40F1-94F3-8F3E994C0519}" dt="2021-02-08T05:24:21.192" v="824" actId="6264"/>
          <ac:spMkLst>
            <pc:docMk/>
            <pc:sldMk cId="3482334470" sldId="1585"/>
            <ac:spMk id="6" creationId="{34A14F76-BD1D-42B0-B7AF-4D8C5371B7FA}"/>
          </ac:spMkLst>
        </pc:spChg>
        <pc:spChg chg="add del mod">
          <ac:chgData name="Roth, Dan" userId="18da4c67-dd89-43a7-9856-8592f867a23c" providerId="ADAL" clId="{DAC658F9-BF75-40F1-94F3-8F3E994C0519}" dt="2021-02-08T05:24:21.192" v="824" actId="6264"/>
          <ac:spMkLst>
            <pc:docMk/>
            <pc:sldMk cId="3482334470" sldId="1585"/>
            <ac:spMk id="7" creationId="{6DFEA8EF-A271-4B09-AF9E-8761D9AE2F14}"/>
          </ac:spMkLst>
        </pc:spChg>
      </pc:sldChg>
      <pc:sldChg chg="modSp add mod">
        <pc:chgData name="Roth, Dan" userId="18da4c67-dd89-43a7-9856-8592f867a23c" providerId="ADAL" clId="{DAC658F9-BF75-40F1-94F3-8F3E994C0519}" dt="2021-02-08T19:23:25.725" v="4266" actId="20577"/>
        <pc:sldMkLst>
          <pc:docMk/>
          <pc:sldMk cId="2542094958" sldId="1586"/>
        </pc:sldMkLst>
        <pc:spChg chg="mod">
          <ac:chgData name="Roth, Dan" userId="18da4c67-dd89-43a7-9856-8592f867a23c" providerId="ADAL" clId="{DAC658F9-BF75-40F1-94F3-8F3E994C0519}" dt="2021-02-08T19:23:11.256" v="4264" actId="6549"/>
          <ac:spMkLst>
            <pc:docMk/>
            <pc:sldMk cId="2542094958" sldId="1586"/>
            <ac:spMk id="2" creationId="{A7561A3C-8DBD-43D6-AE7A-CCD364179737}"/>
          </ac:spMkLst>
        </pc:spChg>
        <pc:spChg chg="mod">
          <ac:chgData name="Roth, Dan" userId="18da4c67-dd89-43a7-9856-8592f867a23c" providerId="ADAL" clId="{DAC658F9-BF75-40F1-94F3-8F3E994C0519}" dt="2021-02-08T19:23:25.725" v="4266" actId="20577"/>
          <ac:spMkLst>
            <pc:docMk/>
            <pc:sldMk cId="2542094958" sldId="1586"/>
            <ac:spMk id="3" creationId="{805B4EE4-437A-47ED-92DC-05FE823D8C55}"/>
          </ac:spMkLst>
        </pc:spChg>
      </pc:sldChg>
      <pc:sldChg chg="add">
        <pc:chgData name="Roth, Dan" userId="18da4c67-dd89-43a7-9856-8592f867a23c" providerId="ADAL" clId="{DAC658F9-BF75-40F1-94F3-8F3E994C0519}" dt="2021-02-08T19:15:35.508" v="4132"/>
        <pc:sldMkLst>
          <pc:docMk/>
          <pc:sldMk cId="2723323899" sldId="1587"/>
        </pc:sldMkLst>
      </pc:sldChg>
      <pc:sldChg chg="add del">
        <pc:chgData name="Roth, Dan" userId="18da4c67-dd89-43a7-9856-8592f867a23c" providerId="ADAL" clId="{DAC658F9-BF75-40F1-94F3-8F3E994C0519}" dt="2021-02-08T19:15:23.046" v="4131" actId="2696"/>
        <pc:sldMkLst>
          <pc:docMk/>
          <pc:sldMk cId="3224834596" sldId="1587"/>
        </pc:sldMkLst>
      </pc:sldChg>
      <pc:sldChg chg="modSp new del mod">
        <pc:chgData name="Roth, Dan" userId="18da4c67-dd89-43a7-9856-8592f867a23c" providerId="ADAL" clId="{DAC658F9-BF75-40F1-94F3-8F3E994C0519}" dt="2021-02-08T19:12:01.186" v="4074" actId="2696"/>
        <pc:sldMkLst>
          <pc:docMk/>
          <pc:sldMk cId="3297989929" sldId="1587"/>
        </pc:sldMkLst>
        <pc:spChg chg="mod">
          <ac:chgData name="Roth, Dan" userId="18da4c67-dd89-43a7-9856-8592f867a23c" providerId="ADAL" clId="{DAC658F9-BF75-40F1-94F3-8F3E994C0519}" dt="2021-02-08T06:07:35.466" v="2963" actId="20577"/>
          <ac:spMkLst>
            <pc:docMk/>
            <pc:sldMk cId="3297989929" sldId="1587"/>
            <ac:spMk id="2" creationId="{7857131F-110B-4F82-BE01-FF14F70202B6}"/>
          </ac:spMkLst>
        </pc:spChg>
        <pc:spChg chg="mod">
          <ac:chgData name="Roth, Dan" userId="18da4c67-dd89-43a7-9856-8592f867a23c" providerId="ADAL" clId="{DAC658F9-BF75-40F1-94F3-8F3E994C0519}" dt="2021-02-08T06:08:08.436" v="3033" actId="15"/>
          <ac:spMkLst>
            <pc:docMk/>
            <pc:sldMk cId="3297989929" sldId="1587"/>
            <ac:spMk id="3" creationId="{0D2081F9-1B2E-4496-9632-55B52129DB4B}"/>
          </ac:spMkLst>
        </pc:spChg>
      </pc:sldChg>
      <pc:sldChg chg="modSp add mod ord">
        <pc:chgData name="Roth, Dan" userId="18da4c67-dd89-43a7-9856-8592f867a23c" providerId="ADAL" clId="{DAC658F9-BF75-40F1-94F3-8F3E994C0519}" dt="2021-02-08T19:18:42.385" v="4136" actId="20578"/>
        <pc:sldMkLst>
          <pc:docMk/>
          <pc:sldMk cId="2976873699" sldId="1588"/>
        </pc:sldMkLst>
        <pc:spChg chg="mod">
          <ac:chgData name="Roth, Dan" userId="18da4c67-dd89-43a7-9856-8592f867a23c" providerId="ADAL" clId="{DAC658F9-BF75-40F1-94F3-8F3E994C0519}" dt="2021-02-08T06:08:34.341" v="3059" actId="20577"/>
          <ac:spMkLst>
            <pc:docMk/>
            <pc:sldMk cId="2976873699" sldId="1588"/>
            <ac:spMk id="3" creationId="{65C8D7FD-C38D-49F1-B22F-9766E54CC659}"/>
          </ac:spMkLst>
        </pc:spChg>
      </pc:sldChg>
      <pc:sldChg chg="delSp modSp add del mod delAnim">
        <pc:chgData name="Roth, Dan" userId="18da4c67-dd89-43a7-9856-8592f867a23c" providerId="ADAL" clId="{DAC658F9-BF75-40F1-94F3-8F3E994C0519}" dt="2021-02-08T18:40:45.177" v="3851" actId="47"/>
        <pc:sldMkLst>
          <pc:docMk/>
          <pc:sldMk cId="755199254" sldId="1589"/>
        </pc:sldMkLst>
        <pc:spChg chg="mod">
          <ac:chgData name="Roth, Dan" userId="18da4c67-dd89-43a7-9856-8592f867a23c" providerId="ADAL" clId="{DAC658F9-BF75-40F1-94F3-8F3E994C0519}" dt="2021-02-08T06:34:41.055" v="3447" actId="1076"/>
          <ac:spMkLst>
            <pc:docMk/>
            <pc:sldMk cId="755199254" sldId="1589"/>
            <ac:spMk id="25" creationId="{00000000-0000-0000-0000-000000000000}"/>
          </ac:spMkLst>
        </pc:spChg>
        <pc:spChg chg="del">
          <ac:chgData name="Roth, Dan" userId="18da4c67-dd89-43a7-9856-8592f867a23c" providerId="ADAL" clId="{DAC658F9-BF75-40F1-94F3-8F3E994C0519}" dt="2021-02-08T06:31:28.582" v="3441" actId="478"/>
          <ac:spMkLst>
            <pc:docMk/>
            <pc:sldMk cId="755199254" sldId="1589"/>
            <ac:spMk id="31" creationId="{00000000-0000-0000-0000-000000000000}"/>
          </ac:spMkLst>
        </pc:spChg>
      </pc:sldChg>
      <pc:sldChg chg="modSp add del mod">
        <pc:chgData name="Roth, Dan" userId="18da4c67-dd89-43a7-9856-8592f867a23c" providerId="ADAL" clId="{DAC658F9-BF75-40F1-94F3-8F3E994C0519}" dt="2021-02-08T19:26:18.319" v="4421" actId="47"/>
        <pc:sldMkLst>
          <pc:docMk/>
          <pc:sldMk cId="2308921830" sldId="1589"/>
        </pc:sldMkLst>
        <pc:spChg chg="mod">
          <ac:chgData name="Roth, Dan" userId="18da4c67-dd89-43a7-9856-8592f867a23c" providerId="ADAL" clId="{DAC658F9-BF75-40F1-94F3-8F3E994C0519}" dt="2021-02-08T19:12:38.056" v="4100" actId="20577"/>
          <ac:spMkLst>
            <pc:docMk/>
            <pc:sldMk cId="2308921830" sldId="1589"/>
            <ac:spMk id="2" creationId="{7857131F-110B-4F82-BE01-FF14F70202B6}"/>
          </ac:spMkLst>
        </pc:spChg>
      </pc:sldChg>
      <pc:sldChg chg="new del">
        <pc:chgData name="Roth, Dan" userId="18da4c67-dd89-43a7-9856-8592f867a23c" providerId="ADAL" clId="{DAC658F9-BF75-40F1-94F3-8F3E994C0519}" dt="2021-02-08T19:21:59.866" v="4262" actId="47"/>
        <pc:sldMkLst>
          <pc:docMk/>
          <pc:sldMk cId="2848675432" sldId="1590"/>
        </pc:sldMkLst>
      </pc:sldChg>
      <pc:sldChg chg="modSp add mod">
        <pc:chgData name="Roth, Dan" userId="18da4c67-dd89-43a7-9856-8592f867a23c" providerId="ADAL" clId="{DAC658F9-BF75-40F1-94F3-8F3E994C0519}" dt="2021-02-08T19:21:55.972" v="4261" actId="20577"/>
        <pc:sldMkLst>
          <pc:docMk/>
          <pc:sldMk cId="2160560608" sldId="1591"/>
        </pc:sldMkLst>
        <pc:spChg chg="mod">
          <ac:chgData name="Roth, Dan" userId="18da4c67-dd89-43a7-9856-8592f867a23c" providerId="ADAL" clId="{DAC658F9-BF75-40F1-94F3-8F3E994C0519}" dt="2021-02-08T19:20:31.199" v="4173" actId="20577"/>
          <ac:spMkLst>
            <pc:docMk/>
            <pc:sldMk cId="2160560608" sldId="1591"/>
            <ac:spMk id="2" creationId="{7857131F-110B-4F82-BE01-FF14F70202B6}"/>
          </ac:spMkLst>
        </pc:spChg>
        <pc:spChg chg="mod">
          <ac:chgData name="Roth, Dan" userId="18da4c67-dd89-43a7-9856-8592f867a23c" providerId="ADAL" clId="{DAC658F9-BF75-40F1-94F3-8F3E994C0519}" dt="2021-02-08T19:21:55.972" v="4261" actId="20577"/>
          <ac:spMkLst>
            <pc:docMk/>
            <pc:sldMk cId="2160560608" sldId="1591"/>
            <ac:spMk id="3" creationId="{0D2081F9-1B2E-4496-9632-55B52129DB4B}"/>
          </ac:spMkLst>
        </pc:spChg>
      </pc:sldChg>
      <pc:sldChg chg="add">
        <pc:chgData name="Roth, Dan" userId="18da4c67-dd89-43a7-9856-8592f867a23c" providerId="ADAL" clId="{DAC658F9-BF75-40F1-94F3-8F3E994C0519}" dt="2021-02-08T19:26:11.024" v="4420"/>
        <pc:sldMkLst>
          <pc:docMk/>
          <pc:sldMk cId="2170918661" sldId="1592"/>
        </pc:sldMkLst>
      </pc:sldChg>
      <pc:sldChg chg="modSp add del mod">
        <pc:chgData name="Roth, Dan" userId="18da4c67-dd89-43a7-9856-8592f867a23c" providerId="ADAL" clId="{DAC658F9-BF75-40F1-94F3-8F3E994C0519}" dt="2021-02-08T19:26:00.650" v="4419" actId="2696"/>
        <pc:sldMkLst>
          <pc:docMk/>
          <pc:sldMk cId="4077565562" sldId="1592"/>
        </pc:sldMkLst>
        <pc:spChg chg="mod">
          <ac:chgData name="Roth, Dan" userId="18da4c67-dd89-43a7-9856-8592f867a23c" providerId="ADAL" clId="{DAC658F9-BF75-40F1-94F3-8F3E994C0519}" dt="2021-02-08T19:23:53.366" v="4278" actId="20577"/>
          <ac:spMkLst>
            <pc:docMk/>
            <pc:sldMk cId="4077565562" sldId="1592"/>
            <ac:spMk id="2" creationId="{A7561A3C-8DBD-43D6-AE7A-CCD364179737}"/>
          </ac:spMkLst>
        </pc:spChg>
        <pc:spChg chg="mod">
          <ac:chgData name="Roth, Dan" userId="18da4c67-dd89-43a7-9856-8592f867a23c" providerId="ADAL" clId="{DAC658F9-BF75-40F1-94F3-8F3E994C0519}" dt="2021-02-08T19:25:00.048" v="4418" actId="20577"/>
          <ac:spMkLst>
            <pc:docMk/>
            <pc:sldMk cId="4077565562" sldId="1592"/>
            <ac:spMk id="3" creationId="{805B4EE4-437A-47ED-92DC-05FE823D8C55}"/>
          </ac:spMkLst>
        </pc:spChg>
      </pc:sldChg>
      <pc:sldMasterChg chg="delSldLayout">
        <pc:chgData name="Roth, Dan" userId="18da4c67-dd89-43a7-9856-8592f867a23c" providerId="ADAL" clId="{DAC658F9-BF75-40F1-94F3-8F3E994C0519}" dt="2021-02-08T06:08:49.604" v="3060" actId="47"/>
        <pc:sldMasterMkLst>
          <pc:docMk/>
          <pc:sldMasterMk cId="139450675" sldId="2147483660"/>
        </pc:sldMasterMkLst>
        <pc:sldLayoutChg chg="del">
          <pc:chgData name="Roth, Dan" userId="18da4c67-dd89-43a7-9856-8592f867a23c" providerId="ADAL" clId="{DAC658F9-BF75-40F1-94F3-8F3E994C0519}" dt="2021-02-08T06:08:49.604" v="3060" actId="47"/>
          <pc:sldLayoutMkLst>
            <pc:docMk/>
            <pc:sldMasterMk cId="139450675" sldId="2147483660"/>
            <pc:sldLayoutMk cId="1236054200" sldId="2147483671"/>
          </pc:sldLayoutMkLst>
        </pc:sldLayoutChg>
      </pc:sldMasterChg>
    </pc:docChg>
  </pc:docChgLst>
  <pc:docChgLst>
    <pc:chgData name="Roth, Dan" userId="18da4c67-dd89-43a7-9856-8592f867a23c" providerId="ADAL" clId="{88786A87-5459-41C4-9095-367208F569D5}"/>
    <pc:docChg chg="delSld modSld modSection">
      <pc:chgData name="Roth, Dan" userId="18da4c67-dd89-43a7-9856-8592f867a23c" providerId="ADAL" clId="{88786A87-5459-41C4-9095-367208F569D5}" dt="2020-01-16T17:29:52.841" v="364" actId="20577"/>
      <pc:docMkLst>
        <pc:docMk/>
      </pc:docMkLst>
      <pc:sldChg chg="del">
        <pc:chgData name="Roth, Dan" userId="18da4c67-dd89-43a7-9856-8592f867a23c" providerId="ADAL" clId="{88786A87-5459-41C4-9095-367208F569D5}" dt="2020-01-16T17:29:12.694" v="352" actId="47"/>
        <pc:sldMkLst>
          <pc:docMk/>
          <pc:sldMk cId="1565855242" sldId="281"/>
        </pc:sldMkLst>
      </pc:sldChg>
      <pc:sldChg chg="del">
        <pc:chgData name="Roth, Dan" userId="18da4c67-dd89-43a7-9856-8592f867a23c" providerId="ADAL" clId="{88786A87-5459-41C4-9095-367208F569D5}" dt="2020-01-16T17:29:12.694" v="352" actId="47"/>
        <pc:sldMkLst>
          <pc:docMk/>
          <pc:sldMk cId="1844681746" sldId="282"/>
        </pc:sldMkLst>
      </pc:sldChg>
      <pc:sldChg chg="del">
        <pc:chgData name="Roth, Dan" userId="18da4c67-dd89-43a7-9856-8592f867a23c" providerId="ADAL" clId="{88786A87-5459-41C4-9095-367208F569D5}" dt="2020-01-16T17:29:12.694" v="352" actId="47"/>
        <pc:sldMkLst>
          <pc:docMk/>
          <pc:sldMk cId="2734713411" sldId="283"/>
        </pc:sldMkLst>
      </pc:sldChg>
      <pc:sldChg chg="del">
        <pc:chgData name="Roth, Dan" userId="18da4c67-dd89-43a7-9856-8592f867a23c" providerId="ADAL" clId="{88786A87-5459-41C4-9095-367208F569D5}" dt="2020-01-16T17:29:12.694" v="352" actId="47"/>
        <pc:sldMkLst>
          <pc:docMk/>
          <pc:sldMk cId="575945058" sldId="284"/>
        </pc:sldMkLst>
      </pc:sldChg>
      <pc:sldChg chg="del">
        <pc:chgData name="Roth, Dan" userId="18da4c67-dd89-43a7-9856-8592f867a23c" providerId="ADAL" clId="{88786A87-5459-41C4-9095-367208F569D5}" dt="2020-01-16T17:29:12.694" v="352" actId="47"/>
        <pc:sldMkLst>
          <pc:docMk/>
          <pc:sldMk cId="216908841" sldId="430"/>
        </pc:sldMkLst>
      </pc:sldChg>
      <pc:sldChg chg="del">
        <pc:chgData name="Roth, Dan" userId="18da4c67-dd89-43a7-9856-8592f867a23c" providerId="ADAL" clId="{88786A87-5459-41C4-9095-367208F569D5}" dt="2020-01-16T17:29:12.694" v="352" actId="47"/>
        <pc:sldMkLst>
          <pc:docMk/>
          <pc:sldMk cId="1613931512" sldId="437"/>
        </pc:sldMkLst>
      </pc:sldChg>
      <pc:sldChg chg="del">
        <pc:chgData name="Roth, Dan" userId="18da4c67-dd89-43a7-9856-8592f867a23c" providerId="ADAL" clId="{88786A87-5459-41C4-9095-367208F569D5}" dt="2020-01-16T17:29:12.694" v="352" actId="47"/>
        <pc:sldMkLst>
          <pc:docMk/>
          <pc:sldMk cId="2776164316" sldId="441"/>
        </pc:sldMkLst>
      </pc:sldChg>
      <pc:sldChg chg="del">
        <pc:chgData name="Roth, Dan" userId="18da4c67-dd89-43a7-9856-8592f867a23c" providerId="ADAL" clId="{88786A87-5459-41C4-9095-367208F569D5}" dt="2020-01-16T17:29:12.694" v="352" actId="47"/>
        <pc:sldMkLst>
          <pc:docMk/>
          <pc:sldMk cId="3071081106" sldId="448"/>
        </pc:sldMkLst>
      </pc:sldChg>
      <pc:sldChg chg="del">
        <pc:chgData name="Roth, Dan" userId="18da4c67-dd89-43a7-9856-8592f867a23c" providerId="ADAL" clId="{88786A87-5459-41C4-9095-367208F569D5}" dt="2020-01-16T17:29:12.694" v="352" actId="47"/>
        <pc:sldMkLst>
          <pc:docMk/>
          <pc:sldMk cId="3672234010" sldId="456"/>
        </pc:sldMkLst>
      </pc:sldChg>
      <pc:sldChg chg="del">
        <pc:chgData name="Roth, Dan" userId="18da4c67-dd89-43a7-9856-8592f867a23c" providerId="ADAL" clId="{88786A87-5459-41C4-9095-367208F569D5}" dt="2020-01-16T17:29:12.694" v="352" actId="47"/>
        <pc:sldMkLst>
          <pc:docMk/>
          <pc:sldMk cId="2198765369" sldId="482"/>
        </pc:sldMkLst>
      </pc:sldChg>
      <pc:sldChg chg="del">
        <pc:chgData name="Roth, Dan" userId="18da4c67-dd89-43a7-9856-8592f867a23c" providerId="ADAL" clId="{88786A87-5459-41C4-9095-367208F569D5}" dt="2020-01-16T17:29:12.694" v="352" actId="47"/>
        <pc:sldMkLst>
          <pc:docMk/>
          <pc:sldMk cId="3519590558" sldId="498"/>
        </pc:sldMkLst>
      </pc:sldChg>
      <pc:sldChg chg="del">
        <pc:chgData name="Roth, Dan" userId="18da4c67-dd89-43a7-9856-8592f867a23c" providerId="ADAL" clId="{88786A87-5459-41C4-9095-367208F569D5}" dt="2020-01-16T17:29:12.694" v="352" actId="47"/>
        <pc:sldMkLst>
          <pc:docMk/>
          <pc:sldMk cId="3010260867" sldId="517"/>
        </pc:sldMkLst>
      </pc:sldChg>
      <pc:sldChg chg="del">
        <pc:chgData name="Roth, Dan" userId="18da4c67-dd89-43a7-9856-8592f867a23c" providerId="ADAL" clId="{88786A87-5459-41C4-9095-367208F569D5}" dt="2020-01-16T17:29:12.694" v="352" actId="47"/>
        <pc:sldMkLst>
          <pc:docMk/>
          <pc:sldMk cId="2450023312" sldId="526"/>
        </pc:sldMkLst>
      </pc:sldChg>
      <pc:sldChg chg="del">
        <pc:chgData name="Roth, Dan" userId="18da4c67-dd89-43a7-9856-8592f867a23c" providerId="ADAL" clId="{88786A87-5459-41C4-9095-367208F569D5}" dt="2020-01-16T17:29:12.694" v="352" actId="47"/>
        <pc:sldMkLst>
          <pc:docMk/>
          <pc:sldMk cId="3543328734" sldId="560"/>
        </pc:sldMkLst>
      </pc:sldChg>
      <pc:sldChg chg="del">
        <pc:chgData name="Roth, Dan" userId="18da4c67-dd89-43a7-9856-8592f867a23c" providerId="ADAL" clId="{88786A87-5459-41C4-9095-367208F569D5}" dt="2020-01-16T17:29:12.694" v="352" actId="47"/>
        <pc:sldMkLst>
          <pc:docMk/>
          <pc:sldMk cId="164226472" sldId="588"/>
        </pc:sldMkLst>
      </pc:sldChg>
      <pc:sldChg chg="del">
        <pc:chgData name="Roth, Dan" userId="18da4c67-dd89-43a7-9856-8592f867a23c" providerId="ADAL" clId="{88786A87-5459-41C4-9095-367208F569D5}" dt="2020-01-16T17:29:12.694" v="352" actId="47"/>
        <pc:sldMkLst>
          <pc:docMk/>
          <pc:sldMk cId="1173615815" sldId="590"/>
        </pc:sldMkLst>
      </pc:sldChg>
      <pc:sldChg chg="del">
        <pc:chgData name="Roth, Dan" userId="18da4c67-dd89-43a7-9856-8592f867a23c" providerId="ADAL" clId="{88786A87-5459-41C4-9095-367208F569D5}" dt="2020-01-16T17:29:12.694" v="352" actId="47"/>
        <pc:sldMkLst>
          <pc:docMk/>
          <pc:sldMk cId="1258585523" sldId="612"/>
        </pc:sldMkLst>
      </pc:sldChg>
      <pc:sldChg chg="del">
        <pc:chgData name="Roth, Dan" userId="18da4c67-dd89-43a7-9856-8592f867a23c" providerId="ADAL" clId="{88786A87-5459-41C4-9095-367208F569D5}" dt="2020-01-16T17:29:12.694" v="352" actId="47"/>
        <pc:sldMkLst>
          <pc:docMk/>
          <pc:sldMk cId="1439283589" sldId="624"/>
        </pc:sldMkLst>
      </pc:sldChg>
      <pc:sldChg chg="del">
        <pc:chgData name="Roth, Dan" userId="18da4c67-dd89-43a7-9856-8592f867a23c" providerId="ADAL" clId="{88786A87-5459-41C4-9095-367208F569D5}" dt="2020-01-16T17:29:12.694" v="352" actId="47"/>
        <pc:sldMkLst>
          <pc:docMk/>
          <pc:sldMk cId="1972853996" sldId="677"/>
        </pc:sldMkLst>
      </pc:sldChg>
      <pc:sldChg chg="del">
        <pc:chgData name="Roth, Dan" userId="18da4c67-dd89-43a7-9856-8592f867a23c" providerId="ADAL" clId="{88786A87-5459-41C4-9095-367208F569D5}" dt="2020-01-16T17:29:12.694" v="352" actId="47"/>
        <pc:sldMkLst>
          <pc:docMk/>
          <pc:sldMk cId="2150309772" sldId="744"/>
        </pc:sldMkLst>
      </pc:sldChg>
      <pc:sldChg chg="del">
        <pc:chgData name="Roth, Dan" userId="18da4c67-dd89-43a7-9856-8592f867a23c" providerId="ADAL" clId="{88786A87-5459-41C4-9095-367208F569D5}" dt="2020-01-16T17:29:12.694" v="352" actId="47"/>
        <pc:sldMkLst>
          <pc:docMk/>
          <pc:sldMk cId="2753567696" sldId="754"/>
        </pc:sldMkLst>
      </pc:sldChg>
      <pc:sldChg chg="del">
        <pc:chgData name="Roth, Dan" userId="18da4c67-dd89-43a7-9856-8592f867a23c" providerId="ADAL" clId="{88786A87-5459-41C4-9095-367208F569D5}" dt="2020-01-16T17:29:12.694" v="352" actId="47"/>
        <pc:sldMkLst>
          <pc:docMk/>
          <pc:sldMk cId="4176264548" sldId="764"/>
        </pc:sldMkLst>
      </pc:sldChg>
      <pc:sldChg chg="del">
        <pc:chgData name="Roth, Dan" userId="18da4c67-dd89-43a7-9856-8592f867a23c" providerId="ADAL" clId="{88786A87-5459-41C4-9095-367208F569D5}" dt="2020-01-16T17:29:12.694" v="352" actId="47"/>
        <pc:sldMkLst>
          <pc:docMk/>
          <pc:sldMk cId="446786440" sldId="765"/>
        </pc:sldMkLst>
      </pc:sldChg>
      <pc:sldChg chg="del">
        <pc:chgData name="Roth, Dan" userId="18da4c67-dd89-43a7-9856-8592f867a23c" providerId="ADAL" clId="{88786A87-5459-41C4-9095-367208F569D5}" dt="2020-01-16T17:29:12.694" v="352" actId="47"/>
        <pc:sldMkLst>
          <pc:docMk/>
          <pc:sldMk cId="514667872" sldId="784"/>
        </pc:sldMkLst>
      </pc:sldChg>
      <pc:sldChg chg="del">
        <pc:chgData name="Roth, Dan" userId="18da4c67-dd89-43a7-9856-8592f867a23c" providerId="ADAL" clId="{88786A87-5459-41C4-9095-367208F569D5}" dt="2020-01-16T17:29:12.694" v="352" actId="47"/>
        <pc:sldMkLst>
          <pc:docMk/>
          <pc:sldMk cId="3785013207" sldId="785"/>
        </pc:sldMkLst>
      </pc:sldChg>
      <pc:sldChg chg="del">
        <pc:chgData name="Roth, Dan" userId="18da4c67-dd89-43a7-9856-8592f867a23c" providerId="ADAL" clId="{88786A87-5459-41C4-9095-367208F569D5}" dt="2020-01-16T17:29:12.694" v="352" actId="47"/>
        <pc:sldMkLst>
          <pc:docMk/>
          <pc:sldMk cId="3182884371" sldId="786"/>
        </pc:sldMkLst>
      </pc:sldChg>
      <pc:sldChg chg="del">
        <pc:chgData name="Roth, Dan" userId="18da4c67-dd89-43a7-9856-8592f867a23c" providerId="ADAL" clId="{88786A87-5459-41C4-9095-367208F569D5}" dt="2020-01-16T17:29:12.694" v="352" actId="47"/>
        <pc:sldMkLst>
          <pc:docMk/>
          <pc:sldMk cId="1691102134" sldId="792"/>
        </pc:sldMkLst>
      </pc:sldChg>
      <pc:sldChg chg="del">
        <pc:chgData name="Roth, Dan" userId="18da4c67-dd89-43a7-9856-8592f867a23c" providerId="ADAL" clId="{88786A87-5459-41C4-9095-367208F569D5}" dt="2020-01-16T17:29:12.694" v="352" actId="47"/>
        <pc:sldMkLst>
          <pc:docMk/>
          <pc:sldMk cId="2497973301" sldId="793"/>
        </pc:sldMkLst>
      </pc:sldChg>
      <pc:sldChg chg="del">
        <pc:chgData name="Roth, Dan" userId="18da4c67-dd89-43a7-9856-8592f867a23c" providerId="ADAL" clId="{88786A87-5459-41C4-9095-367208F569D5}" dt="2020-01-16T17:29:12.694" v="352" actId="47"/>
        <pc:sldMkLst>
          <pc:docMk/>
          <pc:sldMk cId="2360945601" sldId="794"/>
        </pc:sldMkLst>
      </pc:sldChg>
      <pc:sldChg chg="del">
        <pc:chgData name="Roth, Dan" userId="18da4c67-dd89-43a7-9856-8592f867a23c" providerId="ADAL" clId="{88786A87-5459-41C4-9095-367208F569D5}" dt="2020-01-16T17:29:12.694" v="352" actId="47"/>
        <pc:sldMkLst>
          <pc:docMk/>
          <pc:sldMk cId="3338056154" sldId="795"/>
        </pc:sldMkLst>
      </pc:sldChg>
      <pc:sldChg chg="del">
        <pc:chgData name="Roth, Dan" userId="18da4c67-dd89-43a7-9856-8592f867a23c" providerId="ADAL" clId="{88786A87-5459-41C4-9095-367208F569D5}" dt="2020-01-16T17:29:12.694" v="352" actId="47"/>
        <pc:sldMkLst>
          <pc:docMk/>
          <pc:sldMk cId="1098108280" sldId="815"/>
        </pc:sldMkLst>
      </pc:sldChg>
      <pc:sldChg chg="del">
        <pc:chgData name="Roth, Dan" userId="18da4c67-dd89-43a7-9856-8592f867a23c" providerId="ADAL" clId="{88786A87-5459-41C4-9095-367208F569D5}" dt="2020-01-16T17:29:12.694" v="352" actId="47"/>
        <pc:sldMkLst>
          <pc:docMk/>
          <pc:sldMk cId="2544965453" sldId="828"/>
        </pc:sldMkLst>
      </pc:sldChg>
      <pc:sldChg chg="del">
        <pc:chgData name="Roth, Dan" userId="18da4c67-dd89-43a7-9856-8592f867a23c" providerId="ADAL" clId="{88786A87-5459-41C4-9095-367208F569D5}" dt="2020-01-16T17:29:12.694" v="352" actId="47"/>
        <pc:sldMkLst>
          <pc:docMk/>
          <pc:sldMk cId="218660089" sldId="831"/>
        </pc:sldMkLst>
      </pc:sldChg>
      <pc:sldChg chg="del">
        <pc:chgData name="Roth, Dan" userId="18da4c67-dd89-43a7-9856-8592f867a23c" providerId="ADAL" clId="{88786A87-5459-41C4-9095-367208F569D5}" dt="2020-01-16T17:29:12.694" v="352" actId="47"/>
        <pc:sldMkLst>
          <pc:docMk/>
          <pc:sldMk cId="3533324032" sldId="832"/>
        </pc:sldMkLst>
      </pc:sldChg>
      <pc:sldChg chg="del">
        <pc:chgData name="Roth, Dan" userId="18da4c67-dd89-43a7-9856-8592f867a23c" providerId="ADAL" clId="{88786A87-5459-41C4-9095-367208F569D5}" dt="2020-01-16T17:29:12.694" v="352" actId="47"/>
        <pc:sldMkLst>
          <pc:docMk/>
          <pc:sldMk cId="50620730" sldId="834"/>
        </pc:sldMkLst>
      </pc:sldChg>
      <pc:sldChg chg="del">
        <pc:chgData name="Roth, Dan" userId="18da4c67-dd89-43a7-9856-8592f867a23c" providerId="ADAL" clId="{88786A87-5459-41C4-9095-367208F569D5}" dt="2020-01-16T17:29:12.694" v="352" actId="47"/>
        <pc:sldMkLst>
          <pc:docMk/>
          <pc:sldMk cId="4239971961" sldId="835"/>
        </pc:sldMkLst>
      </pc:sldChg>
      <pc:sldChg chg="del">
        <pc:chgData name="Roth, Dan" userId="18da4c67-dd89-43a7-9856-8592f867a23c" providerId="ADAL" clId="{88786A87-5459-41C4-9095-367208F569D5}" dt="2020-01-16T17:29:12.694" v="352" actId="47"/>
        <pc:sldMkLst>
          <pc:docMk/>
          <pc:sldMk cId="3834042898" sldId="836"/>
        </pc:sldMkLst>
      </pc:sldChg>
      <pc:sldChg chg="del">
        <pc:chgData name="Roth, Dan" userId="18da4c67-dd89-43a7-9856-8592f867a23c" providerId="ADAL" clId="{88786A87-5459-41C4-9095-367208F569D5}" dt="2020-01-16T17:29:12.694" v="352" actId="47"/>
        <pc:sldMkLst>
          <pc:docMk/>
          <pc:sldMk cId="1953890501" sldId="837"/>
        </pc:sldMkLst>
      </pc:sldChg>
      <pc:sldChg chg="del">
        <pc:chgData name="Roth, Dan" userId="18da4c67-dd89-43a7-9856-8592f867a23c" providerId="ADAL" clId="{88786A87-5459-41C4-9095-367208F569D5}" dt="2020-01-16T17:29:12.694" v="352" actId="47"/>
        <pc:sldMkLst>
          <pc:docMk/>
          <pc:sldMk cId="2299947466" sldId="838"/>
        </pc:sldMkLst>
      </pc:sldChg>
      <pc:sldChg chg="del">
        <pc:chgData name="Roth, Dan" userId="18da4c67-dd89-43a7-9856-8592f867a23c" providerId="ADAL" clId="{88786A87-5459-41C4-9095-367208F569D5}" dt="2020-01-16T17:29:12.694" v="352" actId="47"/>
        <pc:sldMkLst>
          <pc:docMk/>
          <pc:sldMk cId="71500761" sldId="857"/>
        </pc:sldMkLst>
      </pc:sldChg>
      <pc:sldChg chg="del">
        <pc:chgData name="Roth, Dan" userId="18da4c67-dd89-43a7-9856-8592f867a23c" providerId="ADAL" clId="{88786A87-5459-41C4-9095-367208F569D5}" dt="2020-01-16T17:29:12.694" v="352" actId="47"/>
        <pc:sldMkLst>
          <pc:docMk/>
          <pc:sldMk cId="514521299" sldId="860"/>
        </pc:sldMkLst>
      </pc:sldChg>
      <pc:sldChg chg="del">
        <pc:chgData name="Roth, Dan" userId="18da4c67-dd89-43a7-9856-8592f867a23c" providerId="ADAL" clId="{88786A87-5459-41C4-9095-367208F569D5}" dt="2020-01-16T17:29:12.694" v="352" actId="47"/>
        <pc:sldMkLst>
          <pc:docMk/>
          <pc:sldMk cId="1717805384" sldId="1266"/>
        </pc:sldMkLst>
      </pc:sldChg>
      <pc:sldChg chg="del">
        <pc:chgData name="Roth, Dan" userId="18da4c67-dd89-43a7-9856-8592f867a23c" providerId="ADAL" clId="{88786A87-5459-41C4-9095-367208F569D5}" dt="2020-01-16T17:29:12.694" v="352" actId="47"/>
        <pc:sldMkLst>
          <pc:docMk/>
          <pc:sldMk cId="1466876474" sldId="1268"/>
        </pc:sldMkLst>
      </pc:sldChg>
      <pc:sldChg chg="del">
        <pc:chgData name="Roth, Dan" userId="18da4c67-dd89-43a7-9856-8592f867a23c" providerId="ADAL" clId="{88786A87-5459-41C4-9095-367208F569D5}" dt="2020-01-16T17:29:12.694" v="352" actId="47"/>
        <pc:sldMkLst>
          <pc:docMk/>
          <pc:sldMk cId="2527546393" sldId="1269"/>
        </pc:sldMkLst>
      </pc:sldChg>
      <pc:sldChg chg="del">
        <pc:chgData name="Roth, Dan" userId="18da4c67-dd89-43a7-9856-8592f867a23c" providerId="ADAL" clId="{88786A87-5459-41C4-9095-367208F569D5}" dt="2020-01-16T17:29:12.694" v="352" actId="47"/>
        <pc:sldMkLst>
          <pc:docMk/>
          <pc:sldMk cId="819782201" sldId="1273"/>
        </pc:sldMkLst>
      </pc:sldChg>
      <pc:sldChg chg="del">
        <pc:chgData name="Roth, Dan" userId="18da4c67-dd89-43a7-9856-8592f867a23c" providerId="ADAL" clId="{88786A87-5459-41C4-9095-367208F569D5}" dt="2020-01-16T17:29:12.694" v="352" actId="47"/>
        <pc:sldMkLst>
          <pc:docMk/>
          <pc:sldMk cId="1956819189" sldId="1276"/>
        </pc:sldMkLst>
      </pc:sldChg>
      <pc:sldChg chg="del">
        <pc:chgData name="Roth, Dan" userId="18da4c67-dd89-43a7-9856-8592f867a23c" providerId="ADAL" clId="{88786A87-5459-41C4-9095-367208F569D5}" dt="2020-01-16T17:29:12.694" v="352" actId="47"/>
        <pc:sldMkLst>
          <pc:docMk/>
          <pc:sldMk cId="1951640376" sldId="1277"/>
        </pc:sldMkLst>
      </pc:sldChg>
      <pc:sldChg chg="del">
        <pc:chgData name="Roth, Dan" userId="18da4c67-dd89-43a7-9856-8592f867a23c" providerId="ADAL" clId="{88786A87-5459-41C4-9095-367208F569D5}" dt="2020-01-16T17:29:12.694" v="352" actId="47"/>
        <pc:sldMkLst>
          <pc:docMk/>
          <pc:sldMk cId="1285764961" sldId="1283"/>
        </pc:sldMkLst>
      </pc:sldChg>
      <pc:sldChg chg="del">
        <pc:chgData name="Roth, Dan" userId="18da4c67-dd89-43a7-9856-8592f867a23c" providerId="ADAL" clId="{88786A87-5459-41C4-9095-367208F569D5}" dt="2020-01-16T17:29:12.694" v="352" actId="47"/>
        <pc:sldMkLst>
          <pc:docMk/>
          <pc:sldMk cId="3135463179" sldId="1291"/>
        </pc:sldMkLst>
      </pc:sldChg>
      <pc:sldChg chg="del">
        <pc:chgData name="Roth, Dan" userId="18da4c67-dd89-43a7-9856-8592f867a23c" providerId="ADAL" clId="{88786A87-5459-41C4-9095-367208F569D5}" dt="2020-01-16T17:29:12.694" v="352" actId="47"/>
        <pc:sldMkLst>
          <pc:docMk/>
          <pc:sldMk cId="1817554850" sldId="1404"/>
        </pc:sldMkLst>
      </pc:sldChg>
      <pc:sldChg chg="del">
        <pc:chgData name="Roth, Dan" userId="18da4c67-dd89-43a7-9856-8592f867a23c" providerId="ADAL" clId="{88786A87-5459-41C4-9095-367208F569D5}" dt="2020-01-16T17:29:12.694" v="352" actId="47"/>
        <pc:sldMkLst>
          <pc:docMk/>
          <pc:sldMk cId="2719464733" sldId="1410"/>
        </pc:sldMkLst>
      </pc:sldChg>
      <pc:sldChg chg="del">
        <pc:chgData name="Roth, Dan" userId="18da4c67-dd89-43a7-9856-8592f867a23c" providerId="ADAL" clId="{88786A87-5459-41C4-9095-367208F569D5}" dt="2020-01-16T17:29:12.694" v="352" actId="47"/>
        <pc:sldMkLst>
          <pc:docMk/>
          <pc:sldMk cId="4121234546" sldId="1413"/>
        </pc:sldMkLst>
      </pc:sldChg>
      <pc:sldChg chg="del">
        <pc:chgData name="Roth, Dan" userId="18da4c67-dd89-43a7-9856-8592f867a23c" providerId="ADAL" clId="{88786A87-5459-41C4-9095-367208F569D5}" dt="2020-01-16T17:29:12.694" v="352" actId="47"/>
        <pc:sldMkLst>
          <pc:docMk/>
          <pc:sldMk cId="4173487015" sldId="1417"/>
        </pc:sldMkLst>
      </pc:sldChg>
      <pc:sldChg chg="del">
        <pc:chgData name="Roth, Dan" userId="18da4c67-dd89-43a7-9856-8592f867a23c" providerId="ADAL" clId="{88786A87-5459-41C4-9095-367208F569D5}" dt="2020-01-16T17:29:12.694" v="352" actId="47"/>
        <pc:sldMkLst>
          <pc:docMk/>
          <pc:sldMk cId="3657546533" sldId="1418"/>
        </pc:sldMkLst>
      </pc:sldChg>
      <pc:sldChg chg="del">
        <pc:chgData name="Roth, Dan" userId="18da4c67-dd89-43a7-9856-8592f867a23c" providerId="ADAL" clId="{88786A87-5459-41C4-9095-367208F569D5}" dt="2020-01-16T17:29:12.694" v="352" actId="47"/>
        <pc:sldMkLst>
          <pc:docMk/>
          <pc:sldMk cId="2072929563" sldId="1420"/>
        </pc:sldMkLst>
      </pc:sldChg>
      <pc:sldChg chg="del">
        <pc:chgData name="Roth, Dan" userId="18da4c67-dd89-43a7-9856-8592f867a23c" providerId="ADAL" clId="{88786A87-5459-41C4-9095-367208F569D5}" dt="2020-01-16T17:29:12.694" v="352" actId="47"/>
        <pc:sldMkLst>
          <pc:docMk/>
          <pc:sldMk cId="2378263320" sldId="1421"/>
        </pc:sldMkLst>
      </pc:sldChg>
      <pc:sldChg chg="del">
        <pc:chgData name="Roth, Dan" userId="18da4c67-dd89-43a7-9856-8592f867a23c" providerId="ADAL" clId="{88786A87-5459-41C4-9095-367208F569D5}" dt="2020-01-16T17:29:12.694" v="352" actId="47"/>
        <pc:sldMkLst>
          <pc:docMk/>
          <pc:sldMk cId="39706000" sldId="1422"/>
        </pc:sldMkLst>
      </pc:sldChg>
      <pc:sldChg chg="modSp">
        <pc:chgData name="Roth, Dan" userId="18da4c67-dd89-43a7-9856-8592f867a23c" providerId="ADAL" clId="{88786A87-5459-41C4-9095-367208F569D5}" dt="2020-01-16T17:29:39.435" v="356" actId="20577"/>
        <pc:sldMkLst>
          <pc:docMk/>
          <pc:sldMk cId="3215238970" sldId="1426"/>
        </pc:sldMkLst>
        <pc:spChg chg="mod">
          <ac:chgData name="Roth, Dan" userId="18da4c67-dd89-43a7-9856-8592f867a23c" providerId="ADAL" clId="{88786A87-5459-41C4-9095-367208F569D5}" dt="2020-01-16T17:29:39.435" v="356" actId="20577"/>
          <ac:spMkLst>
            <pc:docMk/>
            <pc:sldMk cId="3215238970" sldId="1426"/>
            <ac:spMk id="3" creationId="{D48F5D86-089A-488A-87F9-3E69D9581CC9}"/>
          </ac:spMkLst>
        </pc:spChg>
      </pc:sldChg>
      <pc:sldChg chg="modSp">
        <pc:chgData name="Roth, Dan" userId="18da4c67-dd89-43a7-9856-8592f867a23c" providerId="ADAL" clId="{88786A87-5459-41C4-9095-367208F569D5}" dt="2020-01-16T17:29:52.841" v="364" actId="20577"/>
        <pc:sldMkLst>
          <pc:docMk/>
          <pc:sldMk cId="2054719624" sldId="1427"/>
        </pc:sldMkLst>
        <pc:spChg chg="mod">
          <ac:chgData name="Roth, Dan" userId="18da4c67-dd89-43a7-9856-8592f867a23c" providerId="ADAL" clId="{88786A87-5459-41C4-9095-367208F569D5}" dt="2020-01-16T17:29:52.841" v="364" actId="20577"/>
          <ac:spMkLst>
            <pc:docMk/>
            <pc:sldMk cId="2054719624" sldId="1427"/>
            <ac:spMk id="7" creationId="{C5041216-1F33-4B30-A391-E19F41260C80}"/>
          </ac:spMkLst>
        </pc:spChg>
      </pc:sldChg>
      <pc:sldChg chg="addSp modSp modAnim">
        <pc:chgData name="Roth, Dan" userId="18da4c67-dd89-43a7-9856-8592f867a23c" providerId="ADAL" clId="{88786A87-5459-41C4-9095-367208F569D5}" dt="2020-01-16T17:28:38.834" v="351" actId="14100"/>
        <pc:sldMkLst>
          <pc:docMk/>
          <pc:sldMk cId="333435691" sldId="1434"/>
        </pc:sldMkLst>
        <pc:spChg chg="add mod">
          <ac:chgData name="Roth, Dan" userId="18da4c67-dd89-43a7-9856-8592f867a23c" providerId="ADAL" clId="{88786A87-5459-41C4-9095-367208F569D5}" dt="2020-01-16T17:28:38.834" v="351" actId="14100"/>
          <ac:spMkLst>
            <pc:docMk/>
            <pc:sldMk cId="333435691" sldId="1434"/>
            <ac:spMk id="5" creationId="{AD960F1D-8687-4165-A935-BA04BB590E58}"/>
          </ac:spMkLst>
        </pc:spChg>
      </pc:sldChg>
    </pc:docChg>
  </pc:docChgLst>
  <pc:docChgLst>
    <pc:chgData name="Roth, Dan" userId="18da4c67-dd89-43a7-9856-8592f867a23c" providerId="ADAL" clId="{DDAFFD0C-2527-4A83-8435-D6E8F5314839}"/>
    <pc:docChg chg="undo custSel addSld delSld modSld modSection">
      <pc:chgData name="Roth, Dan" userId="18da4c67-dd89-43a7-9856-8592f867a23c" providerId="ADAL" clId="{DDAFFD0C-2527-4A83-8435-D6E8F5314839}" dt="2019-09-27T12:17:29.260" v="2191"/>
      <pc:docMkLst>
        <pc:docMk/>
      </pc:docMkLst>
      <pc:sldChg chg="addSp delSp modSp">
        <pc:chgData name="Roth, Dan" userId="18da4c67-dd89-43a7-9856-8592f867a23c" providerId="ADAL" clId="{DDAFFD0C-2527-4A83-8435-D6E8F5314839}" dt="2019-09-27T04:57:23.914" v="1811"/>
        <pc:sldMkLst>
          <pc:docMk/>
          <pc:sldMk cId="2734713411" sldId="283"/>
        </pc:sldMkLst>
        <pc:spChg chg="add del mod">
          <ac:chgData name="Roth, Dan" userId="18da4c67-dd89-43a7-9856-8592f867a23c" providerId="ADAL" clId="{DDAFFD0C-2527-4A83-8435-D6E8F5314839}" dt="2019-09-27T04:57:23.914" v="1811"/>
          <ac:spMkLst>
            <pc:docMk/>
            <pc:sldMk cId="2734713411" sldId="283"/>
            <ac:spMk id="3" creationId="{F42D8FCF-565B-4A83-B474-62DFAFA124D1}"/>
          </ac:spMkLst>
        </pc:spChg>
      </pc:sldChg>
      <pc:sldChg chg="modSp">
        <pc:chgData name="Roth, Dan" userId="18da4c67-dd89-43a7-9856-8592f867a23c" providerId="ADAL" clId="{DDAFFD0C-2527-4A83-8435-D6E8F5314839}" dt="2019-09-27T12:01:59.918" v="1989" actId="6549"/>
        <pc:sldMkLst>
          <pc:docMk/>
          <pc:sldMk cId="144345531" sldId="385"/>
        </pc:sldMkLst>
        <pc:spChg chg="mod">
          <ac:chgData name="Roth, Dan" userId="18da4c67-dd89-43a7-9856-8592f867a23c" providerId="ADAL" clId="{DDAFFD0C-2527-4A83-8435-D6E8F5314839}" dt="2019-09-27T12:01:59.918" v="1989" actId="6549"/>
          <ac:spMkLst>
            <pc:docMk/>
            <pc:sldMk cId="144345531" sldId="385"/>
            <ac:spMk id="50178" creationId="{00000000-0000-0000-0000-000000000000}"/>
          </ac:spMkLst>
        </pc:spChg>
      </pc:sldChg>
      <pc:sldChg chg="delSp">
        <pc:chgData name="Roth, Dan" userId="18da4c67-dd89-43a7-9856-8592f867a23c" providerId="ADAL" clId="{DDAFFD0C-2527-4A83-8435-D6E8F5314839}" dt="2019-09-26T16:52:52.984" v="383" actId="478"/>
        <pc:sldMkLst>
          <pc:docMk/>
          <pc:sldMk cId="3672234010" sldId="456"/>
        </pc:sldMkLst>
        <pc:spChg chg="del">
          <ac:chgData name="Roth, Dan" userId="18da4c67-dd89-43a7-9856-8592f867a23c" providerId="ADAL" clId="{DDAFFD0C-2527-4A83-8435-D6E8F5314839}" dt="2019-09-26T16:52:52.984" v="383" actId="478"/>
          <ac:spMkLst>
            <pc:docMk/>
            <pc:sldMk cId="3672234010" sldId="456"/>
            <ac:spMk id="6" creationId="{0E5A1BDB-2DBC-9D49-80A8-4313B74337BD}"/>
          </ac:spMkLst>
        </pc:spChg>
      </pc:sldChg>
      <pc:sldChg chg="addSp delSp modSp">
        <pc:chgData name="Roth, Dan" userId="18da4c67-dd89-43a7-9856-8592f867a23c" providerId="ADAL" clId="{DDAFFD0C-2527-4A83-8435-D6E8F5314839}" dt="2019-09-26T16:41:40.759" v="100" actId="20577"/>
        <pc:sldMkLst>
          <pc:docMk/>
          <pc:sldMk cId="2198765369" sldId="482"/>
        </pc:sldMkLst>
        <pc:spChg chg="mod">
          <ac:chgData name="Roth, Dan" userId="18da4c67-dd89-43a7-9856-8592f867a23c" providerId="ADAL" clId="{DDAFFD0C-2527-4A83-8435-D6E8F5314839}" dt="2019-09-26T16:41:40.759" v="100" actId="20577"/>
          <ac:spMkLst>
            <pc:docMk/>
            <pc:sldMk cId="2198765369" sldId="482"/>
            <ac:spMk id="2" creationId="{00000000-0000-0000-0000-000000000000}"/>
          </ac:spMkLst>
        </pc:spChg>
        <pc:spChg chg="del">
          <ac:chgData name="Roth, Dan" userId="18da4c67-dd89-43a7-9856-8592f867a23c" providerId="ADAL" clId="{DDAFFD0C-2527-4A83-8435-D6E8F5314839}" dt="2019-09-26T16:40:11.265" v="95" actId="478"/>
          <ac:spMkLst>
            <pc:docMk/>
            <pc:sldMk cId="2198765369" sldId="482"/>
            <ac:spMk id="3" creationId="{635099AA-6B21-4C0C-9157-1CA2EA65CCEF}"/>
          </ac:spMkLst>
        </pc:spChg>
        <pc:spChg chg="add del mod">
          <ac:chgData name="Roth, Dan" userId="18da4c67-dd89-43a7-9856-8592f867a23c" providerId="ADAL" clId="{DDAFFD0C-2527-4A83-8435-D6E8F5314839}" dt="2019-09-26T16:39:57.193" v="94"/>
          <ac:spMkLst>
            <pc:docMk/>
            <pc:sldMk cId="2198765369" sldId="482"/>
            <ac:spMk id="4" creationId="{2971E04E-50F5-4C5E-A7C2-A2E3CFEFBB0A}"/>
          </ac:spMkLst>
        </pc:spChg>
      </pc:sldChg>
      <pc:sldChg chg="add">
        <pc:chgData name="Roth, Dan" userId="18da4c67-dd89-43a7-9856-8592f867a23c" providerId="ADAL" clId="{DDAFFD0C-2527-4A83-8435-D6E8F5314839}" dt="2019-09-27T04:47:21.216" v="1759"/>
        <pc:sldMkLst>
          <pc:docMk/>
          <pc:sldMk cId="4220551772" sldId="577"/>
        </pc:sldMkLst>
      </pc:sldChg>
      <pc:sldChg chg="add">
        <pc:chgData name="Roth, Dan" userId="18da4c67-dd89-43a7-9856-8592f867a23c" providerId="ADAL" clId="{DDAFFD0C-2527-4A83-8435-D6E8F5314839}" dt="2019-09-27T04:47:21.216" v="1759"/>
        <pc:sldMkLst>
          <pc:docMk/>
          <pc:sldMk cId="1407935617" sldId="578"/>
        </pc:sldMkLst>
      </pc:sldChg>
      <pc:sldChg chg="addSp modSp add modAnim">
        <pc:chgData name="Roth, Dan" userId="18da4c67-dd89-43a7-9856-8592f867a23c" providerId="ADAL" clId="{DDAFFD0C-2527-4A83-8435-D6E8F5314839}" dt="2019-09-27T12:06:18.657" v="2089" actId="12788"/>
        <pc:sldMkLst>
          <pc:docMk/>
          <pc:sldMk cId="2771402860" sldId="579"/>
        </pc:sldMkLst>
        <pc:spChg chg="add mod">
          <ac:chgData name="Roth, Dan" userId="18da4c67-dd89-43a7-9856-8592f867a23c" providerId="ADAL" clId="{DDAFFD0C-2527-4A83-8435-D6E8F5314839}" dt="2019-09-27T12:06:18.657" v="2089" actId="12788"/>
          <ac:spMkLst>
            <pc:docMk/>
            <pc:sldMk cId="2771402860" sldId="579"/>
            <ac:spMk id="11" creationId="{962141E8-39B9-49F0-94C3-5A672A50E6B1}"/>
          </ac:spMkLst>
        </pc:spChg>
      </pc:sldChg>
      <pc:sldChg chg="del modTransition">
        <pc:chgData name="Roth, Dan" userId="18da4c67-dd89-43a7-9856-8592f867a23c" providerId="ADAL" clId="{DDAFFD0C-2527-4A83-8435-D6E8F5314839}" dt="2019-09-27T04:49:27.846" v="1761" actId="47"/>
        <pc:sldMkLst>
          <pc:docMk/>
          <pc:sldMk cId="0" sldId="678"/>
        </pc:sldMkLst>
      </pc:sldChg>
      <pc:sldChg chg="modSp add">
        <pc:chgData name="Roth, Dan" userId="18da4c67-dd89-43a7-9856-8592f867a23c" providerId="ADAL" clId="{DDAFFD0C-2527-4A83-8435-D6E8F5314839}" dt="2019-09-27T05:05:19.478" v="1951" actId="6549"/>
        <pc:sldMkLst>
          <pc:docMk/>
          <pc:sldMk cId="4176264548" sldId="764"/>
        </pc:sldMkLst>
        <pc:spChg chg="mod">
          <ac:chgData name="Roth, Dan" userId="18da4c67-dd89-43a7-9856-8592f867a23c" providerId="ADAL" clId="{DDAFFD0C-2527-4A83-8435-D6E8F5314839}" dt="2019-09-27T05:05:19.478" v="1951" actId="6549"/>
          <ac:spMkLst>
            <pc:docMk/>
            <pc:sldMk cId="4176264548" sldId="764"/>
            <ac:spMk id="2" creationId="{428C9577-E57F-4DE9-B34F-8113095262ED}"/>
          </ac:spMkLst>
        </pc:spChg>
      </pc:sldChg>
      <pc:sldChg chg="modSp add">
        <pc:chgData name="Roth, Dan" userId="18da4c67-dd89-43a7-9856-8592f867a23c" providerId="ADAL" clId="{DDAFFD0C-2527-4A83-8435-D6E8F5314839}" dt="2019-09-27T00:07:39.797" v="1395" actId="20577"/>
        <pc:sldMkLst>
          <pc:docMk/>
          <pc:sldMk cId="1940674571" sldId="765"/>
        </pc:sldMkLst>
        <pc:spChg chg="mod">
          <ac:chgData name="Roth, Dan" userId="18da4c67-dd89-43a7-9856-8592f867a23c" providerId="ADAL" clId="{DDAFFD0C-2527-4A83-8435-D6E8F5314839}" dt="2019-09-27T00:07:39.797" v="1395" actId="20577"/>
          <ac:spMkLst>
            <pc:docMk/>
            <pc:sldMk cId="1940674571" sldId="765"/>
            <ac:spMk id="2" creationId="{428C9577-E57F-4DE9-B34F-8113095262ED}"/>
          </ac:spMkLst>
        </pc:spChg>
      </pc:sldChg>
      <pc:sldChg chg="delSp">
        <pc:chgData name="Roth, Dan" userId="18da4c67-dd89-43a7-9856-8592f867a23c" providerId="ADAL" clId="{DDAFFD0C-2527-4A83-8435-D6E8F5314839}" dt="2019-09-26T16:43:05.828" v="101" actId="478"/>
        <pc:sldMkLst>
          <pc:docMk/>
          <pc:sldMk cId="514667872" sldId="784"/>
        </pc:sldMkLst>
        <pc:spChg chg="del">
          <ac:chgData name="Roth, Dan" userId="18da4c67-dd89-43a7-9856-8592f867a23c" providerId="ADAL" clId="{DDAFFD0C-2527-4A83-8435-D6E8F5314839}" dt="2019-09-26T16:43:05.828" v="101" actId="478"/>
          <ac:spMkLst>
            <pc:docMk/>
            <pc:sldMk cId="514667872" sldId="784"/>
            <ac:spMk id="57" creationId="{564FF85C-7656-CF4D-BE38-A2C27601AEF8}"/>
          </ac:spMkLst>
        </pc:spChg>
      </pc:sldChg>
      <pc:sldChg chg="addSp modSp">
        <pc:chgData name="Roth, Dan" userId="18da4c67-dd89-43a7-9856-8592f867a23c" providerId="ADAL" clId="{DDAFFD0C-2527-4A83-8435-D6E8F5314839}" dt="2019-09-26T23:08:19.686" v="443" actId="20577"/>
        <pc:sldMkLst>
          <pc:docMk/>
          <pc:sldMk cId="50620730" sldId="834"/>
        </pc:sldMkLst>
        <pc:spChg chg="add mod">
          <ac:chgData name="Roth, Dan" userId="18da4c67-dd89-43a7-9856-8592f867a23c" providerId="ADAL" clId="{DDAFFD0C-2527-4A83-8435-D6E8F5314839}" dt="2019-09-26T23:08:19.686" v="443" actId="20577"/>
          <ac:spMkLst>
            <pc:docMk/>
            <pc:sldMk cId="50620730" sldId="834"/>
            <ac:spMk id="30" creationId="{BDAE5F94-C934-49A2-9889-E14BE836D6F0}"/>
          </ac:spMkLst>
        </pc:spChg>
      </pc:sldChg>
      <pc:sldChg chg="modAnim">
        <pc:chgData name="Roth, Dan" userId="18da4c67-dd89-43a7-9856-8592f867a23c" providerId="ADAL" clId="{DDAFFD0C-2527-4A83-8435-D6E8F5314839}" dt="2019-09-26T23:23:22.214" v="445"/>
        <pc:sldMkLst>
          <pc:docMk/>
          <pc:sldMk cId="71500761" sldId="857"/>
        </pc:sldMkLst>
      </pc:sldChg>
      <pc:sldChg chg="addSp delSp add modTransition addAnim delAnim">
        <pc:chgData name="Roth, Dan" userId="18da4c67-dd89-43a7-9856-8592f867a23c" providerId="ADAL" clId="{DDAFFD0C-2527-4A83-8435-D6E8F5314839}" dt="2019-09-27T04:49:38.389" v="1763" actId="478"/>
        <pc:sldMkLst>
          <pc:docMk/>
          <pc:sldMk cId="1474123489" sldId="1256"/>
        </pc:sldMkLst>
        <pc:spChg chg="add del">
          <ac:chgData name="Roth, Dan" userId="18da4c67-dd89-43a7-9856-8592f867a23c" providerId="ADAL" clId="{DDAFFD0C-2527-4A83-8435-D6E8F5314839}" dt="2019-09-27T04:49:38.389" v="1763" actId="478"/>
          <ac:spMkLst>
            <pc:docMk/>
            <pc:sldMk cId="1474123489" sldId="1256"/>
            <ac:spMk id="7" creationId="{1FFFE622-ABAE-419B-9214-820342E4FCC9}"/>
          </ac:spMkLst>
        </pc:spChg>
      </pc:sldChg>
      <pc:sldChg chg="modSp">
        <pc:chgData name="Roth, Dan" userId="18da4c67-dd89-43a7-9856-8592f867a23c" providerId="ADAL" clId="{DDAFFD0C-2527-4A83-8435-D6E8F5314839}" dt="2019-09-26T15:21:09.483" v="1" actId="113"/>
        <pc:sldMkLst>
          <pc:docMk/>
          <pc:sldMk cId="2144188295" sldId="1263"/>
        </pc:sldMkLst>
        <pc:spChg chg="mod">
          <ac:chgData name="Roth, Dan" userId="18da4c67-dd89-43a7-9856-8592f867a23c" providerId="ADAL" clId="{DDAFFD0C-2527-4A83-8435-D6E8F5314839}" dt="2019-09-26T15:21:09.483" v="1" actId="113"/>
          <ac:spMkLst>
            <pc:docMk/>
            <pc:sldMk cId="2144188295" sldId="1263"/>
            <ac:spMk id="3" creationId="{1E6276C3-E48C-494F-9637-7B2D9A383D30}"/>
          </ac:spMkLst>
        </pc:spChg>
      </pc:sldChg>
      <pc:sldChg chg="modSp modAnim">
        <pc:chgData name="Roth, Dan" userId="18da4c67-dd89-43a7-9856-8592f867a23c" providerId="ADAL" clId="{DDAFFD0C-2527-4A83-8435-D6E8F5314839}" dt="2019-09-26T23:50:07.704" v="1037" actId="20577"/>
        <pc:sldMkLst>
          <pc:docMk/>
          <pc:sldMk cId="1717805384" sldId="1266"/>
        </pc:sldMkLst>
        <pc:spChg chg="mod">
          <ac:chgData name="Roth, Dan" userId="18da4c67-dd89-43a7-9856-8592f867a23c" providerId="ADAL" clId="{DDAFFD0C-2527-4A83-8435-D6E8F5314839}" dt="2019-09-26T23:50:07.704" v="1037" actId="20577"/>
          <ac:spMkLst>
            <pc:docMk/>
            <pc:sldMk cId="1717805384" sldId="1266"/>
            <ac:spMk id="3" creationId="{00000000-0000-0000-0000-000000000000}"/>
          </ac:spMkLst>
        </pc:spChg>
        <pc:spChg chg="mod">
          <ac:chgData name="Roth, Dan" userId="18da4c67-dd89-43a7-9856-8592f867a23c" providerId="ADAL" clId="{DDAFFD0C-2527-4A83-8435-D6E8F5314839}" dt="2019-09-26T23:48:44.035" v="977" actId="688"/>
          <ac:spMkLst>
            <pc:docMk/>
            <pc:sldMk cId="1717805384" sldId="1266"/>
            <ac:spMk id="10" creationId="{47FAA58F-87A0-45E8-90DA-145DC1C85C7E}"/>
          </ac:spMkLst>
        </pc:spChg>
      </pc:sldChg>
      <pc:sldChg chg="addSp modSp modAnim">
        <pc:chgData name="Roth, Dan" userId="18da4c67-dd89-43a7-9856-8592f867a23c" providerId="ADAL" clId="{DDAFFD0C-2527-4A83-8435-D6E8F5314839}" dt="2019-09-26T23:35:16.901" v="623" actId="14100"/>
        <pc:sldMkLst>
          <pc:docMk/>
          <pc:sldMk cId="1466876474" sldId="1268"/>
        </pc:sldMkLst>
        <pc:cxnChg chg="add mod">
          <ac:chgData name="Roth, Dan" userId="18da4c67-dd89-43a7-9856-8592f867a23c" providerId="ADAL" clId="{DDAFFD0C-2527-4A83-8435-D6E8F5314839}" dt="2019-09-26T23:32:15.190" v="611" actId="1036"/>
          <ac:cxnSpMkLst>
            <pc:docMk/>
            <pc:sldMk cId="1466876474" sldId="1268"/>
            <ac:cxnSpMk id="24" creationId="{E57FD6FF-A40B-424E-BB8E-4E9F479A3B57}"/>
          </ac:cxnSpMkLst>
        </pc:cxnChg>
        <pc:cxnChg chg="add mod">
          <ac:chgData name="Roth, Dan" userId="18da4c67-dd89-43a7-9856-8592f867a23c" providerId="ADAL" clId="{DDAFFD0C-2527-4A83-8435-D6E8F5314839}" dt="2019-09-26T23:35:16.901" v="623" actId="14100"/>
          <ac:cxnSpMkLst>
            <pc:docMk/>
            <pc:sldMk cId="1466876474" sldId="1268"/>
            <ac:cxnSpMk id="26" creationId="{529A7B3F-016F-4E94-B92D-D9895F420A13}"/>
          </ac:cxnSpMkLst>
        </pc:cxnChg>
      </pc:sldChg>
      <pc:sldChg chg="modSp modAnim">
        <pc:chgData name="Roth, Dan" userId="18da4c67-dd89-43a7-9856-8592f867a23c" providerId="ADAL" clId="{DDAFFD0C-2527-4A83-8435-D6E8F5314839}" dt="2019-09-26T23:41:21.668" v="640"/>
        <pc:sldMkLst>
          <pc:docMk/>
          <pc:sldMk cId="2527546393" sldId="1269"/>
        </pc:sldMkLst>
        <pc:spChg chg="mod">
          <ac:chgData name="Roth, Dan" userId="18da4c67-dd89-43a7-9856-8592f867a23c" providerId="ADAL" clId="{DDAFFD0C-2527-4A83-8435-D6E8F5314839}" dt="2019-09-26T23:38:10.494" v="625" actId="20577"/>
          <ac:spMkLst>
            <pc:docMk/>
            <pc:sldMk cId="2527546393" sldId="1269"/>
            <ac:spMk id="30" creationId="{7ECAB96A-9F4F-4907-9D35-D32C66E4D812}"/>
          </ac:spMkLst>
        </pc:spChg>
      </pc:sldChg>
      <pc:sldChg chg="modAnim">
        <pc:chgData name="Roth, Dan" userId="18da4c67-dd89-43a7-9856-8592f867a23c" providerId="ADAL" clId="{DDAFFD0C-2527-4A83-8435-D6E8F5314839}" dt="2019-09-27T12:11:37.500" v="2097"/>
        <pc:sldMkLst>
          <pc:docMk/>
          <pc:sldMk cId="1434781963" sldId="1271"/>
        </pc:sldMkLst>
      </pc:sldChg>
      <pc:sldChg chg="modSp modAnim">
        <pc:chgData name="Roth, Dan" userId="18da4c67-dd89-43a7-9856-8592f867a23c" providerId="ADAL" clId="{DDAFFD0C-2527-4A83-8435-D6E8F5314839}" dt="2019-09-26T15:25:14.298" v="77" actId="20577"/>
        <pc:sldMkLst>
          <pc:docMk/>
          <pc:sldMk cId="1685955748" sldId="1272"/>
        </pc:sldMkLst>
        <pc:spChg chg="mod">
          <ac:chgData name="Roth, Dan" userId="18da4c67-dd89-43a7-9856-8592f867a23c" providerId="ADAL" clId="{DDAFFD0C-2527-4A83-8435-D6E8F5314839}" dt="2019-09-26T15:25:14.298" v="77" actId="20577"/>
          <ac:spMkLst>
            <pc:docMk/>
            <pc:sldMk cId="1685955748" sldId="1272"/>
            <ac:spMk id="3" creationId="{77A72FCE-525F-4150-80D3-EFA8F449A2A6}"/>
          </ac:spMkLst>
        </pc:spChg>
      </pc:sldChg>
      <pc:sldChg chg="addSp modSp modAnim">
        <pc:chgData name="Roth, Dan" userId="18da4c67-dd89-43a7-9856-8592f867a23c" providerId="ADAL" clId="{DDAFFD0C-2527-4A83-8435-D6E8F5314839}" dt="2019-09-27T12:17:29.260" v="2191"/>
        <pc:sldMkLst>
          <pc:docMk/>
          <pc:sldMk cId="819782201" sldId="1273"/>
        </pc:sldMkLst>
        <pc:spChg chg="add mod">
          <ac:chgData name="Roth, Dan" userId="18da4c67-dd89-43a7-9856-8592f867a23c" providerId="ADAL" clId="{DDAFFD0C-2527-4A83-8435-D6E8F5314839}" dt="2019-09-27T12:17:10.479" v="2190" actId="20577"/>
          <ac:spMkLst>
            <pc:docMk/>
            <pc:sldMk cId="819782201" sldId="1273"/>
            <ac:spMk id="26" creationId="{8D79E832-4D4E-4227-B61F-D29DDC66CB7A}"/>
          </ac:spMkLst>
        </pc:spChg>
        <pc:spChg chg="add mod">
          <ac:chgData name="Roth, Dan" userId="18da4c67-dd89-43a7-9856-8592f867a23c" providerId="ADAL" clId="{DDAFFD0C-2527-4A83-8435-D6E8F5314839}" dt="2019-09-27T12:16:58.530" v="2189" actId="14100"/>
          <ac:spMkLst>
            <pc:docMk/>
            <pc:sldMk cId="819782201" sldId="1273"/>
            <ac:spMk id="27" creationId="{73991377-A8BB-451C-BBF1-5CDA57EB17C3}"/>
          </ac:spMkLst>
        </pc:spChg>
        <pc:spChg chg="mod">
          <ac:chgData name="Roth, Dan" userId="18da4c67-dd89-43a7-9856-8592f867a23c" providerId="ADAL" clId="{DDAFFD0C-2527-4A83-8435-D6E8F5314839}" dt="2019-09-26T16:36:34.240" v="92" actId="14100"/>
          <ac:spMkLst>
            <pc:docMk/>
            <pc:sldMk cId="819782201" sldId="1273"/>
            <ac:spMk id="61456" creationId="{00000000-0000-0000-0000-000000000000}"/>
          </ac:spMkLst>
        </pc:spChg>
        <pc:spChg chg="mod">
          <ac:chgData name="Roth, Dan" userId="18da4c67-dd89-43a7-9856-8592f867a23c" providerId="ADAL" clId="{DDAFFD0C-2527-4A83-8435-D6E8F5314839}" dt="2019-09-26T16:35:30.873" v="80" actId="14100"/>
          <ac:spMkLst>
            <pc:docMk/>
            <pc:sldMk cId="819782201" sldId="1273"/>
            <ac:spMk id="61458" creationId="{00000000-0000-0000-0000-000000000000}"/>
          </ac:spMkLst>
        </pc:spChg>
        <pc:spChg chg="mod">
          <ac:chgData name="Roth, Dan" userId="18da4c67-dd89-43a7-9856-8592f867a23c" providerId="ADAL" clId="{DDAFFD0C-2527-4A83-8435-D6E8F5314839}" dt="2019-09-26T16:36:04.509" v="86" actId="14100"/>
          <ac:spMkLst>
            <pc:docMk/>
            <pc:sldMk cId="819782201" sldId="1273"/>
            <ac:spMk id="754705" creationId="{00000000-0000-0000-0000-000000000000}"/>
          </ac:spMkLst>
        </pc:spChg>
        <pc:grpChg chg="mod">
          <ac:chgData name="Roth, Dan" userId="18da4c67-dd89-43a7-9856-8592f867a23c" providerId="ADAL" clId="{DDAFFD0C-2527-4A83-8435-D6E8F5314839}" dt="2019-09-26T16:35:30.873" v="80" actId="14100"/>
          <ac:grpSpMkLst>
            <pc:docMk/>
            <pc:sldMk cId="819782201" sldId="1273"/>
            <ac:grpSpMk id="5" creationId="{00000000-0000-0000-0000-000000000000}"/>
          </ac:grpSpMkLst>
        </pc:grpChg>
        <pc:grpChg chg="mod">
          <ac:chgData name="Roth, Dan" userId="18da4c67-dd89-43a7-9856-8592f867a23c" providerId="ADAL" clId="{DDAFFD0C-2527-4A83-8435-D6E8F5314839}" dt="2019-09-26T16:36:34.240" v="92" actId="14100"/>
          <ac:grpSpMkLst>
            <pc:docMk/>
            <pc:sldMk cId="819782201" sldId="1273"/>
            <ac:grpSpMk id="754717" creationId="{00000000-0000-0000-0000-000000000000}"/>
          </ac:grpSpMkLst>
        </pc:grpChg>
      </pc:sldChg>
      <pc:sldChg chg="modSp">
        <pc:chgData name="Roth, Dan" userId="18da4c67-dd89-43a7-9856-8592f867a23c" providerId="ADAL" clId="{DDAFFD0C-2527-4A83-8435-D6E8F5314839}" dt="2019-09-27T04:53:09.393" v="1766" actId="113"/>
        <pc:sldMkLst>
          <pc:docMk/>
          <pc:sldMk cId="1956819189" sldId="1276"/>
        </pc:sldMkLst>
        <pc:spChg chg="mod">
          <ac:chgData name="Roth, Dan" userId="18da4c67-dd89-43a7-9856-8592f867a23c" providerId="ADAL" clId="{DDAFFD0C-2527-4A83-8435-D6E8F5314839}" dt="2019-09-27T04:53:09.393" v="1766" actId="113"/>
          <ac:spMkLst>
            <pc:docMk/>
            <pc:sldMk cId="1956819189" sldId="1276"/>
            <ac:spMk id="2" creationId="{B962084F-57A8-4C86-B8E3-01A17A35B1CC}"/>
          </ac:spMkLst>
        </pc:spChg>
        <pc:spChg chg="mod">
          <ac:chgData name="Roth, Dan" userId="18da4c67-dd89-43a7-9856-8592f867a23c" providerId="ADAL" clId="{DDAFFD0C-2527-4A83-8435-D6E8F5314839}" dt="2019-09-26T16:38:23.259" v="93" actId="113"/>
          <ac:spMkLst>
            <pc:docMk/>
            <pc:sldMk cId="1956819189" sldId="1276"/>
            <ac:spMk id="3" creationId="{9D97316F-6B52-439C-9D56-2F01771FC364}"/>
          </ac:spMkLst>
        </pc:spChg>
      </pc:sldChg>
      <pc:sldChg chg="modSp">
        <pc:chgData name="Roth, Dan" userId="18da4c67-dd89-43a7-9856-8592f867a23c" providerId="ADAL" clId="{DDAFFD0C-2527-4A83-8435-D6E8F5314839}" dt="2019-09-27T04:54:27.982" v="1810" actId="20577"/>
        <pc:sldMkLst>
          <pc:docMk/>
          <pc:sldMk cId="1951640376" sldId="1277"/>
        </pc:sldMkLst>
        <pc:spChg chg="mod">
          <ac:chgData name="Roth, Dan" userId="18da4c67-dd89-43a7-9856-8592f867a23c" providerId="ADAL" clId="{DDAFFD0C-2527-4A83-8435-D6E8F5314839}" dt="2019-09-27T04:54:27.982" v="1810" actId="20577"/>
          <ac:spMkLst>
            <pc:docMk/>
            <pc:sldMk cId="1951640376" sldId="1277"/>
            <ac:spMk id="2" creationId="{00000000-0000-0000-0000-000000000000}"/>
          </ac:spMkLst>
        </pc:spChg>
      </pc:sldChg>
      <pc:sldChg chg="modSp">
        <pc:chgData name="Roth, Dan" userId="18da4c67-dd89-43a7-9856-8592f867a23c" providerId="ADAL" clId="{DDAFFD0C-2527-4A83-8435-D6E8F5314839}" dt="2019-09-26T16:54:01.760" v="398" actId="6549"/>
        <pc:sldMkLst>
          <pc:docMk/>
          <pc:sldMk cId="1285764961" sldId="1283"/>
        </pc:sldMkLst>
        <pc:spChg chg="mod">
          <ac:chgData name="Roth, Dan" userId="18da4c67-dd89-43a7-9856-8592f867a23c" providerId="ADAL" clId="{DDAFFD0C-2527-4A83-8435-D6E8F5314839}" dt="2019-09-26T16:54:01.760" v="398" actId="6549"/>
          <ac:spMkLst>
            <pc:docMk/>
            <pc:sldMk cId="1285764961" sldId="1283"/>
            <ac:spMk id="3" creationId="{54A3A4E4-E0BC-49C1-8DD3-28049194875F}"/>
          </ac:spMkLst>
        </pc:spChg>
      </pc:sldChg>
      <pc:sldChg chg="modSp">
        <pc:chgData name="Roth, Dan" userId="18da4c67-dd89-43a7-9856-8592f867a23c" providerId="ADAL" clId="{DDAFFD0C-2527-4A83-8435-D6E8F5314839}" dt="2019-09-27T05:03:15.888" v="1914" actId="5793"/>
        <pc:sldMkLst>
          <pc:docMk/>
          <pc:sldMk cId="3135463179" sldId="1291"/>
        </pc:sldMkLst>
        <pc:spChg chg="mod">
          <ac:chgData name="Roth, Dan" userId="18da4c67-dd89-43a7-9856-8592f867a23c" providerId="ADAL" clId="{DDAFFD0C-2527-4A83-8435-D6E8F5314839}" dt="2019-09-27T05:03:15.888" v="1914" actId="5793"/>
          <ac:spMkLst>
            <pc:docMk/>
            <pc:sldMk cId="3135463179" sldId="1291"/>
            <ac:spMk id="3" creationId="{9D97316F-6B52-439C-9D56-2F01771FC364}"/>
          </ac:spMkLst>
        </pc:spChg>
      </pc:sldChg>
      <pc:sldChg chg="addSp modSp modAnim">
        <pc:chgData name="Roth, Dan" userId="18da4c67-dd89-43a7-9856-8592f867a23c" providerId="ADAL" clId="{DDAFFD0C-2527-4A83-8435-D6E8F5314839}" dt="2019-09-27T05:03:40.494" v="1949" actId="6549"/>
        <pc:sldMkLst>
          <pc:docMk/>
          <pc:sldMk cId="3635769924" sldId="1402"/>
        </pc:sldMkLst>
        <pc:spChg chg="mod">
          <ac:chgData name="Roth, Dan" userId="18da4c67-dd89-43a7-9856-8592f867a23c" providerId="ADAL" clId="{DDAFFD0C-2527-4A83-8435-D6E8F5314839}" dt="2019-09-26T23:50:35.515" v="1059" actId="6549"/>
          <ac:spMkLst>
            <pc:docMk/>
            <pc:sldMk cId="3635769924" sldId="1402"/>
            <ac:spMk id="2" creationId="{F69850EB-924D-40F2-AB7F-840831AE4CEC}"/>
          </ac:spMkLst>
        </pc:spChg>
        <pc:spChg chg="mod">
          <ac:chgData name="Roth, Dan" userId="18da4c67-dd89-43a7-9856-8592f867a23c" providerId="ADAL" clId="{DDAFFD0C-2527-4A83-8435-D6E8F5314839}" dt="2019-09-27T05:03:40.494" v="1949" actId="6549"/>
          <ac:spMkLst>
            <pc:docMk/>
            <pc:sldMk cId="3635769924" sldId="1402"/>
            <ac:spMk id="3" creationId="{81D9A304-90FE-4779-83AC-56E4550BC0FC}"/>
          </ac:spMkLst>
        </pc:spChg>
        <pc:picChg chg="add mod">
          <ac:chgData name="Roth, Dan" userId="18da4c67-dd89-43a7-9856-8592f867a23c" providerId="ADAL" clId="{DDAFFD0C-2527-4A83-8435-D6E8F5314839}" dt="2019-09-26T23:58:28.575" v="1222" actId="1036"/>
          <ac:picMkLst>
            <pc:docMk/>
            <pc:sldMk cId="3635769924" sldId="1402"/>
            <ac:picMk id="8" creationId="{261049F0-DEA6-414C-8D2F-3B8CAD180E6A}"/>
          </ac:picMkLst>
        </pc:picChg>
        <pc:picChg chg="add mod">
          <ac:chgData name="Roth, Dan" userId="18da4c67-dd89-43a7-9856-8592f867a23c" providerId="ADAL" clId="{DDAFFD0C-2527-4A83-8435-D6E8F5314839}" dt="2019-09-26T23:58:28.575" v="1222" actId="1036"/>
          <ac:picMkLst>
            <pc:docMk/>
            <pc:sldMk cId="3635769924" sldId="1402"/>
            <ac:picMk id="9" creationId="{6F66B40D-8ECC-4AB4-9AEA-CA764CA5D000}"/>
          </ac:picMkLst>
        </pc:picChg>
      </pc:sldChg>
      <pc:sldChg chg="del">
        <pc:chgData name="Roth, Dan" userId="18da4c67-dd89-43a7-9856-8592f867a23c" providerId="ADAL" clId="{DDAFFD0C-2527-4A83-8435-D6E8F5314839}" dt="2019-09-27T00:03:15.501" v="1339" actId="2696"/>
        <pc:sldMkLst>
          <pc:docMk/>
          <pc:sldMk cId="6290910" sldId="1403"/>
        </pc:sldMkLst>
      </pc:sldChg>
      <pc:sldChg chg="add">
        <pc:chgData name="Roth, Dan" userId="18da4c67-dd89-43a7-9856-8592f867a23c" providerId="ADAL" clId="{DDAFFD0C-2527-4A83-8435-D6E8F5314839}" dt="2019-09-27T00:03:22.152" v="1340"/>
        <pc:sldMkLst>
          <pc:docMk/>
          <pc:sldMk cId="2362856364" sldId="1403"/>
        </pc:sldMkLst>
      </pc:sldChg>
      <pc:sldChg chg="addSp modSp modTransition">
        <pc:chgData name="Roth, Dan" userId="18da4c67-dd89-43a7-9856-8592f867a23c" providerId="ADAL" clId="{DDAFFD0C-2527-4A83-8435-D6E8F5314839}" dt="2019-09-27T05:08:02.613" v="1987" actId="20577"/>
        <pc:sldMkLst>
          <pc:docMk/>
          <pc:sldMk cId="558400769" sldId="1404"/>
        </pc:sldMkLst>
        <pc:spChg chg="mod">
          <ac:chgData name="Roth, Dan" userId="18da4c67-dd89-43a7-9856-8592f867a23c" providerId="ADAL" clId="{DDAFFD0C-2527-4A83-8435-D6E8F5314839}" dt="2019-09-27T05:07:23.025" v="1954" actId="404"/>
          <ac:spMkLst>
            <pc:docMk/>
            <pc:sldMk cId="558400769" sldId="1404"/>
            <ac:spMk id="2" creationId="{684932F5-6258-4598-9787-617116AC08F8}"/>
          </ac:spMkLst>
        </pc:spChg>
        <pc:spChg chg="add mod">
          <ac:chgData name="Roth, Dan" userId="18da4c67-dd89-43a7-9856-8592f867a23c" providerId="ADAL" clId="{DDAFFD0C-2527-4A83-8435-D6E8F5314839}" dt="2019-09-27T05:08:02.613" v="1987" actId="20577"/>
          <ac:spMkLst>
            <pc:docMk/>
            <pc:sldMk cId="558400769" sldId="1404"/>
            <ac:spMk id="4" creationId="{1B9E5602-F6C8-4BF6-9FD5-A6DD0F90DC72}"/>
          </ac:spMkLst>
        </pc:spChg>
        <pc:spChg chg="add mod">
          <ac:chgData name="Roth, Dan" userId="18da4c67-dd89-43a7-9856-8592f867a23c" providerId="ADAL" clId="{DDAFFD0C-2527-4A83-8435-D6E8F5314839}" dt="2019-09-27T00:15:05.517" v="1758" actId="1037"/>
          <ac:spMkLst>
            <pc:docMk/>
            <pc:sldMk cId="558400769" sldId="1404"/>
            <ac:spMk id="5" creationId="{8AEF7284-1FD1-4AF6-A9D7-7E574C7EAEEC}"/>
          </ac:spMkLst>
        </pc:spChg>
        <pc:picChg chg="mod">
          <ac:chgData name="Roth, Dan" userId="18da4c67-dd89-43a7-9856-8592f867a23c" providerId="ADAL" clId="{DDAFFD0C-2527-4A83-8435-D6E8F5314839}" dt="2019-09-27T00:12:10.168" v="1616" actId="1076"/>
          <ac:picMkLst>
            <pc:docMk/>
            <pc:sldMk cId="558400769" sldId="1404"/>
            <ac:picMk id="3" creationId="{FBF535BF-A51A-48F3-B898-4CC9D0ADBA11}"/>
          </ac:picMkLst>
        </pc:picChg>
      </pc:sldChg>
      <pc:sldChg chg="del">
        <pc:chgData name="Roth, Dan" userId="18da4c67-dd89-43a7-9856-8592f867a23c" providerId="ADAL" clId="{DDAFFD0C-2527-4A83-8435-D6E8F5314839}" dt="2019-09-27T04:47:23.342" v="1760" actId="47"/>
        <pc:sldMkLst>
          <pc:docMk/>
          <pc:sldMk cId="595954457" sldId="1405"/>
        </pc:sldMkLst>
      </pc:sldChg>
      <pc:sldChg chg="add modAnim">
        <pc:chgData name="Roth, Dan" userId="18da4c67-dd89-43a7-9856-8592f867a23c" providerId="ADAL" clId="{DDAFFD0C-2527-4A83-8435-D6E8F5314839}" dt="2019-09-27T04:52:00.117" v="1765"/>
        <pc:sldMkLst>
          <pc:docMk/>
          <pc:sldMk cId="3942757365" sldId="1405"/>
        </pc:sldMkLst>
      </pc:sldChg>
    </pc:docChg>
  </pc:docChgLst>
  <pc:docChgLst>
    <pc:chgData name="Roth, Dan" userId="18da4c67-dd89-43a7-9856-8592f867a23c" providerId="ADAL" clId="{A87088B6-BAFD-4686-94F5-E902E839EE54}"/>
    <pc:docChg chg="delSld modSection">
      <pc:chgData name="Roth, Dan" userId="18da4c67-dd89-43a7-9856-8592f867a23c" providerId="ADAL" clId="{A87088B6-BAFD-4686-94F5-E902E839EE54}" dt="2019-11-17T06:08:31.270" v="0" actId="47"/>
      <pc:docMkLst>
        <pc:docMk/>
      </pc:docMkLst>
      <pc:sldChg chg="del">
        <pc:chgData name="Roth, Dan" userId="18da4c67-dd89-43a7-9856-8592f867a23c" providerId="ADAL" clId="{A87088B6-BAFD-4686-94F5-E902E839EE54}" dt="2019-11-17T06:08:31.270" v="0" actId="47"/>
        <pc:sldMkLst>
          <pc:docMk/>
          <pc:sldMk cId="473047621" sldId="650"/>
        </pc:sldMkLst>
      </pc:sldChg>
      <pc:sldChg chg="del">
        <pc:chgData name="Roth, Dan" userId="18da4c67-dd89-43a7-9856-8592f867a23c" providerId="ADAL" clId="{A87088B6-BAFD-4686-94F5-E902E839EE54}" dt="2019-11-17T06:08:31.270" v="0" actId="47"/>
        <pc:sldMkLst>
          <pc:docMk/>
          <pc:sldMk cId="2818696265" sldId="1395"/>
        </pc:sldMkLst>
      </pc:sldChg>
      <pc:sldChg chg="del">
        <pc:chgData name="Roth, Dan" userId="18da4c67-dd89-43a7-9856-8592f867a23c" providerId="ADAL" clId="{A87088B6-BAFD-4686-94F5-E902E839EE54}" dt="2019-11-17T06:08:31.270" v="0" actId="47"/>
        <pc:sldMkLst>
          <pc:docMk/>
          <pc:sldMk cId="1003870591" sldId="1396"/>
        </pc:sldMkLst>
      </pc:sldChg>
      <pc:sldChg chg="del">
        <pc:chgData name="Roth, Dan" userId="18da4c67-dd89-43a7-9856-8592f867a23c" providerId="ADAL" clId="{A87088B6-BAFD-4686-94F5-E902E839EE54}" dt="2019-11-17T06:08:31.270" v="0" actId="47"/>
        <pc:sldMkLst>
          <pc:docMk/>
          <pc:sldMk cId="1387528241" sldId="1397"/>
        </pc:sldMkLst>
      </pc:sldChg>
      <pc:sldChg chg="del">
        <pc:chgData name="Roth, Dan" userId="18da4c67-dd89-43a7-9856-8592f867a23c" providerId="ADAL" clId="{A87088B6-BAFD-4686-94F5-E902E839EE54}" dt="2019-11-17T06:08:31.270" v="0" actId="47"/>
        <pc:sldMkLst>
          <pc:docMk/>
          <pc:sldMk cId="2058776668" sldId="1398"/>
        </pc:sldMkLst>
      </pc:sldChg>
      <pc:sldChg chg="del">
        <pc:chgData name="Roth, Dan" userId="18da4c67-dd89-43a7-9856-8592f867a23c" providerId="ADAL" clId="{A87088B6-BAFD-4686-94F5-E902E839EE54}" dt="2019-11-17T06:08:31.270" v="0" actId="47"/>
        <pc:sldMkLst>
          <pc:docMk/>
          <pc:sldMk cId="667283528" sldId="1399"/>
        </pc:sldMkLst>
      </pc:sldChg>
      <pc:sldChg chg="del">
        <pc:chgData name="Roth, Dan" userId="18da4c67-dd89-43a7-9856-8592f867a23c" providerId="ADAL" clId="{A87088B6-BAFD-4686-94F5-E902E839EE54}" dt="2019-11-17T06:08:31.270" v="0" actId="47"/>
        <pc:sldMkLst>
          <pc:docMk/>
          <pc:sldMk cId="2362856364" sldId="1403"/>
        </pc:sldMkLst>
      </pc:sldChg>
    </pc:docChg>
  </pc:docChgLst>
  <pc:docChgLst>
    <pc:chgData name="Roth, Dan" userId="18da4c67-dd89-43a7-9856-8592f867a23c" providerId="ADAL" clId="{2C0671EC-9D91-4E0B-A06A-58A2EE31ABEF}"/>
    <pc:docChg chg="undo custSel addSld delSld modSld sldOrd modSection">
      <pc:chgData name="Roth, Dan" userId="18da4c67-dd89-43a7-9856-8592f867a23c" providerId="ADAL" clId="{2C0671EC-9D91-4E0B-A06A-58A2EE31ABEF}" dt="2019-12-18T17:33:45.274" v="5823" actId="20577"/>
      <pc:docMkLst>
        <pc:docMk/>
      </pc:docMkLst>
      <pc:sldChg chg="delSp">
        <pc:chgData name="Roth, Dan" userId="18da4c67-dd89-43a7-9856-8592f867a23c" providerId="ADAL" clId="{2C0671EC-9D91-4E0B-A06A-58A2EE31ABEF}" dt="2019-12-06T03:45:53.472" v="2430" actId="478"/>
        <pc:sldMkLst>
          <pc:docMk/>
          <pc:sldMk cId="1742764243" sldId="268"/>
        </pc:sldMkLst>
        <pc:spChg chg="del">
          <ac:chgData name="Roth, Dan" userId="18da4c67-dd89-43a7-9856-8592f867a23c" providerId="ADAL" clId="{2C0671EC-9D91-4E0B-A06A-58A2EE31ABEF}" dt="2019-12-06T03:45:53.472" v="2430" actId="478"/>
          <ac:spMkLst>
            <pc:docMk/>
            <pc:sldMk cId="1742764243" sldId="268"/>
            <ac:spMk id="10" creationId="{9373247B-01F9-43E6-92D2-F46E9341C47A}"/>
          </ac:spMkLst>
        </pc:spChg>
      </pc:sldChg>
      <pc:sldChg chg="add del">
        <pc:chgData name="Roth, Dan" userId="18da4c67-dd89-43a7-9856-8592f867a23c" providerId="ADAL" clId="{2C0671EC-9D91-4E0B-A06A-58A2EE31ABEF}" dt="2019-12-06T07:15:59.473" v="5183" actId="47"/>
        <pc:sldMkLst>
          <pc:docMk/>
          <pc:sldMk cId="759346410" sldId="390"/>
        </pc:sldMkLst>
      </pc:sldChg>
      <pc:sldChg chg="add del">
        <pc:chgData name="Roth, Dan" userId="18da4c67-dd89-43a7-9856-8592f867a23c" providerId="ADAL" clId="{2C0671EC-9D91-4E0B-A06A-58A2EE31ABEF}" dt="2019-12-06T07:15:59.473" v="5183" actId="47"/>
        <pc:sldMkLst>
          <pc:docMk/>
          <pc:sldMk cId="407254810" sldId="391"/>
        </pc:sldMkLst>
      </pc:sldChg>
      <pc:sldChg chg="add del">
        <pc:chgData name="Roth, Dan" userId="18da4c67-dd89-43a7-9856-8592f867a23c" providerId="ADAL" clId="{2C0671EC-9D91-4E0B-A06A-58A2EE31ABEF}" dt="2019-12-06T07:15:59.473" v="5183" actId="47"/>
        <pc:sldMkLst>
          <pc:docMk/>
          <pc:sldMk cId="1131865264" sldId="393"/>
        </pc:sldMkLst>
      </pc:sldChg>
      <pc:sldChg chg="addSp delSp modSp del modAnim">
        <pc:chgData name="Roth, Dan" userId="18da4c67-dd89-43a7-9856-8592f867a23c" providerId="ADAL" clId="{2C0671EC-9D91-4E0B-A06A-58A2EE31ABEF}" dt="2019-12-13T14:53:41.805" v="5816" actId="47"/>
        <pc:sldMkLst>
          <pc:docMk/>
          <pc:sldMk cId="3323950716" sldId="410"/>
        </pc:sldMkLst>
        <pc:spChg chg="mod">
          <ac:chgData name="Roth, Dan" userId="18da4c67-dd89-43a7-9856-8592f867a23c" providerId="ADAL" clId="{2C0671EC-9D91-4E0B-A06A-58A2EE31ABEF}" dt="2019-12-06T03:43:39.113" v="2429" actId="1036"/>
          <ac:spMkLst>
            <pc:docMk/>
            <pc:sldMk cId="3323950716" sldId="410"/>
            <ac:spMk id="13" creationId="{00000000-0000-0000-0000-000000000000}"/>
          </ac:spMkLst>
        </pc:spChg>
        <pc:spChg chg="mod">
          <ac:chgData name="Roth, Dan" userId="18da4c67-dd89-43a7-9856-8592f867a23c" providerId="ADAL" clId="{2C0671EC-9D91-4E0B-A06A-58A2EE31ABEF}" dt="2019-12-05T16:54:34.354" v="574" actId="20577"/>
          <ac:spMkLst>
            <pc:docMk/>
            <pc:sldMk cId="3323950716" sldId="410"/>
            <ac:spMk id="17" creationId="{C90C6D30-FB57-4AAB-9543-A18FF4B92A90}"/>
          </ac:spMkLst>
        </pc:spChg>
        <pc:spChg chg="add del">
          <ac:chgData name="Roth, Dan" userId="18da4c67-dd89-43a7-9856-8592f867a23c" providerId="ADAL" clId="{2C0671EC-9D91-4E0B-A06A-58A2EE31ABEF}" dt="2019-12-05T16:28:45.227" v="1"/>
          <ac:spMkLst>
            <pc:docMk/>
            <pc:sldMk cId="3323950716" sldId="410"/>
            <ac:spMk id="18" creationId="{00000000-0000-0000-0000-000000000000}"/>
          </ac:spMkLst>
        </pc:spChg>
        <pc:spChg chg="add mod">
          <ac:chgData name="Roth, Dan" userId="18da4c67-dd89-43a7-9856-8592f867a23c" providerId="ADAL" clId="{2C0671EC-9D91-4E0B-A06A-58A2EE31ABEF}" dt="2019-12-05T16:33:25.654" v="14" actId="1076"/>
          <ac:spMkLst>
            <pc:docMk/>
            <pc:sldMk cId="3323950716" sldId="410"/>
            <ac:spMk id="24" creationId="{CB90339F-6CEC-41D0-967A-F6EFFB5453D4}"/>
          </ac:spMkLst>
        </pc:spChg>
        <pc:spChg chg="add mod">
          <ac:chgData name="Roth, Dan" userId="18da4c67-dd89-43a7-9856-8592f867a23c" providerId="ADAL" clId="{2C0671EC-9D91-4E0B-A06A-58A2EE31ABEF}" dt="2019-12-05T16:33:43.068" v="18" actId="1076"/>
          <ac:spMkLst>
            <pc:docMk/>
            <pc:sldMk cId="3323950716" sldId="410"/>
            <ac:spMk id="25" creationId="{D7685E18-9822-4AAC-9149-6187A578DD65}"/>
          </ac:spMkLst>
        </pc:spChg>
        <pc:spChg chg="add mod">
          <ac:chgData name="Roth, Dan" userId="18da4c67-dd89-43a7-9856-8592f867a23c" providerId="ADAL" clId="{2C0671EC-9D91-4E0B-A06A-58A2EE31ABEF}" dt="2019-12-05T16:36:14.301" v="198" actId="1037"/>
          <ac:spMkLst>
            <pc:docMk/>
            <pc:sldMk cId="3323950716" sldId="410"/>
            <ac:spMk id="26" creationId="{F801EBAD-D1B4-41EE-8CD3-774996EE3E47}"/>
          </ac:spMkLst>
        </pc:spChg>
        <pc:picChg chg="del">
          <ac:chgData name="Roth, Dan" userId="18da4c67-dd89-43a7-9856-8592f867a23c" providerId="ADAL" clId="{2C0671EC-9D91-4E0B-A06A-58A2EE31ABEF}" dt="2019-12-05T16:33:14.877" v="11" actId="478"/>
          <ac:picMkLst>
            <pc:docMk/>
            <pc:sldMk cId="3323950716" sldId="410"/>
            <ac:picMk id="21" creationId="{DBF021E2-F2CE-46D5-BF09-A592569CF203}"/>
          </ac:picMkLst>
        </pc:picChg>
        <pc:picChg chg="add del">
          <ac:chgData name="Roth, Dan" userId="18da4c67-dd89-43a7-9856-8592f867a23c" providerId="ADAL" clId="{2C0671EC-9D91-4E0B-A06A-58A2EE31ABEF}" dt="2019-12-05T16:28:45.227" v="1"/>
          <ac:picMkLst>
            <pc:docMk/>
            <pc:sldMk cId="3323950716" sldId="410"/>
            <ac:picMk id="22" creationId="{6F71AE4D-0297-464B-B1EB-C473317115D4}"/>
          </ac:picMkLst>
        </pc:picChg>
        <pc:picChg chg="add del mod">
          <ac:chgData name="Roth, Dan" userId="18da4c67-dd89-43a7-9856-8592f867a23c" providerId="ADAL" clId="{2C0671EC-9D91-4E0B-A06A-58A2EE31ABEF}" dt="2019-12-05T16:33:11.123" v="10" actId="478"/>
          <ac:picMkLst>
            <pc:docMk/>
            <pc:sldMk cId="3323950716" sldId="410"/>
            <ac:picMk id="23" creationId="{11035EA1-5B2B-492F-84CB-35298391B552}"/>
          </ac:picMkLst>
        </pc:picChg>
        <pc:picChg chg="del">
          <ac:chgData name="Roth, Dan" userId="18da4c67-dd89-43a7-9856-8592f867a23c" providerId="ADAL" clId="{2C0671EC-9D91-4E0B-A06A-58A2EE31ABEF}" dt="2019-12-05T16:33:06.807" v="9" actId="478"/>
          <ac:picMkLst>
            <pc:docMk/>
            <pc:sldMk cId="3323950716" sldId="410"/>
            <ac:picMk id="1026" creationId="{EFF9796C-4E2F-4380-A4D7-13B008D37CC4}"/>
          </ac:picMkLst>
        </pc:picChg>
      </pc:sldChg>
      <pc:sldChg chg="addSp modSp modAnim">
        <pc:chgData name="Roth, Dan" userId="18da4c67-dd89-43a7-9856-8592f867a23c" providerId="ADAL" clId="{2C0671EC-9D91-4E0B-A06A-58A2EE31ABEF}" dt="2019-12-06T04:29:31.002" v="3119" actId="404"/>
        <pc:sldMkLst>
          <pc:docMk/>
          <pc:sldMk cId="216908841" sldId="430"/>
        </pc:sldMkLst>
        <pc:spChg chg="mod">
          <ac:chgData name="Roth, Dan" userId="18da4c67-dd89-43a7-9856-8592f867a23c" providerId="ADAL" clId="{2C0671EC-9D91-4E0B-A06A-58A2EE31ABEF}" dt="2019-12-06T04:29:11.983" v="3116" actId="552"/>
          <ac:spMkLst>
            <pc:docMk/>
            <pc:sldMk cId="216908841" sldId="430"/>
            <ac:spMk id="4" creationId="{00000000-0000-0000-0000-000000000000}"/>
          </ac:spMkLst>
        </pc:spChg>
        <pc:spChg chg="mod">
          <ac:chgData name="Roth, Dan" userId="18da4c67-dd89-43a7-9856-8592f867a23c" providerId="ADAL" clId="{2C0671EC-9D91-4E0B-A06A-58A2EE31ABEF}" dt="2019-12-05T21:58:12.284" v="1306" actId="6549"/>
          <ac:spMkLst>
            <pc:docMk/>
            <pc:sldMk cId="216908841" sldId="430"/>
            <ac:spMk id="5" creationId="{45C66110-64DD-4CE7-B8DF-6EC293F0889F}"/>
          </ac:spMkLst>
        </pc:spChg>
        <pc:spChg chg="add mod">
          <ac:chgData name="Roth, Dan" userId="18da4c67-dd89-43a7-9856-8592f867a23c" providerId="ADAL" clId="{2C0671EC-9D91-4E0B-A06A-58A2EE31ABEF}" dt="2019-12-06T04:29:31.002" v="3119" actId="404"/>
          <ac:spMkLst>
            <pc:docMk/>
            <pc:sldMk cId="216908841" sldId="430"/>
            <ac:spMk id="50" creationId="{119F132E-30E6-4324-B84B-3F500BFBCC1F}"/>
          </ac:spMkLst>
        </pc:spChg>
      </pc:sldChg>
      <pc:sldChg chg="modSp modAnim">
        <pc:chgData name="Roth, Dan" userId="18da4c67-dd89-43a7-9856-8592f867a23c" providerId="ADAL" clId="{2C0671EC-9D91-4E0B-A06A-58A2EE31ABEF}" dt="2019-12-06T04:41:54.081" v="3134"/>
        <pc:sldMkLst>
          <pc:docMk/>
          <pc:sldMk cId="1613931512" sldId="437"/>
        </pc:sldMkLst>
        <pc:spChg chg="mod">
          <ac:chgData name="Roth, Dan" userId="18da4c67-dd89-43a7-9856-8592f867a23c" providerId="ADAL" clId="{2C0671EC-9D91-4E0B-A06A-58A2EE31ABEF}" dt="2019-12-05T22:02:11.251" v="1339" actId="20577"/>
          <ac:spMkLst>
            <pc:docMk/>
            <pc:sldMk cId="1613931512" sldId="437"/>
            <ac:spMk id="3" creationId="{6A4692F0-E04E-46C4-8BEB-E50EC94A923B}"/>
          </ac:spMkLst>
        </pc:spChg>
      </pc:sldChg>
      <pc:sldChg chg="modSp">
        <pc:chgData name="Roth, Dan" userId="18da4c67-dd89-43a7-9856-8592f867a23c" providerId="ADAL" clId="{2C0671EC-9D91-4E0B-A06A-58A2EE31ABEF}" dt="2019-12-05T22:03:40.363" v="1353" actId="20577"/>
        <pc:sldMkLst>
          <pc:docMk/>
          <pc:sldMk cId="3071081106" sldId="448"/>
        </pc:sldMkLst>
        <pc:spChg chg="mod">
          <ac:chgData name="Roth, Dan" userId="18da4c67-dd89-43a7-9856-8592f867a23c" providerId="ADAL" clId="{2C0671EC-9D91-4E0B-A06A-58A2EE31ABEF}" dt="2019-12-05T22:03:40.363" v="1353" actId="20577"/>
          <ac:spMkLst>
            <pc:docMk/>
            <pc:sldMk cId="3071081106" sldId="448"/>
            <ac:spMk id="3" creationId="{00000000-0000-0000-0000-000000000000}"/>
          </ac:spMkLst>
        </pc:spChg>
      </pc:sldChg>
      <pc:sldChg chg="addSp modSp modAnim">
        <pc:chgData name="Roth, Dan" userId="18da4c67-dd89-43a7-9856-8592f867a23c" providerId="ADAL" clId="{2C0671EC-9D91-4E0B-A06A-58A2EE31ABEF}" dt="2019-12-06T04:53:55.633" v="3230" actId="20577"/>
        <pc:sldMkLst>
          <pc:docMk/>
          <pc:sldMk cId="3672234010" sldId="456"/>
        </pc:sldMkLst>
        <pc:spChg chg="mod">
          <ac:chgData name="Roth, Dan" userId="18da4c67-dd89-43a7-9856-8592f867a23c" providerId="ADAL" clId="{2C0671EC-9D91-4E0B-A06A-58A2EE31ABEF}" dt="2019-12-05T22:05:21.915" v="1444" actId="20577"/>
          <ac:spMkLst>
            <pc:docMk/>
            <pc:sldMk cId="3672234010" sldId="456"/>
            <ac:spMk id="3" creationId="{00000000-0000-0000-0000-000000000000}"/>
          </ac:spMkLst>
        </pc:spChg>
        <pc:spChg chg="add mod">
          <ac:chgData name="Roth, Dan" userId="18da4c67-dd89-43a7-9856-8592f867a23c" providerId="ADAL" clId="{2C0671EC-9D91-4E0B-A06A-58A2EE31ABEF}" dt="2019-12-05T22:08:05.382" v="1458" actId="1035"/>
          <ac:spMkLst>
            <pc:docMk/>
            <pc:sldMk cId="3672234010" sldId="456"/>
            <ac:spMk id="6" creationId="{00A78284-F62A-4CA0-AE61-474E0FC87957}"/>
          </ac:spMkLst>
        </pc:spChg>
        <pc:spChg chg="add mod">
          <ac:chgData name="Roth, Dan" userId="18da4c67-dd89-43a7-9856-8592f867a23c" providerId="ADAL" clId="{2C0671EC-9D91-4E0B-A06A-58A2EE31ABEF}" dt="2019-12-06T04:53:55.633" v="3230" actId="20577"/>
          <ac:spMkLst>
            <pc:docMk/>
            <pc:sldMk cId="3672234010" sldId="456"/>
            <ac:spMk id="7" creationId="{23915AD6-0031-423F-BDAC-CE829BBE24EF}"/>
          </ac:spMkLst>
        </pc:spChg>
        <pc:graphicFrameChg chg="modGraphic">
          <ac:chgData name="Roth, Dan" userId="18da4c67-dd89-43a7-9856-8592f867a23c" providerId="ADAL" clId="{2C0671EC-9D91-4E0B-A06A-58A2EE31ABEF}" dt="2019-12-06T04:50:34.364" v="3156" actId="20577"/>
          <ac:graphicFrameMkLst>
            <pc:docMk/>
            <pc:sldMk cId="3672234010" sldId="456"/>
            <ac:graphicFrameMk id="4" creationId="{3C78FF00-D755-4A8F-936C-5605ADF618FE}"/>
          </ac:graphicFrameMkLst>
        </pc:graphicFrameChg>
      </pc:sldChg>
      <pc:sldChg chg="addSp delSp modSp delAnim modAnim">
        <pc:chgData name="Roth, Dan" userId="18da4c67-dd89-43a7-9856-8592f867a23c" providerId="ADAL" clId="{2C0671EC-9D91-4E0B-A06A-58A2EE31ABEF}" dt="2019-12-06T03:55:24.592" v="2716"/>
        <pc:sldMkLst>
          <pc:docMk/>
          <pc:sldMk cId="3861621921" sldId="464"/>
        </pc:sldMkLst>
        <pc:spChg chg="del mod">
          <ac:chgData name="Roth, Dan" userId="18da4c67-dd89-43a7-9856-8592f867a23c" providerId="ADAL" clId="{2C0671EC-9D91-4E0B-A06A-58A2EE31ABEF}" dt="2019-12-06T03:54:01.328" v="2700" actId="478"/>
          <ac:spMkLst>
            <pc:docMk/>
            <pc:sldMk cId="3861621921" sldId="464"/>
            <ac:spMk id="2" creationId="{00000000-0000-0000-0000-000000000000}"/>
          </ac:spMkLst>
        </pc:spChg>
        <pc:spChg chg="add del mod">
          <ac:chgData name="Roth, Dan" userId="18da4c67-dd89-43a7-9856-8592f867a23c" providerId="ADAL" clId="{2C0671EC-9D91-4E0B-A06A-58A2EE31ABEF}" dt="2019-12-06T03:53:56.700" v="2699" actId="478"/>
          <ac:spMkLst>
            <pc:docMk/>
            <pc:sldMk cId="3861621921" sldId="464"/>
            <ac:spMk id="3" creationId="{AA7E3420-57EE-41F2-A1B4-EE85BB91015D}"/>
          </ac:spMkLst>
        </pc:spChg>
        <pc:spChg chg="add del mod">
          <ac:chgData name="Roth, Dan" userId="18da4c67-dd89-43a7-9856-8592f867a23c" providerId="ADAL" clId="{2C0671EC-9D91-4E0B-A06A-58A2EE31ABEF}" dt="2019-12-06T03:54:43.998" v="2714" actId="6549"/>
          <ac:spMkLst>
            <pc:docMk/>
            <pc:sldMk cId="3861621921" sldId="464"/>
            <ac:spMk id="830467" creationId="{00000000-0000-0000-0000-000000000000}"/>
          </ac:spMkLst>
        </pc:spChg>
      </pc:sldChg>
      <pc:sldChg chg="addSp delSp modSp modAnim">
        <pc:chgData name="Roth, Dan" userId="18da4c67-dd89-43a7-9856-8592f867a23c" providerId="ADAL" clId="{2C0671EC-9D91-4E0B-A06A-58A2EE31ABEF}" dt="2019-12-06T16:20:37.051" v="5814"/>
        <pc:sldMkLst>
          <pc:docMk/>
          <pc:sldMk cId="3519590558" sldId="498"/>
        </pc:sldMkLst>
        <pc:spChg chg="mod">
          <ac:chgData name="Roth, Dan" userId="18da4c67-dd89-43a7-9856-8592f867a23c" providerId="ADAL" clId="{2C0671EC-9D91-4E0B-A06A-58A2EE31ABEF}" dt="2019-12-06T14:07:38.372" v="5704" actId="15"/>
          <ac:spMkLst>
            <pc:docMk/>
            <pc:sldMk cId="3519590558" sldId="498"/>
            <ac:spMk id="3" creationId="{00000000-0000-0000-0000-000000000000}"/>
          </ac:spMkLst>
        </pc:spChg>
        <pc:spChg chg="del mod">
          <ac:chgData name="Roth, Dan" userId="18da4c67-dd89-43a7-9856-8592f867a23c" providerId="ADAL" clId="{2C0671EC-9D91-4E0B-A06A-58A2EE31ABEF}" dt="2019-12-06T13:46:09.117" v="5311" actId="478"/>
          <ac:spMkLst>
            <pc:docMk/>
            <pc:sldMk cId="3519590558" sldId="498"/>
            <ac:spMk id="4" creationId="{2F2D5C98-F0F2-4584-ACC9-C139268B14AE}"/>
          </ac:spMkLst>
        </pc:spChg>
        <pc:spChg chg="mod">
          <ac:chgData name="Roth, Dan" userId="18da4c67-dd89-43a7-9856-8592f867a23c" providerId="ADAL" clId="{2C0671EC-9D91-4E0B-A06A-58A2EE31ABEF}" dt="2019-12-06T16:10:42.390" v="5797" actId="1035"/>
          <ac:spMkLst>
            <pc:docMk/>
            <pc:sldMk cId="3519590558" sldId="498"/>
            <ac:spMk id="5" creationId="{00000000-0000-0000-0000-000000000000}"/>
          </ac:spMkLst>
        </pc:spChg>
        <pc:spChg chg="add mod">
          <ac:chgData name="Roth, Dan" userId="18da4c67-dd89-43a7-9856-8592f867a23c" providerId="ADAL" clId="{2C0671EC-9D91-4E0B-A06A-58A2EE31ABEF}" dt="2019-12-06T16:10:42.390" v="5797" actId="1035"/>
          <ac:spMkLst>
            <pc:docMk/>
            <pc:sldMk cId="3519590558" sldId="498"/>
            <ac:spMk id="18" creationId="{A0016B72-2BB1-409D-8FC7-8188D99A9BCA}"/>
          </ac:spMkLst>
        </pc:spChg>
        <pc:picChg chg="mod">
          <ac:chgData name="Roth, Dan" userId="18da4c67-dd89-43a7-9856-8592f867a23c" providerId="ADAL" clId="{2C0671EC-9D91-4E0B-A06A-58A2EE31ABEF}" dt="2019-12-06T13:46:27.851" v="5329" actId="555"/>
          <ac:picMkLst>
            <pc:docMk/>
            <pc:sldMk cId="3519590558" sldId="498"/>
            <ac:picMk id="6" creationId="{2311C665-656F-4B4B-9982-DDA8925D61DC}"/>
          </ac:picMkLst>
        </pc:picChg>
        <pc:picChg chg="mod">
          <ac:chgData name="Roth, Dan" userId="18da4c67-dd89-43a7-9856-8592f867a23c" providerId="ADAL" clId="{2C0671EC-9D91-4E0B-A06A-58A2EE31ABEF}" dt="2019-12-06T13:46:27.851" v="5329" actId="555"/>
          <ac:picMkLst>
            <pc:docMk/>
            <pc:sldMk cId="3519590558" sldId="498"/>
            <ac:picMk id="7" creationId="{B550C7AF-4307-4878-B9E9-6F5B0BE083EC}"/>
          </ac:picMkLst>
        </pc:picChg>
        <pc:picChg chg="add mod">
          <ac:chgData name="Roth, Dan" userId="18da4c67-dd89-43a7-9856-8592f867a23c" providerId="ADAL" clId="{2C0671EC-9D91-4E0B-A06A-58A2EE31ABEF}" dt="2019-12-06T13:46:52.141" v="5345" actId="1035"/>
          <ac:picMkLst>
            <pc:docMk/>
            <pc:sldMk cId="3519590558" sldId="498"/>
            <ac:picMk id="8" creationId="{9C984C9C-ACEA-4A66-99FF-DF70BFDF8D79}"/>
          </ac:picMkLst>
        </pc:picChg>
        <pc:picChg chg="add mod">
          <ac:chgData name="Roth, Dan" userId="18da4c67-dd89-43a7-9856-8592f867a23c" providerId="ADAL" clId="{2C0671EC-9D91-4E0B-A06A-58A2EE31ABEF}" dt="2019-12-06T13:46:52.141" v="5345" actId="1035"/>
          <ac:picMkLst>
            <pc:docMk/>
            <pc:sldMk cId="3519590558" sldId="498"/>
            <ac:picMk id="9" creationId="{4A9CC375-C086-42EE-A537-0E93126EA81C}"/>
          </ac:picMkLst>
        </pc:picChg>
        <pc:picChg chg="mod">
          <ac:chgData name="Roth, Dan" userId="18da4c67-dd89-43a7-9856-8592f867a23c" providerId="ADAL" clId="{2C0671EC-9D91-4E0B-A06A-58A2EE31ABEF}" dt="2019-12-06T13:46:27.851" v="5329" actId="555"/>
          <ac:picMkLst>
            <pc:docMk/>
            <pc:sldMk cId="3519590558" sldId="498"/>
            <ac:picMk id="10" creationId="{7E543AD5-B694-4D71-BDD2-FA3674CDE53E}"/>
          </ac:picMkLst>
        </pc:picChg>
        <pc:picChg chg="add mod">
          <ac:chgData name="Roth, Dan" userId="18da4c67-dd89-43a7-9856-8592f867a23c" providerId="ADAL" clId="{2C0671EC-9D91-4E0B-A06A-58A2EE31ABEF}" dt="2019-12-06T13:46:52.141" v="5345" actId="1035"/>
          <ac:picMkLst>
            <pc:docMk/>
            <pc:sldMk cId="3519590558" sldId="498"/>
            <ac:picMk id="11" creationId="{D6B9403D-EED4-403F-BADA-F8704397CD1C}"/>
          </ac:picMkLst>
        </pc:picChg>
        <pc:picChg chg="add mod">
          <ac:chgData name="Roth, Dan" userId="18da4c67-dd89-43a7-9856-8592f867a23c" providerId="ADAL" clId="{2C0671EC-9D91-4E0B-A06A-58A2EE31ABEF}" dt="2019-12-06T13:46:52.141" v="5345" actId="1035"/>
          <ac:picMkLst>
            <pc:docMk/>
            <pc:sldMk cId="3519590558" sldId="498"/>
            <ac:picMk id="12" creationId="{9274F4B2-140D-4563-A46E-B43CBCA00E3C}"/>
          </ac:picMkLst>
        </pc:picChg>
        <pc:picChg chg="add mod">
          <ac:chgData name="Roth, Dan" userId="18da4c67-dd89-43a7-9856-8592f867a23c" providerId="ADAL" clId="{2C0671EC-9D91-4E0B-A06A-58A2EE31ABEF}" dt="2019-12-06T13:46:52.141" v="5345" actId="1035"/>
          <ac:picMkLst>
            <pc:docMk/>
            <pc:sldMk cId="3519590558" sldId="498"/>
            <ac:picMk id="13" creationId="{7980A159-4F6A-4F5F-A473-A212A6DF65D1}"/>
          </ac:picMkLst>
        </pc:picChg>
        <pc:picChg chg="add mod">
          <ac:chgData name="Roth, Dan" userId="18da4c67-dd89-43a7-9856-8592f867a23c" providerId="ADAL" clId="{2C0671EC-9D91-4E0B-A06A-58A2EE31ABEF}" dt="2019-12-06T13:46:52.141" v="5345" actId="1035"/>
          <ac:picMkLst>
            <pc:docMk/>
            <pc:sldMk cId="3519590558" sldId="498"/>
            <ac:picMk id="14" creationId="{B8CC48FF-80E7-4DF3-9696-B2E4F28F5B03}"/>
          </ac:picMkLst>
        </pc:picChg>
        <pc:picChg chg="mod">
          <ac:chgData name="Roth, Dan" userId="18da4c67-dd89-43a7-9856-8592f867a23c" providerId="ADAL" clId="{2C0671EC-9D91-4E0B-A06A-58A2EE31ABEF}" dt="2019-12-06T13:46:27.851" v="5329" actId="555"/>
          <ac:picMkLst>
            <pc:docMk/>
            <pc:sldMk cId="3519590558" sldId="498"/>
            <ac:picMk id="1026" creationId="{5BEE5730-7653-41DA-87D1-28B1D92C9DA5}"/>
          </ac:picMkLst>
        </pc:picChg>
        <pc:picChg chg="mod">
          <ac:chgData name="Roth, Dan" userId="18da4c67-dd89-43a7-9856-8592f867a23c" providerId="ADAL" clId="{2C0671EC-9D91-4E0B-A06A-58A2EE31ABEF}" dt="2019-12-06T13:46:27.851" v="5329" actId="555"/>
          <ac:picMkLst>
            <pc:docMk/>
            <pc:sldMk cId="3519590558" sldId="498"/>
            <ac:picMk id="1028" creationId="{EDCF6BA3-FB66-443A-A26D-C3EF0AEEB7DC}"/>
          </ac:picMkLst>
        </pc:picChg>
        <pc:picChg chg="add mod">
          <ac:chgData name="Roth, Dan" userId="18da4c67-dd89-43a7-9856-8592f867a23c" providerId="ADAL" clId="{2C0671EC-9D91-4E0B-A06A-58A2EE31ABEF}" dt="2019-12-06T13:46:52.141" v="5345" actId="1035"/>
          <ac:picMkLst>
            <pc:docMk/>
            <pc:sldMk cId="3519590558" sldId="498"/>
            <ac:picMk id="1030" creationId="{3E828043-3ED9-4DA9-8CF4-448FEAC7EE25}"/>
          </ac:picMkLst>
        </pc:picChg>
      </pc:sldChg>
      <pc:sldChg chg="addSp modSp modAnim modNotesTx">
        <pc:chgData name="Roth, Dan" userId="18da4c67-dd89-43a7-9856-8592f867a23c" providerId="ADAL" clId="{2C0671EC-9D91-4E0B-A06A-58A2EE31ABEF}" dt="2019-12-05T22:12:48.842" v="1535" actId="20577"/>
        <pc:sldMkLst>
          <pc:docMk/>
          <pc:sldMk cId="3010260867" sldId="517"/>
        </pc:sldMkLst>
        <pc:spChg chg="mod">
          <ac:chgData name="Roth, Dan" userId="18da4c67-dd89-43a7-9856-8592f867a23c" providerId="ADAL" clId="{2C0671EC-9D91-4E0B-A06A-58A2EE31ABEF}" dt="2019-12-05T16:51:01.819" v="508" actId="113"/>
          <ac:spMkLst>
            <pc:docMk/>
            <pc:sldMk cId="3010260867" sldId="517"/>
            <ac:spMk id="6" creationId="{00000000-0000-0000-0000-000000000000}"/>
          </ac:spMkLst>
        </pc:spChg>
        <pc:spChg chg="add mod">
          <ac:chgData name="Roth, Dan" userId="18da4c67-dd89-43a7-9856-8592f867a23c" providerId="ADAL" clId="{2C0671EC-9D91-4E0B-A06A-58A2EE31ABEF}" dt="2019-12-05T16:52:08.144" v="535" actId="113"/>
          <ac:spMkLst>
            <pc:docMk/>
            <pc:sldMk cId="3010260867" sldId="517"/>
            <ac:spMk id="8" creationId="{BA07EA9B-F72C-4AC8-A291-302A8299D9E7}"/>
          </ac:spMkLst>
        </pc:spChg>
        <pc:spChg chg="mod">
          <ac:chgData name="Roth, Dan" userId="18da4c67-dd89-43a7-9856-8592f867a23c" providerId="ADAL" clId="{2C0671EC-9D91-4E0B-A06A-58A2EE31ABEF}" dt="2019-12-05T16:52:44.716" v="559" actId="6549"/>
          <ac:spMkLst>
            <pc:docMk/>
            <pc:sldMk cId="3010260867" sldId="517"/>
            <ac:spMk id="9" creationId="{C329B03F-F15B-4DDF-A0BD-A087B6870306}"/>
          </ac:spMkLst>
        </pc:spChg>
      </pc:sldChg>
      <pc:sldChg chg="modSp">
        <pc:chgData name="Roth, Dan" userId="18da4c67-dd89-43a7-9856-8592f867a23c" providerId="ADAL" clId="{2C0671EC-9D91-4E0B-A06A-58A2EE31ABEF}" dt="2019-12-06T05:39:17.758" v="3261" actId="20577"/>
        <pc:sldMkLst>
          <pc:docMk/>
          <pc:sldMk cId="3543328734" sldId="560"/>
        </pc:sldMkLst>
        <pc:spChg chg="mod">
          <ac:chgData name="Roth, Dan" userId="18da4c67-dd89-43a7-9856-8592f867a23c" providerId="ADAL" clId="{2C0671EC-9D91-4E0B-A06A-58A2EE31ABEF}" dt="2019-12-06T05:39:17.758" v="3261" actId="20577"/>
          <ac:spMkLst>
            <pc:docMk/>
            <pc:sldMk cId="3543328734" sldId="560"/>
            <ac:spMk id="5" creationId="{00000000-0000-0000-0000-000000000000}"/>
          </ac:spMkLst>
        </pc:spChg>
      </pc:sldChg>
      <pc:sldChg chg="add">
        <pc:chgData name="Roth, Dan" userId="18da4c67-dd89-43a7-9856-8592f867a23c" providerId="ADAL" clId="{2C0671EC-9D91-4E0B-A06A-58A2EE31ABEF}" dt="2019-12-06T04:21:04.185" v="3003"/>
        <pc:sldMkLst>
          <pc:docMk/>
          <pc:sldMk cId="1240033753" sldId="577"/>
        </pc:sldMkLst>
      </pc:sldChg>
      <pc:sldChg chg="del modTransition">
        <pc:chgData name="Roth, Dan" userId="18da4c67-dd89-43a7-9856-8592f867a23c" providerId="ADAL" clId="{2C0671EC-9D91-4E0B-A06A-58A2EE31ABEF}" dt="2019-12-06T04:20:53.956" v="3002" actId="2696"/>
        <pc:sldMkLst>
          <pc:docMk/>
          <pc:sldMk cId="4220551772" sldId="577"/>
        </pc:sldMkLst>
      </pc:sldChg>
      <pc:sldChg chg="add">
        <pc:chgData name="Roth, Dan" userId="18da4c67-dd89-43a7-9856-8592f867a23c" providerId="ADAL" clId="{2C0671EC-9D91-4E0B-A06A-58A2EE31ABEF}" dt="2019-12-06T04:21:04.185" v="3003"/>
        <pc:sldMkLst>
          <pc:docMk/>
          <pc:sldMk cId="199954394" sldId="578"/>
        </pc:sldMkLst>
      </pc:sldChg>
      <pc:sldChg chg="del modTransition">
        <pc:chgData name="Roth, Dan" userId="18da4c67-dd89-43a7-9856-8592f867a23c" providerId="ADAL" clId="{2C0671EC-9D91-4E0B-A06A-58A2EE31ABEF}" dt="2019-12-06T04:20:53.956" v="3002" actId="2696"/>
        <pc:sldMkLst>
          <pc:docMk/>
          <pc:sldMk cId="1407935617" sldId="578"/>
        </pc:sldMkLst>
      </pc:sldChg>
      <pc:sldChg chg="add">
        <pc:chgData name="Roth, Dan" userId="18da4c67-dd89-43a7-9856-8592f867a23c" providerId="ADAL" clId="{2C0671EC-9D91-4E0B-A06A-58A2EE31ABEF}" dt="2019-12-06T04:21:04.185" v="3003"/>
        <pc:sldMkLst>
          <pc:docMk/>
          <pc:sldMk cId="1162239619" sldId="579"/>
        </pc:sldMkLst>
      </pc:sldChg>
      <pc:sldChg chg="del modTransition">
        <pc:chgData name="Roth, Dan" userId="18da4c67-dd89-43a7-9856-8592f867a23c" providerId="ADAL" clId="{2C0671EC-9D91-4E0B-A06A-58A2EE31ABEF}" dt="2019-12-06T04:20:53.956" v="3002" actId="2696"/>
        <pc:sldMkLst>
          <pc:docMk/>
          <pc:sldMk cId="2771402860" sldId="579"/>
        </pc:sldMkLst>
      </pc:sldChg>
      <pc:sldChg chg="modSp">
        <pc:chgData name="Roth, Dan" userId="18da4c67-dd89-43a7-9856-8592f867a23c" providerId="ADAL" clId="{2C0671EC-9D91-4E0B-A06A-58A2EE31ABEF}" dt="2019-12-06T05:23:16.700" v="3251" actId="20577"/>
        <pc:sldMkLst>
          <pc:docMk/>
          <pc:sldMk cId="1439283589" sldId="624"/>
        </pc:sldMkLst>
        <pc:spChg chg="mod">
          <ac:chgData name="Roth, Dan" userId="18da4c67-dd89-43a7-9856-8592f867a23c" providerId="ADAL" clId="{2C0671EC-9D91-4E0B-A06A-58A2EE31ABEF}" dt="2019-12-06T05:23:16.700" v="3251" actId="20577"/>
          <ac:spMkLst>
            <pc:docMk/>
            <pc:sldMk cId="1439283589" sldId="624"/>
            <ac:spMk id="18" creationId="{3DF212FA-13DF-964C-BB67-954846C1294A}"/>
          </ac:spMkLst>
        </pc:spChg>
      </pc:sldChg>
      <pc:sldChg chg="modSp">
        <pc:chgData name="Roth, Dan" userId="18da4c67-dd89-43a7-9856-8592f867a23c" providerId="ADAL" clId="{2C0671EC-9D91-4E0B-A06A-58A2EE31ABEF}" dt="2019-12-06T05:38:32.413" v="3255" actId="20577"/>
        <pc:sldMkLst>
          <pc:docMk/>
          <pc:sldMk cId="1972853996" sldId="677"/>
        </pc:sldMkLst>
        <pc:spChg chg="mod">
          <ac:chgData name="Roth, Dan" userId="18da4c67-dd89-43a7-9856-8592f867a23c" providerId="ADAL" clId="{2C0671EC-9D91-4E0B-A06A-58A2EE31ABEF}" dt="2019-12-06T05:38:32.413" v="3255" actId="20577"/>
          <ac:spMkLst>
            <pc:docMk/>
            <pc:sldMk cId="1972853996" sldId="677"/>
            <ac:spMk id="2" creationId="{00000000-0000-0000-0000-000000000000}"/>
          </ac:spMkLst>
        </pc:spChg>
      </pc:sldChg>
      <pc:sldChg chg="modAnim">
        <pc:chgData name="Roth, Dan" userId="18da4c67-dd89-43a7-9856-8592f867a23c" providerId="ADAL" clId="{2C0671EC-9D91-4E0B-A06A-58A2EE31ABEF}" dt="2019-12-06T04:41:00.219" v="3133"/>
        <pc:sldMkLst>
          <pc:docMk/>
          <pc:sldMk cId="2150309772" sldId="744"/>
        </pc:sldMkLst>
      </pc:sldChg>
      <pc:sldChg chg="add">
        <pc:chgData name="Roth, Dan" userId="18da4c67-dd89-43a7-9856-8592f867a23c" providerId="ADAL" clId="{2C0671EC-9D91-4E0B-A06A-58A2EE31ABEF}" dt="2019-12-05T23:02:12.566" v="2013"/>
        <pc:sldMkLst>
          <pc:docMk/>
          <pc:sldMk cId="446786440" sldId="765"/>
        </pc:sldMkLst>
      </pc:sldChg>
      <pc:sldChg chg="del">
        <pc:chgData name="Roth, Dan" userId="18da4c67-dd89-43a7-9856-8592f867a23c" providerId="ADAL" clId="{2C0671EC-9D91-4E0B-A06A-58A2EE31ABEF}" dt="2019-12-05T23:02:08.788" v="2012" actId="2696"/>
        <pc:sldMkLst>
          <pc:docMk/>
          <pc:sldMk cId="1940674571" sldId="765"/>
        </pc:sldMkLst>
      </pc:sldChg>
      <pc:sldChg chg="modAnim">
        <pc:chgData name="Roth, Dan" userId="18da4c67-dd89-43a7-9856-8592f867a23c" providerId="ADAL" clId="{2C0671EC-9D91-4E0B-A06A-58A2EE31ABEF}" dt="2019-12-06T04:38:54.284" v="3132"/>
        <pc:sldMkLst>
          <pc:docMk/>
          <pc:sldMk cId="514667872" sldId="784"/>
        </pc:sldMkLst>
      </pc:sldChg>
      <pc:sldChg chg="modAnim">
        <pc:chgData name="Roth, Dan" userId="18da4c67-dd89-43a7-9856-8592f867a23c" providerId="ADAL" clId="{2C0671EC-9D91-4E0B-A06A-58A2EE31ABEF}" dt="2019-12-06T04:35:16.066" v="3126"/>
        <pc:sldMkLst>
          <pc:docMk/>
          <pc:sldMk cId="3785013207" sldId="785"/>
        </pc:sldMkLst>
      </pc:sldChg>
      <pc:sldChg chg="modSp add modAnim">
        <pc:chgData name="Roth, Dan" userId="18da4c67-dd89-43a7-9856-8592f867a23c" providerId="ADAL" clId="{2C0671EC-9D91-4E0B-A06A-58A2EE31ABEF}" dt="2019-12-06T13:54:27.099" v="5549" actId="20577"/>
        <pc:sldMkLst>
          <pc:docMk/>
          <pc:sldMk cId="1098108280" sldId="815"/>
        </pc:sldMkLst>
        <pc:spChg chg="mod">
          <ac:chgData name="Roth, Dan" userId="18da4c67-dd89-43a7-9856-8592f867a23c" providerId="ADAL" clId="{2C0671EC-9D91-4E0B-A06A-58A2EE31ABEF}" dt="2019-12-05T23:33:47.779" v="2248" actId="6549"/>
          <ac:spMkLst>
            <pc:docMk/>
            <pc:sldMk cId="1098108280" sldId="815"/>
            <ac:spMk id="2" creationId="{1120F48B-D298-C644-8F3E-11CD12B15D9F}"/>
          </ac:spMkLst>
        </pc:spChg>
        <pc:spChg chg="mod">
          <ac:chgData name="Roth, Dan" userId="18da4c67-dd89-43a7-9856-8592f867a23c" providerId="ADAL" clId="{2C0671EC-9D91-4E0B-A06A-58A2EE31ABEF}" dt="2019-12-06T13:54:27.099" v="5549" actId="20577"/>
          <ac:spMkLst>
            <pc:docMk/>
            <pc:sldMk cId="1098108280" sldId="815"/>
            <ac:spMk id="3" creationId="{61CFEE04-C0A3-BE4E-B940-0354E2EFD92A}"/>
          </ac:spMkLst>
        </pc:spChg>
        <pc:spChg chg="mod">
          <ac:chgData name="Roth, Dan" userId="18da4c67-dd89-43a7-9856-8592f867a23c" providerId="ADAL" clId="{2C0671EC-9D91-4E0B-A06A-58A2EE31ABEF}" dt="2019-12-06T13:52:31.880" v="5437" actId="6549"/>
          <ac:spMkLst>
            <pc:docMk/>
            <pc:sldMk cId="1098108280" sldId="815"/>
            <ac:spMk id="14" creationId="{A96A9CD1-35CB-1F4B-8B40-31ADFD1A5D49}"/>
          </ac:spMkLst>
        </pc:spChg>
      </pc:sldChg>
      <pc:sldChg chg="add del">
        <pc:chgData name="Roth, Dan" userId="18da4c67-dd89-43a7-9856-8592f867a23c" providerId="ADAL" clId="{2C0671EC-9D91-4E0B-A06A-58A2EE31ABEF}" dt="2019-12-06T07:15:46.938" v="5182" actId="47"/>
        <pc:sldMkLst>
          <pc:docMk/>
          <pc:sldMk cId="1791227254" sldId="826"/>
        </pc:sldMkLst>
      </pc:sldChg>
      <pc:sldChg chg="add del">
        <pc:chgData name="Roth, Dan" userId="18da4c67-dd89-43a7-9856-8592f867a23c" providerId="ADAL" clId="{2C0671EC-9D91-4E0B-A06A-58A2EE31ABEF}" dt="2019-12-06T07:15:59.473" v="5183" actId="47"/>
        <pc:sldMkLst>
          <pc:docMk/>
          <pc:sldMk cId="4241829800" sldId="827"/>
        </pc:sldMkLst>
      </pc:sldChg>
      <pc:sldChg chg="add">
        <pc:chgData name="Roth, Dan" userId="18da4c67-dd89-43a7-9856-8592f867a23c" providerId="ADAL" clId="{2C0671EC-9D91-4E0B-A06A-58A2EE31ABEF}" dt="2019-12-06T04:36:21.697" v="3131"/>
        <pc:sldMkLst>
          <pc:docMk/>
          <pc:sldMk cId="947582538" sldId="829"/>
        </pc:sldMkLst>
      </pc:sldChg>
      <pc:sldChg chg="del modTransition">
        <pc:chgData name="Roth, Dan" userId="18da4c67-dd89-43a7-9856-8592f867a23c" providerId="ADAL" clId="{2C0671EC-9D91-4E0B-A06A-58A2EE31ABEF}" dt="2019-12-06T04:36:14.186" v="3130" actId="2696"/>
        <pc:sldMkLst>
          <pc:docMk/>
          <pc:sldMk cId="1658814612" sldId="829"/>
        </pc:sldMkLst>
      </pc:sldChg>
      <pc:sldChg chg="modSp add modAnim">
        <pc:chgData name="Roth, Dan" userId="18da4c67-dd89-43a7-9856-8592f867a23c" providerId="ADAL" clId="{2C0671EC-9D91-4E0B-A06A-58A2EE31ABEF}" dt="2019-12-06T13:53:02.110" v="5440"/>
        <pc:sldMkLst>
          <pc:docMk/>
          <pc:sldMk cId="218660089" sldId="831"/>
        </pc:sldMkLst>
        <pc:spChg chg="mod">
          <ac:chgData name="Roth, Dan" userId="18da4c67-dd89-43a7-9856-8592f867a23c" providerId="ADAL" clId="{2C0671EC-9D91-4E0B-A06A-58A2EE31ABEF}" dt="2019-12-06T05:59:55.632" v="3459" actId="14100"/>
          <ac:spMkLst>
            <pc:docMk/>
            <pc:sldMk cId="218660089" sldId="831"/>
            <ac:spMk id="42" creationId="{912EDC46-9D46-4B46-87B9-0C47667C1500}"/>
          </ac:spMkLst>
        </pc:spChg>
      </pc:sldChg>
      <pc:sldChg chg="addSp delSp modSp add addAnim delAnim modAnim">
        <pc:chgData name="Roth, Dan" userId="18da4c67-dd89-43a7-9856-8592f867a23c" providerId="ADAL" clId="{2C0671EC-9D91-4E0B-A06A-58A2EE31ABEF}" dt="2019-12-06T06:23:03.927" v="4164"/>
        <pc:sldMkLst>
          <pc:docMk/>
          <pc:sldMk cId="3533324032" sldId="832"/>
        </pc:sldMkLst>
        <pc:spChg chg="mod">
          <ac:chgData name="Roth, Dan" userId="18da4c67-dd89-43a7-9856-8592f867a23c" providerId="ADAL" clId="{2C0671EC-9D91-4E0B-A06A-58A2EE31ABEF}" dt="2019-12-06T06:11:36.218" v="3919" actId="20577"/>
          <ac:spMkLst>
            <pc:docMk/>
            <pc:sldMk cId="3533324032" sldId="832"/>
            <ac:spMk id="2" creationId="{491BC6E1-0288-4647-9C9E-217B74A64323}"/>
          </ac:spMkLst>
        </pc:spChg>
        <pc:spChg chg="del">
          <ac:chgData name="Roth, Dan" userId="18da4c67-dd89-43a7-9856-8592f867a23c" providerId="ADAL" clId="{2C0671EC-9D91-4E0B-A06A-58A2EE31ABEF}" dt="2019-12-06T06:03:00.394" v="3477" actId="478"/>
          <ac:spMkLst>
            <pc:docMk/>
            <pc:sldMk cId="3533324032" sldId="832"/>
            <ac:spMk id="3" creationId="{41AF3F18-0591-A144-B8C5-3F78B0FBB1B3}"/>
          </ac:spMkLst>
        </pc:spChg>
        <pc:spChg chg="add mod">
          <ac:chgData name="Roth, Dan" userId="18da4c67-dd89-43a7-9856-8592f867a23c" providerId="ADAL" clId="{2C0671EC-9D91-4E0B-A06A-58A2EE31ABEF}" dt="2019-12-06T06:08:33.656" v="3880" actId="1036"/>
          <ac:spMkLst>
            <pc:docMk/>
            <pc:sldMk cId="3533324032" sldId="832"/>
            <ac:spMk id="7" creationId="{324DCEB0-3029-4291-807A-D4971404762D}"/>
          </ac:spMkLst>
        </pc:spChg>
        <pc:spChg chg="add del mod">
          <ac:chgData name="Roth, Dan" userId="18da4c67-dd89-43a7-9856-8592f867a23c" providerId="ADAL" clId="{2C0671EC-9D91-4E0B-A06A-58A2EE31ABEF}" dt="2019-12-06T06:21:32.147" v="4081" actId="1035"/>
          <ac:spMkLst>
            <pc:docMk/>
            <pc:sldMk cId="3533324032" sldId="832"/>
            <ac:spMk id="8" creationId="{B969A9CA-0FE0-4EB9-B5C9-EA456435E951}"/>
          </ac:spMkLst>
        </pc:spChg>
        <pc:spChg chg="add del mod">
          <ac:chgData name="Roth, Dan" userId="18da4c67-dd89-43a7-9856-8592f867a23c" providerId="ADAL" clId="{2C0671EC-9D91-4E0B-A06A-58A2EE31ABEF}" dt="2019-12-06T06:20:51.036" v="4072" actId="478"/>
          <ac:spMkLst>
            <pc:docMk/>
            <pc:sldMk cId="3533324032" sldId="832"/>
            <ac:spMk id="9" creationId="{9AD2DA5B-E9D3-4364-841A-1DD676459451}"/>
          </ac:spMkLst>
        </pc:spChg>
        <pc:spChg chg="del">
          <ac:chgData name="Roth, Dan" userId="18da4c67-dd89-43a7-9856-8592f867a23c" providerId="ADAL" clId="{2C0671EC-9D91-4E0B-A06A-58A2EE31ABEF}" dt="2019-12-06T06:17:20.746" v="3941" actId="478"/>
          <ac:spMkLst>
            <pc:docMk/>
            <pc:sldMk cId="3533324032" sldId="832"/>
            <ac:spMk id="16" creationId="{86F8B16E-23CC-E646-9069-FEED887580C6}"/>
          </ac:spMkLst>
        </pc:spChg>
        <pc:spChg chg="del">
          <ac:chgData name="Roth, Dan" userId="18da4c67-dd89-43a7-9856-8592f867a23c" providerId="ADAL" clId="{2C0671EC-9D91-4E0B-A06A-58A2EE31ABEF}" dt="2019-12-06T06:17:17.318" v="3940" actId="478"/>
          <ac:spMkLst>
            <pc:docMk/>
            <pc:sldMk cId="3533324032" sldId="832"/>
            <ac:spMk id="17" creationId="{B0496A4F-7CEB-3941-BB04-E3B35CE6E983}"/>
          </ac:spMkLst>
        </pc:spChg>
        <pc:spChg chg="mod">
          <ac:chgData name="Roth, Dan" userId="18da4c67-dd89-43a7-9856-8592f867a23c" providerId="ADAL" clId="{2C0671EC-9D91-4E0B-A06A-58A2EE31ABEF}" dt="2019-12-06T06:09:12.317" v="3890" actId="20577"/>
          <ac:spMkLst>
            <pc:docMk/>
            <pc:sldMk cId="3533324032" sldId="832"/>
            <ac:spMk id="18" creationId="{877BB98F-6D02-E04A-9F00-2BB2E2A2CB65}"/>
          </ac:spMkLst>
        </pc:spChg>
        <pc:spChg chg="mod">
          <ac:chgData name="Roth, Dan" userId="18da4c67-dd89-43a7-9856-8592f867a23c" providerId="ADAL" clId="{2C0671EC-9D91-4E0B-A06A-58A2EE31ABEF}" dt="2019-12-06T06:09:19.455" v="3900" actId="20577"/>
          <ac:spMkLst>
            <pc:docMk/>
            <pc:sldMk cId="3533324032" sldId="832"/>
            <ac:spMk id="19" creationId="{2D82E369-0B53-A347-A97B-E36DF3C3BF54}"/>
          </ac:spMkLst>
        </pc:spChg>
        <pc:spChg chg="add mod">
          <ac:chgData name="Roth, Dan" userId="18da4c67-dd89-43a7-9856-8592f867a23c" providerId="ADAL" clId="{2C0671EC-9D91-4E0B-A06A-58A2EE31ABEF}" dt="2019-12-06T06:08:33.656" v="3880" actId="1036"/>
          <ac:spMkLst>
            <pc:docMk/>
            <pc:sldMk cId="3533324032" sldId="832"/>
            <ac:spMk id="20" creationId="{03F6B63A-ED63-4658-BDEC-63B89E611A01}"/>
          </ac:spMkLst>
        </pc:spChg>
        <pc:spChg chg="add mod">
          <ac:chgData name="Roth, Dan" userId="18da4c67-dd89-43a7-9856-8592f867a23c" providerId="ADAL" clId="{2C0671EC-9D91-4E0B-A06A-58A2EE31ABEF}" dt="2019-12-06T06:08:33.656" v="3880" actId="1036"/>
          <ac:spMkLst>
            <pc:docMk/>
            <pc:sldMk cId="3533324032" sldId="832"/>
            <ac:spMk id="21" creationId="{75C67B81-8F70-4EED-842F-DE7E9526FEB9}"/>
          </ac:spMkLst>
        </pc:spChg>
        <pc:spChg chg="add mod">
          <ac:chgData name="Roth, Dan" userId="18da4c67-dd89-43a7-9856-8592f867a23c" providerId="ADAL" clId="{2C0671EC-9D91-4E0B-A06A-58A2EE31ABEF}" dt="2019-12-06T06:08:33.656" v="3880" actId="1036"/>
          <ac:spMkLst>
            <pc:docMk/>
            <pc:sldMk cId="3533324032" sldId="832"/>
            <ac:spMk id="23" creationId="{D872D960-25D0-42C7-BEAC-7BE87B5D8C60}"/>
          </ac:spMkLst>
        </pc:spChg>
        <pc:spChg chg="add mod">
          <ac:chgData name="Roth, Dan" userId="18da4c67-dd89-43a7-9856-8592f867a23c" providerId="ADAL" clId="{2C0671EC-9D91-4E0B-A06A-58A2EE31ABEF}" dt="2019-12-06T06:08:33.656" v="3880" actId="1036"/>
          <ac:spMkLst>
            <pc:docMk/>
            <pc:sldMk cId="3533324032" sldId="832"/>
            <ac:spMk id="25" creationId="{9C158ECC-6377-4CE9-8C4A-4812BCD604E6}"/>
          </ac:spMkLst>
        </pc:spChg>
        <pc:spChg chg="add mod">
          <ac:chgData name="Roth, Dan" userId="18da4c67-dd89-43a7-9856-8592f867a23c" providerId="ADAL" clId="{2C0671EC-9D91-4E0B-A06A-58A2EE31ABEF}" dt="2019-12-06T06:08:33.656" v="3880" actId="1036"/>
          <ac:spMkLst>
            <pc:docMk/>
            <pc:sldMk cId="3533324032" sldId="832"/>
            <ac:spMk id="26" creationId="{AE1800D7-7168-4721-938D-AEBAB13B3567}"/>
          </ac:spMkLst>
        </pc:spChg>
        <pc:spChg chg="add mod">
          <ac:chgData name="Roth, Dan" userId="18da4c67-dd89-43a7-9856-8592f867a23c" providerId="ADAL" clId="{2C0671EC-9D91-4E0B-A06A-58A2EE31ABEF}" dt="2019-12-06T06:19:30.575" v="4017" actId="1076"/>
          <ac:spMkLst>
            <pc:docMk/>
            <pc:sldMk cId="3533324032" sldId="832"/>
            <ac:spMk id="28" creationId="{DB2E132D-BE48-4E6C-8335-1D622EE9CD40}"/>
          </ac:spMkLst>
        </pc:spChg>
        <pc:spChg chg="add mod">
          <ac:chgData name="Roth, Dan" userId="18da4c67-dd89-43a7-9856-8592f867a23c" providerId="ADAL" clId="{2C0671EC-9D91-4E0B-A06A-58A2EE31ABEF}" dt="2019-12-06T06:22:22.831" v="4161" actId="1036"/>
          <ac:spMkLst>
            <pc:docMk/>
            <pc:sldMk cId="3533324032" sldId="832"/>
            <ac:spMk id="29" creationId="{A7013359-479C-4343-B98E-9689ABD340A6}"/>
          </ac:spMkLst>
        </pc:spChg>
        <pc:picChg chg="add del mod">
          <ac:chgData name="Roth, Dan" userId="18da4c67-dd89-43a7-9856-8592f867a23c" providerId="ADAL" clId="{2C0671EC-9D91-4E0B-A06A-58A2EE31ABEF}" dt="2019-12-06T06:18:55.592" v="3993" actId="478"/>
          <ac:picMkLst>
            <pc:docMk/>
            <pc:sldMk cId="3533324032" sldId="832"/>
            <ac:picMk id="27" creationId="{D07EFCD9-4835-4251-AA44-02FA697BD80F}"/>
          </ac:picMkLst>
        </pc:picChg>
      </pc:sldChg>
      <pc:sldChg chg="add">
        <pc:chgData name="Roth, Dan" userId="18da4c67-dd89-43a7-9856-8592f867a23c" providerId="ADAL" clId="{2C0671EC-9D91-4E0B-A06A-58A2EE31ABEF}" dt="2019-12-05T23:26:54.234" v="2036"/>
        <pc:sldMkLst>
          <pc:docMk/>
          <pc:sldMk cId="4239971961" sldId="835"/>
        </pc:sldMkLst>
      </pc:sldChg>
      <pc:sldChg chg="modSp add">
        <pc:chgData name="Roth, Dan" userId="18da4c67-dd89-43a7-9856-8592f867a23c" providerId="ADAL" clId="{2C0671EC-9D91-4E0B-A06A-58A2EE31ABEF}" dt="2019-12-06T05:57:48.256" v="3342" actId="1037"/>
        <pc:sldMkLst>
          <pc:docMk/>
          <pc:sldMk cId="3834042898" sldId="836"/>
        </pc:sldMkLst>
        <pc:spChg chg="mod">
          <ac:chgData name="Roth, Dan" userId="18da4c67-dd89-43a7-9856-8592f867a23c" providerId="ADAL" clId="{2C0671EC-9D91-4E0B-A06A-58A2EE31ABEF}" dt="2019-12-06T05:57:43.476" v="3304" actId="14100"/>
          <ac:spMkLst>
            <pc:docMk/>
            <pc:sldMk cId="3834042898" sldId="836"/>
            <ac:spMk id="30" creationId="{AC0B167A-2E0F-3E48-9967-CB438C5BD858}"/>
          </ac:spMkLst>
        </pc:spChg>
        <pc:spChg chg="mod">
          <ac:chgData name="Roth, Dan" userId="18da4c67-dd89-43a7-9856-8592f867a23c" providerId="ADAL" clId="{2C0671EC-9D91-4E0B-A06A-58A2EE31ABEF}" dt="2019-12-06T05:57:48.256" v="3342" actId="1037"/>
          <ac:spMkLst>
            <pc:docMk/>
            <pc:sldMk cId="3834042898" sldId="836"/>
            <ac:spMk id="70" creationId="{19F33307-E25B-E94E-9D9B-568F59E940FF}"/>
          </ac:spMkLst>
        </pc:spChg>
        <pc:cxnChg chg="mod">
          <ac:chgData name="Roth, Dan" userId="18da4c67-dd89-43a7-9856-8592f867a23c" providerId="ADAL" clId="{2C0671EC-9D91-4E0B-A06A-58A2EE31ABEF}" dt="2019-12-06T05:57:43.476" v="3304" actId="14100"/>
          <ac:cxnSpMkLst>
            <pc:docMk/>
            <pc:sldMk cId="3834042898" sldId="836"/>
            <ac:cxnSpMk id="51" creationId="{247BC394-B23C-8848-A8E0-D54851EBB091}"/>
          </ac:cxnSpMkLst>
        </pc:cxnChg>
      </pc:sldChg>
      <pc:sldChg chg="add">
        <pc:chgData name="Roth, Dan" userId="18da4c67-dd89-43a7-9856-8592f867a23c" providerId="ADAL" clId="{2C0671EC-9D91-4E0B-A06A-58A2EE31ABEF}" dt="2019-12-05T23:26:54.234" v="2036"/>
        <pc:sldMkLst>
          <pc:docMk/>
          <pc:sldMk cId="1953890501" sldId="837"/>
        </pc:sldMkLst>
      </pc:sldChg>
      <pc:sldChg chg="add">
        <pc:chgData name="Roth, Dan" userId="18da4c67-dd89-43a7-9856-8592f867a23c" providerId="ADAL" clId="{2C0671EC-9D91-4E0B-A06A-58A2EE31ABEF}" dt="2019-12-05T23:26:54.234" v="2036"/>
        <pc:sldMkLst>
          <pc:docMk/>
          <pc:sldMk cId="2299947466" sldId="838"/>
        </pc:sldMkLst>
      </pc:sldChg>
      <pc:sldChg chg="modAnim">
        <pc:chgData name="Roth, Dan" userId="18da4c67-dd89-43a7-9856-8592f867a23c" providerId="ADAL" clId="{2C0671EC-9D91-4E0B-A06A-58A2EE31ABEF}" dt="2019-12-05T22:43:58.182" v="1625"/>
        <pc:sldMkLst>
          <pc:docMk/>
          <pc:sldMk cId="71500761" sldId="857"/>
        </pc:sldMkLst>
      </pc:sldChg>
      <pc:sldChg chg="modSp">
        <pc:chgData name="Roth, Dan" userId="18da4c67-dd89-43a7-9856-8592f867a23c" providerId="ADAL" clId="{2C0671EC-9D91-4E0B-A06A-58A2EE31ABEF}" dt="2019-12-06T05:38:57.165" v="3260" actId="20577"/>
        <pc:sldMkLst>
          <pc:docMk/>
          <pc:sldMk cId="514521299" sldId="860"/>
        </pc:sldMkLst>
        <pc:spChg chg="mod">
          <ac:chgData name="Roth, Dan" userId="18da4c67-dd89-43a7-9856-8592f867a23c" providerId="ADAL" clId="{2C0671EC-9D91-4E0B-A06A-58A2EE31ABEF}" dt="2019-12-06T05:38:57.165" v="3260" actId="20577"/>
          <ac:spMkLst>
            <pc:docMk/>
            <pc:sldMk cId="514521299" sldId="860"/>
            <ac:spMk id="2" creationId="{00000000-0000-0000-0000-000000000000}"/>
          </ac:spMkLst>
        </pc:spChg>
      </pc:sldChg>
      <pc:sldChg chg="modSp">
        <pc:chgData name="Roth, Dan" userId="18da4c67-dd89-43a7-9856-8592f867a23c" providerId="ADAL" clId="{2C0671EC-9D91-4E0B-A06A-58A2EE31ABEF}" dt="2019-12-05T16:55:21.115" v="575" actId="113"/>
        <pc:sldMkLst>
          <pc:docMk/>
          <pc:sldMk cId="2144188295" sldId="1263"/>
        </pc:sldMkLst>
        <pc:spChg chg="mod">
          <ac:chgData name="Roth, Dan" userId="18da4c67-dd89-43a7-9856-8592f867a23c" providerId="ADAL" clId="{2C0671EC-9D91-4E0B-A06A-58A2EE31ABEF}" dt="2019-12-05T16:55:21.115" v="575" actId="113"/>
          <ac:spMkLst>
            <pc:docMk/>
            <pc:sldMk cId="2144188295" sldId="1263"/>
            <ac:spMk id="9" creationId="{9421FAAC-903C-482F-BCF9-A8E83A62A525}"/>
          </ac:spMkLst>
        </pc:spChg>
      </pc:sldChg>
      <pc:sldChg chg="modSp modAnim">
        <pc:chgData name="Roth, Dan" userId="18da4c67-dd89-43a7-9856-8592f867a23c" providerId="ADAL" clId="{2C0671EC-9D91-4E0B-A06A-58A2EE31ABEF}" dt="2019-12-06T13:48:57.451" v="5433" actId="6549"/>
        <pc:sldMkLst>
          <pc:docMk/>
          <pc:sldMk cId="1717805384" sldId="1266"/>
        </pc:sldMkLst>
        <pc:spChg chg="mod">
          <ac:chgData name="Roth, Dan" userId="18da4c67-dd89-43a7-9856-8592f867a23c" providerId="ADAL" clId="{2C0671EC-9D91-4E0B-A06A-58A2EE31ABEF}" dt="2019-12-06T13:48:19.611" v="5405" actId="6549"/>
          <ac:spMkLst>
            <pc:docMk/>
            <pc:sldMk cId="1717805384" sldId="1266"/>
            <ac:spMk id="2" creationId="{00000000-0000-0000-0000-000000000000}"/>
          </ac:spMkLst>
        </pc:spChg>
        <pc:spChg chg="mod">
          <ac:chgData name="Roth, Dan" userId="18da4c67-dd89-43a7-9856-8592f867a23c" providerId="ADAL" clId="{2C0671EC-9D91-4E0B-A06A-58A2EE31ABEF}" dt="2019-12-06T13:48:57.451" v="5433" actId="6549"/>
          <ac:spMkLst>
            <pc:docMk/>
            <pc:sldMk cId="1717805384" sldId="1266"/>
            <ac:spMk id="3" creationId="{00000000-0000-0000-0000-000000000000}"/>
          </ac:spMkLst>
        </pc:spChg>
        <pc:spChg chg="mod">
          <ac:chgData name="Roth, Dan" userId="18da4c67-dd89-43a7-9856-8592f867a23c" providerId="ADAL" clId="{2C0671EC-9D91-4E0B-A06A-58A2EE31ABEF}" dt="2019-12-05T23:00:25.718" v="2011" actId="1076"/>
          <ac:spMkLst>
            <pc:docMk/>
            <pc:sldMk cId="1717805384" sldId="1266"/>
            <ac:spMk id="10" creationId="{47FAA58F-87A0-45E8-90DA-145DC1C85C7E}"/>
          </ac:spMkLst>
        </pc:spChg>
      </pc:sldChg>
      <pc:sldChg chg="modAnim">
        <pc:chgData name="Roth, Dan" userId="18da4c67-dd89-43a7-9856-8592f867a23c" providerId="ADAL" clId="{2C0671EC-9D91-4E0B-A06A-58A2EE31ABEF}" dt="2019-12-05T22:51:05.275" v="1638"/>
        <pc:sldMkLst>
          <pc:docMk/>
          <pc:sldMk cId="2527546393" sldId="1269"/>
        </pc:sldMkLst>
      </pc:sldChg>
      <pc:sldChg chg="modNotesTx">
        <pc:chgData name="Roth, Dan" userId="18da4c67-dd89-43a7-9856-8592f867a23c" providerId="ADAL" clId="{2C0671EC-9D91-4E0B-A06A-58A2EE31ABEF}" dt="2019-12-06T03:57:46.070" v="2736" actId="20577"/>
        <pc:sldMkLst>
          <pc:docMk/>
          <pc:sldMk cId="1434781963" sldId="1271"/>
        </pc:sldMkLst>
      </pc:sldChg>
      <pc:sldChg chg="addSp delSp modSp modAnim">
        <pc:chgData name="Roth, Dan" userId="18da4c67-dd89-43a7-9856-8592f867a23c" providerId="ADAL" clId="{2C0671EC-9D91-4E0B-A06A-58A2EE31ABEF}" dt="2019-12-06T04:05:46.657" v="2878" actId="1036"/>
        <pc:sldMkLst>
          <pc:docMk/>
          <pc:sldMk cId="1685955748" sldId="1272"/>
        </pc:sldMkLst>
        <pc:spChg chg="mod">
          <ac:chgData name="Roth, Dan" userId="18da4c67-dd89-43a7-9856-8592f867a23c" providerId="ADAL" clId="{2C0671EC-9D91-4E0B-A06A-58A2EE31ABEF}" dt="2019-12-06T04:02:49.504" v="2778" actId="20577"/>
          <ac:spMkLst>
            <pc:docMk/>
            <pc:sldMk cId="1685955748" sldId="1272"/>
            <ac:spMk id="3" creationId="{77A72FCE-525F-4150-80D3-EFA8F449A2A6}"/>
          </ac:spMkLst>
        </pc:spChg>
        <pc:picChg chg="add mod">
          <ac:chgData name="Roth, Dan" userId="18da4c67-dd89-43a7-9856-8592f867a23c" providerId="ADAL" clId="{2C0671EC-9D91-4E0B-A06A-58A2EE31ABEF}" dt="2019-12-06T03:59:15.315" v="2739" actId="1076"/>
          <ac:picMkLst>
            <pc:docMk/>
            <pc:sldMk cId="1685955748" sldId="1272"/>
            <ac:picMk id="5" creationId="{32D43388-9407-4692-BA8C-6644598BD34C}"/>
          </ac:picMkLst>
        </pc:picChg>
        <pc:picChg chg="add del">
          <ac:chgData name="Roth, Dan" userId="18da4c67-dd89-43a7-9856-8592f867a23c" providerId="ADAL" clId="{2C0671EC-9D91-4E0B-A06A-58A2EE31ABEF}" dt="2019-12-06T03:59:47.496" v="2763"/>
          <ac:picMkLst>
            <pc:docMk/>
            <pc:sldMk cId="1685955748" sldId="1272"/>
            <ac:picMk id="6" creationId="{0CE72CD6-6E87-47BD-97CA-AA4D7E1694AA}"/>
          </ac:picMkLst>
        </pc:picChg>
        <pc:picChg chg="add del">
          <ac:chgData name="Roth, Dan" userId="18da4c67-dd89-43a7-9856-8592f867a23c" providerId="ADAL" clId="{2C0671EC-9D91-4E0B-A06A-58A2EE31ABEF}" dt="2019-12-06T03:59:47.046" v="2762"/>
          <ac:picMkLst>
            <pc:docMk/>
            <pc:sldMk cId="1685955748" sldId="1272"/>
            <ac:picMk id="7" creationId="{0EF9D7B5-5904-4110-801A-C18992AB60D7}"/>
          </ac:picMkLst>
        </pc:picChg>
        <pc:picChg chg="add del">
          <ac:chgData name="Roth, Dan" userId="18da4c67-dd89-43a7-9856-8592f867a23c" providerId="ADAL" clId="{2C0671EC-9D91-4E0B-A06A-58A2EE31ABEF}" dt="2019-12-06T03:59:46.583" v="2761"/>
          <ac:picMkLst>
            <pc:docMk/>
            <pc:sldMk cId="1685955748" sldId="1272"/>
            <ac:picMk id="8" creationId="{1A762014-B1FB-478D-9417-C59E5FD6B356}"/>
          </ac:picMkLst>
        </pc:picChg>
        <pc:cxnChg chg="add mod">
          <ac:chgData name="Roth, Dan" userId="18da4c67-dd89-43a7-9856-8592f867a23c" providerId="ADAL" clId="{2C0671EC-9D91-4E0B-A06A-58A2EE31ABEF}" dt="2019-12-06T04:05:46.657" v="2878" actId="1036"/>
          <ac:cxnSpMkLst>
            <pc:docMk/>
            <pc:sldMk cId="1685955748" sldId="1272"/>
            <ac:cxnSpMk id="9" creationId="{1CBE0D73-4462-4E40-984A-3593D03FA7AB}"/>
          </ac:cxnSpMkLst>
        </pc:cxnChg>
      </pc:sldChg>
      <pc:sldChg chg="modSp ord">
        <pc:chgData name="Roth, Dan" userId="18da4c67-dd89-43a7-9856-8592f867a23c" providerId="ADAL" clId="{2C0671EC-9D91-4E0B-A06A-58A2EE31ABEF}" dt="2019-12-18T17:33:45.274" v="5823" actId="20577"/>
        <pc:sldMkLst>
          <pc:docMk/>
          <pc:sldMk cId="819782201" sldId="1273"/>
        </pc:sldMkLst>
        <pc:spChg chg="mod">
          <ac:chgData name="Roth, Dan" userId="18da4c67-dd89-43a7-9856-8592f867a23c" providerId="ADAL" clId="{2C0671EC-9D91-4E0B-A06A-58A2EE31ABEF}" dt="2019-12-18T17:33:45.274" v="5823" actId="20577"/>
          <ac:spMkLst>
            <pc:docMk/>
            <pc:sldMk cId="819782201" sldId="1273"/>
            <ac:spMk id="24" creationId="{687C43B7-A106-4249-BFB5-19F1D14D28E2}"/>
          </ac:spMkLst>
        </pc:spChg>
        <pc:spChg chg="mod">
          <ac:chgData name="Roth, Dan" userId="18da4c67-dd89-43a7-9856-8592f867a23c" providerId="ADAL" clId="{2C0671EC-9D91-4E0B-A06A-58A2EE31ABEF}" dt="2019-12-05T21:52:57.707" v="1297" actId="20577"/>
          <ac:spMkLst>
            <pc:docMk/>
            <pc:sldMk cId="819782201" sldId="1273"/>
            <ac:spMk id="27" creationId="{73991377-A8BB-451C-BBF1-5CDA57EB17C3}"/>
          </ac:spMkLst>
        </pc:spChg>
        <pc:spChg chg="mod">
          <ac:chgData name="Roth, Dan" userId="18da4c67-dd89-43a7-9856-8592f867a23c" providerId="ADAL" clId="{2C0671EC-9D91-4E0B-A06A-58A2EE31ABEF}" dt="2019-12-06T04:13:45.812" v="2949" actId="14100"/>
          <ac:spMkLst>
            <pc:docMk/>
            <pc:sldMk cId="819782201" sldId="1273"/>
            <ac:spMk id="61456" creationId="{00000000-0000-0000-0000-000000000000}"/>
          </ac:spMkLst>
        </pc:spChg>
        <pc:grpChg chg="mod">
          <ac:chgData name="Roth, Dan" userId="18da4c67-dd89-43a7-9856-8592f867a23c" providerId="ADAL" clId="{2C0671EC-9D91-4E0B-A06A-58A2EE31ABEF}" dt="2019-12-06T04:13:45.812" v="2949" actId="14100"/>
          <ac:grpSpMkLst>
            <pc:docMk/>
            <pc:sldMk cId="819782201" sldId="1273"/>
            <ac:grpSpMk id="754717" creationId="{00000000-0000-0000-0000-000000000000}"/>
          </ac:grpSpMkLst>
        </pc:grpChg>
      </pc:sldChg>
      <pc:sldChg chg="modSp">
        <pc:chgData name="Roth, Dan" userId="18da4c67-dd89-43a7-9856-8592f867a23c" providerId="ADAL" clId="{2C0671EC-9D91-4E0B-A06A-58A2EE31ABEF}" dt="2019-12-06T04:07:54.295" v="2887" actId="20577"/>
        <pc:sldMkLst>
          <pc:docMk/>
          <pc:sldMk cId="2482316728" sldId="1274"/>
        </pc:sldMkLst>
        <pc:spChg chg="mod">
          <ac:chgData name="Roth, Dan" userId="18da4c67-dd89-43a7-9856-8592f867a23c" providerId="ADAL" clId="{2C0671EC-9D91-4E0B-A06A-58A2EE31ABEF}" dt="2019-12-06T04:07:54.295" v="2887" actId="20577"/>
          <ac:spMkLst>
            <pc:docMk/>
            <pc:sldMk cId="2482316728" sldId="1274"/>
            <ac:spMk id="3" creationId="{00000000-0000-0000-0000-000000000000}"/>
          </ac:spMkLst>
        </pc:spChg>
      </pc:sldChg>
      <pc:sldChg chg="addSp modSp modAnim">
        <pc:chgData name="Roth, Dan" userId="18da4c67-dd89-43a7-9856-8592f867a23c" providerId="ADAL" clId="{2C0671EC-9D91-4E0B-A06A-58A2EE31ABEF}" dt="2019-12-06T07:19:43.226" v="5249"/>
        <pc:sldMkLst>
          <pc:docMk/>
          <pc:sldMk cId="1956819189" sldId="1276"/>
        </pc:sldMkLst>
        <pc:spChg chg="mod">
          <ac:chgData name="Roth, Dan" userId="18da4c67-dd89-43a7-9856-8592f867a23c" providerId="ADAL" clId="{2C0671EC-9D91-4E0B-A06A-58A2EE31ABEF}" dt="2019-12-06T07:19:32.483" v="5248" actId="6549"/>
          <ac:spMkLst>
            <pc:docMk/>
            <pc:sldMk cId="1956819189" sldId="1276"/>
            <ac:spMk id="3" creationId="{9D97316F-6B52-439C-9D56-2F01771FC364}"/>
          </ac:spMkLst>
        </pc:spChg>
        <pc:spChg chg="mod">
          <ac:chgData name="Roth, Dan" userId="18da4c67-dd89-43a7-9856-8592f867a23c" providerId="ADAL" clId="{2C0671EC-9D91-4E0B-A06A-58A2EE31ABEF}" dt="2019-12-05T21:40:20.896" v="881" actId="1076"/>
          <ac:spMkLst>
            <pc:docMk/>
            <pc:sldMk cId="1956819189" sldId="1276"/>
            <ac:spMk id="6" creationId="{FE5A9FF2-893A-4B16-B0A5-A2D26400EF83}"/>
          </ac:spMkLst>
        </pc:spChg>
        <pc:spChg chg="add mod">
          <ac:chgData name="Roth, Dan" userId="18da4c67-dd89-43a7-9856-8592f867a23c" providerId="ADAL" clId="{2C0671EC-9D91-4E0B-A06A-58A2EE31ABEF}" dt="2019-12-05T21:43:55.661" v="1030" actId="1076"/>
          <ac:spMkLst>
            <pc:docMk/>
            <pc:sldMk cId="1956819189" sldId="1276"/>
            <ac:spMk id="7" creationId="{7D9E541E-28FB-4D64-B273-74D8A7D26458}"/>
          </ac:spMkLst>
        </pc:spChg>
        <pc:picChg chg="mod">
          <ac:chgData name="Roth, Dan" userId="18da4c67-dd89-43a7-9856-8592f867a23c" providerId="ADAL" clId="{2C0671EC-9D91-4E0B-A06A-58A2EE31ABEF}" dt="2019-12-05T21:40:06.140" v="880" actId="14100"/>
          <ac:picMkLst>
            <pc:docMk/>
            <pc:sldMk cId="1956819189" sldId="1276"/>
            <ac:picMk id="5" creationId="{A2241010-A948-48B8-AAAB-22C598800B91}"/>
          </ac:picMkLst>
        </pc:picChg>
      </pc:sldChg>
      <pc:sldChg chg="modSp ord">
        <pc:chgData name="Roth, Dan" userId="18da4c67-dd89-43a7-9856-8592f867a23c" providerId="ADAL" clId="{2C0671EC-9D91-4E0B-A06A-58A2EE31ABEF}" dt="2019-12-06T04:30:44.306" v="3121"/>
        <pc:sldMkLst>
          <pc:docMk/>
          <pc:sldMk cId="1951640376" sldId="1277"/>
        </pc:sldMkLst>
        <pc:spChg chg="mod">
          <ac:chgData name="Roth, Dan" userId="18da4c67-dd89-43a7-9856-8592f867a23c" providerId="ADAL" clId="{2C0671EC-9D91-4E0B-A06A-58A2EE31ABEF}" dt="2019-12-06T04:23:58.348" v="3008" actId="5793"/>
          <ac:spMkLst>
            <pc:docMk/>
            <pc:sldMk cId="1951640376" sldId="1277"/>
            <ac:spMk id="3" creationId="{00000000-0000-0000-0000-000000000000}"/>
          </ac:spMkLst>
        </pc:spChg>
      </pc:sldChg>
      <pc:sldChg chg="modSp">
        <pc:chgData name="Roth, Dan" userId="18da4c67-dd89-43a7-9856-8592f867a23c" providerId="ADAL" clId="{2C0671EC-9D91-4E0B-A06A-58A2EE31ABEF}" dt="2019-12-06T06:31:14.815" v="4518" actId="554"/>
        <pc:sldMkLst>
          <pc:docMk/>
          <pc:sldMk cId="1285764961" sldId="1283"/>
        </pc:sldMkLst>
        <pc:picChg chg="mod">
          <ac:chgData name="Roth, Dan" userId="18da4c67-dd89-43a7-9856-8592f867a23c" providerId="ADAL" clId="{2C0671EC-9D91-4E0B-A06A-58A2EE31ABEF}" dt="2019-12-06T06:31:14.815" v="4518" actId="554"/>
          <ac:picMkLst>
            <pc:docMk/>
            <pc:sldMk cId="1285764961" sldId="1283"/>
            <ac:picMk id="5" creationId="{84A85705-15E1-4CBD-B10C-1F99F60257FF}"/>
          </ac:picMkLst>
        </pc:picChg>
        <pc:picChg chg="mod">
          <ac:chgData name="Roth, Dan" userId="18da4c67-dd89-43a7-9856-8592f867a23c" providerId="ADAL" clId="{2C0671EC-9D91-4E0B-A06A-58A2EE31ABEF}" dt="2019-12-06T06:31:14.815" v="4518" actId="554"/>
          <ac:picMkLst>
            <pc:docMk/>
            <pc:sldMk cId="1285764961" sldId="1283"/>
            <ac:picMk id="6" creationId="{A1D1B728-9452-4C61-BD55-30D541CF3DCC}"/>
          </ac:picMkLst>
        </pc:picChg>
      </pc:sldChg>
      <pc:sldChg chg="del">
        <pc:chgData name="Roth, Dan" userId="18da4c67-dd89-43a7-9856-8592f867a23c" providerId="ADAL" clId="{2C0671EC-9D91-4E0B-A06A-58A2EE31ABEF}" dt="2019-12-05T22:36:45.740" v="1620" actId="47"/>
        <pc:sldMkLst>
          <pc:docMk/>
          <pc:sldMk cId="4236429995" sldId="1284"/>
        </pc:sldMkLst>
      </pc:sldChg>
      <pc:sldChg chg="addSp delSp modSp ord delAnim modAnim">
        <pc:chgData name="Roth, Dan" userId="18da4c67-dd89-43a7-9856-8592f867a23c" providerId="ADAL" clId="{2C0671EC-9D91-4E0B-A06A-58A2EE31ABEF}" dt="2019-12-06T13:57:25.622" v="5570" actId="1035"/>
        <pc:sldMkLst>
          <pc:docMk/>
          <pc:sldMk cId="3135463179" sldId="1291"/>
        </pc:sldMkLst>
        <pc:spChg chg="mod">
          <ac:chgData name="Roth, Dan" userId="18da4c67-dd89-43a7-9856-8592f867a23c" providerId="ADAL" clId="{2C0671EC-9D91-4E0B-A06A-58A2EE31ABEF}" dt="2019-12-06T06:24:23.782" v="4187" actId="20577"/>
          <ac:spMkLst>
            <pc:docMk/>
            <pc:sldMk cId="3135463179" sldId="1291"/>
            <ac:spMk id="2" creationId="{B962084F-57A8-4C86-B8E3-01A17A35B1CC}"/>
          </ac:spMkLst>
        </pc:spChg>
        <pc:spChg chg="mod">
          <ac:chgData name="Roth, Dan" userId="18da4c67-dd89-43a7-9856-8592f867a23c" providerId="ADAL" clId="{2C0671EC-9D91-4E0B-A06A-58A2EE31ABEF}" dt="2019-12-06T06:37:56.267" v="4825" actId="14100"/>
          <ac:spMkLst>
            <pc:docMk/>
            <pc:sldMk cId="3135463179" sldId="1291"/>
            <ac:spMk id="3" creationId="{9D97316F-6B52-439C-9D56-2F01771FC364}"/>
          </ac:spMkLst>
        </pc:spChg>
        <pc:spChg chg="add del">
          <ac:chgData name="Roth, Dan" userId="18da4c67-dd89-43a7-9856-8592f867a23c" providerId="ADAL" clId="{2C0671EC-9D91-4E0B-A06A-58A2EE31ABEF}" dt="2019-12-06T06:27:58.021" v="4394" actId="478"/>
          <ac:spMkLst>
            <pc:docMk/>
            <pc:sldMk cId="3135463179" sldId="1291"/>
            <ac:spMk id="6" creationId="{D197B787-28B7-4832-BAEE-4DCC7F13FD9C}"/>
          </ac:spMkLst>
        </pc:spChg>
        <pc:spChg chg="add mod">
          <ac:chgData name="Roth, Dan" userId="18da4c67-dd89-43a7-9856-8592f867a23c" providerId="ADAL" clId="{2C0671EC-9D91-4E0B-A06A-58A2EE31ABEF}" dt="2019-12-06T06:28:06.089" v="4396" actId="1076"/>
          <ac:spMkLst>
            <pc:docMk/>
            <pc:sldMk cId="3135463179" sldId="1291"/>
            <ac:spMk id="9" creationId="{191AAB67-A119-431A-B2DC-208BD70ECE75}"/>
          </ac:spMkLst>
        </pc:spChg>
        <pc:spChg chg="add mod">
          <ac:chgData name="Roth, Dan" userId="18da4c67-dd89-43a7-9856-8592f867a23c" providerId="ADAL" clId="{2C0671EC-9D91-4E0B-A06A-58A2EE31ABEF}" dt="2019-12-06T13:57:25.622" v="5570" actId="1035"/>
          <ac:spMkLst>
            <pc:docMk/>
            <pc:sldMk cId="3135463179" sldId="1291"/>
            <ac:spMk id="10" creationId="{00A42113-031B-429A-8AEB-4D657F78BEB3}"/>
          </ac:spMkLst>
        </pc:spChg>
        <pc:spChg chg="add mod">
          <ac:chgData name="Roth, Dan" userId="18da4c67-dd89-43a7-9856-8592f867a23c" providerId="ADAL" clId="{2C0671EC-9D91-4E0B-A06A-58A2EE31ABEF}" dt="2019-12-06T13:57:25.622" v="5570" actId="1035"/>
          <ac:spMkLst>
            <pc:docMk/>
            <pc:sldMk cId="3135463179" sldId="1291"/>
            <ac:spMk id="11" creationId="{5223C905-26DB-4262-B46A-8A02BDC4CA37}"/>
          </ac:spMkLst>
        </pc:spChg>
        <pc:spChg chg="add mod">
          <ac:chgData name="Roth, Dan" userId="18da4c67-dd89-43a7-9856-8592f867a23c" providerId="ADAL" clId="{2C0671EC-9D91-4E0B-A06A-58A2EE31ABEF}" dt="2019-12-06T06:37:12.391" v="4822" actId="6549"/>
          <ac:spMkLst>
            <pc:docMk/>
            <pc:sldMk cId="3135463179" sldId="1291"/>
            <ac:spMk id="12" creationId="{63AF2AA5-EAF2-44C8-B55D-D6C8D30F9C90}"/>
          </ac:spMkLst>
        </pc:spChg>
        <pc:spChg chg="add mod ord">
          <ac:chgData name="Roth, Dan" userId="18da4c67-dd89-43a7-9856-8592f867a23c" providerId="ADAL" clId="{2C0671EC-9D91-4E0B-A06A-58A2EE31ABEF}" dt="2019-12-06T06:38:31.811" v="4830" actId="167"/>
          <ac:spMkLst>
            <pc:docMk/>
            <pc:sldMk cId="3135463179" sldId="1291"/>
            <ac:spMk id="13" creationId="{A5106718-BB4C-4EFA-8B5D-94EA116F0F4F}"/>
          </ac:spMkLst>
        </pc:spChg>
        <pc:picChg chg="mod">
          <ac:chgData name="Roth, Dan" userId="18da4c67-dd89-43a7-9856-8592f867a23c" providerId="ADAL" clId="{2C0671EC-9D91-4E0B-A06A-58A2EE31ABEF}" dt="2019-12-06T06:26:37.243" v="4244" actId="1076"/>
          <ac:picMkLst>
            <pc:docMk/>
            <pc:sldMk cId="3135463179" sldId="1291"/>
            <ac:picMk id="5" creationId="{A2241010-A948-48B8-AAAB-22C598800B91}"/>
          </ac:picMkLst>
        </pc:picChg>
        <pc:picChg chg="add mod">
          <ac:chgData name="Roth, Dan" userId="18da4c67-dd89-43a7-9856-8592f867a23c" providerId="ADAL" clId="{2C0671EC-9D91-4E0B-A06A-58A2EE31ABEF}" dt="2019-12-06T13:57:07.225" v="5567" actId="554"/>
          <ac:picMkLst>
            <pc:docMk/>
            <pc:sldMk cId="3135463179" sldId="1291"/>
            <ac:picMk id="7" creationId="{E60C86A6-B1D7-42DF-A30D-C5FD810B7A50}"/>
          </ac:picMkLst>
        </pc:picChg>
        <pc:picChg chg="add mod">
          <ac:chgData name="Roth, Dan" userId="18da4c67-dd89-43a7-9856-8592f867a23c" providerId="ADAL" clId="{2C0671EC-9D91-4E0B-A06A-58A2EE31ABEF}" dt="2019-12-06T13:57:07.225" v="5567" actId="554"/>
          <ac:picMkLst>
            <pc:docMk/>
            <pc:sldMk cId="3135463179" sldId="1291"/>
            <ac:picMk id="8" creationId="{4BFB9FD7-C9D0-4EF4-B6A5-7B75AD08966E}"/>
          </ac:picMkLst>
        </pc:picChg>
      </pc:sldChg>
      <pc:sldChg chg="del">
        <pc:chgData name="Roth, Dan" userId="18da4c67-dd89-43a7-9856-8592f867a23c" providerId="ADAL" clId="{2C0671EC-9D91-4E0B-A06A-58A2EE31ABEF}" dt="2019-12-06T04:56:14.446" v="3231" actId="2696"/>
        <pc:sldMkLst>
          <pc:docMk/>
          <pc:sldMk cId="923125021" sldId="1400"/>
        </pc:sldMkLst>
      </pc:sldChg>
      <pc:sldChg chg="add">
        <pc:chgData name="Roth, Dan" userId="18da4c67-dd89-43a7-9856-8592f867a23c" providerId="ADAL" clId="{2C0671EC-9D91-4E0B-A06A-58A2EE31ABEF}" dt="2019-12-06T04:56:21.853" v="3232"/>
        <pc:sldMkLst>
          <pc:docMk/>
          <pc:sldMk cId="2143679928" sldId="1400"/>
        </pc:sldMkLst>
      </pc:sldChg>
      <pc:sldChg chg="del">
        <pc:chgData name="Roth, Dan" userId="18da4c67-dd89-43a7-9856-8592f867a23c" providerId="ADAL" clId="{2C0671EC-9D91-4E0B-A06A-58A2EE31ABEF}" dt="2019-12-05T22:11:19.897" v="1487" actId="47"/>
        <pc:sldMkLst>
          <pc:docMk/>
          <pc:sldMk cId="3026417490" sldId="1401"/>
        </pc:sldMkLst>
      </pc:sldChg>
      <pc:sldChg chg="add">
        <pc:chgData name="Roth, Dan" userId="18da4c67-dd89-43a7-9856-8592f867a23c" providerId="ADAL" clId="{2C0671EC-9D91-4E0B-A06A-58A2EE31ABEF}" dt="2019-12-06T06:40:35.041" v="4841"/>
        <pc:sldMkLst>
          <pc:docMk/>
          <pc:sldMk cId="2421096757" sldId="1402"/>
        </pc:sldMkLst>
      </pc:sldChg>
      <pc:sldChg chg="modSp del ord modAnim">
        <pc:chgData name="Roth, Dan" userId="18da4c67-dd89-43a7-9856-8592f867a23c" providerId="ADAL" clId="{2C0671EC-9D91-4E0B-A06A-58A2EE31ABEF}" dt="2019-12-06T06:40:26.169" v="4840" actId="2696"/>
        <pc:sldMkLst>
          <pc:docMk/>
          <pc:sldMk cId="3635769924" sldId="1402"/>
        </pc:sldMkLst>
        <pc:spChg chg="mod">
          <ac:chgData name="Roth, Dan" userId="18da4c67-dd89-43a7-9856-8592f867a23c" providerId="ADAL" clId="{2C0671EC-9D91-4E0B-A06A-58A2EE31ABEF}" dt="2019-12-05T23:38:21.327" v="2368" actId="6549"/>
          <ac:spMkLst>
            <pc:docMk/>
            <pc:sldMk cId="3635769924" sldId="1402"/>
            <ac:spMk id="2" creationId="{F69850EB-924D-40F2-AB7F-840831AE4CEC}"/>
          </ac:spMkLst>
        </pc:spChg>
        <pc:spChg chg="mod">
          <ac:chgData name="Roth, Dan" userId="18da4c67-dd89-43a7-9856-8592f867a23c" providerId="ADAL" clId="{2C0671EC-9D91-4E0B-A06A-58A2EE31ABEF}" dt="2019-12-05T23:39:24.444" v="2416" actId="6549"/>
          <ac:spMkLst>
            <pc:docMk/>
            <pc:sldMk cId="3635769924" sldId="1402"/>
            <ac:spMk id="3" creationId="{81D9A304-90FE-4779-83AC-56E4550BC0FC}"/>
          </ac:spMkLst>
        </pc:spChg>
      </pc:sldChg>
      <pc:sldChg chg="del">
        <pc:chgData name="Roth, Dan" userId="18da4c67-dd89-43a7-9856-8592f867a23c" providerId="ADAL" clId="{2C0671EC-9D91-4E0B-A06A-58A2EE31ABEF}" dt="2019-12-05T23:02:08.788" v="2012" actId="2696"/>
        <pc:sldMkLst>
          <pc:docMk/>
          <pc:sldMk cId="558400769" sldId="1404"/>
        </pc:sldMkLst>
      </pc:sldChg>
      <pc:sldChg chg="modSp add ord">
        <pc:chgData name="Roth, Dan" userId="18da4c67-dd89-43a7-9856-8592f867a23c" providerId="ADAL" clId="{2C0671EC-9D91-4E0B-A06A-58A2EE31ABEF}" dt="2019-12-06T06:44:08.058" v="4902" actId="313"/>
        <pc:sldMkLst>
          <pc:docMk/>
          <pc:sldMk cId="1817554850" sldId="1404"/>
        </pc:sldMkLst>
        <pc:spChg chg="mod">
          <ac:chgData name="Roth, Dan" userId="18da4c67-dd89-43a7-9856-8592f867a23c" providerId="ADAL" clId="{2C0671EC-9D91-4E0B-A06A-58A2EE31ABEF}" dt="2019-12-06T06:43:22.218" v="4886" actId="20577"/>
          <ac:spMkLst>
            <pc:docMk/>
            <pc:sldMk cId="1817554850" sldId="1404"/>
            <ac:spMk id="2" creationId="{684932F5-6258-4598-9787-617116AC08F8}"/>
          </ac:spMkLst>
        </pc:spChg>
        <pc:spChg chg="mod">
          <ac:chgData name="Roth, Dan" userId="18da4c67-dd89-43a7-9856-8592f867a23c" providerId="ADAL" clId="{2C0671EC-9D91-4E0B-A06A-58A2EE31ABEF}" dt="2019-12-06T06:44:08.058" v="4902" actId="313"/>
          <ac:spMkLst>
            <pc:docMk/>
            <pc:sldMk cId="1817554850" sldId="1404"/>
            <ac:spMk id="4" creationId="{1B9E5602-F6C8-4BF6-9FD5-A6DD0F90DC72}"/>
          </ac:spMkLst>
        </pc:spChg>
      </pc:sldChg>
      <pc:sldChg chg="add">
        <pc:chgData name="Roth, Dan" userId="18da4c67-dd89-43a7-9856-8592f867a23c" providerId="ADAL" clId="{2C0671EC-9D91-4E0B-A06A-58A2EE31ABEF}" dt="2019-12-06T04:21:04.185" v="3003"/>
        <pc:sldMkLst>
          <pc:docMk/>
          <pc:sldMk cId="1066942996" sldId="1405"/>
        </pc:sldMkLst>
      </pc:sldChg>
      <pc:sldChg chg="del modTransition">
        <pc:chgData name="Roth, Dan" userId="18da4c67-dd89-43a7-9856-8592f867a23c" providerId="ADAL" clId="{2C0671EC-9D91-4E0B-A06A-58A2EE31ABEF}" dt="2019-12-06T04:20:53.956" v="3002" actId="2696"/>
        <pc:sldMkLst>
          <pc:docMk/>
          <pc:sldMk cId="3942757365" sldId="1405"/>
        </pc:sldMkLst>
      </pc:sldChg>
      <pc:sldChg chg="addSp modSp modAnim">
        <pc:chgData name="Roth, Dan" userId="18da4c67-dd89-43a7-9856-8592f867a23c" providerId="ADAL" clId="{2C0671EC-9D91-4E0B-A06A-58A2EE31ABEF}" dt="2019-12-06T04:10:04.211" v="2928" actId="20577"/>
        <pc:sldMkLst>
          <pc:docMk/>
          <pc:sldMk cId="568115708" sldId="1406"/>
        </pc:sldMkLst>
        <pc:spChg chg="mod">
          <ac:chgData name="Roth, Dan" userId="18da4c67-dd89-43a7-9856-8592f867a23c" providerId="ADAL" clId="{2C0671EC-9D91-4E0B-A06A-58A2EE31ABEF}" dt="2019-12-05T21:11:44.734" v="706" actId="20577"/>
          <ac:spMkLst>
            <pc:docMk/>
            <pc:sldMk cId="568115708" sldId="1406"/>
            <ac:spMk id="3" creationId="{27FBF72F-7B58-4769-B5EF-E898653ACE43}"/>
          </ac:spMkLst>
        </pc:spChg>
        <pc:spChg chg="mod">
          <ac:chgData name="Roth, Dan" userId="18da4c67-dd89-43a7-9856-8592f867a23c" providerId="ADAL" clId="{2C0671EC-9D91-4E0B-A06A-58A2EE31ABEF}" dt="2019-12-06T04:10:04.211" v="2928" actId="20577"/>
          <ac:spMkLst>
            <pc:docMk/>
            <pc:sldMk cId="568115708" sldId="1406"/>
            <ac:spMk id="6" creationId="{023FB418-9198-4701-A311-518902F1E8E1}"/>
          </ac:spMkLst>
        </pc:spChg>
        <pc:spChg chg="add mod">
          <ac:chgData name="Roth, Dan" userId="18da4c67-dd89-43a7-9856-8592f867a23c" providerId="ADAL" clId="{2C0671EC-9D91-4E0B-A06A-58A2EE31ABEF}" dt="2019-12-05T21:37:12.367" v="870" actId="408"/>
          <ac:spMkLst>
            <pc:docMk/>
            <pc:sldMk cId="568115708" sldId="1406"/>
            <ac:spMk id="10" creationId="{C35ACE2F-5E97-4EE7-B56A-7C06F78F012B}"/>
          </ac:spMkLst>
        </pc:spChg>
        <pc:picChg chg="mod">
          <ac:chgData name="Roth, Dan" userId="18da4c67-dd89-43a7-9856-8592f867a23c" providerId="ADAL" clId="{2C0671EC-9D91-4E0B-A06A-58A2EE31ABEF}" dt="2019-12-05T21:37:12.367" v="870" actId="408"/>
          <ac:picMkLst>
            <pc:docMk/>
            <pc:sldMk cId="568115708" sldId="1406"/>
            <ac:picMk id="7" creationId="{3389A7C3-F599-46AA-A1DB-7029568788A7}"/>
          </ac:picMkLst>
        </pc:picChg>
        <pc:picChg chg="mod">
          <ac:chgData name="Roth, Dan" userId="18da4c67-dd89-43a7-9856-8592f867a23c" providerId="ADAL" clId="{2C0671EC-9D91-4E0B-A06A-58A2EE31ABEF}" dt="2019-12-05T21:37:12.367" v="870" actId="408"/>
          <ac:picMkLst>
            <pc:docMk/>
            <pc:sldMk cId="568115708" sldId="1406"/>
            <ac:picMk id="27" creationId="{0CDADACE-264C-4BCC-A248-6050BEF49C22}"/>
          </ac:picMkLst>
        </pc:picChg>
      </pc:sldChg>
      <pc:sldChg chg="addSp modSp add del modAnim">
        <pc:chgData name="Roth, Dan" userId="18da4c67-dd89-43a7-9856-8592f867a23c" providerId="ADAL" clId="{2C0671EC-9D91-4E0B-A06A-58A2EE31ABEF}" dt="2019-12-06T07:21:06.589" v="5252" actId="47"/>
        <pc:sldMkLst>
          <pc:docMk/>
          <pc:sldMk cId="545923697" sldId="1407"/>
        </pc:sldMkLst>
        <pc:cxnChg chg="add mod">
          <ac:chgData name="Roth, Dan" userId="18da4c67-dd89-43a7-9856-8592f867a23c" providerId="ADAL" clId="{2C0671EC-9D91-4E0B-A06A-58A2EE31ABEF}" dt="2019-12-05T22:11:10.942" v="1486" actId="1035"/>
          <ac:cxnSpMkLst>
            <pc:docMk/>
            <pc:sldMk cId="545923697" sldId="1407"/>
            <ac:cxnSpMk id="8" creationId="{2491638A-4C0B-4FB2-9E94-06DFD6AE3B64}"/>
          </ac:cxnSpMkLst>
        </pc:cxnChg>
      </pc:sldChg>
      <pc:sldChg chg="addSp delSp modSp add del modAnim">
        <pc:chgData name="Roth, Dan" userId="18da4c67-dd89-43a7-9856-8592f867a23c" providerId="ADAL" clId="{2C0671EC-9D91-4E0B-A06A-58A2EE31ABEF}" dt="2019-12-06T07:23:23.809" v="5259" actId="47"/>
        <pc:sldMkLst>
          <pc:docMk/>
          <pc:sldMk cId="3468503158" sldId="1408"/>
        </pc:sldMkLst>
        <pc:spChg chg="mod">
          <ac:chgData name="Roth, Dan" userId="18da4c67-dd89-43a7-9856-8592f867a23c" providerId="ADAL" clId="{2C0671EC-9D91-4E0B-A06A-58A2EE31ABEF}" dt="2019-12-05T22:34:53.082" v="1593" actId="1035"/>
          <ac:spMkLst>
            <pc:docMk/>
            <pc:sldMk cId="3468503158" sldId="1408"/>
            <ac:spMk id="7" creationId="{7D9E541E-28FB-4D64-B273-74D8A7D26458}"/>
          </ac:spMkLst>
        </pc:spChg>
        <pc:spChg chg="add del">
          <ac:chgData name="Roth, Dan" userId="18da4c67-dd89-43a7-9856-8592f867a23c" providerId="ADAL" clId="{2C0671EC-9D91-4E0B-A06A-58A2EE31ABEF}" dt="2019-12-05T22:33:55.337" v="1542"/>
          <ac:spMkLst>
            <pc:docMk/>
            <pc:sldMk cId="3468503158" sldId="1408"/>
            <ac:spMk id="9" creationId="{19FE8DB6-84ED-4EEA-AB76-2341D9B24A9F}"/>
          </ac:spMkLst>
        </pc:spChg>
        <pc:spChg chg="add del mod">
          <ac:chgData name="Roth, Dan" userId="18da4c67-dd89-43a7-9856-8592f867a23c" providerId="ADAL" clId="{2C0671EC-9D91-4E0B-A06A-58A2EE31ABEF}" dt="2019-12-05T22:34:09.483" v="1546"/>
          <ac:spMkLst>
            <pc:docMk/>
            <pc:sldMk cId="3468503158" sldId="1408"/>
            <ac:spMk id="10" creationId="{02914996-56B6-492C-80DE-19D19B70FEC8}"/>
          </ac:spMkLst>
        </pc:spChg>
        <pc:spChg chg="add mod">
          <ac:chgData name="Roth, Dan" userId="18da4c67-dd89-43a7-9856-8592f867a23c" providerId="ADAL" clId="{2C0671EC-9D91-4E0B-A06A-58A2EE31ABEF}" dt="2019-12-05T22:35:34.206" v="1617" actId="208"/>
          <ac:spMkLst>
            <pc:docMk/>
            <pc:sldMk cId="3468503158" sldId="1408"/>
            <ac:spMk id="11" creationId="{AD6B5F82-15F2-437D-ACFD-0702566F2ACD}"/>
          </ac:spMkLst>
        </pc:spChg>
        <pc:spChg chg="add mod">
          <ac:chgData name="Roth, Dan" userId="18da4c67-dd89-43a7-9856-8592f867a23c" providerId="ADAL" clId="{2C0671EC-9D91-4E0B-A06A-58A2EE31ABEF}" dt="2019-12-05T22:36:24.492" v="1619" actId="1076"/>
          <ac:spMkLst>
            <pc:docMk/>
            <pc:sldMk cId="3468503158" sldId="1408"/>
            <ac:spMk id="12" creationId="{CB88B0E9-CE80-470E-A742-850AF971D02B}"/>
          </ac:spMkLst>
        </pc:spChg>
      </pc:sldChg>
      <pc:sldChg chg="modSp add del modAnim">
        <pc:chgData name="Roth, Dan" userId="18da4c67-dd89-43a7-9856-8592f867a23c" providerId="ADAL" clId="{2C0671EC-9D91-4E0B-A06A-58A2EE31ABEF}" dt="2019-12-06T07:24:02.457" v="5269" actId="47"/>
        <pc:sldMkLst>
          <pc:docMk/>
          <pc:sldMk cId="2539405537" sldId="1409"/>
        </pc:sldMkLst>
        <pc:spChg chg="mod">
          <ac:chgData name="Roth, Dan" userId="18da4c67-dd89-43a7-9856-8592f867a23c" providerId="ADAL" clId="{2C0671EC-9D91-4E0B-A06A-58A2EE31ABEF}" dt="2019-12-05T23:07:40.667" v="2015" actId="1076"/>
          <ac:spMkLst>
            <pc:docMk/>
            <pc:sldMk cId="2539405537" sldId="1409"/>
            <ac:spMk id="12" creationId="{CB88B0E9-CE80-470E-A742-850AF971D02B}"/>
          </ac:spMkLst>
        </pc:spChg>
      </pc:sldChg>
      <pc:sldChg chg="modSp add">
        <pc:chgData name="Roth, Dan" userId="18da4c67-dd89-43a7-9856-8592f867a23c" providerId="ADAL" clId="{2C0671EC-9D91-4E0B-A06A-58A2EE31ABEF}" dt="2019-12-05T23:27:29.574" v="2066" actId="404"/>
        <pc:sldMkLst>
          <pc:docMk/>
          <pc:sldMk cId="2719464733" sldId="1410"/>
        </pc:sldMkLst>
        <pc:spChg chg="mod">
          <ac:chgData name="Roth, Dan" userId="18da4c67-dd89-43a7-9856-8592f867a23c" providerId="ADAL" clId="{2C0671EC-9D91-4E0B-A06A-58A2EE31ABEF}" dt="2019-12-05T23:27:29.574" v="2066" actId="404"/>
          <ac:spMkLst>
            <pc:docMk/>
            <pc:sldMk cId="2719464733" sldId="1410"/>
            <ac:spMk id="2" creationId="{79143E0D-5A65-E549-9082-4CE58F70075F}"/>
          </ac:spMkLst>
        </pc:spChg>
      </pc:sldChg>
      <pc:sldChg chg="add">
        <pc:chgData name="Roth, Dan" userId="18da4c67-dd89-43a7-9856-8592f867a23c" providerId="ADAL" clId="{2C0671EC-9D91-4E0B-A06A-58A2EE31ABEF}" dt="2019-12-06T04:35:51.036" v="3129"/>
        <pc:sldMkLst>
          <pc:docMk/>
          <pc:sldMk cId="1258220423" sldId="1411"/>
        </pc:sldMkLst>
      </pc:sldChg>
      <pc:sldChg chg="add del modTransition">
        <pc:chgData name="Roth, Dan" userId="18da4c67-dd89-43a7-9856-8592f867a23c" providerId="ADAL" clId="{2C0671EC-9D91-4E0B-A06A-58A2EE31ABEF}" dt="2019-12-06T04:35:42.692" v="3128" actId="2696"/>
        <pc:sldMkLst>
          <pc:docMk/>
          <pc:sldMk cId="2051080122" sldId="1411"/>
        </pc:sldMkLst>
      </pc:sldChg>
      <pc:sldChg chg="add del">
        <pc:chgData name="Roth, Dan" userId="18da4c67-dd89-43a7-9856-8592f867a23c" providerId="ADAL" clId="{2C0671EC-9D91-4E0B-A06A-58A2EE31ABEF}" dt="2019-12-06T07:15:59.473" v="5183" actId="47"/>
        <pc:sldMkLst>
          <pc:docMk/>
          <pc:sldMk cId="210687105" sldId="1412"/>
        </pc:sldMkLst>
      </pc:sldChg>
      <pc:sldChg chg="add">
        <pc:chgData name="Roth, Dan" userId="18da4c67-dd89-43a7-9856-8592f867a23c" providerId="ADAL" clId="{2C0671EC-9D91-4E0B-A06A-58A2EE31ABEF}" dt="2019-12-06T06:05:00.629" v="3482"/>
        <pc:sldMkLst>
          <pc:docMk/>
          <pc:sldMk cId="4121234546" sldId="1413"/>
        </pc:sldMkLst>
      </pc:sldChg>
      <pc:sldChg chg="add del">
        <pc:chgData name="Roth, Dan" userId="18da4c67-dd89-43a7-9856-8592f867a23c" providerId="ADAL" clId="{2C0671EC-9D91-4E0B-A06A-58A2EE31ABEF}" dt="2019-12-06T06:41:26.649" v="4842" actId="2696"/>
        <pc:sldMkLst>
          <pc:docMk/>
          <pc:sldMk cId="3144847202" sldId="1414"/>
        </pc:sldMkLst>
      </pc:sldChg>
      <pc:sldChg chg="add">
        <pc:chgData name="Roth, Dan" userId="18da4c67-dd89-43a7-9856-8592f867a23c" providerId="ADAL" clId="{2C0671EC-9D91-4E0B-A06A-58A2EE31ABEF}" dt="2019-12-06T06:41:31.833" v="4843"/>
        <pc:sldMkLst>
          <pc:docMk/>
          <pc:sldMk cId="3546678120" sldId="1414"/>
        </pc:sldMkLst>
      </pc:sldChg>
      <pc:sldChg chg="add">
        <pc:chgData name="Roth, Dan" userId="18da4c67-dd89-43a7-9856-8592f867a23c" providerId="ADAL" clId="{2C0671EC-9D91-4E0B-A06A-58A2EE31ABEF}" dt="2019-12-06T06:41:31.833" v="4843"/>
        <pc:sldMkLst>
          <pc:docMk/>
          <pc:sldMk cId="2443174614" sldId="1415"/>
        </pc:sldMkLst>
      </pc:sldChg>
      <pc:sldChg chg="add del">
        <pc:chgData name="Roth, Dan" userId="18da4c67-dd89-43a7-9856-8592f867a23c" providerId="ADAL" clId="{2C0671EC-9D91-4E0B-A06A-58A2EE31ABEF}" dt="2019-12-06T06:41:26.649" v="4842" actId="2696"/>
        <pc:sldMkLst>
          <pc:docMk/>
          <pc:sldMk cId="3812875130" sldId="1415"/>
        </pc:sldMkLst>
      </pc:sldChg>
      <pc:sldChg chg="modSp add del">
        <pc:chgData name="Roth, Dan" userId="18da4c67-dd89-43a7-9856-8592f867a23c" providerId="ADAL" clId="{2C0671EC-9D91-4E0B-A06A-58A2EE31ABEF}" dt="2019-12-06T06:44:58.738" v="4903" actId="47"/>
        <pc:sldMkLst>
          <pc:docMk/>
          <pc:sldMk cId="130344279" sldId="1416"/>
        </pc:sldMkLst>
        <pc:spChg chg="mod">
          <ac:chgData name="Roth, Dan" userId="18da4c67-dd89-43a7-9856-8592f867a23c" providerId="ADAL" clId="{2C0671EC-9D91-4E0B-A06A-58A2EE31ABEF}" dt="2019-12-06T06:42:21.948" v="4882" actId="404"/>
          <ac:spMkLst>
            <pc:docMk/>
            <pc:sldMk cId="130344279" sldId="1416"/>
            <ac:spMk id="2" creationId="{84AE68C9-FAEC-4D1F-AD8A-4DA9A24F6D17}"/>
          </ac:spMkLst>
        </pc:spChg>
      </pc:sldChg>
      <pc:sldChg chg="modSp add">
        <pc:chgData name="Roth, Dan" userId="18da4c67-dd89-43a7-9856-8592f867a23c" providerId="ADAL" clId="{2C0671EC-9D91-4E0B-A06A-58A2EE31ABEF}" dt="2019-12-06T06:45:20.160" v="4924" actId="20577"/>
        <pc:sldMkLst>
          <pc:docMk/>
          <pc:sldMk cId="4173487015" sldId="1417"/>
        </pc:sldMkLst>
        <pc:spChg chg="mod">
          <ac:chgData name="Roth, Dan" userId="18da4c67-dd89-43a7-9856-8592f867a23c" providerId="ADAL" clId="{2C0671EC-9D91-4E0B-A06A-58A2EE31ABEF}" dt="2019-12-06T06:45:20.160" v="4924" actId="20577"/>
          <ac:spMkLst>
            <pc:docMk/>
            <pc:sldMk cId="4173487015" sldId="1417"/>
            <ac:spMk id="2" creationId="{84AE68C9-FAEC-4D1F-AD8A-4DA9A24F6D17}"/>
          </ac:spMkLst>
        </pc:spChg>
      </pc:sldChg>
      <pc:sldChg chg="addSp delSp modSp add modAnim">
        <pc:chgData name="Roth, Dan" userId="18da4c67-dd89-43a7-9856-8592f867a23c" providerId="ADAL" clId="{2C0671EC-9D91-4E0B-A06A-58A2EE31ABEF}" dt="2019-12-06T14:01:37.149" v="5695"/>
        <pc:sldMkLst>
          <pc:docMk/>
          <pc:sldMk cId="3657546533" sldId="1418"/>
        </pc:sldMkLst>
        <pc:spChg chg="mod">
          <ac:chgData name="Roth, Dan" userId="18da4c67-dd89-43a7-9856-8592f867a23c" providerId="ADAL" clId="{2C0671EC-9D91-4E0B-A06A-58A2EE31ABEF}" dt="2019-12-06T07:11:42.179" v="5071" actId="20577"/>
          <ac:spMkLst>
            <pc:docMk/>
            <pc:sldMk cId="3657546533" sldId="1418"/>
            <ac:spMk id="2" creationId="{84AE68C9-FAEC-4D1F-AD8A-4DA9A24F6D17}"/>
          </ac:spMkLst>
        </pc:spChg>
        <pc:spChg chg="add del mod">
          <ac:chgData name="Roth, Dan" userId="18da4c67-dd89-43a7-9856-8592f867a23c" providerId="ADAL" clId="{2C0671EC-9D91-4E0B-A06A-58A2EE31ABEF}" dt="2019-12-06T07:05:36.890" v="4925"/>
          <ac:spMkLst>
            <pc:docMk/>
            <pc:sldMk cId="3657546533" sldId="1418"/>
            <ac:spMk id="3" creationId="{473DE9DE-61AC-41B2-80B0-8D65935651F5}"/>
          </ac:spMkLst>
        </pc:spChg>
        <pc:spChg chg="add del mod">
          <ac:chgData name="Roth, Dan" userId="18da4c67-dd89-43a7-9856-8592f867a23c" providerId="ADAL" clId="{2C0671EC-9D91-4E0B-A06A-58A2EE31ABEF}" dt="2019-12-06T07:05:36.890" v="4925"/>
          <ac:spMkLst>
            <pc:docMk/>
            <pc:sldMk cId="3657546533" sldId="1418"/>
            <ac:spMk id="5" creationId="{D83E6DA3-9484-486B-B6FE-08D95E6BBDE6}"/>
          </ac:spMkLst>
        </pc:spChg>
        <pc:spChg chg="add del mod">
          <ac:chgData name="Roth, Dan" userId="18da4c67-dd89-43a7-9856-8592f867a23c" providerId="ADAL" clId="{2C0671EC-9D91-4E0B-A06A-58A2EE31ABEF}" dt="2019-12-06T07:06:20.606" v="4932" actId="478"/>
          <ac:spMkLst>
            <pc:docMk/>
            <pc:sldMk cId="3657546533" sldId="1418"/>
            <ac:spMk id="6" creationId="{0E36B57C-3189-467F-B98C-35CC2272BA1D}"/>
          </ac:spMkLst>
        </pc:spChg>
        <pc:spChg chg="add del mod">
          <ac:chgData name="Roth, Dan" userId="18da4c67-dd89-43a7-9856-8592f867a23c" providerId="ADAL" clId="{2C0671EC-9D91-4E0B-A06A-58A2EE31ABEF}" dt="2019-12-06T07:06:36.348" v="4934"/>
          <ac:spMkLst>
            <pc:docMk/>
            <pc:sldMk cId="3657546533" sldId="1418"/>
            <ac:spMk id="7" creationId="{F3145CB4-F170-4741-88AD-E7E3D7DB5E4B}"/>
          </ac:spMkLst>
        </pc:spChg>
        <pc:spChg chg="add del mod">
          <ac:chgData name="Roth, Dan" userId="18da4c67-dd89-43a7-9856-8592f867a23c" providerId="ADAL" clId="{2C0671EC-9D91-4E0B-A06A-58A2EE31ABEF}" dt="2019-12-06T07:06:36.348" v="4934"/>
          <ac:spMkLst>
            <pc:docMk/>
            <pc:sldMk cId="3657546533" sldId="1418"/>
            <ac:spMk id="8" creationId="{C5FB28DE-636F-4E46-8E21-020A2D735CEB}"/>
          </ac:spMkLst>
        </pc:spChg>
        <pc:spChg chg="add del mod">
          <ac:chgData name="Roth, Dan" userId="18da4c67-dd89-43a7-9856-8592f867a23c" providerId="ADAL" clId="{2C0671EC-9D91-4E0B-A06A-58A2EE31ABEF}" dt="2019-12-06T07:06:36.348" v="4934"/>
          <ac:spMkLst>
            <pc:docMk/>
            <pc:sldMk cId="3657546533" sldId="1418"/>
            <ac:spMk id="9" creationId="{DD75BB1B-9307-4FE9-9616-AE0846AA09F3}"/>
          </ac:spMkLst>
        </pc:spChg>
        <pc:spChg chg="add mod">
          <ac:chgData name="Roth, Dan" userId="18da4c67-dd89-43a7-9856-8592f867a23c" providerId="ADAL" clId="{2C0671EC-9D91-4E0B-A06A-58A2EE31ABEF}" dt="2019-12-06T14:01:22.259" v="5693" actId="20577"/>
          <ac:spMkLst>
            <pc:docMk/>
            <pc:sldMk cId="3657546533" sldId="1418"/>
            <ac:spMk id="10" creationId="{18540ABA-C994-4E09-A174-30E26C83BE1E}"/>
          </ac:spMkLst>
        </pc:spChg>
        <pc:spChg chg="add del mod">
          <ac:chgData name="Roth, Dan" userId="18da4c67-dd89-43a7-9856-8592f867a23c" providerId="ADAL" clId="{2C0671EC-9D91-4E0B-A06A-58A2EE31ABEF}" dt="2019-12-06T07:07:07.184" v="4938" actId="478"/>
          <ac:spMkLst>
            <pc:docMk/>
            <pc:sldMk cId="3657546533" sldId="1418"/>
            <ac:spMk id="11" creationId="{00000000-0000-0000-0000-000000000000}"/>
          </ac:spMkLst>
        </pc:spChg>
      </pc:sldChg>
      <pc:sldChg chg="add del">
        <pc:chgData name="Roth, Dan" userId="18da4c67-dd89-43a7-9856-8592f867a23c" providerId="ADAL" clId="{2C0671EC-9D91-4E0B-A06A-58A2EE31ABEF}" dt="2019-12-06T06:05:05.693" v="3484"/>
        <pc:sldMkLst>
          <pc:docMk/>
          <pc:sldMk cId="198599349" sldId="1419"/>
        </pc:sldMkLst>
      </pc:sldChg>
      <pc:sldChg chg="add del">
        <pc:chgData name="Roth, Dan" userId="18da4c67-dd89-43a7-9856-8592f867a23c" providerId="ADAL" clId="{2C0671EC-9D91-4E0B-A06A-58A2EE31ABEF}" dt="2019-12-06T14:01:53.632" v="5696" actId="2696"/>
        <pc:sldMkLst>
          <pc:docMk/>
          <pc:sldMk cId="1049824808" sldId="1419"/>
        </pc:sldMkLst>
      </pc:sldChg>
      <pc:sldChg chg="add">
        <pc:chgData name="Roth, Dan" userId="18da4c67-dd89-43a7-9856-8592f867a23c" providerId="ADAL" clId="{2C0671EC-9D91-4E0B-A06A-58A2EE31ABEF}" dt="2019-12-06T14:01:59.142" v="5697"/>
        <pc:sldMkLst>
          <pc:docMk/>
          <pc:sldMk cId="2833784442" sldId="1419"/>
        </pc:sldMkLst>
      </pc:sldChg>
      <pc:sldChg chg="addSp add modAnim">
        <pc:chgData name="Roth, Dan" userId="18da4c67-dd89-43a7-9856-8592f867a23c" providerId="ADAL" clId="{2C0671EC-9D91-4E0B-A06A-58A2EE31ABEF}" dt="2019-12-06T07:21:15.681" v="5253"/>
        <pc:sldMkLst>
          <pc:docMk/>
          <pc:sldMk cId="2072929563" sldId="1420"/>
        </pc:sldMkLst>
        <pc:cxnChg chg="add">
          <ac:chgData name="Roth, Dan" userId="18da4c67-dd89-43a7-9856-8592f867a23c" providerId="ADAL" clId="{2C0671EC-9D91-4E0B-A06A-58A2EE31ABEF}" dt="2019-12-06T07:20:51.655" v="5251"/>
          <ac:cxnSpMkLst>
            <pc:docMk/>
            <pc:sldMk cId="2072929563" sldId="1420"/>
            <ac:cxnSpMk id="8" creationId="{54ABABD2-C2FD-4844-B2C4-8D1F0A6D0448}"/>
          </ac:cxnSpMkLst>
        </pc:cxnChg>
      </pc:sldChg>
      <pc:sldChg chg="add del">
        <pc:chgData name="Roth, Dan" userId="18da4c67-dd89-43a7-9856-8592f867a23c" providerId="ADAL" clId="{2C0671EC-9D91-4E0B-A06A-58A2EE31ABEF}" dt="2019-12-06T06:05:05.693" v="3484"/>
        <pc:sldMkLst>
          <pc:docMk/>
          <pc:sldMk cId="2594218731" sldId="1420"/>
        </pc:sldMkLst>
      </pc:sldChg>
      <pc:sldChg chg="addSp modSp add modAnim">
        <pc:chgData name="Roth, Dan" userId="18da4c67-dd89-43a7-9856-8592f867a23c" providerId="ADAL" clId="{2C0671EC-9D91-4E0B-A06A-58A2EE31ABEF}" dt="2019-12-06T07:22:56.246" v="5258" actId="1076"/>
        <pc:sldMkLst>
          <pc:docMk/>
          <pc:sldMk cId="2378263320" sldId="1421"/>
        </pc:sldMkLst>
        <pc:spChg chg="add">
          <ac:chgData name="Roth, Dan" userId="18da4c67-dd89-43a7-9856-8592f867a23c" providerId="ADAL" clId="{2C0671EC-9D91-4E0B-A06A-58A2EE31ABEF}" dt="2019-12-06T07:22:20.062" v="5255"/>
          <ac:spMkLst>
            <pc:docMk/>
            <pc:sldMk cId="2378263320" sldId="1421"/>
            <ac:spMk id="9" creationId="{CD2FAFFF-E001-48DE-B9A3-225957F7565A}"/>
          </ac:spMkLst>
        </pc:spChg>
        <pc:spChg chg="add mod">
          <ac:chgData name="Roth, Dan" userId="18da4c67-dd89-43a7-9856-8592f867a23c" providerId="ADAL" clId="{2C0671EC-9D91-4E0B-A06A-58A2EE31ABEF}" dt="2019-12-06T07:22:56.246" v="5258" actId="1076"/>
          <ac:spMkLst>
            <pc:docMk/>
            <pc:sldMk cId="2378263320" sldId="1421"/>
            <ac:spMk id="10" creationId="{EF5A51D7-9BCE-42A6-96B3-B41EF0EA2545}"/>
          </ac:spMkLst>
        </pc:spChg>
      </pc:sldChg>
      <pc:sldChg chg="add del">
        <pc:chgData name="Roth, Dan" userId="18da4c67-dd89-43a7-9856-8592f867a23c" providerId="ADAL" clId="{2C0671EC-9D91-4E0B-A06A-58A2EE31ABEF}" dt="2019-12-06T06:05:05.693" v="3484"/>
        <pc:sldMkLst>
          <pc:docMk/>
          <pc:sldMk cId="3101821911" sldId="1421"/>
        </pc:sldMkLst>
      </pc:sldChg>
      <pc:sldChg chg="delSp modSp add delAnim">
        <pc:chgData name="Roth, Dan" userId="18da4c67-dd89-43a7-9856-8592f867a23c" providerId="ADAL" clId="{2C0671EC-9D91-4E0B-A06A-58A2EE31ABEF}" dt="2019-12-06T13:49:40.429" v="5434" actId="478"/>
        <pc:sldMkLst>
          <pc:docMk/>
          <pc:sldMk cId="39706000" sldId="1422"/>
        </pc:sldMkLst>
        <pc:spChg chg="mod">
          <ac:chgData name="Roth, Dan" userId="18da4c67-dd89-43a7-9856-8592f867a23c" providerId="ADAL" clId="{2C0671EC-9D91-4E0B-A06A-58A2EE31ABEF}" dt="2019-12-06T07:23:54.172" v="5268" actId="1036"/>
          <ac:spMkLst>
            <pc:docMk/>
            <pc:sldMk cId="39706000" sldId="1422"/>
            <ac:spMk id="9" creationId="{CD2FAFFF-E001-48DE-B9A3-225957F7565A}"/>
          </ac:spMkLst>
        </pc:spChg>
        <pc:spChg chg="del">
          <ac:chgData name="Roth, Dan" userId="18da4c67-dd89-43a7-9856-8592f867a23c" providerId="ADAL" clId="{2C0671EC-9D91-4E0B-A06A-58A2EE31ABEF}" dt="2019-12-06T13:49:40.429" v="5434" actId="478"/>
          <ac:spMkLst>
            <pc:docMk/>
            <pc:sldMk cId="39706000" sldId="1422"/>
            <ac:spMk id="10" creationId="{EF5A51D7-9BCE-42A6-96B3-B41EF0EA2545}"/>
          </ac:spMkLst>
        </pc:spChg>
      </pc:sldChg>
      <pc:sldChg chg="add del">
        <pc:chgData name="Roth, Dan" userId="18da4c67-dd89-43a7-9856-8592f867a23c" providerId="ADAL" clId="{2C0671EC-9D91-4E0B-A06A-58A2EE31ABEF}" dt="2019-12-06T06:05:05.693" v="3484"/>
        <pc:sldMkLst>
          <pc:docMk/>
          <pc:sldMk cId="133203145" sldId="1422"/>
        </pc:sldMkLst>
      </pc:sldChg>
      <pc:sldChg chg="add del">
        <pc:chgData name="Roth, Dan" userId="18da4c67-dd89-43a7-9856-8592f867a23c" providerId="ADAL" clId="{2C0671EC-9D91-4E0B-A06A-58A2EE31ABEF}" dt="2019-12-06T06:05:05.693" v="3484"/>
        <pc:sldMkLst>
          <pc:docMk/>
          <pc:sldMk cId="3648984749" sldId="1423"/>
        </pc:sldMkLst>
      </pc:sldChg>
      <pc:sldChg chg="delSp add delAnim">
        <pc:chgData name="Roth, Dan" userId="18da4c67-dd89-43a7-9856-8592f867a23c" providerId="ADAL" clId="{2C0671EC-9D91-4E0B-A06A-58A2EE31ABEF}" dt="2019-12-13T14:54:05.283" v="5818" actId="478"/>
        <pc:sldMkLst>
          <pc:docMk/>
          <pc:sldMk cId="4087997763" sldId="1423"/>
        </pc:sldMkLst>
        <pc:spChg chg="del">
          <ac:chgData name="Roth, Dan" userId="18da4c67-dd89-43a7-9856-8592f867a23c" providerId="ADAL" clId="{2C0671EC-9D91-4E0B-A06A-58A2EE31ABEF}" dt="2019-12-13T14:54:05.283" v="5818" actId="478"/>
          <ac:spMkLst>
            <pc:docMk/>
            <pc:sldMk cId="4087997763" sldId="1423"/>
            <ac:spMk id="21" creationId="{67EF9C92-586A-4C20-9FA8-7D1F6BD00C74}"/>
          </ac:spMkLst>
        </pc:spChg>
        <pc:spChg chg="del">
          <ac:chgData name="Roth, Dan" userId="18da4c67-dd89-43a7-9856-8592f867a23c" providerId="ADAL" clId="{2C0671EC-9D91-4E0B-A06A-58A2EE31ABEF}" dt="2019-12-13T14:54:01.190" v="5817" actId="478"/>
          <ac:spMkLst>
            <pc:docMk/>
            <pc:sldMk cId="4087997763" sldId="1423"/>
            <ac:spMk id="22" creationId="{86AE5FF4-75B1-48C2-8E72-8B2785640579}"/>
          </ac:spMkLst>
        </pc:spChg>
      </pc:sldChg>
      <pc:sldChg chg="add del">
        <pc:chgData name="Roth, Dan" userId="18da4c67-dd89-43a7-9856-8592f867a23c" providerId="ADAL" clId="{2C0671EC-9D91-4E0B-A06A-58A2EE31ABEF}" dt="2019-12-06T06:05:05.693" v="3484"/>
        <pc:sldMkLst>
          <pc:docMk/>
          <pc:sldMk cId="385266012" sldId="1424"/>
        </pc:sldMkLst>
      </pc:sldChg>
      <pc:sldMasterChg chg="delSldLayout">
        <pc:chgData name="Roth, Dan" userId="18da4c67-dd89-43a7-9856-8592f867a23c" providerId="ADAL" clId="{2C0671EC-9D91-4E0B-A06A-58A2EE31ABEF}" dt="2019-12-06T04:56:14.446" v="3231" actId="2696"/>
        <pc:sldMasterMkLst>
          <pc:docMk/>
          <pc:sldMasterMk cId="139450675" sldId="2147483660"/>
        </pc:sldMasterMkLst>
        <pc:sldLayoutChg chg="del">
          <pc:chgData name="Roth, Dan" userId="18da4c67-dd89-43a7-9856-8592f867a23c" providerId="ADAL" clId="{2C0671EC-9D91-4E0B-A06A-58A2EE31ABEF}" dt="2019-12-06T04:56:14.446" v="3231" actId="2696"/>
          <pc:sldLayoutMkLst>
            <pc:docMk/>
            <pc:sldMasterMk cId="139450675" sldId="2147483660"/>
            <pc:sldLayoutMk cId="2116712023" sldId="2147483670"/>
          </pc:sldLayoutMkLst>
        </pc:sldLayoutChg>
      </pc:sldMasterChg>
    </pc:docChg>
  </pc:docChgLst>
  <pc:docChgLst>
    <pc:chgData name="Roth, Dan" userId="18da4c67-dd89-43a7-9856-8592f867a23c" providerId="ADAL" clId="{BF032CC8-7D9E-412C-A078-03E865E086A6}"/>
    <pc:docChg chg="custSel addSld delSld modSld sldOrd delSection modSection">
      <pc:chgData name="Roth, Dan" userId="18da4c67-dd89-43a7-9856-8592f867a23c" providerId="ADAL" clId="{BF032CC8-7D9E-412C-A078-03E865E086A6}" dt="2020-01-04T22:28:22.049" v="856" actId="17851"/>
      <pc:docMkLst>
        <pc:docMk/>
      </pc:docMkLst>
      <pc:sldChg chg="modSp">
        <pc:chgData name="Roth, Dan" userId="18da4c67-dd89-43a7-9856-8592f867a23c" providerId="ADAL" clId="{BF032CC8-7D9E-412C-A078-03E865E086A6}" dt="2019-12-03T05:14:28.971" v="36" actId="20577"/>
        <pc:sldMkLst>
          <pc:docMk/>
          <pc:sldMk cId="144345531" sldId="385"/>
        </pc:sldMkLst>
        <pc:spChg chg="mod">
          <ac:chgData name="Roth, Dan" userId="18da4c67-dd89-43a7-9856-8592f867a23c" providerId="ADAL" clId="{BF032CC8-7D9E-412C-A078-03E865E086A6}" dt="2019-12-03T05:14:28.971" v="36" actId="20577"/>
          <ac:spMkLst>
            <pc:docMk/>
            <pc:sldMk cId="144345531" sldId="385"/>
            <ac:spMk id="50178" creationId="{00000000-0000-0000-0000-000000000000}"/>
          </ac:spMkLst>
        </pc:spChg>
      </pc:sldChg>
      <pc:sldChg chg="addSp delSp modSp add modAnim">
        <pc:chgData name="Roth, Dan" userId="18da4c67-dd89-43a7-9856-8592f867a23c" providerId="ADAL" clId="{BF032CC8-7D9E-412C-A078-03E865E086A6}" dt="2019-12-05T05:39:08.001" v="853" actId="1076"/>
        <pc:sldMkLst>
          <pc:docMk/>
          <pc:sldMk cId="3323950716" sldId="410"/>
        </pc:sldMkLst>
        <pc:spChg chg="mod">
          <ac:chgData name="Roth, Dan" userId="18da4c67-dd89-43a7-9856-8592f867a23c" providerId="ADAL" clId="{BF032CC8-7D9E-412C-A078-03E865E086A6}" dt="2019-12-05T05:38:17.145" v="846" actId="14100"/>
          <ac:spMkLst>
            <pc:docMk/>
            <pc:sldMk cId="3323950716" sldId="410"/>
            <ac:spMk id="8" creationId="{00000000-0000-0000-0000-000000000000}"/>
          </ac:spMkLst>
        </pc:spChg>
        <pc:spChg chg="mod">
          <ac:chgData name="Roth, Dan" userId="18da4c67-dd89-43a7-9856-8592f867a23c" providerId="ADAL" clId="{BF032CC8-7D9E-412C-A078-03E865E086A6}" dt="2019-12-05T05:28:06.859" v="843" actId="122"/>
          <ac:spMkLst>
            <pc:docMk/>
            <pc:sldMk cId="3323950716" sldId="410"/>
            <ac:spMk id="9" creationId="{00000000-0000-0000-0000-000000000000}"/>
          </ac:spMkLst>
        </pc:spChg>
        <pc:spChg chg="add del mod">
          <ac:chgData name="Roth, Dan" userId="18da4c67-dd89-43a7-9856-8592f867a23c" providerId="ADAL" clId="{BF032CC8-7D9E-412C-A078-03E865E086A6}" dt="2019-12-05T05:22:49.201" v="721"/>
          <ac:spMkLst>
            <pc:docMk/>
            <pc:sldMk cId="3323950716" sldId="410"/>
            <ac:spMk id="16" creationId="{72AA009F-0FCD-415C-AC93-E8104D54E0DE}"/>
          </ac:spMkLst>
        </pc:spChg>
        <pc:spChg chg="add mod">
          <ac:chgData name="Roth, Dan" userId="18da4c67-dd89-43a7-9856-8592f867a23c" providerId="ADAL" clId="{BF032CC8-7D9E-412C-A078-03E865E086A6}" dt="2019-12-05T05:27:21.055" v="842" actId="20577"/>
          <ac:spMkLst>
            <pc:docMk/>
            <pc:sldMk cId="3323950716" sldId="410"/>
            <ac:spMk id="17" creationId="{C90C6D30-FB57-4AAB-9543-A18FF4B92A90}"/>
          </ac:spMkLst>
        </pc:spChg>
        <pc:spChg chg="add del">
          <ac:chgData name="Roth, Dan" userId="18da4c67-dd89-43a7-9856-8592f867a23c" providerId="ADAL" clId="{BF032CC8-7D9E-412C-A078-03E865E086A6}" dt="2019-12-05T05:22:49.201" v="721"/>
          <ac:spMkLst>
            <pc:docMk/>
            <pc:sldMk cId="3323950716" sldId="410"/>
            <ac:spMk id="18" creationId="{00000000-0000-0000-0000-000000000000}"/>
          </ac:spMkLst>
        </pc:spChg>
        <pc:spChg chg="add mod">
          <ac:chgData name="Roth, Dan" userId="18da4c67-dd89-43a7-9856-8592f867a23c" providerId="ADAL" clId="{BF032CC8-7D9E-412C-A078-03E865E086A6}" dt="2019-12-05T05:25:59.618" v="829" actId="120"/>
          <ac:spMkLst>
            <pc:docMk/>
            <pc:sldMk cId="3323950716" sldId="410"/>
            <ac:spMk id="20" creationId="{7431E69B-7DE0-4534-910A-2E62265ED450}"/>
          </ac:spMkLst>
        </pc:spChg>
        <pc:picChg chg="mod">
          <ac:chgData name="Roth, Dan" userId="18da4c67-dd89-43a7-9856-8592f867a23c" providerId="ADAL" clId="{BF032CC8-7D9E-412C-A078-03E865E086A6}" dt="2019-12-05T05:22:16.527" v="719" actId="12788"/>
          <ac:picMkLst>
            <pc:docMk/>
            <pc:sldMk cId="3323950716" sldId="410"/>
            <ac:picMk id="4" creationId="{00000000-0000-0000-0000-000000000000}"/>
          </ac:picMkLst>
        </pc:picChg>
        <pc:picChg chg="add mod">
          <ac:chgData name="Roth, Dan" userId="18da4c67-dd89-43a7-9856-8592f867a23c" providerId="ADAL" clId="{BF032CC8-7D9E-412C-A078-03E865E086A6}" dt="2019-12-05T05:39:08.001" v="853" actId="1076"/>
          <ac:picMkLst>
            <pc:docMk/>
            <pc:sldMk cId="3323950716" sldId="410"/>
            <ac:picMk id="21" creationId="{DBF021E2-F2CE-46D5-BF09-A592569CF203}"/>
          </ac:picMkLst>
        </pc:picChg>
        <pc:picChg chg="add mod">
          <ac:chgData name="Roth, Dan" userId="18da4c67-dd89-43a7-9856-8592f867a23c" providerId="ADAL" clId="{BF032CC8-7D9E-412C-A078-03E865E086A6}" dt="2019-12-05T05:38:37.704" v="850" actId="1076"/>
          <ac:picMkLst>
            <pc:docMk/>
            <pc:sldMk cId="3323950716" sldId="410"/>
            <ac:picMk id="1026" creationId="{EFF9796C-4E2F-4380-A4D7-13B008D37CC4}"/>
          </ac:picMkLst>
        </pc:picChg>
      </pc:sldChg>
      <pc:sldChg chg="del">
        <pc:chgData name="Roth, Dan" userId="18da4c67-dd89-43a7-9856-8592f867a23c" providerId="ADAL" clId="{BF032CC8-7D9E-412C-A078-03E865E086A6}" dt="2020-01-04T22:28:05.317" v="854" actId="47"/>
        <pc:sldMkLst>
          <pc:docMk/>
          <pc:sldMk cId="1240033753" sldId="577"/>
        </pc:sldMkLst>
      </pc:sldChg>
      <pc:sldChg chg="del">
        <pc:chgData name="Roth, Dan" userId="18da4c67-dd89-43a7-9856-8592f867a23c" providerId="ADAL" clId="{BF032CC8-7D9E-412C-A078-03E865E086A6}" dt="2020-01-04T22:28:05.317" v="854" actId="47"/>
        <pc:sldMkLst>
          <pc:docMk/>
          <pc:sldMk cId="199954394" sldId="578"/>
        </pc:sldMkLst>
      </pc:sldChg>
      <pc:sldChg chg="del">
        <pc:chgData name="Roth, Dan" userId="18da4c67-dd89-43a7-9856-8592f867a23c" providerId="ADAL" clId="{BF032CC8-7D9E-412C-A078-03E865E086A6}" dt="2020-01-04T22:28:05.317" v="854" actId="47"/>
        <pc:sldMkLst>
          <pc:docMk/>
          <pc:sldMk cId="1162239619" sldId="579"/>
        </pc:sldMkLst>
      </pc:sldChg>
      <pc:sldChg chg="modSp">
        <pc:chgData name="Roth, Dan" userId="18da4c67-dd89-43a7-9856-8592f867a23c" providerId="ADAL" clId="{BF032CC8-7D9E-412C-A078-03E865E086A6}" dt="2019-12-05T04:45:18.255" v="519" actId="5793"/>
        <pc:sldMkLst>
          <pc:docMk/>
          <pc:sldMk cId="2771402860" sldId="579"/>
        </pc:sldMkLst>
        <pc:spChg chg="mod">
          <ac:chgData name="Roth, Dan" userId="18da4c67-dd89-43a7-9856-8592f867a23c" providerId="ADAL" clId="{BF032CC8-7D9E-412C-A078-03E865E086A6}" dt="2019-12-05T04:45:18.255" v="519" actId="5793"/>
          <ac:spMkLst>
            <pc:docMk/>
            <pc:sldMk cId="2771402860" sldId="579"/>
            <ac:spMk id="11" creationId="{962141E8-39B9-49F0-94C3-5A672A50E6B1}"/>
          </ac:spMkLst>
        </pc:spChg>
      </pc:sldChg>
      <pc:sldChg chg="del">
        <pc:chgData name="Roth, Dan" userId="18da4c67-dd89-43a7-9856-8592f867a23c" providerId="ADAL" clId="{BF032CC8-7D9E-412C-A078-03E865E086A6}" dt="2020-01-04T22:28:05.317" v="854" actId="47"/>
        <pc:sldMkLst>
          <pc:docMk/>
          <pc:sldMk cId="947582538" sldId="829"/>
        </pc:sldMkLst>
      </pc:sldChg>
      <pc:sldChg chg="modSp">
        <pc:chgData name="Roth, Dan" userId="18da4c67-dd89-43a7-9856-8592f867a23c" providerId="ADAL" clId="{BF032CC8-7D9E-412C-A078-03E865E086A6}" dt="2019-12-05T04:40:58.566" v="513" actId="20577"/>
        <pc:sldMkLst>
          <pc:docMk/>
          <pc:sldMk cId="2144188295" sldId="1263"/>
        </pc:sldMkLst>
        <pc:spChg chg="mod">
          <ac:chgData name="Roth, Dan" userId="18da4c67-dd89-43a7-9856-8592f867a23c" providerId="ADAL" clId="{BF032CC8-7D9E-412C-A078-03E865E086A6}" dt="2019-12-05T04:40:58.566" v="513" actId="20577"/>
          <ac:spMkLst>
            <pc:docMk/>
            <pc:sldMk cId="2144188295" sldId="1263"/>
            <ac:spMk id="9" creationId="{9421FAAC-903C-482F-BCF9-A8E83A62A525}"/>
          </ac:spMkLst>
        </pc:spChg>
      </pc:sldChg>
      <pc:sldChg chg="addSp modSp ord modAnim">
        <pc:chgData name="Roth, Dan" userId="18da4c67-dd89-43a7-9856-8592f867a23c" providerId="ADAL" clId="{BF032CC8-7D9E-412C-A078-03E865E086A6}" dt="2019-12-05T05:16:00.602" v="673" actId="20577"/>
        <pc:sldMkLst>
          <pc:docMk/>
          <pc:sldMk cId="1956819189" sldId="1276"/>
        </pc:sldMkLst>
        <pc:spChg chg="mod">
          <ac:chgData name="Roth, Dan" userId="18da4c67-dd89-43a7-9856-8592f867a23c" providerId="ADAL" clId="{BF032CC8-7D9E-412C-A078-03E865E086A6}" dt="2019-12-05T05:16:00.602" v="673" actId="20577"/>
          <ac:spMkLst>
            <pc:docMk/>
            <pc:sldMk cId="1956819189" sldId="1276"/>
            <ac:spMk id="3" creationId="{9D97316F-6B52-439C-9D56-2F01771FC364}"/>
          </ac:spMkLst>
        </pc:spChg>
        <pc:spChg chg="add">
          <ac:chgData name="Roth, Dan" userId="18da4c67-dd89-43a7-9856-8592f867a23c" providerId="ADAL" clId="{BF032CC8-7D9E-412C-A078-03E865E086A6}" dt="2019-12-05T05:12:46.435" v="551"/>
          <ac:spMkLst>
            <pc:docMk/>
            <pc:sldMk cId="1956819189" sldId="1276"/>
            <ac:spMk id="6" creationId="{FE5A9FF2-893A-4B16-B0A5-A2D26400EF83}"/>
          </ac:spMkLst>
        </pc:spChg>
      </pc:sldChg>
      <pc:sldChg chg="del">
        <pc:chgData name="Roth, Dan" userId="18da4c67-dd89-43a7-9856-8592f867a23c" providerId="ADAL" clId="{BF032CC8-7D9E-412C-A078-03E865E086A6}" dt="2020-01-04T22:28:05.317" v="854" actId="47"/>
        <pc:sldMkLst>
          <pc:docMk/>
          <pc:sldMk cId="2143679928" sldId="1400"/>
        </pc:sldMkLst>
      </pc:sldChg>
      <pc:sldChg chg="del">
        <pc:chgData name="Roth, Dan" userId="18da4c67-dd89-43a7-9856-8592f867a23c" providerId="ADAL" clId="{BF032CC8-7D9E-412C-A078-03E865E086A6}" dt="2020-01-04T22:28:05.317" v="854" actId="47"/>
        <pc:sldMkLst>
          <pc:docMk/>
          <pc:sldMk cId="2421096757" sldId="1402"/>
        </pc:sldMkLst>
      </pc:sldChg>
      <pc:sldChg chg="del">
        <pc:chgData name="Roth, Dan" userId="18da4c67-dd89-43a7-9856-8592f867a23c" providerId="ADAL" clId="{BF032CC8-7D9E-412C-A078-03E865E086A6}" dt="2020-01-04T22:28:05.317" v="854" actId="47"/>
        <pc:sldMkLst>
          <pc:docMk/>
          <pc:sldMk cId="1066942996" sldId="1405"/>
        </pc:sldMkLst>
      </pc:sldChg>
      <pc:sldChg chg="addSp delSp modSp add ord modAnim">
        <pc:chgData name="Roth, Dan" userId="18da4c67-dd89-43a7-9856-8592f867a23c" providerId="ADAL" clId="{BF032CC8-7D9E-412C-A078-03E865E086A6}" dt="2019-12-05T05:08:47.480" v="550" actId="1076"/>
        <pc:sldMkLst>
          <pc:docMk/>
          <pc:sldMk cId="568115708" sldId="1406"/>
        </pc:sldMkLst>
        <pc:spChg chg="mod">
          <ac:chgData name="Roth, Dan" userId="18da4c67-dd89-43a7-9856-8592f867a23c" providerId="ADAL" clId="{BF032CC8-7D9E-412C-A078-03E865E086A6}" dt="2019-12-03T05:24:37.935" v="55" actId="20577"/>
          <ac:spMkLst>
            <pc:docMk/>
            <pc:sldMk cId="568115708" sldId="1406"/>
            <ac:spMk id="2" creationId="{ED422C5F-E9E7-4183-B627-E35D824FAA99}"/>
          </ac:spMkLst>
        </pc:spChg>
        <pc:spChg chg="mod">
          <ac:chgData name="Roth, Dan" userId="18da4c67-dd89-43a7-9856-8592f867a23c" providerId="ADAL" clId="{BF032CC8-7D9E-412C-A078-03E865E086A6}" dt="2019-12-05T04:53:44.511" v="527"/>
          <ac:spMkLst>
            <pc:docMk/>
            <pc:sldMk cId="568115708" sldId="1406"/>
            <ac:spMk id="3" creationId="{27FBF72F-7B58-4769-B5EF-E898653ACE43}"/>
          </ac:spMkLst>
        </pc:spChg>
        <pc:spChg chg="add mod">
          <ac:chgData name="Roth, Dan" userId="18da4c67-dd89-43a7-9856-8592f867a23c" providerId="ADAL" clId="{BF032CC8-7D9E-412C-A078-03E865E086A6}" dt="2019-12-05T04:59:13.430" v="533" actId="207"/>
          <ac:spMkLst>
            <pc:docMk/>
            <pc:sldMk cId="568115708" sldId="1406"/>
            <ac:spMk id="6" creationId="{023FB418-9198-4701-A311-518902F1E8E1}"/>
          </ac:spMkLst>
        </pc:spChg>
        <pc:grpChg chg="add del mod">
          <ac:chgData name="Roth, Dan" userId="18da4c67-dd89-43a7-9856-8592f867a23c" providerId="ADAL" clId="{BF032CC8-7D9E-412C-A078-03E865E086A6}" dt="2019-12-05T05:01:18.114" v="541"/>
          <ac:grpSpMkLst>
            <pc:docMk/>
            <pc:sldMk cId="568115708" sldId="1406"/>
            <ac:grpSpMk id="8" creationId="{18F12C0C-6904-4268-9D37-71C1873D2168}"/>
          </ac:grpSpMkLst>
        </pc:grpChg>
        <pc:grpChg chg="add del mod">
          <ac:chgData name="Roth, Dan" userId="18da4c67-dd89-43a7-9856-8592f867a23c" providerId="ADAL" clId="{BF032CC8-7D9E-412C-A078-03E865E086A6}" dt="2019-12-05T05:01:18.114" v="541"/>
          <ac:grpSpMkLst>
            <pc:docMk/>
            <pc:sldMk cId="568115708" sldId="1406"/>
            <ac:grpSpMk id="22" creationId="{7C082A3C-421D-4B23-AEB4-34C18EF3678A}"/>
          </ac:grpSpMkLst>
        </pc:grpChg>
        <pc:grpChg chg="add mod">
          <ac:chgData name="Roth, Dan" userId="18da4c67-dd89-43a7-9856-8592f867a23c" providerId="ADAL" clId="{BF032CC8-7D9E-412C-A078-03E865E086A6}" dt="2019-12-05T05:01:17.537" v="540" actId="164"/>
          <ac:grpSpMkLst>
            <pc:docMk/>
            <pc:sldMk cId="568115708" sldId="1406"/>
            <ac:grpSpMk id="25" creationId="{6425DF56-43D7-4734-9C2F-CBAEFAB68CF0}"/>
          </ac:grpSpMkLst>
        </pc:grpChg>
        <pc:picChg chg="add mod">
          <ac:chgData name="Roth, Dan" userId="18da4c67-dd89-43a7-9856-8592f867a23c" providerId="ADAL" clId="{BF032CC8-7D9E-412C-A078-03E865E086A6}" dt="2019-12-05T05:02:40.464" v="548" actId="208"/>
          <ac:picMkLst>
            <pc:docMk/>
            <pc:sldMk cId="568115708" sldId="1406"/>
            <ac:picMk id="5" creationId="{A3FFC64A-CCBE-473D-8562-A642EE3BB7BA}"/>
          </ac:picMkLst>
        </pc:picChg>
        <pc:picChg chg="add mod">
          <ac:chgData name="Roth, Dan" userId="18da4c67-dd89-43a7-9856-8592f867a23c" providerId="ADAL" clId="{BF032CC8-7D9E-412C-A078-03E865E086A6}" dt="2019-12-05T05:08:47.480" v="550" actId="1076"/>
          <ac:picMkLst>
            <pc:docMk/>
            <pc:sldMk cId="568115708" sldId="1406"/>
            <ac:picMk id="7" creationId="{3389A7C3-F599-46AA-A1DB-7029568788A7}"/>
          </ac:picMkLst>
        </pc:picChg>
        <pc:picChg chg="add">
          <ac:chgData name="Roth, Dan" userId="18da4c67-dd89-43a7-9856-8592f867a23c" providerId="ADAL" clId="{BF032CC8-7D9E-412C-A078-03E865E086A6}" dt="2019-12-05T05:02:01.080" v="542"/>
          <ac:picMkLst>
            <pc:docMk/>
            <pc:sldMk cId="568115708" sldId="1406"/>
            <ac:picMk id="26" creationId="{6EA90F34-1E49-4E9A-8462-F0C34D203658}"/>
          </ac:picMkLst>
        </pc:picChg>
        <pc:picChg chg="add">
          <ac:chgData name="Roth, Dan" userId="18da4c67-dd89-43a7-9856-8592f867a23c" providerId="ADAL" clId="{BF032CC8-7D9E-412C-A078-03E865E086A6}" dt="2019-12-05T05:07:39.480" v="549"/>
          <ac:picMkLst>
            <pc:docMk/>
            <pc:sldMk cId="568115708" sldId="1406"/>
            <ac:picMk id="27" creationId="{0CDADACE-264C-4BCC-A248-6050BEF49C22}"/>
          </ac:picMkLst>
        </pc:picChg>
      </pc:sldChg>
      <pc:sldChg chg="add">
        <pc:chgData name="Roth, Dan" userId="18da4c67-dd89-43a7-9856-8592f867a23c" providerId="ADAL" clId="{BF032CC8-7D9E-412C-A078-03E865E086A6}" dt="2019-12-05T04:36:44.402" v="509"/>
        <pc:sldMkLst>
          <pc:docMk/>
          <pc:sldMk cId="1502215516" sldId="1407"/>
        </pc:sldMkLst>
      </pc:sldChg>
      <pc:sldChg chg="del">
        <pc:chgData name="Roth, Dan" userId="18da4c67-dd89-43a7-9856-8592f867a23c" providerId="ADAL" clId="{BF032CC8-7D9E-412C-A078-03E865E086A6}" dt="2020-01-04T22:28:05.317" v="854" actId="47"/>
        <pc:sldMkLst>
          <pc:docMk/>
          <pc:sldMk cId="1258220423" sldId="1411"/>
        </pc:sldMkLst>
      </pc:sldChg>
      <pc:sldChg chg="del">
        <pc:chgData name="Roth, Dan" userId="18da4c67-dd89-43a7-9856-8592f867a23c" providerId="ADAL" clId="{BF032CC8-7D9E-412C-A078-03E865E086A6}" dt="2020-01-04T22:28:05.317" v="854" actId="47"/>
        <pc:sldMkLst>
          <pc:docMk/>
          <pc:sldMk cId="3546678120" sldId="1414"/>
        </pc:sldMkLst>
      </pc:sldChg>
      <pc:sldChg chg="del">
        <pc:chgData name="Roth, Dan" userId="18da4c67-dd89-43a7-9856-8592f867a23c" providerId="ADAL" clId="{BF032CC8-7D9E-412C-A078-03E865E086A6}" dt="2020-01-04T22:28:05.317" v="854" actId="47"/>
        <pc:sldMkLst>
          <pc:docMk/>
          <pc:sldMk cId="2443174614" sldId="1415"/>
        </pc:sldMkLst>
      </pc:sldChg>
      <pc:sldChg chg="del">
        <pc:chgData name="Roth, Dan" userId="18da4c67-dd89-43a7-9856-8592f867a23c" providerId="ADAL" clId="{BF032CC8-7D9E-412C-A078-03E865E086A6}" dt="2020-01-04T22:28:05.317" v="854" actId="47"/>
        <pc:sldMkLst>
          <pc:docMk/>
          <pc:sldMk cId="2833784442" sldId="1419"/>
        </pc:sldMkLst>
      </pc:sldChg>
      <pc:sldMasterChg chg="delSldLayout">
        <pc:chgData name="Roth, Dan" userId="18da4c67-dd89-43a7-9856-8592f867a23c" providerId="ADAL" clId="{BF032CC8-7D9E-412C-A078-03E865E086A6}" dt="2020-01-04T22:28:05.317" v="854" actId="47"/>
        <pc:sldMasterMkLst>
          <pc:docMk/>
          <pc:sldMasterMk cId="139450675" sldId="2147483660"/>
        </pc:sldMasterMkLst>
        <pc:sldLayoutChg chg="del">
          <pc:chgData name="Roth, Dan" userId="18da4c67-dd89-43a7-9856-8592f867a23c" providerId="ADAL" clId="{BF032CC8-7D9E-412C-A078-03E865E086A6}" dt="2020-01-04T22:28:05.317" v="854" actId="47"/>
          <pc:sldLayoutMkLst>
            <pc:docMk/>
            <pc:sldMasterMk cId="139450675" sldId="2147483660"/>
            <pc:sldLayoutMk cId="2440091011" sldId="2147483670"/>
          </pc:sldLayoutMkLst>
        </pc:sldLayoutChg>
      </pc:sldMasterChg>
    </pc:docChg>
  </pc:docChgLst>
  <pc:docChgLst>
    <pc:chgData name="Roth, Dan" userId="18da4c67-dd89-43a7-9856-8592f867a23c" providerId="ADAL" clId="{12816E6C-4436-40CE-8410-D0765F5F9A48}"/>
    <pc:docChg chg="undo custSel addSld delSld modSld sldOrd delSection modSection">
      <pc:chgData name="Roth, Dan" userId="18da4c67-dd89-43a7-9856-8592f867a23c" providerId="ADAL" clId="{12816E6C-4436-40CE-8410-D0765F5F9A48}" dt="2021-01-28T05:06:37.907" v="3690" actId="17851"/>
      <pc:docMkLst>
        <pc:docMk/>
      </pc:docMkLst>
      <pc:sldChg chg="del">
        <pc:chgData name="Roth, Dan" userId="18da4c67-dd89-43a7-9856-8592f867a23c" providerId="ADAL" clId="{12816E6C-4436-40CE-8410-D0765F5F9A48}" dt="2021-01-25T19:36:48.794" v="3526" actId="47"/>
        <pc:sldMkLst>
          <pc:docMk/>
          <pc:sldMk cId="1742764243" sldId="268"/>
        </pc:sldMkLst>
      </pc:sldChg>
      <pc:sldChg chg="del">
        <pc:chgData name="Roth, Dan" userId="18da4c67-dd89-43a7-9856-8592f867a23c" providerId="ADAL" clId="{12816E6C-4436-40CE-8410-D0765F5F9A48}" dt="2021-01-25T19:36:48.794" v="3526" actId="47"/>
        <pc:sldMkLst>
          <pc:docMk/>
          <pc:sldMk cId="3958187142" sldId="319"/>
        </pc:sldMkLst>
      </pc:sldChg>
      <pc:sldChg chg="modSp modAnim">
        <pc:chgData name="Roth, Dan" userId="18da4c67-dd89-43a7-9856-8592f867a23c" providerId="ADAL" clId="{12816E6C-4436-40CE-8410-D0765F5F9A48}" dt="2021-01-25T17:53:56.057" v="789" actId="6549"/>
        <pc:sldMkLst>
          <pc:docMk/>
          <pc:sldMk cId="150265810" sldId="324"/>
        </pc:sldMkLst>
        <pc:spChg chg="mod">
          <ac:chgData name="Roth, Dan" userId="18da4c67-dd89-43a7-9856-8592f867a23c" providerId="ADAL" clId="{12816E6C-4436-40CE-8410-D0765F5F9A48}" dt="2021-01-25T17:53:56.057" v="789" actId="6549"/>
          <ac:spMkLst>
            <pc:docMk/>
            <pc:sldMk cId="150265810" sldId="324"/>
            <ac:spMk id="3" creationId="{00000000-0000-0000-0000-000000000000}"/>
          </ac:spMkLst>
        </pc:spChg>
      </pc:sldChg>
      <pc:sldChg chg="del">
        <pc:chgData name="Roth, Dan" userId="18da4c67-dd89-43a7-9856-8592f867a23c" providerId="ADAL" clId="{12816E6C-4436-40CE-8410-D0765F5F9A48}" dt="2021-01-25T19:36:48.794" v="3526" actId="47"/>
        <pc:sldMkLst>
          <pc:docMk/>
          <pc:sldMk cId="1488551656" sldId="328"/>
        </pc:sldMkLst>
      </pc:sldChg>
      <pc:sldChg chg="del">
        <pc:chgData name="Roth, Dan" userId="18da4c67-dd89-43a7-9856-8592f867a23c" providerId="ADAL" clId="{12816E6C-4436-40CE-8410-D0765F5F9A48}" dt="2021-01-25T19:36:48.794" v="3526" actId="47"/>
        <pc:sldMkLst>
          <pc:docMk/>
          <pc:sldMk cId="844360345" sldId="331"/>
        </pc:sldMkLst>
      </pc:sldChg>
      <pc:sldChg chg="del">
        <pc:chgData name="Roth, Dan" userId="18da4c67-dd89-43a7-9856-8592f867a23c" providerId="ADAL" clId="{12816E6C-4436-40CE-8410-D0765F5F9A48}" dt="2021-01-25T19:36:48.794" v="3526" actId="47"/>
        <pc:sldMkLst>
          <pc:docMk/>
          <pc:sldMk cId="2141681996" sldId="332"/>
        </pc:sldMkLst>
      </pc:sldChg>
      <pc:sldChg chg="del">
        <pc:chgData name="Roth, Dan" userId="18da4c67-dd89-43a7-9856-8592f867a23c" providerId="ADAL" clId="{12816E6C-4436-40CE-8410-D0765F5F9A48}" dt="2021-01-25T19:36:48.794" v="3526" actId="47"/>
        <pc:sldMkLst>
          <pc:docMk/>
          <pc:sldMk cId="1447334789" sldId="333"/>
        </pc:sldMkLst>
      </pc:sldChg>
      <pc:sldChg chg="del">
        <pc:chgData name="Roth, Dan" userId="18da4c67-dd89-43a7-9856-8592f867a23c" providerId="ADAL" clId="{12816E6C-4436-40CE-8410-D0765F5F9A48}" dt="2021-01-25T19:36:48.794" v="3526" actId="47"/>
        <pc:sldMkLst>
          <pc:docMk/>
          <pc:sldMk cId="3783351560" sldId="334"/>
        </pc:sldMkLst>
      </pc:sldChg>
      <pc:sldChg chg="del">
        <pc:chgData name="Roth, Dan" userId="18da4c67-dd89-43a7-9856-8592f867a23c" providerId="ADAL" clId="{12816E6C-4436-40CE-8410-D0765F5F9A48}" dt="2021-01-25T19:36:48.794" v="3526" actId="47"/>
        <pc:sldMkLst>
          <pc:docMk/>
          <pc:sldMk cId="51493151" sldId="335"/>
        </pc:sldMkLst>
      </pc:sldChg>
      <pc:sldChg chg="del">
        <pc:chgData name="Roth, Dan" userId="18da4c67-dd89-43a7-9856-8592f867a23c" providerId="ADAL" clId="{12816E6C-4436-40CE-8410-D0765F5F9A48}" dt="2021-01-25T19:36:48.794" v="3526" actId="47"/>
        <pc:sldMkLst>
          <pc:docMk/>
          <pc:sldMk cId="3084774001" sldId="341"/>
        </pc:sldMkLst>
      </pc:sldChg>
      <pc:sldChg chg="modSp mod">
        <pc:chgData name="Roth, Dan" userId="18da4c67-dd89-43a7-9856-8592f867a23c" providerId="ADAL" clId="{12816E6C-4436-40CE-8410-D0765F5F9A48}" dt="2021-01-25T17:37:58.347" v="39" actId="20577"/>
        <pc:sldMkLst>
          <pc:docMk/>
          <pc:sldMk cId="144345531" sldId="385"/>
        </pc:sldMkLst>
        <pc:spChg chg="mod">
          <ac:chgData name="Roth, Dan" userId="18da4c67-dd89-43a7-9856-8592f867a23c" providerId="ADAL" clId="{12816E6C-4436-40CE-8410-D0765F5F9A48}" dt="2021-01-25T17:37:58.347" v="39" actId="20577"/>
          <ac:spMkLst>
            <pc:docMk/>
            <pc:sldMk cId="144345531" sldId="385"/>
            <ac:spMk id="50180" creationId="{00000000-0000-0000-0000-000000000000}"/>
          </ac:spMkLst>
        </pc:spChg>
      </pc:sldChg>
      <pc:sldChg chg="delSp modSp add mod">
        <pc:chgData name="Roth, Dan" userId="18da4c67-dd89-43a7-9856-8592f867a23c" providerId="ADAL" clId="{12816E6C-4436-40CE-8410-D0765F5F9A48}" dt="2021-01-25T19:34:46.124" v="3525" actId="208"/>
        <pc:sldMkLst>
          <pc:docMk/>
          <pc:sldMk cId="181139490" sldId="408"/>
        </pc:sldMkLst>
        <pc:spChg chg="mod">
          <ac:chgData name="Roth, Dan" userId="18da4c67-dd89-43a7-9856-8592f867a23c" providerId="ADAL" clId="{12816E6C-4436-40CE-8410-D0765F5F9A48}" dt="2021-01-25T19:33:12.462" v="3515" actId="208"/>
          <ac:spMkLst>
            <pc:docMk/>
            <pc:sldMk cId="181139490" sldId="408"/>
            <ac:spMk id="2" creationId="{00000000-0000-0000-0000-000000000000}"/>
          </ac:spMkLst>
        </pc:spChg>
        <pc:spChg chg="mod">
          <ac:chgData name="Roth, Dan" userId="18da4c67-dd89-43a7-9856-8592f867a23c" providerId="ADAL" clId="{12816E6C-4436-40CE-8410-D0765F5F9A48}" dt="2021-01-25T19:33:12.462" v="3515" actId="208"/>
          <ac:spMkLst>
            <pc:docMk/>
            <pc:sldMk cId="181139490" sldId="408"/>
            <ac:spMk id="3" creationId="{00000000-0000-0000-0000-000000000000}"/>
          </ac:spMkLst>
        </pc:spChg>
        <pc:spChg chg="del">
          <ac:chgData name="Roth, Dan" userId="18da4c67-dd89-43a7-9856-8592f867a23c" providerId="ADAL" clId="{12816E6C-4436-40CE-8410-D0765F5F9A48}" dt="2021-01-25T19:34:03.250" v="3524" actId="478"/>
          <ac:spMkLst>
            <pc:docMk/>
            <pc:sldMk cId="181139490" sldId="408"/>
            <ac:spMk id="4" creationId="{00000000-0000-0000-0000-000000000000}"/>
          </ac:spMkLst>
        </pc:spChg>
        <pc:spChg chg="mod">
          <ac:chgData name="Roth, Dan" userId="18da4c67-dd89-43a7-9856-8592f867a23c" providerId="ADAL" clId="{12816E6C-4436-40CE-8410-D0765F5F9A48}" dt="2021-01-25T19:33:25.840" v="3518" actId="208"/>
          <ac:spMkLst>
            <pc:docMk/>
            <pc:sldMk cId="181139490" sldId="408"/>
            <ac:spMk id="7" creationId="{00000000-0000-0000-0000-000000000000}"/>
          </ac:spMkLst>
        </pc:spChg>
        <pc:spChg chg="mod">
          <ac:chgData name="Roth, Dan" userId="18da4c67-dd89-43a7-9856-8592f867a23c" providerId="ADAL" clId="{12816E6C-4436-40CE-8410-D0765F5F9A48}" dt="2021-01-25T19:33:25.840" v="3518" actId="208"/>
          <ac:spMkLst>
            <pc:docMk/>
            <pc:sldMk cId="181139490" sldId="408"/>
            <ac:spMk id="8" creationId="{00000000-0000-0000-0000-000000000000}"/>
          </ac:spMkLst>
        </pc:spChg>
        <pc:spChg chg="mod">
          <ac:chgData name="Roth, Dan" userId="18da4c67-dd89-43a7-9856-8592f867a23c" providerId="ADAL" clId="{12816E6C-4436-40CE-8410-D0765F5F9A48}" dt="2021-01-25T19:33:25.840" v="3518" actId="208"/>
          <ac:spMkLst>
            <pc:docMk/>
            <pc:sldMk cId="181139490" sldId="408"/>
            <ac:spMk id="9" creationId="{00000000-0000-0000-0000-000000000000}"/>
          </ac:spMkLst>
        </pc:spChg>
        <pc:spChg chg="mod">
          <ac:chgData name="Roth, Dan" userId="18da4c67-dd89-43a7-9856-8592f867a23c" providerId="ADAL" clId="{12816E6C-4436-40CE-8410-D0765F5F9A48}" dt="2021-01-25T19:34:46.124" v="3525" actId="208"/>
          <ac:spMkLst>
            <pc:docMk/>
            <pc:sldMk cId="181139490" sldId="408"/>
            <ac:spMk id="10" creationId="{00000000-0000-0000-0000-000000000000}"/>
          </ac:spMkLst>
        </pc:spChg>
      </pc:sldChg>
      <pc:sldChg chg="delSp modSp add mod">
        <pc:chgData name="Roth, Dan" userId="18da4c67-dd89-43a7-9856-8592f867a23c" providerId="ADAL" clId="{12816E6C-4436-40CE-8410-D0765F5F9A48}" dt="2021-01-25T19:33:58.038" v="3523" actId="478"/>
        <pc:sldMkLst>
          <pc:docMk/>
          <pc:sldMk cId="2768581801" sldId="409"/>
        </pc:sldMkLst>
        <pc:spChg chg="del">
          <ac:chgData name="Roth, Dan" userId="18da4c67-dd89-43a7-9856-8592f867a23c" providerId="ADAL" clId="{12816E6C-4436-40CE-8410-D0765F5F9A48}" dt="2021-01-25T19:33:58.038" v="3523" actId="478"/>
          <ac:spMkLst>
            <pc:docMk/>
            <pc:sldMk cId="2768581801" sldId="409"/>
            <ac:spMk id="4" creationId="{00000000-0000-0000-0000-000000000000}"/>
          </ac:spMkLst>
        </pc:spChg>
        <pc:spChg chg="mod">
          <ac:chgData name="Roth, Dan" userId="18da4c67-dd89-43a7-9856-8592f867a23c" providerId="ADAL" clId="{12816E6C-4436-40CE-8410-D0765F5F9A48}" dt="2021-01-25T19:33:38.627" v="3520" actId="208"/>
          <ac:spMkLst>
            <pc:docMk/>
            <pc:sldMk cId="2768581801" sldId="409"/>
            <ac:spMk id="13"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5"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6"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7"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8"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9"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20" creationId="{00000000-0000-0000-0000-000000000000}"/>
          </ac:spMkLst>
        </pc:spChg>
      </pc:sldChg>
      <pc:sldChg chg="modSp mod">
        <pc:chgData name="Roth, Dan" userId="18da4c67-dd89-43a7-9856-8592f867a23c" providerId="ADAL" clId="{12816E6C-4436-40CE-8410-D0765F5F9A48}" dt="2021-01-25T18:02:01.206" v="842" actId="15"/>
        <pc:sldMkLst>
          <pc:docMk/>
          <pc:sldMk cId="2927507868" sldId="410"/>
        </pc:sldMkLst>
        <pc:spChg chg="mod">
          <ac:chgData name="Roth, Dan" userId="18da4c67-dd89-43a7-9856-8592f867a23c" providerId="ADAL" clId="{12816E6C-4436-40CE-8410-D0765F5F9A48}" dt="2021-01-25T18:00:36.048" v="791" actId="20577"/>
          <ac:spMkLst>
            <pc:docMk/>
            <pc:sldMk cId="2927507868" sldId="410"/>
            <ac:spMk id="3" creationId="{E37F9463-A2C6-4930-A5BD-6DEC0646BA50}"/>
          </ac:spMkLst>
        </pc:spChg>
        <pc:spChg chg="mod">
          <ac:chgData name="Roth, Dan" userId="18da4c67-dd89-43a7-9856-8592f867a23c" providerId="ADAL" clId="{12816E6C-4436-40CE-8410-D0765F5F9A48}" dt="2021-01-25T18:02:01.206" v="842" actId="15"/>
          <ac:spMkLst>
            <pc:docMk/>
            <pc:sldMk cId="2927507868" sldId="410"/>
            <ac:spMk id="6" creationId="{D3C9DD24-B9E8-4C4F-9FBF-732D0E09AE7C}"/>
          </ac:spMkLst>
        </pc:spChg>
      </pc:sldChg>
      <pc:sldChg chg="del">
        <pc:chgData name="Roth, Dan" userId="18da4c67-dd89-43a7-9856-8592f867a23c" providerId="ADAL" clId="{12816E6C-4436-40CE-8410-D0765F5F9A48}" dt="2021-01-25T19:36:48.794" v="3526" actId="47"/>
        <pc:sldMkLst>
          <pc:docMk/>
          <pc:sldMk cId="3553417767" sldId="413"/>
        </pc:sldMkLst>
      </pc:sldChg>
      <pc:sldChg chg="del">
        <pc:chgData name="Roth, Dan" userId="18da4c67-dd89-43a7-9856-8592f867a23c" providerId="ADAL" clId="{12816E6C-4436-40CE-8410-D0765F5F9A48}" dt="2021-01-25T19:36:48.794" v="3526" actId="47"/>
        <pc:sldMkLst>
          <pc:docMk/>
          <pc:sldMk cId="3861621921" sldId="464"/>
        </pc:sldMkLst>
      </pc:sldChg>
      <pc:sldChg chg="addSp delSp modSp add del mod chgLayout">
        <pc:chgData name="Roth, Dan" userId="18da4c67-dd89-43a7-9856-8592f867a23c" providerId="ADAL" clId="{12816E6C-4436-40CE-8410-D0765F5F9A48}" dt="2021-01-25T18:06:08.853" v="864" actId="47"/>
        <pc:sldMkLst>
          <pc:docMk/>
          <pc:sldMk cId="601208786" sldId="471"/>
        </pc:sldMkLst>
        <pc:spChg chg="mod ord">
          <ac:chgData name="Roth, Dan" userId="18da4c67-dd89-43a7-9856-8592f867a23c" providerId="ADAL" clId="{12816E6C-4436-40CE-8410-D0765F5F9A48}" dt="2021-01-25T18:04:39.011" v="861" actId="20577"/>
          <ac:spMkLst>
            <pc:docMk/>
            <pc:sldMk cId="601208786" sldId="471"/>
            <ac:spMk id="2" creationId="{00000000-0000-0000-0000-000000000000}"/>
          </ac:spMkLst>
        </pc:spChg>
        <pc:spChg chg="mod ord">
          <ac:chgData name="Roth, Dan" userId="18da4c67-dd89-43a7-9856-8592f867a23c" providerId="ADAL" clId="{12816E6C-4436-40CE-8410-D0765F5F9A48}" dt="2021-01-25T18:04:33.573" v="860" actId="6264"/>
          <ac:spMkLst>
            <pc:docMk/>
            <pc:sldMk cId="601208786" sldId="471"/>
            <ac:spMk id="3" creationId="{00000000-0000-0000-0000-000000000000}"/>
          </ac:spMkLst>
        </pc:spChg>
        <pc:spChg chg="mod ord">
          <ac:chgData name="Roth, Dan" userId="18da4c67-dd89-43a7-9856-8592f867a23c" providerId="ADAL" clId="{12816E6C-4436-40CE-8410-D0765F5F9A48}" dt="2021-01-25T18:04:33.573" v="860" actId="6264"/>
          <ac:spMkLst>
            <pc:docMk/>
            <pc:sldMk cId="601208786" sldId="471"/>
            <ac:spMk id="4" creationId="{00000000-0000-0000-0000-000000000000}"/>
          </ac:spMkLst>
        </pc:spChg>
        <pc:spChg chg="add del mod">
          <ac:chgData name="Roth, Dan" userId="18da4c67-dd89-43a7-9856-8592f867a23c" providerId="ADAL" clId="{12816E6C-4436-40CE-8410-D0765F5F9A48}" dt="2021-01-25T18:04:33.573" v="860" actId="6264"/>
          <ac:spMkLst>
            <pc:docMk/>
            <pc:sldMk cId="601208786" sldId="471"/>
            <ac:spMk id="7" creationId="{EC78C141-3430-4B01-BD6E-2262859E740A}"/>
          </ac:spMkLst>
        </pc:spChg>
        <pc:spChg chg="add del mod">
          <ac:chgData name="Roth, Dan" userId="18da4c67-dd89-43a7-9856-8592f867a23c" providerId="ADAL" clId="{12816E6C-4436-40CE-8410-D0765F5F9A48}" dt="2021-01-25T18:04:33.573" v="860" actId="6264"/>
          <ac:spMkLst>
            <pc:docMk/>
            <pc:sldMk cId="601208786" sldId="471"/>
            <ac:spMk id="10" creationId="{556EBB6F-DCD3-47B0-B80C-ABAFEAF06538}"/>
          </ac:spMkLst>
        </pc:spChg>
        <pc:spChg chg="mod">
          <ac:chgData name="Roth, Dan" userId="18da4c67-dd89-43a7-9856-8592f867a23c" providerId="ADAL" clId="{12816E6C-4436-40CE-8410-D0765F5F9A48}" dt="2021-01-25T18:04:44.758" v="862" actId="1076"/>
          <ac:spMkLst>
            <pc:docMk/>
            <pc:sldMk cId="601208786" sldId="471"/>
            <ac:spMk id="17" creationId="{DBB919A2-0150-D34F-B239-CA933B6A1532}"/>
          </ac:spMkLst>
        </pc:spChg>
      </pc:sldChg>
      <pc:sldChg chg="addSp modSp add mod modAnim">
        <pc:chgData name="Roth, Dan" userId="18da4c67-dd89-43a7-9856-8592f867a23c" providerId="ADAL" clId="{12816E6C-4436-40CE-8410-D0765F5F9A48}" dt="2021-01-25T18:36:20.298" v="1424" actId="1076"/>
        <pc:sldMkLst>
          <pc:docMk/>
          <pc:sldMk cId="1445998894" sldId="786"/>
        </pc:sldMkLst>
        <pc:spChg chg="mod">
          <ac:chgData name="Roth, Dan" userId="18da4c67-dd89-43a7-9856-8592f867a23c" providerId="ADAL" clId="{12816E6C-4436-40CE-8410-D0765F5F9A48}" dt="2021-01-25T18:33:23.054" v="1299" actId="20577"/>
          <ac:spMkLst>
            <pc:docMk/>
            <pc:sldMk cId="1445998894" sldId="786"/>
            <ac:spMk id="3" creationId="{47E1B7B4-D818-4958-B8BA-96E74EF43F84}"/>
          </ac:spMkLst>
        </pc:spChg>
        <pc:spChg chg="add mod">
          <ac:chgData name="Roth, Dan" userId="18da4c67-dd89-43a7-9856-8592f867a23c" providerId="ADAL" clId="{12816E6C-4436-40CE-8410-D0765F5F9A48}" dt="2021-01-25T18:36:20.298" v="1424" actId="1076"/>
          <ac:spMkLst>
            <pc:docMk/>
            <pc:sldMk cId="1445998894" sldId="786"/>
            <ac:spMk id="20" creationId="{2B0496A4-3C1F-4815-AB58-00AF616F9346}"/>
          </ac:spMkLst>
        </pc:spChg>
      </pc:sldChg>
      <pc:sldChg chg="add">
        <pc:chgData name="Roth, Dan" userId="18da4c67-dd89-43a7-9856-8592f867a23c" providerId="ADAL" clId="{12816E6C-4436-40CE-8410-D0765F5F9A48}" dt="2021-01-25T18:14:12.462" v="1020"/>
        <pc:sldMkLst>
          <pc:docMk/>
          <pc:sldMk cId="2315554258" sldId="814"/>
        </pc:sldMkLst>
      </pc:sldChg>
      <pc:sldChg chg="add">
        <pc:chgData name="Roth, Dan" userId="18da4c67-dd89-43a7-9856-8592f867a23c" providerId="ADAL" clId="{12816E6C-4436-40CE-8410-D0765F5F9A48}" dt="2021-01-25T18:31:52.047" v="1253"/>
        <pc:sldMkLst>
          <pc:docMk/>
          <pc:sldMk cId="2537040804" sldId="927"/>
        </pc:sldMkLst>
      </pc:sldChg>
      <pc:sldChg chg="add">
        <pc:chgData name="Roth, Dan" userId="18da4c67-dd89-43a7-9856-8592f867a23c" providerId="ADAL" clId="{12816E6C-4436-40CE-8410-D0765F5F9A48}" dt="2021-01-25T18:31:52.047" v="1253"/>
        <pc:sldMkLst>
          <pc:docMk/>
          <pc:sldMk cId="2919241841" sldId="929"/>
        </pc:sldMkLst>
      </pc:sldChg>
      <pc:sldChg chg="add">
        <pc:chgData name="Roth, Dan" userId="18da4c67-dd89-43a7-9856-8592f867a23c" providerId="ADAL" clId="{12816E6C-4436-40CE-8410-D0765F5F9A48}" dt="2021-01-25T18:31:52.047" v="1253"/>
        <pc:sldMkLst>
          <pc:docMk/>
          <pc:sldMk cId="2105409200" sldId="931"/>
        </pc:sldMkLst>
      </pc:sldChg>
      <pc:sldChg chg="add">
        <pc:chgData name="Roth, Dan" userId="18da4c67-dd89-43a7-9856-8592f867a23c" providerId="ADAL" clId="{12816E6C-4436-40CE-8410-D0765F5F9A48}" dt="2021-01-25T18:31:52.047" v="1253"/>
        <pc:sldMkLst>
          <pc:docMk/>
          <pc:sldMk cId="2791907706" sldId="932"/>
        </pc:sldMkLst>
      </pc:sldChg>
      <pc:sldChg chg="del">
        <pc:chgData name="Roth, Dan" userId="18da4c67-dd89-43a7-9856-8592f867a23c" providerId="ADAL" clId="{12816E6C-4436-40CE-8410-D0765F5F9A48}" dt="2021-01-25T19:36:48.794" v="3526" actId="47"/>
        <pc:sldMkLst>
          <pc:docMk/>
          <pc:sldMk cId="1474123489" sldId="1256"/>
        </pc:sldMkLst>
      </pc:sldChg>
      <pc:sldChg chg="del">
        <pc:chgData name="Roth, Dan" userId="18da4c67-dd89-43a7-9856-8592f867a23c" providerId="ADAL" clId="{12816E6C-4436-40CE-8410-D0765F5F9A48}" dt="2021-01-25T19:36:48.794" v="3526" actId="47"/>
        <pc:sldMkLst>
          <pc:docMk/>
          <pc:sldMk cId="1511776667" sldId="1262"/>
        </pc:sldMkLst>
      </pc:sldChg>
      <pc:sldChg chg="del">
        <pc:chgData name="Roth, Dan" userId="18da4c67-dd89-43a7-9856-8592f867a23c" providerId="ADAL" clId="{12816E6C-4436-40CE-8410-D0765F5F9A48}" dt="2021-01-25T19:36:48.794" v="3526" actId="47"/>
        <pc:sldMkLst>
          <pc:docMk/>
          <pc:sldMk cId="2144188295" sldId="1263"/>
        </pc:sldMkLst>
      </pc:sldChg>
      <pc:sldChg chg="del">
        <pc:chgData name="Roth, Dan" userId="18da4c67-dd89-43a7-9856-8592f867a23c" providerId="ADAL" clId="{12816E6C-4436-40CE-8410-D0765F5F9A48}" dt="2021-01-25T19:36:48.794" v="3526" actId="47"/>
        <pc:sldMkLst>
          <pc:docMk/>
          <pc:sldMk cId="4188490006" sldId="1270"/>
        </pc:sldMkLst>
      </pc:sldChg>
      <pc:sldChg chg="del">
        <pc:chgData name="Roth, Dan" userId="18da4c67-dd89-43a7-9856-8592f867a23c" providerId="ADAL" clId="{12816E6C-4436-40CE-8410-D0765F5F9A48}" dt="2021-01-25T19:36:48.794" v="3526" actId="47"/>
        <pc:sldMkLst>
          <pc:docMk/>
          <pc:sldMk cId="1434781963" sldId="1271"/>
        </pc:sldMkLst>
      </pc:sldChg>
      <pc:sldChg chg="del">
        <pc:chgData name="Roth, Dan" userId="18da4c67-dd89-43a7-9856-8592f867a23c" providerId="ADAL" clId="{12816E6C-4436-40CE-8410-D0765F5F9A48}" dt="2021-01-25T19:36:48.794" v="3526" actId="47"/>
        <pc:sldMkLst>
          <pc:docMk/>
          <pc:sldMk cId="1685955748" sldId="1272"/>
        </pc:sldMkLst>
      </pc:sldChg>
      <pc:sldChg chg="del">
        <pc:chgData name="Roth, Dan" userId="18da4c67-dd89-43a7-9856-8592f867a23c" providerId="ADAL" clId="{12816E6C-4436-40CE-8410-D0765F5F9A48}" dt="2021-01-25T19:36:48.794" v="3526" actId="47"/>
        <pc:sldMkLst>
          <pc:docMk/>
          <pc:sldMk cId="2482316728" sldId="1274"/>
        </pc:sldMkLst>
      </pc:sldChg>
      <pc:sldChg chg="del">
        <pc:chgData name="Roth, Dan" userId="18da4c67-dd89-43a7-9856-8592f867a23c" providerId="ADAL" clId="{12816E6C-4436-40CE-8410-D0765F5F9A48}" dt="2021-01-25T19:36:48.794" v="3526" actId="47"/>
        <pc:sldMkLst>
          <pc:docMk/>
          <pc:sldMk cId="76284685" sldId="1406"/>
        </pc:sldMkLst>
      </pc:sldChg>
      <pc:sldChg chg="modSp add mod">
        <pc:chgData name="Roth, Dan" userId="18da4c67-dd89-43a7-9856-8592f867a23c" providerId="ADAL" clId="{12816E6C-4436-40CE-8410-D0765F5F9A48}" dt="2021-01-25T18:43:20.787" v="1690" actId="207"/>
        <pc:sldMkLst>
          <pc:docMk/>
          <pc:sldMk cId="1245941064" sldId="1410"/>
        </pc:sldMkLst>
        <pc:spChg chg="mod">
          <ac:chgData name="Roth, Dan" userId="18da4c67-dd89-43a7-9856-8592f867a23c" providerId="ADAL" clId="{12816E6C-4436-40CE-8410-D0765F5F9A48}" dt="2021-01-25T18:43:11.500" v="1689" actId="207"/>
          <ac:spMkLst>
            <pc:docMk/>
            <pc:sldMk cId="1245941064" sldId="1410"/>
            <ac:spMk id="3" creationId="{EAC87610-5AFF-49E5-9F39-7C33AE31AF40}"/>
          </ac:spMkLst>
        </pc:spChg>
        <pc:spChg chg="mod">
          <ac:chgData name="Roth, Dan" userId="18da4c67-dd89-43a7-9856-8592f867a23c" providerId="ADAL" clId="{12816E6C-4436-40CE-8410-D0765F5F9A48}" dt="2021-01-25T18:43:20.787" v="1690" actId="207"/>
          <ac:spMkLst>
            <pc:docMk/>
            <pc:sldMk cId="1245941064" sldId="1410"/>
            <ac:spMk id="5" creationId="{665C4DB9-93BC-4D2C-AC74-B44EC7E589DA}"/>
          </ac:spMkLst>
        </pc:spChg>
      </pc:sldChg>
      <pc:sldChg chg="modSp add mod modAnim">
        <pc:chgData name="Roth, Dan" userId="18da4c67-dd89-43a7-9856-8592f867a23c" providerId="ADAL" clId="{12816E6C-4436-40CE-8410-D0765F5F9A48}" dt="2021-01-25T18:44:51.003" v="1714"/>
        <pc:sldMkLst>
          <pc:docMk/>
          <pc:sldMk cId="2672728247" sldId="1411"/>
        </pc:sldMkLst>
        <pc:spChg chg="mod">
          <ac:chgData name="Roth, Dan" userId="18da4c67-dd89-43a7-9856-8592f867a23c" providerId="ADAL" clId="{12816E6C-4436-40CE-8410-D0765F5F9A48}" dt="2021-01-25T18:44:17.046" v="1713" actId="20577"/>
          <ac:spMkLst>
            <pc:docMk/>
            <pc:sldMk cId="2672728247" sldId="1411"/>
            <ac:spMk id="3" creationId="{EAC87610-5AFF-49E5-9F39-7C33AE31AF40}"/>
          </ac:spMkLst>
        </pc:spChg>
        <pc:spChg chg="mod">
          <ac:chgData name="Roth, Dan" userId="18da4c67-dd89-43a7-9856-8592f867a23c" providerId="ADAL" clId="{12816E6C-4436-40CE-8410-D0765F5F9A48}" dt="2021-01-25T18:43:36.658" v="1691" actId="207"/>
          <ac:spMkLst>
            <pc:docMk/>
            <pc:sldMk cId="2672728247" sldId="1411"/>
            <ac:spMk id="5" creationId="{06DCE876-41E5-4996-A28F-6E1D94C7E026}"/>
          </ac:spMkLst>
        </pc:spChg>
      </pc:sldChg>
      <pc:sldChg chg="del">
        <pc:chgData name="Roth, Dan" userId="18da4c67-dd89-43a7-9856-8592f867a23c" providerId="ADAL" clId="{12816E6C-4436-40CE-8410-D0765F5F9A48}" dt="2021-01-25T19:36:48.794" v="3526" actId="47"/>
        <pc:sldMkLst>
          <pc:docMk/>
          <pc:sldMk cId="886930015" sldId="1424"/>
        </pc:sldMkLst>
      </pc:sldChg>
      <pc:sldChg chg="del">
        <pc:chgData name="Roth, Dan" userId="18da4c67-dd89-43a7-9856-8592f867a23c" providerId="ADAL" clId="{12816E6C-4436-40CE-8410-D0765F5F9A48}" dt="2021-01-25T19:36:48.794" v="3526" actId="47"/>
        <pc:sldMkLst>
          <pc:docMk/>
          <pc:sldMk cId="3215238970" sldId="1426"/>
        </pc:sldMkLst>
      </pc:sldChg>
      <pc:sldChg chg="del">
        <pc:chgData name="Roth, Dan" userId="18da4c67-dd89-43a7-9856-8592f867a23c" providerId="ADAL" clId="{12816E6C-4436-40CE-8410-D0765F5F9A48}" dt="2021-01-25T19:36:48.794" v="3526" actId="47"/>
        <pc:sldMkLst>
          <pc:docMk/>
          <pc:sldMk cId="2054719624" sldId="1427"/>
        </pc:sldMkLst>
      </pc:sldChg>
      <pc:sldChg chg="del">
        <pc:chgData name="Roth, Dan" userId="18da4c67-dd89-43a7-9856-8592f867a23c" providerId="ADAL" clId="{12816E6C-4436-40CE-8410-D0765F5F9A48}" dt="2021-01-25T19:36:48.794" v="3526" actId="47"/>
        <pc:sldMkLst>
          <pc:docMk/>
          <pc:sldMk cId="3754196254" sldId="1428"/>
        </pc:sldMkLst>
      </pc:sldChg>
      <pc:sldChg chg="del">
        <pc:chgData name="Roth, Dan" userId="18da4c67-dd89-43a7-9856-8592f867a23c" providerId="ADAL" clId="{12816E6C-4436-40CE-8410-D0765F5F9A48}" dt="2021-01-25T19:36:48.794" v="3526" actId="47"/>
        <pc:sldMkLst>
          <pc:docMk/>
          <pc:sldMk cId="3343304610" sldId="1429"/>
        </pc:sldMkLst>
      </pc:sldChg>
      <pc:sldChg chg="del">
        <pc:chgData name="Roth, Dan" userId="18da4c67-dd89-43a7-9856-8592f867a23c" providerId="ADAL" clId="{12816E6C-4436-40CE-8410-D0765F5F9A48}" dt="2021-01-25T19:36:48.794" v="3526" actId="47"/>
        <pc:sldMkLst>
          <pc:docMk/>
          <pc:sldMk cId="3239175532" sldId="1430"/>
        </pc:sldMkLst>
      </pc:sldChg>
      <pc:sldChg chg="del">
        <pc:chgData name="Roth, Dan" userId="18da4c67-dd89-43a7-9856-8592f867a23c" providerId="ADAL" clId="{12816E6C-4436-40CE-8410-D0765F5F9A48}" dt="2021-01-25T19:36:48.794" v="3526" actId="47"/>
        <pc:sldMkLst>
          <pc:docMk/>
          <pc:sldMk cId="4174586876" sldId="1431"/>
        </pc:sldMkLst>
      </pc:sldChg>
      <pc:sldChg chg="del">
        <pc:chgData name="Roth, Dan" userId="18da4c67-dd89-43a7-9856-8592f867a23c" providerId="ADAL" clId="{12816E6C-4436-40CE-8410-D0765F5F9A48}" dt="2021-01-25T19:36:48.794" v="3526" actId="47"/>
        <pc:sldMkLst>
          <pc:docMk/>
          <pc:sldMk cId="2089164404" sldId="1432"/>
        </pc:sldMkLst>
      </pc:sldChg>
      <pc:sldChg chg="del">
        <pc:chgData name="Roth, Dan" userId="18da4c67-dd89-43a7-9856-8592f867a23c" providerId="ADAL" clId="{12816E6C-4436-40CE-8410-D0765F5F9A48}" dt="2021-01-25T19:36:48.794" v="3526" actId="47"/>
        <pc:sldMkLst>
          <pc:docMk/>
          <pc:sldMk cId="2022508343" sldId="1433"/>
        </pc:sldMkLst>
      </pc:sldChg>
      <pc:sldChg chg="del">
        <pc:chgData name="Roth, Dan" userId="18da4c67-dd89-43a7-9856-8592f867a23c" providerId="ADAL" clId="{12816E6C-4436-40CE-8410-D0765F5F9A48}" dt="2021-01-25T19:36:48.794" v="3526" actId="47"/>
        <pc:sldMkLst>
          <pc:docMk/>
          <pc:sldMk cId="333435691" sldId="1434"/>
        </pc:sldMkLst>
      </pc:sldChg>
      <pc:sldChg chg="del">
        <pc:chgData name="Roth, Dan" userId="18da4c67-dd89-43a7-9856-8592f867a23c" providerId="ADAL" clId="{12816E6C-4436-40CE-8410-D0765F5F9A48}" dt="2021-01-25T19:36:48.794" v="3526" actId="47"/>
        <pc:sldMkLst>
          <pc:docMk/>
          <pc:sldMk cId="3684741166" sldId="1435"/>
        </pc:sldMkLst>
      </pc:sldChg>
      <pc:sldChg chg="del">
        <pc:chgData name="Roth, Dan" userId="18da4c67-dd89-43a7-9856-8592f867a23c" providerId="ADAL" clId="{12816E6C-4436-40CE-8410-D0765F5F9A48}" dt="2021-01-25T19:36:48.794" v="3526" actId="47"/>
        <pc:sldMkLst>
          <pc:docMk/>
          <pc:sldMk cId="4173984168" sldId="1436"/>
        </pc:sldMkLst>
      </pc:sldChg>
      <pc:sldChg chg="del">
        <pc:chgData name="Roth, Dan" userId="18da4c67-dd89-43a7-9856-8592f867a23c" providerId="ADAL" clId="{12816E6C-4436-40CE-8410-D0765F5F9A48}" dt="2021-01-25T19:36:48.794" v="3526" actId="47"/>
        <pc:sldMkLst>
          <pc:docMk/>
          <pc:sldMk cId="47283824" sldId="1437"/>
        </pc:sldMkLst>
      </pc:sldChg>
      <pc:sldChg chg="del">
        <pc:chgData name="Roth, Dan" userId="18da4c67-dd89-43a7-9856-8592f867a23c" providerId="ADAL" clId="{12816E6C-4436-40CE-8410-D0765F5F9A48}" dt="2021-01-25T19:36:48.794" v="3526" actId="47"/>
        <pc:sldMkLst>
          <pc:docMk/>
          <pc:sldMk cId="792008579" sldId="1438"/>
        </pc:sldMkLst>
      </pc:sldChg>
      <pc:sldChg chg="del">
        <pc:chgData name="Roth, Dan" userId="18da4c67-dd89-43a7-9856-8592f867a23c" providerId="ADAL" clId="{12816E6C-4436-40CE-8410-D0765F5F9A48}" dt="2021-01-25T19:36:48.794" v="3526" actId="47"/>
        <pc:sldMkLst>
          <pc:docMk/>
          <pc:sldMk cId="1958308503" sldId="1439"/>
        </pc:sldMkLst>
      </pc:sldChg>
      <pc:sldChg chg="del">
        <pc:chgData name="Roth, Dan" userId="18da4c67-dd89-43a7-9856-8592f867a23c" providerId="ADAL" clId="{12816E6C-4436-40CE-8410-D0765F5F9A48}" dt="2021-01-25T19:41:28.853" v="3688" actId="47"/>
        <pc:sldMkLst>
          <pc:docMk/>
          <pc:sldMk cId="45311533" sldId="1440"/>
        </pc:sldMkLst>
      </pc:sldChg>
      <pc:sldChg chg="modSp new mod">
        <pc:chgData name="Roth, Dan" userId="18da4c67-dd89-43a7-9856-8592f867a23c" providerId="ADAL" clId="{12816E6C-4436-40CE-8410-D0765F5F9A48}" dt="2021-01-25T18:16:40.787" v="1036" actId="20577"/>
        <pc:sldMkLst>
          <pc:docMk/>
          <pc:sldMk cId="2864819510" sldId="1441"/>
        </pc:sldMkLst>
        <pc:spChg chg="mod">
          <ac:chgData name="Roth, Dan" userId="18da4c67-dd89-43a7-9856-8592f867a23c" providerId="ADAL" clId="{12816E6C-4436-40CE-8410-D0765F5F9A48}" dt="2021-01-25T18:16:40.787" v="1036" actId="20577"/>
          <ac:spMkLst>
            <pc:docMk/>
            <pc:sldMk cId="2864819510" sldId="1441"/>
            <ac:spMk id="2" creationId="{1FFA6497-612D-4EFE-A76A-B8FA177746F5}"/>
          </ac:spMkLst>
        </pc:spChg>
        <pc:spChg chg="mod">
          <ac:chgData name="Roth, Dan" userId="18da4c67-dd89-43a7-9856-8592f867a23c" providerId="ADAL" clId="{12816E6C-4436-40CE-8410-D0765F5F9A48}" dt="2021-01-25T18:16:36.375" v="1035" actId="6549"/>
          <ac:spMkLst>
            <pc:docMk/>
            <pc:sldMk cId="2864819510" sldId="1441"/>
            <ac:spMk id="3" creationId="{7049CFC9-7016-4CEF-881D-ACF9DDC86CE6}"/>
          </ac:spMkLst>
        </pc:spChg>
      </pc:sldChg>
      <pc:sldChg chg="delSp add modAnim">
        <pc:chgData name="Roth, Dan" userId="18da4c67-dd89-43a7-9856-8592f867a23c" providerId="ADAL" clId="{12816E6C-4436-40CE-8410-D0765F5F9A48}" dt="2021-01-25T18:04:01.671" v="858" actId="478"/>
        <pc:sldMkLst>
          <pc:docMk/>
          <pc:sldMk cId="3613563112" sldId="1442"/>
        </pc:sldMkLst>
        <pc:spChg chg="del">
          <ac:chgData name="Roth, Dan" userId="18da4c67-dd89-43a7-9856-8592f867a23c" providerId="ADAL" clId="{12816E6C-4436-40CE-8410-D0765F5F9A48}" dt="2021-01-25T18:04:01.671" v="858" actId="478"/>
          <ac:spMkLst>
            <pc:docMk/>
            <pc:sldMk cId="3613563112" sldId="1442"/>
            <ac:spMk id="9" creationId="{9421FAAC-903C-482F-BCF9-A8E83A62A525}"/>
          </ac:spMkLst>
        </pc:spChg>
      </pc:sldChg>
      <pc:sldChg chg="addSp delSp modSp add mod delAnim modAnim modShow">
        <pc:chgData name="Roth, Dan" userId="18da4c67-dd89-43a7-9856-8592f867a23c" providerId="ADAL" clId="{12816E6C-4436-40CE-8410-D0765F5F9A48}" dt="2021-01-25T18:25:51.055" v="1224" actId="729"/>
        <pc:sldMkLst>
          <pc:docMk/>
          <pc:sldMk cId="3998438273" sldId="1450"/>
        </pc:sldMkLst>
        <pc:spChg chg="mod">
          <ac:chgData name="Roth, Dan" userId="18da4c67-dd89-43a7-9856-8592f867a23c" providerId="ADAL" clId="{12816E6C-4436-40CE-8410-D0765F5F9A48}" dt="2021-01-25T18:09:40.509" v="995" actId="20577"/>
          <ac:spMkLst>
            <pc:docMk/>
            <pc:sldMk cId="3998438273" sldId="1450"/>
            <ac:spMk id="2" creationId="{30566740-CE97-4A6F-8543-D6B6EC7AC8DC}"/>
          </ac:spMkLst>
        </pc:spChg>
        <pc:spChg chg="del mod">
          <ac:chgData name="Roth, Dan" userId="18da4c67-dd89-43a7-9856-8592f867a23c" providerId="ADAL" clId="{12816E6C-4436-40CE-8410-D0765F5F9A48}" dt="2021-01-25T18:10:03.551" v="1000" actId="478"/>
          <ac:spMkLst>
            <pc:docMk/>
            <pc:sldMk cId="3998438273" sldId="1450"/>
            <ac:spMk id="3" creationId="{825C054B-6F73-47A0-83BB-E735A958C184}"/>
          </ac:spMkLst>
        </pc:spChg>
        <pc:spChg chg="add del mod">
          <ac:chgData name="Roth, Dan" userId="18da4c67-dd89-43a7-9856-8592f867a23c" providerId="ADAL" clId="{12816E6C-4436-40CE-8410-D0765F5F9A48}" dt="2021-01-25T18:10:10.900" v="1001" actId="478"/>
          <ac:spMkLst>
            <pc:docMk/>
            <pc:sldMk cId="3998438273" sldId="1450"/>
            <ac:spMk id="5" creationId="{8A17CD2C-F7B4-4C20-AE2C-F8C31A3634A1}"/>
          </ac:spMkLst>
        </pc:spChg>
        <pc:spChg chg="mod">
          <ac:chgData name="Roth, Dan" userId="18da4c67-dd89-43a7-9856-8592f867a23c" providerId="ADAL" clId="{12816E6C-4436-40CE-8410-D0765F5F9A48}" dt="2021-01-25T18:11:48.157" v="1018" actId="12788"/>
          <ac:spMkLst>
            <pc:docMk/>
            <pc:sldMk cId="3998438273" sldId="1450"/>
            <ac:spMk id="8" creationId="{EE42B868-BD82-440D-A602-0FDCB1A22ABB}"/>
          </ac:spMkLst>
        </pc:spChg>
        <pc:spChg chg="mod">
          <ac:chgData name="Roth, Dan" userId="18da4c67-dd89-43a7-9856-8592f867a23c" providerId="ADAL" clId="{12816E6C-4436-40CE-8410-D0765F5F9A48}" dt="2021-01-25T18:11:55.206" v="1019" actId="12788"/>
          <ac:spMkLst>
            <pc:docMk/>
            <pc:sldMk cId="3998438273" sldId="1450"/>
            <ac:spMk id="13" creationId="{5AF14B58-D6D6-4A8D-9344-3E329027DFD3}"/>
          </ac:spMkLst>
        </pc:spChg>
        <pc:picChg chg="del">
          <ac:chgData name="Roth, Dan" userId="18da4c67-dd89-43a7-9856-8592f867a23c" providerId="ADAL" clId="{12816E6C-4436-40CE-8410-D0765F5F9A48}" dt="2021-01-25T18:09:59.055" v="999" actId="478"/>
          <ac:picMkLst>
            <pc:docMk/>
            <pc:sldMk cId="3998438273" sldId="1450"/>
            <ac:picMk id="6" creationId="{462C62D1-8155-4D11-ABA2-60CD0582F211}"/>
          </ac:picMkLst>
        </pc:picChg>
        <pc:picChg chg="del">
          <ac:chgData name="Roth, Dan" userId="18da4c67-dd89-43a7-9856-8592f867a23c" providerId="ADAL" clId="{12816E6C-4436-40CE-8410-D0765F5F9A48}" dt="2021-01-25T18:09:57.170" v="997" actId="478"/>
          <ac:picMkLst>
            <pc:docMk/>
            <pc:sldMk cId="3998438273" sldId="1450"/>
            <ac:picMk id="9" creationId="{ABFB5C68-C4B1-44B9-8916-0FD107A377D3}"/>
          </ac:picMkLst>
        </pc:picChg>
        <pc:picChg chg="del">
          <ac:chgData name="Roth, Dan" userId="18da4c67-dd89-43a7-9856-8592f867a23c" providerId="ADAL" clId="{12816E6C-4436-40CE-8410-D0765F5F9A48}" dt="2021-01-25T18:09:58.266" v="998" actId="478"/>
          <ac:picMkLst>
            <pc:docMk/>
            <pc:sldMk cId="3998438273" sldId="1450"/>
            <ac:picMk id="1026" creationId="{184F25BB-2532-4D26-A209-EC2F1EABEEB7}"/>
          </ac:picMkLst>
        </pc:picChg>
      </pc:sldChg>
      <pc:sldChg chg="add">
        <pc:chgData name="Roth, Dan" userId="18da4c67-dd89-43a7-9856-8592f867a23c" providerId="ADAL" clId="{12816E6C-4436-40CE-8410-D0765F5F9A48}" dt="2021-01-25T18:15:51.264" v="1021"/>
        <pc:sldMkLst>
          <pc:docMk/>
          <pc:sldMk cId="2919447387" sldId="1479"/>
        </pc:sldMkLst>
      </pc:sldChg>
      <pc:sldChg chg="add">
        <pc:chgData name="Roth, Dan" userId="18da4c67-dd89-43a7-9856-8592f867a23c" providerId="ADAL" clId="{12816E6C-4436-40CE-8410-D0765F5F9A48}" dt="2021-01-25T18:05:39.856" v="863"/>
        <pc:sldMkLst>
          <pc:docMk/>
          <pc:sldMk cId="1574207146" sldId="1566"/>
        </pc:sldMkLst>
      </pc:sldChg>
      <pc:sldChg chg="add del">
        <pc:chgData name="Roth, Dan" userId="18da4c67-dd89-43a7-9856-8592f867a23c" providerId="ADAL" clId="{12816E6C-4436-40CE-8410-D0765F5F9A48}" dt="2021-01-25T18:06:36.544" v="866"/>
        <pc:sldMkLst>
          <pc:docMk/>
          <pc:sldMk cId="2455240981" sldId="1567"/>
        </pc:sldMkLst>
      </pc:sldChg>
      <pc:sldChg chg="addSp modSp add mod modAnim">
        <pc:chgData name="Roth, Dan" userId="18da4c67-dd89-43a7-9856-8592f867a23c" providerId="ADAL" clId="{12816E6C-4436-40CE-8410-D0765F5F9A48}" dt="2021-01-25T18:07:49.375" v="960"/>
        <pc:sldMkLst>
          <pc:docMk/>
          <pc:sldMk cId="2760996494" sldId="1567"/>
        </pc:sldMkLst>
        <pc:spChg chg="add mod">
          <ac:chgData name="Roth, Dan" userId="18da4c67-dd89-43a7-9856-8592f867a23c" providerId="ADAL" clId="{12816E6C-4436-40CE-8410-D0765F5F9A48}" dt="2021-01-25T18:07:37.548" v="959" actId="20577"/>
          <ac:spMkLst>
            <pc:docMk/>
            <pc:sldMk cId="2760996494" sldId="1567"/>
            <ac:spMk id="8" creationId="{5AC06135-31B6-4682-BA0D-79562BBF1290}"/>
          </ac:spMkLst>
        </pc:spChg>
      </pc:sldChg>
      <pc:sldChg chg="add">
        <pc:chgData name="Roth, Dan" userId="18da4c67-dd89-43a7-9856-8592f867a23c" providerId="ADAL" clId="{12816E6C-4436-40CE-8410-D0765F5F9A48}" dt="2021-01-25T18:09:17.310" v="961"/>
        <pc:sldMkLst>
          <pc:docMk/>
          <pc:sldMk cId="3374284526" sldId="1568"/>
        </pc:sldMkLst>
      </pc:sldChg>
      <pc:sldChg chg="addSp modSp new mod ord modAnim">
        <pc:chgData name="Roth, Dan" userId="18da4c67-dd89-43a7-9856-8592f867a23c" providerId="ADAL" clId="{12816E6C-4436-40CE-8410-D0765F5F9A48}" dt="2021-01-25T18:29:41.774" v="1252"/>
        <pc:sldMkLst>
          <pc:docMk/>
          <pc:sldMk cId="1032280526" sldId="1569"/>
        </pc:sldMkLst>
        <pc:spChg chg="mod">
          <ac:chgData name="Roth, Dan" userId="18da4c67-dd89-43a7-9856-8592f867a23c" providerId="ADAL" clId="{12816E6C-4436-40CE-8410-D0765F5F9A48}" dt="2021-01-25T18:21:21.302" v="1223" actId="20577"/>
          <ac:spMkLst>
            <pc:docMk/>
            <pc:sldMk cId="1032280526" sldId="1569"/>
            <ac:spMk id="2" creationId="{6A6401DE-70BC-41E4-B4D6-4D373FBA009A}"/>
          </ac:spMkLst>
        </pc:spChg>
        <pc:spChg chg="mod">
          <ac:chgData name="Roth, Dan" userId="18da4c67-dd89-43a7-9856-8592f867a23c" providerId="ADAL" clId="{12816E6C-4436-40CE-8410-D0765F5F9A48}" dt="2021-01-25T18:20:53.162" v="1211" actId="313"/>
          <ac:spMkLst>
            <pc:docMk/>
            <pc:sldMk cId="1032280526" sldId="1569"/>
            <ac:spMk id="3" creationId="{6D92F73C-4876-4032-9A88-D1C08C3488DF}"/>
          </ac:spMkLst>
        </pc:spChg>
        <pc:spChg chg="add mod">
          <ac:chgData name="Roth, Dan" userId="18da4c67-dd89-43a7-9856-8592f867a23c" providerId="ADAL" clId="{12816E6C-4436-40CE-8410-D0765F5F9A48}" dt="2021-01-25T18:28:48.700" v="1242" actId="14100"/>
          <ac:spMkLst>
            <pc:docMk/>
            <pc:sldMk cId="1032280526" sldId="1569"/>
            <ac:spMk id="7" creationId="{F7C23B9B-3CFE-4186-9D99-3A1837D34BA5}"/>
          </ac:spMkLst>
        </pc:spChg>
        <pc:spChg chg="add mod ord">
          <ac:chgData name="Roth, Dan" userId="18da4c67-dd89-43a7-9856-8592f867a23c" providerId="ADAL" clId="{12816E6C-4436-40CE-8410-D0765F5F9A48}" dt="2021-01-25T18:29:24.679" v="1247" actId="14100"/>
          <ac:spMkLst>
            <pc:docMk/>
            <pc:sldMk cId="1032280526" sldId="1569"/>
            <ac:spMk id="8" creationId="{A599A488-FDB7-4E00-AE1C-E5C1F389BE2F}"/>
          </ac:spMkLst>
        </pc:spChg>
        <pc:spChg chg="add mod">
          <ac:chgData name="Roth, Dan" userId="18da4c67-dd89-43a7-9856-8592f867a23c" providerId="ADAL" clId="{12816E6C-4436-40CE-8410-D0765F5F9A48}" dt="2021-01-25T18:29:29.341" v="1248" actId="14100"/>
          <ac:spMkLst>
            <pc:docMk/>
            <pc:sldMk cId="1032280526" sldId="1569"/>
            <ac:spMk id="9" creationId="{0CDC3E5D-DD3A-41FD-9617-5D802B1F5D18}"/>
          </ac:spMkLst>
        </pc:spChg>
        <pc:picChg chg="add mod">
          <ac:chgData name="Roth, Dan" userId="18da4c67-dd89-43a7-9856-8592f867a23c" providerId="ADAL" clId="{12816E6C-4436-40CE-8410-D0765F5F9A48}" dt="2021-01-25T18:27:26.724" v="1236" actId="12788"/>
          <ac:picMkLst>
            <pc:docMk/>
            <pc:sldMk cId="1032280526" sldId="1569"/>
            <ac:picMk id="5" creationId="{E5B461E9-A598-4FDB-9878-783424ADB866}"/>
          </ac:picMkLst>
        </pc:picChg>
        <pc:cxnChg chg="add mod">
          <ac:chgData name="Roth, Dan" userId="18da4c67-dd89-43a7-9856-8592f867a23c" providerId="ADAL" clId="{12816E6C-4436-40CE-8410-D0765F5F9A48}" dt="2021-01-25T18:28:42.526" v="1241" actId="1076"/>
          <ac:cxnSpMkLst>
            <pc:docMk/>
            <pc:sldMk cId="1032280526" sldId="1569"/>
            <ac:cxnSpMk id="10" creationId="{45A1A061-F647-4976-A6B5-E6C40D6E9B27}"/>
          </ac:cxnSpMkLst>
        </pc:cxnChg>
        <pc:cxnChg chg="add mod">
          <ac:chgData name="Roth, Dan" userId="18da4c67-dd89-43a7-9856-8592f867a23c" providerId="ADAL" clId="{12816E6C-4436-40CE-8410-D0765F5F9A48}" dt="2021-01-25T18:28:57.910" v="1243" actId="1076"/>
          <ac:cxnSpMkLst>
            <pc:docMk/>
            <pc:sldMk cId="1032280526" sldId="1569"/>
            <ac:cxnSpMk id="11" creationId="{B2388EA6-BA7D-4608-93D7-77202FBEB6F1}"/>
          </ac:cxnSpMkLst>
        </pc:cxnChg>
      </pc:sldChg>
      <pc:sldChg chg="addSp modSp new mod">
        <pc:chgData name="Roth, Dan" userId="18da4c67-dd89-43a7-9856-8592f867a23c" providerId="ADAL" clId="{12816E6C-4436-40CE-8410-D0765F5F9A48}" dt="2021-01-25T18:40:08.984" v="1687" actId="20577"/>
        <pc:sldMkLst>
          <pc:docMk/>
          <pc:sldMk cId="1136384101" sldId="1570"/>
        </pc:sldMkLst>
        <pc:spChg chg="mod">
          <ac:chgData name="Roth, Dan" userId="18da4c67-dd89-43a7-9856-8592f867a23c" providerId="ADAL" clId="{12816E6C-4436-40CE-8410-D0765F5F9A48}" dt="2021-01-25T18:37:36.743" v="1449" actId="20577"/>
          <ac:spMkLst>
            <pc:docMk/>
            <pc:sldMk cId="1136384101" sldId="1570"/>
            <ac:spMk id="2" creationId="{145DCD37-44F6-4E05-8315-EA21F2A6A9B1}"/>
          </ac:spMkLst>
        </pc:spChg>
        <pc:spChg chg="mod">
          <ac:chgData name="Roth, Dan" userId="18da4c67-dd89-43a7-9856-8592f867a23c" providerId="ADAL" clId="{12816E6C-4436-40CE-8410-D0765F5F9A48}" dt="2021-01-25T18:40:08.984" v="1687" actId="20577"/>
          <ac:spMkLst>
            <pc:docMk/>
            <pc:sldMk cId="1136384101" sldId="1570"/>
            <ac:spMk id="3" creationId="{F81F2201-3204-4429-B884-4B8D4030A099}"/>
          </ac:spMkLst>
        </pc:spChg>
        <pc:spChg chg="add mod">
          <ac:chgData name="Roth, Dan" userId="18da4c67-dd89-43a7-9856-8592f867a23c" providerId="ADAL" clId="{12816E6C-4436-40CE-8410-D0765F5F9A48}" dt="2021-01-25T18:38:01.383" v="1475" actId="1076"/>
          <ac:spMkLst>
            <pc:docMk/>
            <pc:sldMk cId="1136384101" sldId="1570"/>
            <ac:spMk id="5" creationId="{3C876934-5DCA-4D73-83F1-500B5BCC390D}"/>
          </ac:spMkLst>
        </pc:spChg>
      </pc:sldChg>
      <pc:sldChg chg="addSp modSp new mod modAnim">
        <pc:chgData name="Roth, Dan" userId="18da4c67-dd89-43a7-9856-8592f867a23c" providerId="ADAL" clId="{12816E6C-4436-40CE-8410-D0765F5F9A48}" dt="2021-01-25T19:14:42.433" v="2752" actId="20577"/>
        <pc:sldMkLst>
          <pc:docMk/>
          <pc:sldMk cId="131440787" sldId="1571"/>
        </pc:sldMkLst>
        <pc:spChg chg="mod">
          <ac:chgData name="Roth, Dan" userId="18da4c67-dd89-43a7-9856-8592f867a23c" providerId="ADAL" clId="{12816E6C-4436-40CE-8410-D0765F5F9A48}" dt="2021-01-25T18:45:47.891" v="1724" actId="20577"/>
          <ac:spMkLst>
            <pc:docMk/>
            <pc:sldMk cId="131440787" sldId="1571"/>
            <ac:spMk id="2" creationId="{16CC4377-CFF4-4C95-AFFC-01F5DD3FDDE6}"/>
          </ac:spMkLst>
        </pc:spChg>
        <pc:spChg chg="mod">
          <ac:chgData name="Roth, Dan" userId="18da4c67-dd89-43a7-9856-8592f867a23c" providerId="ADAL" clId="{12816E6C-4436-40CE-8410-D0765F5F9A48}" dt="2021-01-25T19:14:42.433" v="2752" actId="20577"/>
          <ac:spMkLst>
            <pc:docMk/>
            <pc:sldMk cId="131440787" sldId="1571"/>
            <ac:spMk id="3" creationId="{182105E7-10D7-4002-8F02-2B863BF68983}"/>
          </ac:spMkLst>
        </pc:spChg>
        <pc:spChg chg="add mod">
          <ac:chgData name="Roth, Dan" userId="18da4c67-dd89-43a7-9856-8592f867a23c" providerId="ADAL" clId="{12816E6C-4436-40CE-8410-D0765F5F9A48}" dt="2021-01-25T19:13:47.588" v="2592" actId="1035"/>
          <ac:spMkLst>
            <pc:docMk/>
            <pc:sldMk cId="131440787" sldId="1571"/>
            <ac:spMk id="6" creationId="{A1538075-43D1-4A2E-842D-1365C8CB6DF3}"/>
          </ac:spMkLst>
        </pc:spChg>
        <pc:cxnChg chg="add mod">
          <ac:chgData name="Roth, Dan" userId="18da4c67-dd89-43a7-9856-8592f867a23c" providerId="ADAL" clId="{12816E6C-4436-40CE-8410-D0765F5F9A48}" dt="2021-01-25T19:13:47.588" v="2592" actId="1035"/>
          <ac:cxnSpMkLst>
            <pc:docMk/>
            <pc:sldMk cId="131440787" sldId="1571"/>
            <ac:cxnSpMk id="7" creationId="{E9FEE71B-F106-44A3-AC93-38891094FD80}"/>
          </ac:cxnSpMkLst>
        </pc:cxnChg>
      </pc:sldChg>
      <pc:sldChg chg="modSp new mod">
        <pc:chgData name="Roth, Dan" userId="18da4c67-dd89-43a7-9856-8592f867a23c" providerId="ADAL" clId="{12816E6C-4436-40CE-8410-D0765F5F9A48}" dt="2021-01-25T19:16:42.845" v="2999" actId="20577"/>
        <pc:sldMkLst>
          <pc:docMk/>
          <pc:sldMk cId="1376409242" sldId="1572"/>
        </pc:sldMkLst>
        <pc:spChg chg="mod">
          <ac:chgData name="Roth, Dan" userId="18da4c67-dd89-43a7-9856-8592f867a23c" providerId="ADAL" clId="{12816E6C-4436-40CE-8410-D0765F5F9A48}" dt="2021-01-25T19:15:03.538" v="2778" actId="20577"/>
          <ac:spMkLst>
            <pc:docMk/>
            <pc:sldMk cId="1376409242" sldId="1572"/>
            <ac:spMk id="2" creationId="{4D574E09-701C-48BB-9263-270D068B1421}"/>
          </ac:spMkLst>
        </pc:spChg>
        <pc:spChg chg="mod">
          <ac:chgData name="Roth, Dan" userId="18da4c67-dd89-43a7-9856-8592f867a23c" providerId="ADAL" clId="{12816E6C-4436-40CE-8410-D0765F5F9A48}" dt="2021-01-25T19:16:42.845" v="2999" actId="20577"/>
          <ac:spMkLst>
            <pc:docMk/>
            <pc:sldMk cId="1376409242" sldId="1572"/>
            <ac:spMk id="3" creationId="{D5D8C69E-B2F5-45A0-B90A-3E7CE26FF8BC}"/>
          </ac:spMkLst>
        </pc:spChg>
      </pc:sldChg>
      <pc:sldChg chg="addSp modSp add mod">
        <pc:chgData name="Roth, Dan" userId="18da4c67-dd89-43a7-9856-8592f867a23c" providerId="ADAL" clId="{12816E6C-4436-40CE-8410-D0765F5F9A48}" dt="2021-01-25T19:24:40.936" v="3512" actId="6549"/>
        <pc:sldMkLst>
          <pc:docMk/>
          <pc:sldMk cId="481553510" sldId="1573"/>
        </pc:sldMkLst>
        <pc:spChg chg="mod">
          <ac:chgData name="Roth, Dan" userId="18da4c67-dd89-43a7-9856-8592f867a23c" providerId="ADAL" clId="{12816E6C-4436-40CE-8410-D0765F5F9A48}" dt="2021-01-25T19:23:10.221" v="3435" actId="20577"/>
          <ac:spMkLst>
            <pc:docMk/>
            <pc:sldMk cId="481553510" sldId="1573"/>
            <ac:spMk id="3" creationId="{D5D8C69E-B2F5-45A0-B90A-3E7CE26FF8BC}"/>
          </ac:spMkLst>
        </pc:spChg>
        <pc:spChg chg="add mod">
          <ac:chgData name="Roth, Dan" userId="18da4c67-dd89-43a7-9856-8592f867a23c" providerId="ADAL" clId="{12816E6C-4436-40CE-8410-D0765F5F9A48}" dt="2021-01-25T19:24:40.936" v="3512" actId="6549"/>
          <ac:spMkLst>
            <pc:docMk/>
            <pc:sldMk cId="481553510" sldId="1573"/>
            <ac:spMk id="5" creationId="{C7DD2908-908E-4B53-B5D9-B23FD9140138}"/>
          </ac:spMkLst>
        </pc:spChg>
      </pc:sldChg>
      <pc:sldChg chg="addSp modSp add mod modAnim">
        <pc:chgData name="Roth, Dan" userId="18da4c67-dd89-43a7-9856-8592f867a23c" providerId="ADAL" clId="{12816E6C-4436-40CE-8410-D0765F5F9A48}" dt="2021-01-25T19:41:14.043" v="3687"/>
        <pc:sldMkLst>
          <pc:docMk/>
          <pc:sldMk cId="3884612194" sldId="1574"/>
        </pc:sldMkLst>
        <pc:spChg chg="add mod">
          <ac:chgData name="Roth, Dan" userId="18da4c67-dd89-43a7-9856-8592f867a23c" providerId="ADAL" clId="{12816E6C-4436-40CE-8410-D0765F5F9A48}" dt="2021-01-25T19:39:01.042" v="3635" actId="1076"/>
          <ac:spMkLst>
            <pc:docMk/>
            <pc:sldMk cId="3884612194" sldId="1574"/>
            <ac:spMk id="5" creationId="{160CE609-54C2-4613-B965-2928474845EE}"/>
          </ac:spMkLst>
        </pc:spChg>
        <pc:spChg chg="add mod">
          <ac:chgData name="Roth, Dan" userId="18da4c67-dd89-43a7-9856-8592f867a23c" providerId="ADAL" clId="{12816E6C-4436-40CE-8410-D0765F5F9A48}" dt="2021-01-25T19:40:01.468" v="3670" actId="14100"/>
          <ac:spMkLst>
            <pc:docMk/>
            <pc:sldMk cId="3884612194" sldId="1574"/>
            <ac:spMk id="7" creationId="{E41741D5-4788-4A36-8E5E-0893B148132B}"/>
          </ac:spMkLst>
        </pc:spChg>
        <pc:spChg chg="add mod">
          <ac:chgData name="Roth, Dan" userId="18da4c67-dd89-43a7-9856-8592f867a23c" providerId="ADAL" clId="{12816E6C-4436-40CE-8410-D0765F5F9A48}" dt="2021-01-25T19:41:08.001" v="3686" actId="207"/>
          <ac:spMkLst>
            <pc:docMk/>
            <pc:sldMk cId="3884612194" sldId="1574"/>
            <ac:spMk id="8" creationId="{116164B6-C034-4218-A8CD-7B01D95693BD}"/>
          </ac:spMkLst>
        </pc:spChg>
      </pc:sldChg>
      <pc:sldMasterChg chg="delSldLayout">
        <pc:chgData name="Roth, Dan" userId="18da4c67-dd89-43a7-9856-8592f867a23c" providerId="ADAL" clId="{12816E6C-4436-40CE-8410-D0765F5F9A48}" dt="2021-01-25T19:36:48.794" v="3526" actId="47"/>
        <pc:sldMasterMkLst>
          <pc:docMk/>
          <pc:sldMasterMk cId="139450675" sldId="2147483660"/>
        </pc:sldMasterMkLst>
        <pc:sldLayoutChg chg="del">
          <pc:chgData name="Roth, Dan" userId="18da4c67-dd89-43a7-9856-8592f867a23c" providerId="ADAL" clId="{12816E6C-4436-40CE-8410-D0765F5F9A48}" dt="2021-01-25T19:36:48.794" v="3526" actId="47"/>
          <pc:sldLayoutMkLst>
            <pc:docMk/>
            <pc:sldMasterMk cId="139450675" sldId="2147483660"/>
            <pc:sldLayoutMk cId="3172163490"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B70F-415A-4074-B7C2-C623724F8537}" type="slidenum">
              <a:rPr lang="en-US" smtClean="0">
                <a:latin typeface="Times New Roman" pitchFamily="18" charset="0"/>
              </a:rPr>
              <a:pPr eaLnBrk="1" hangingPunct="1"/>
              <a:t>1</a:t>
            </a:fld>
            <a:endParaRPr lang="en-US">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4469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B7DAEE-3AB8-47BD-B116-5A214DE2AD67}" type="slidenum">
              <a:rPr lang="en-US" smtClean="0">
                <a:solidFill>
                  <a:prstClr val="black"/>
                </a:solidFill>
                <a:latin typeface="Times New Roman" pitchFamily="18" charset="0"/>
              </a:rPr>
              <a:pPr eaLnBrk="1" hangingPunct="1"/>
              <a:t>19</a:t>
            </a:fld>
            <a:endParaRPr lang="en-US">
              <a:solidFill>
                <a:prstClr val="black"/>
              </a:solidFill>
              <a:latin typeface="Times New Roman" pitchFamily="18" charset="0"/>
            </a:endParaRPr>
          </a:p>
        </p:txBody>
      </p:sp>
      <p:sp>
        <p:nvSpPr>
          <p:cNvPr id="121859"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D602EC9-1F00-47A6-9953-B7CAE717F0D3}" type="slidenum">
              <a:rPr lang="en-US" sz="1300">
                <a:solidFill>
                  <a:prstClr val="black"/>
                </a:solidFill>
                <a:latin typeface="Times New Roman" pitchFamily="18" charset="0"/>
              </a:rPr>
              <a:pPr algn="r" eaLnBrk="1" hangingPunct="1"/>
              <a:t>19</a:t>
            </a:fld>
            <a:endParaRPr lang="en-US" sz="1300">
              <a:solidFill>
                <a:prstClr val="black"/>
              </a:solidFill>
              <a:latin typeface="Times New Roman" pitchFamily="18" charset="0"/>
            </a:endParaRPr>
          </a:p>
        </p:txBody>
      </p:sp>
      <p:sp>
        <p:nvSpPr>
          <p:cNvPr id="121860" name="Rectangle 2"/>
          <p:cNvSpPr>
            <a:spLocks noGrp="1" noRot="1" noChangeAspect="1" noChangeArrowheads="1" noTextEdit="1"/>
          </p:cNvSpPr>
          <p:nvPr>
            <p:ph type="sldImg"/>
          </p:nvPr>
        </p:nvSpPr>
        <p:spPr>
          <a:xfrm>
            <a:off x="385763" y="687388"/>
            <a:ext cx="6086475" cy="3424237"/>
          </a:xfrm>
          <a:ln/>
        </p:spPr>
      </p:sp>
      <p:sp>
        <p:nvSpPr>
          <p:cNvPr id="121861"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D624A1-9573-4B81-8138-0CDF7AA7D917}" type="slidenum">
              <a:rPr lang="en-US" smtClean="0">
                <a:solidFill>
                  <a:prstClr val="black"/>
                </a:solidFill>
                <a:latin typeface="Times New Roman" pitchFamily="18" charset="0"/>
              </a:rPr>
              <a:pPr eaLnBrk="1" hangingPunct="1"/>
              <a:t>20</a:t>
            </a:fld>
            <a:endParaRPr lang="en-US">
              <a:solidFill>
                <a:prstClr val="black"/>
              </a:solidFill>
              <a:latin typeface="Times New Roman" pitchFamily="18" charset="0"/>
            </a:endParaRPr>
          </a:p>
        </p:txBody>
      </p:sp>
      <p:sp>
        <p:nvSpPr>
          <p:cNvPr id="122883" name="Rectangle 2"/>
          <p:cNvSpPr>
            <a:spLocks noGrp="1" noRot="1" noChangeAspect="1" noChangeArrowheads="1" noTextEdit="1"/>
          </p:cNvSpPr>
          <p:nvPr>
            <p:ph type="sldImg"/>
          </p:nvPr>
        </p:nvSpPr>
        <p:spPr>
          <a:xfrm>
            <a:off x="331788" y="676275"/>
            <a:ext cx="6146800" cy="3457575"/>
          </a:xfrm>
          <a:ln/>
        </p:spPr>
      </p:sp>
      <p:sp>
        <p:nvSpPr>
          <p:cNvPr id="122884" name="Rectangle 3"/>
          <p:cNvSpPr>
            <a:spLocks noGrp="1" noChangeArrowheads="1"/>
          </p:cNvSpPr>
          <p:nvPr>
            <p:ph type="body" idx="1"/>
          </p:nvPr>
        </p:nvSpPr>
        <p:spPr>
          <a:xfrm>
            <a:off x="898525" y="4359275"/>
            <a:ext cx="5011738" cy="4133850"/>
          </a:xfrm>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1903F1B0-B1DC-4315-AFD3-0620F9BCFAF4}" type="slidenum">
              <a:rPr lang="en-US">
                <a:solidFill>
                  <a:prstClr val="black"/>
                </a:solidFill>
                <a:latin typeface="Times New Roman" pitchFamily="18" charset="0"/>
              </a:rPr>
              <a:pPr eaLnBrk="1" hangingPunct="1"/>
              <a:t>21</a:t>
            </a:fld>
            <a:endParaRPr lang="en-US">
              <a:solidFill>
                <a:prstClr val="black"/>
              </a:solidFill>
              <a:latin typeface="Times New Roman" pitchFamily="18" charset="0"/>
            </a:endParaRPr>
          </a:p>
        </p:txBody>
      </p:sp>
      <p:sp>
        <p:nvSpPr>
          <p:cNvPr id="101379" name="Rectangle 2"/>
          <p:cNvSpPr>
            <a:spLocks noGrp="1" noRot="1" noChangeAspect="1" noChangeArrowheads="1" noTextEdit="1"/>
          </p:cNvSpPr>
          <p:nvPr>
            <p:ph type="sldImg"/>
          </p:nvPr>
        </p:nvSpPr>
        <p:spPr>
          <a:xfrm>
            <a:off x="381000" y="688975"/>
            <a:ext cx="6096000" cy="3429000"/>
          </a:xfrm>
          <a:ln/>
        </p:spPr>
      </p:sp>
      <p:sp>
        <p:nvSpPr>
          <p:cNvPr id="101380" name="Rectangle 3"/>
          <p:cNvSpPr>
            <a:spLocks noGrp="1" noChangeArrowheads="1"/>
          </p:cNvSpPr>
          <p:nvPr>
            <p:ph type="body" idx="1"/>
          </p:nvPr>
        </p:nvSpPr>
        <p:spPr>
          <a:xfrm>
            <a:off x="686028" y="4343798"/>
            <a:ext cx="5485946" cy="4111625"/>
          </a:xfrm>
        </p:spPr>
        <p:txBody>
          <a:bodyPr/>
          <a:lstStyle/>
          <a:p>
            <a:pPr eaLnBrk="1" hangingPunct="1">
              <a:spcBef>
                <a:spcPct val="0"/>
              </a:spcBef>
            </a:pPr>
            <a:endParaRPr lang="zh-TW" altLang="en-US">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3CE77A1D-D486-4100-A449-428958090494}" type="slidenum">
              <a:rPr lang="en-US">
                <a:solidFill>
                  <a:prstClr val="black"/>
                </a:solidFill>
                <a:latin typeface="Times New Roman" pitchFamily="18" charset="0"/>
              </a:rPr>
              <a:pPr eaLnBrk="1" hangingPunct="1"/>
              <a:t>22</a:t>
            </a:fld>
            <a:endParaRPr lang="en-US">
              <a:solidFill>
                <a:prstClr val="black"/>
              </a:solidFill>
              <a:latin typeface="Times New Roman" pitchFamily="18" charset="0"/>
            </a:endParaRPr>
          </a:p>
        </p:txBody>
      </p:sp>
      <p:sp>
        <p:nvSpPr>
          <p:cNvPr id="100355" name="Rectangle 8"/>
          <p:cNvSpPr txBox="1">
            <a:spLocks noGrp="1" noChangeArrowheads="1"/>
          </p:cNvSpPr>
          <p:nvPr/>
        </p:nvSpPr>
        <p:spPr bwMode="auto">
          <a:xfrm>
            <a:off x="3885974" y="8687594"/>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defTabSz="482600" eaLnBrk="0" hangingPunct="0">
              <a:tabLst>
                <a:tab pos="765175" algn="l"/>
                <a:tab pos="1530350" algn="l"/>
                <a:tab pos="2295525" algn="l"/>
                <a:tab pos="3060700" algn="l"/>
              </a:tabLst>
              <a:defRPr>
                <a:solidFill>
                  <a:schemeClr val="tx1"/>
                </a:solidFill>
                <a:latin typeface="Arial" charset="0"/>
                <a:cs typeface="Arial" charset="0"/>
              </a:defRPr>
            </a:lvl1pPr>
            <a:lvl2pPr marL="785813" indent="-303213" defTabSz="482600" eaLnBrk="0" hangingPunct="0">
              <a:tabLst>
                <a:tab pos="765175" algn="l"/>
                <a:tab pos="1530350" algn="l"/>
                <a:tab pos="2295525" algn="l"/>
                <a:tab pos="3060700" algn="l"/>
              </a:tabLst>
              <a:defRPr>
                <a:solidFill>
                  <a:schemeClr val="tx1"/>
                </a:solidFill>
                <a:latin typeface="Arial" charset="0"/>
                <a:cs typeface="Arial" charset="0"/>
              </a:defRPr>
            </a:lvl2pPr>
            <a:lvl3pPr marL="1208088" indent="-241300" defTabSz="482600" eaLnBrk="0" hangingPunct="0">
              <a:tabLst>
                <a:tab pos="765175" algn="l"/>
                <a:tab pos="1530350" algn="l"/>
                <a:tab pos="2295525" algn="l"/>
                <a:tab pos="3060700" algn="l"/>
              </a:tabLst>
              <a:defRPr>
                <a:solidFill>
                  <a:schemeClr val="tx1"/>
                </a:solidFill>
                <a:latin typeface="Arial" charset="0"/>
                <a:cs typeface="Arial" charset="0"/>
              </a:defRPr>
            </a:lvl3pPr>
            <a:lvl4pPr marL="1692275" indent="-242888" defTabSz="482600" eaLnBrk="0" hangingPunct="0">
              <a:tabLst>
                <a:tab pos="765175" algn="l"/>
                <a:tab pos="1530350" algn="l"/>
                <a:tab pos="2295525" algn="l"/>
                <a:tab pos="3060700" algn="l"/>
              </a:tabLst>
              <a:defRPr>
                <a:solidFill>
                  <a:schemeClr val="tx1"/>
                </a:solidFill>
                <a:latin typeface="Arial" charset="0"/>
                <a:cs typeface="Arial" charset="0"/>
              </a:defRPr>
            </a:lvl4pPr>
            <a:lvl5pPr marL="2174875" indent="-241300" defTabSz="482600" eaLnBrk="0" hangingPunct="0">
              <a:tabLst>
                <a:tab pos="765175" algn="l"/>
                <a:tab pos="1530350" algn="l"/>
                <a:tab pos="2295525" algn="l"/>
                <a:tab pos="3060700" algn="l"/>
              </a:tabLst>
              <a:defRPr>
                <a:solidFill>
                  <a:schemeClr val="tx1"/>
                </a:solidFill>
                <a:latin typeface="Arial" charset="0"/>
                <a:cs typeface="Arial" charset="0"/>
              </a:defRPr>
            </a:lvl5pPr>
            <a:lvl6pPr marL="26320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6pPr>
            <a:lvl7pPr marL="30892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7pPr>
            <a:lvl8pPr marL="35464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8pPr>
            <a:lvl9pPr marL="40036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9pPr>
          </a:lstStyle>
          <a:p>
            <a:pPr algn="r" eaLnBrk="1" hangingPunct="1">
              <a:lnSpc>
                <a:spcPct val="102000"/>
              </a:lnSpc>
              <a:buClr>
                <a:srgbClr val="000000"/>
              </a:buClr>
              <a:buSzPct val="100000"/>
              <a:buFont typeface="Wingdings" pitchFamily="2" charset="2"/>
              <a:buNone/>
            </a:pPr>
            <a:fld id="{ADD4632E-E211-457E-87C6-EF04D92A47F1}" type="slidenum">
              <a:rPr lang="en-US" sz="13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22</a:t>
            </a:fld>
            <a:endParaRPr lang="en-US" sz="1300">
              <a:solidFill>
                <a:srgbClr val="000000"/>
              </a:solidFill>
              <a:latin typeface="Times New Roman" pitchFamily="18" charset="0"/>
            </a:endParaRPr>
          </a:p>
        </p:txBody>
      </p:sp>
      <p:sp>
        <p:nvSpPr>
          <p:cNvPr id="100356" name="Text Box 1"/>
          <p:cNvSpPr txBox="1">
            <a:spLocks noChangeArrowheads="1"/>
          </p:cNvSpPr>
          <p:nvPr/>
        </p:nvSpPr>
        <p:spPr bwMode="auto">
          <a:xfrm>
            <a:off x="3885974" y="8687594"/>
            <a:ext cx="2970893" cy="45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1pPr>
            <a:lvl2pPr marL="785813" indent="-303213"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2pPr>
            <a:lvl3pPr marL="1208088" indent="-241300"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3pPr>
            <a:lvl4pPr marL="1692275" indent="-242888"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4pPr>
            <a:lvl5pPr marL="2174875" indent="-241300"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5pPr>
            <a:lvl6pPr marL="26320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6pPr>
            <a:lvl7pPr marL="30892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7pPr>
            <a:lvl8pPr marL="35464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8pPr>
            <a:lvl9pPr marL="40036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9pPr>
          </a:lstStyle>
          <a:p>
            <a:pPr algn="r" eaLnBrk="1" hangingPunct="1">
              <a:buClr>
                <a:srgbClr val="000000"/>
              </a:buClr>
              <a:buSzPct val="100000"/>
              <a:buFont typeface="Times New Roman" pitchFamily="18" charset="0"/>
              <a:buNone/>
            </a:pPr>
            <a:fld id="{C969457F-9B9D-48DC-A4EA-EBE3F1497B2C}" type="slidenum">
              <a:rPr lang="en-US" sz="1300">
                <a:solidFill>
                  <a:srgbClr val="000000"/>
                </a:solidFill>
                <a:latin typeface="Times New Roman" pitchFamily="18" charset="0"/>
              </a:rPr>
              <a:pPr algn="r" eaLnBrk="1" hangingPunct="1">
                <a:buClr>
                  <a:srgbClr val="000000"/>
                </a:buClr>
                <a:buSzPct val="100000"/>
                <a:buFont typeface="Times New Roman" pitchFamily="18" charset="0"/>
                <a:buNone/>
              </a:pPr>
              <a:t>22</a:t>
            </a:fld>
            <a:endParaRPr lang="en-US" sz="1300">
              <a:solidFill>
                <a:srgbClr val="000000"/>
              </a:solidFill>
              <a:latin typeface="Times New Roman" pitchFamily="18" charset="0"/>
            </a:endParaRPr>
          </a:p>
        </p:txBody>
      </p:sp>
      <p:sp>
        <p:nvSpPr>
          <p:cNvPr id="100357" name="Text Box 2"/>
          <p:cNvSpPr txBox="1">
            <a:spLocks noChangeArrowheads="1"/>
          </p:cNvSpPr>
          <p:nvPr/>
        </p:nvSpPr>
        <p:spPr bwMode="auto">
          <a:xfrm>
            <a:off x="1099911" y="676673"/>
            <a:ext cx="4610554" cy="3456781"/>
          </a:xfrm>
          <a:prstGeom prst="rect">
            <a:avLst/>
          </a:prstGeom>
          <a:solidFill>
            <a:srgbClr val="FFFFFF"/>
          </a:solidFill>
          <a:ln w="9360">
            <a:solidFill>
              <a:srgbClr val="000000"/>
            </a:solidFill>
            <a:miter lim="800000"/>
            <a:headEnd/>
            <a:tailEnd/>
          </a:ln>
        </p:spPr>
        <p:txBody>
          <a:bodyPr wrap="none" lIns="96661" tIns="48331" rIns="96661" bIns="48331" anchor="ctr"/>
          <a:lstStyle>
            <a:lvl1pPr defTabSz="482600" eaLnBrk="0" hangingPunct="0">
              <a:defRPr>
                <a:solidFill>
                  <a:schemeClr val="tx1"/>
                </a:solidFill>
                <a:latin typeface="Arial" charset="0"/>
                <a:cs typeface="Arial" charset="0"/>
              </a:defRPr>
            </a:lvl1pPr>
            <a:lvl2pPr marL="785813" indent="-303213" defTabSz="482600" eaLnBrk="0" hangingPunct="0">
              <a:defRPr>
                <a:solidFill>
                  <a:schemeClr val="tx1"/>
                </a:solidFill>
                <a:latin typeface="Arial" charset="0"/>
                <a:cs typeface="Arial" charset="0"/>
              </a:defRPr>
            </a:lvl2pPr>
            <a:lvl3pPr marL="1208088" indent="-241300" defTabSz="482600" eaLnBrk="0" hangingPunct="0">
              <a:defRPr>
                <a:solidFill>
                  <a:schemeClr val="tx1"/>
                </a:solidFill>
                <a:latin typeface="Arial" charset="0"/>
                <a:cs typeface="Arial" charset="0"/>
              </a:defRPr>
            </a:lvl3pPr>
            <a:lvl4pPr marL="1692275" indent="-242888" defTabSz="482600" eaLnBrk="0" hangingPunct="0">
              <a:defRPr>
                <a:solidFill>
                  <a:schemeClr val="tx1"/>
                </a:solidFill>
                <a:latin typeface="Arial" charset="0"/>
                <a:cs typeface="Arial" charset="0"/>
              </a:defRPr>
            </a:lvl4pPr>
            <a:lvl5pPr marL="2174875" indent="-241300" defTabSz="482600" eaLnBrk="0" hangingPunct="0">
              <a:defRPr>
                <a:solidFill>
                  <a:schemeClr val="tx1"/>
                </a:solidFill>
                <a:latin typeface="Arial" charset="0"/>
                <a:cs typeface="Arial" charset="0"/>
              </a:defRPr>
            </a:lvl5pPr>
            <a:lvl6pPr marL="2632075" indent="-241300" defTabSz="482600" eaLnBrk="0" fontAlgn="base" hangingPunct="0">
              <a:spcBef>
                <a:spcPct val="0"/>
              </a:spcBef>
              <a:spcAft>
                <a:spcPct val="0"/>
              </a:spcAft>
              <a:defRPr>
                <a:solidFill>
                  <a:schemeClr val="tx1"/>
                </a:solidFill>
                <a:latin typeface="Arial" charset="0"/>
                <a:cs typeface="Arial" charset="0"/>
              </a:defRPr>
            </a:lvl6pPr>
            <a:lvl7pPr marL="3089275" indent="-241300" defTabSz="482600" eaLnBrk="0" fontAlgn="base" hangingPunct="0">
              <a:spcBef>
                <a:spcPct val="0"/>
              </a:spcBef>
              <a:spcAft>
                <a:spcPct val="0"/>
              </a:spcAft>
              <a:defRPr>
                <a:solidFill>
                  <a:schemeClr val="tx1"/>
                </a:solidFill>
                <a:latin typeface="Arial" charset="0"/>
                <a:cs typeface="Arial" charset="0"/>
              </a:defRPr>
            </a:lvl7pPr>
            <a:lvl8pPr marL="3546475" indent="-241300" defTabSz="482600" eaLnBrk="0" fontAlgn="base" hangingPunct="0">
              <a:spcBef>
                <a:spcPct val="0"/>
              </a:spcBef>
              <a:spcAft>
                <a:spcPct val="0"/>
              </a:spcAft>
              <a:defRPr>
                <a:solidFill>
                  <a:schemeClr val="tx1"/>
                </a:solidFill>
                <a:latin typeface="Arial" charset="0"/>
                <a:cs typeface="Arial" charset="0"/>
              </a:defRPr>
            </a:lvl8pPr>
            <a:lvl9pPr marL="4003675" indent="-241300" defTabSz="482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pPr>
            <a:endParaRPr lang="en-US" sz="2500">
              <a:solidFill>
                <a:prstClr val="white"/>
              </a:solidFill>
              <a:latin typeface="Times New Roman" pitchFamily="18" charset="0"/>
            </a:endParaRPr>
          </a:p>
        </p:txBody>
      </p:sp>
      <p:sp>
        <p:nvSpPr>
          <p:cNvPr id="100358" name="Rectangle 3"/>
          <p:cNvSpPr>
            <a:spLocks noGrp="1" noChangeArrowheads="1"/>
          </p:cNvSpPr>
          <p:nvPr>
            <p:ph type="body"/>
          </p:nvPr>
        </p:nvSpPr>
        <p:spPr>
          <a:xfrm>
            <a:off x="913947" y="4343798"/>
            <a:ext cx="5028974" cy="4113609"/>
          </a:xfrm>
          <a:noFill/>
        </p:spPr>
        <p:txBody>
          <a:bodyPr wrap="none" lIns="0" tIns="0" rIns="0" bIns="0"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a:t>
            </a:r>
            <a:r>
              <a:rPr lang="en-US" baseline="0" dirty="0"/>
              <a:t> a tick</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19467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NLU: about recovering meaning from text – a lot of work aims directly at that or at some subtasks that</a:t>
            </a:r>
            <a:r>
              <a:rPr lang="en-US" baseline="0" dirty="0"/>
              <a:t> might look like this:….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8</a:t>
            </a:fld>
            <a:endParaRPr lang="en-US" dirty="0"/>
          </a:p>
        </p:txBody>
      </p:sp>
    </p:spTree>
    <p:extLst>
      <p:ext uri="{BB962C8B-B14F-4D97-AF65-F5344CB8AC3E}">
        <p14:creationId xmlns:p14="http://schemas.microsoft.com/office/powerpoint/2010/main" val="220672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9</a:t>
            </a:fld>
            <a:endParaRPr lang="en-US"/>
          </a:p>
        </p:txBody>
      </p:sp>
    </p:spTree>
    <p:extLst>
      <p:ext uri="{BB962C8B-B14F-4D97-AF65-F5344CB8AC3E}">
        <p14:creationId xmlns:p14="http://schemas.microsoft.com/office/powerpoint/2010/main" val="324229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10</a:t>
            </a:fld>
            <a:endParaRPr lang="en-US"/>
          </a:p>
        </p:txBody>
      </p:sp>
    </p:spTree>
    <p:extLst>
      <p:ext uri="{BB962C8B-B14F-4D97-AF65-F5344CB8AC3E}">
        <p14:creationId xmlns:p14="http://schemas.microsoft.com/office/powerpoint/2010/main" val="299809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13</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13</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xfrm>
            <a:off x="381000" y="685800"/>
            <a:ext cx="6096000" cy="3429000"/>
          </a:xfrm>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extLst>
      <p:ext uri="{BB962C8B-B14F-4D97-AF65-F5344CB8AC3E}">
        <p14:creationId xmlns:p14="http://schemas.microsoft.com/office/powerpoint/2010/main" val="110160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14</a:t>
            </a:fld>
            <a:endParaRPr lang="en-US">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331788" y="676275"/>
            <a:ext cx="61468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dirty="0"/>
          </a:p>
        </p:txBody>
      </p:sp>
    </p:spTree>
    <p:extLst>
      <p:ext uri="{BB962C8B-B14F-4D97-AF65-F5344CB8AC3E}">
        <p14:creationId xmlns:p14="http://schemas.microsoft.com/office/powerpoint/2010/main" val="295179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B3A742-5BAF-4812-AA90-11BF40D35BC8}" type="slidenum">
              <a:rPr lang="en-US" smtClean="0">
                <a:solidFill>
                  <a:prstClr val="black"/>
                </a:solidFill>
                <a:latin typeface="Times New Roman" pitchFamily="18" charset="0"/>
              </a:rPr>
              <a:pPr eaLnBrk="1" hangingPunct="1"/>
              <a:t>16</a:t>
            </a:fld>
            <a:endParaRPr lang="en-US">
              <a:solidFill>
                <a:prstClr val="black"/>
              </a:solidFill>
              <a:latin typeface="Times New Roman" pitchFamily="18" charset="0"/>
            </a:endParaRPr>
          </a:p>
        </p:txBody>
      </p:sp>
      <p:sp>
        <p:nvSpPr>
          <p:cNvPr id="118787" name="Rectangle 8"/>
          <p:cNvSpPr txBox="1">
            <a:spLocks noGrp="1"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algn="r" eaLnBrk="1" hangingPunct="1">
              <a:lnSpc>
                <a:spcPct val="102000"/>
              </a:lnSpc>
              <a:buClr>
                <a:srgbClr val="000000"/>
              </a:buClr>
              <a:buSzPct val="100000"/>
              <a:buFont typeface="Wingdings" pitchFamily="2" charset="2"/>
              <a:buNone/>
            </a:pPr>
            <a:fld id="{50D42559-C32E-4F4B-A2BE-4F69A68C3ABE}" type="slidenum">
              <a:rPr lang="en-US" sz="12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16</a:t>
            </a:fld>
            <a:endParaRPr lang="en-US" sz="1200">
              <a:solidFill>
                <a:srgbClr val="000000"/>
              </a:solidFill>
              <a:latin typeface="Times New Roman" pitchFamily="18" charset="0"/>
            </a:endParaRPr>
          </a:p>
        </p:txBody>
      </p:sp>
      <p:sp>
        <p:nvSpPr>
          <p:cNvPr id="118788"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r" eaLnBrk="1" hangingPunct="1">
              <a:buClr>
                <a:srgbClr val="000000"/>
              </a:buClr>
              <a:buSzPct val="100000"/>
              <a:buFont typeface="Times New Roman" pitchFamily="18" charset="0"/>
              <a:buNone/>
            </a:pPr>
            <a:fld id="{7DAA40B9-F141-46BD-853C-83CE065CEB08}" type="slidenum">
              <a:rPr lang="en-US" sz="1200">
                <a:solidFill>
                  <a:srgbClr val="000000"/>
                </a:solidFill>
                <a:latin typeface="Times New Roman" pitchFamily="18" charset="0"/>
              </a:rPr>
              <a:pPr algn="r" eaLnBrk="1" hangingPunct="1">
                <a:buClr>
                  <a:srgbClr val="000000"/>
                </a:buClr>
                <a:buSzPct val="100000"/>
                <a:buFont typeface="Times New Roman" pitchFamily="18" charset="0"/>
                <a:buNone/>
              </a:pPr>
              <a:t>16</a:t>
            </a:fld>
            <a:endParaRPr lang="en-US" sz="1200">
              <a:solidFill>
                <a:srgbClr val="000000"/>
              </a:solidFill>
              <a:latin typeface="Times New Roman" pitchFamily="18" charset="0"/>
            </a:endParaRPr>
          </a:p>
        </p:txBody>
      </p:sp>
      <p:sp>
        <p:nvSpPr>
          <p:cNvPr id="118789" name="Text Box 2"/>
          <p:cNvSpPr txBox="1">
            <a:spLocks noChangeArrowheads="1"/>
          </p:cNvSpPr>
          <p:nvPr/>
        </p:nvSpPr>
        <p:spPr bwMode="auto">
          <a:xfrm>
            <a:off x="1100138" y="676275"/>
            <a:ext cx="4610100" cy="3457575"/>
          </a:xfrm>
          <a:prstGeom prst="rect">
            <a:avLst/>
          </a:prstGeom>
          <a:solidFill>
            <a:srgbClr val="FFFFFF"/>
          </a:solidFill>
          <a:ln w="9525">
            <a:solidFill>
              <a:srgbClr val="000000"/>
            </a:solidFill>
            <a:miter lim="800000"/>
            <a:headEnd/>
            <a:tailEnd/>
          </a:ln>
        </p:spPr>
        <p:txBody>
          <a:bodyPr wrap="none" anchor="ct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endParaRPr lang="en-US" sz="2400">
              <a:solidFill>
                <a:prstClr val="white"/>
              </a:solidFill>
              <a:latin typeface="Times New Roman" pitchFamily="18" charset="0"/>
            </a:endParaRPr>
          </a:p>
        </p:txBody>
      </p:sp>
      <p:sp>
        <p:nvSpPr>
          <p:cNvPr id="118790" name="Rectangle 3"/>
          <p:cNvSpPr>
            <a:spLocks noGrp="1" noChangeArrowheads="1"/>
          </p:cNvSpPr>
          <p:nvPr>
            <p:ph type="body"/>
          </p:nvPr>
        </p:nvSpPr>
        <p:spPr>
          <a:xfrm>
            <a:off x="914400" y="4343400"/>
            <a:ext cx="5027613" cy="4114800"/>
          </a:xfrm>
          <a:noFill/>
          <a:extLs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29CFDE-11BC-4B26-82AB-C510F8E6B7C7}" type="slidenum">
              <a:rPr lang="en-US" smtClean="0">
                <a:solidFill>
                  <a:prstClr val="black"/>
                </a:solidFill>
                <a:latin typeface="Times New Roman" pitchFamily="18" charset="0"/>
              </a:rPr>
              <a:pPr eaLnBrk="1" hangingPunct="1"/>
              <a:t>17</a:t>
            </a:fld>
            <a:endParaRPr lang="en-US">
              <a:solidFill>
                <a:prstClr val="black"/>
              </a:solidFill>
              <a:latin typeface="Times New Roman" pitchFamily="18" charset="0"/>
            </a:endParaRPr>
          </a:p>
        </p:txBody>
      </p:sp>
      <p:sp>
        <p:nvSpPr>
          <p:cNvPr id="119811"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C303CB7-4D8E-41BD-9339-DF61D10AEDF9}" type="slidenum">
              <a:rPr lang="en-US" sz="1300">
                <a:solidFill>
                  <a:prstClr val="black"/>
                </a:solidFill>
                <a:latin typeface="Times New Roman" pitchFamily="18" charset="0"/>
              </a:rPr>
              <a:pPr algn="r" eaLnBrk="1" hangingPunct="1"/>
              <a:t>17</a:t>
            </a:fld>
            <a:endParaRPr lang="en-US" sz="1300">
              <a:solidFill>
                <a:prstClr val="black"/>
              </a:solidFill>
              <a:latin typeface="Times New Roman" pitchFamily="18" charset="0"/>
            </a:endParaRPr>
          </a:p>
        </p:txBody>
      </p:sp>
      <p:sp>
        <p:nvSpPr>
          <p:cNvPr id="119812" name="Rectangle 2"/>
          <p:cNvSpPr>
            <a:spLocks noGrp="1" noRot="1" noChangeAspect="1" noChangeArrowheads="1" noTextEdit="1"/>
          </p:cNvSpPr>
          <p:nvPr>
            <p:ph type="sldImg"/>
          </p:nvPr>
        </p:nvSpPr>
        <p:spPr>
          <a:xfrm>
            <a:off x="385763" y="687388"/>
            <a:ext cx="6086475" cy="3424237"/>
          </a:xfrm>
          <a:ln/>
        </p:spPr>
      </p:sp>
      <p:sp>
        <p:nvSpPr>
          <p:cNvPr id="119813"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08F713-7CFE-4D52-9E3C-E5A19A64ABA1}" type="slidenum">
              <a:rPr lang="en-US" smtClean="0">
                <a:solidFill>
                  <a:prstClr val="black"/>
                </a:solidFill>
                <a:latin typeface="Times New Roman" pitchFamily="18" charset="0"/>
              </a:rPr>
              <a:pPr eaLnBrk="1" hangingPunct="1"/>
              <a:t>18</a:t>
            </a:fld>
            <a:endParaRPr lang="en-US">
              <a:solidFill>
                <a:prstClr val="black"/>
              </a:solidFill>
              <a:latin typeface="Times New Roman" pitchFamily="18" charset="0"/>
            </a:endParaRPr>
          </a:p>
        </p:txBody>
      </p:sp>
      <p:sp>
        <p:nvSpPr>
          <p:cNvPr id="120835" name="Rectangle 2"/>
          <p:cNvSpPr>
            <a:spLocks noGrp="1" noRot="1" noChangeAspect="1" noChangeArrowheads="1" noTextEdit="1"/>
          </p:cNvSpPr>
          <p:nvPr>
            <p:ph type="sldImg"/>
          </p:nvPr>
        </p:nvSpPr>
        <p:spPr>
          <a:xfrm>
            <a:off x="382588" y="685800"/>
            <a:ext cx="6089650" cy="3425825"/>
          </a:xfrm>
          <a:ln/>
        </p:spPr>
      </p:sp>
      <p:sp>
        <p:nvSpPr>
          <p:cNvPr id="120836" name="Rectangle 3"/>
          <p:cNvSpPr>
            <a:spLocks noGrp="1" noChangeArrowheads="1"/>
          </p:cNvSpPr>
          <p:nvPr>
            <p:ph type="body" idx="1"/>
          </p:nvPr>
        </p:nvSpPr>
        <p:spPr>
          <a:xfrm>
            <a:off x="914400" y="4343400"/>
            <a:ext cx="5026025" cy="4111625"/>
          </a:xfrm>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2"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72" y="1045030"/>
            <a:ext cx="2223552" cy="616856"/>
          </a:xfrm>
          <a:prstGeom prst="rect">
            <a:avLst/>
          </a:prstGeom>
        </p:spPr>
      </p:pic>
    </p:spTree>
    <p:extLst>
      <p:ext uri="{BB962C8B-B14F-4D97-AF65-F5344CB8AC3E}">
        <p14:creationId xmlns:p14="http://schemas.microsoft.com/office/powerpoint/2010/main" val="8428358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892800" y="6248400"/>
            <a:ext cx="5384800" cy="228600"/>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atin typeface="+mn-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6981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265333"/>
            <a:ext cx="2844800" cy="365125"/>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413536" y="20647"/>
            <a:ext cx="10972800" cy="924806"/>
          </a:xfrm>
          <a:prstGeom prst="rect">
            <a:avLst/>
          </a:prstGeom>
        </p:spPr>
        <p:txBody>
          <a:bodyPr>
            <a:normAutofit/>
          </a:bodyPr>
          <a:lstStyle>
            <a:lvl1pPr>
              <a:defRPr sz="4320"/>
            </a:lvl1pPr>
          </a:lstStyle>
          <a:p>
            <a:r>
              <a:rPr lang="en-US" dirty="0"/>
              <a:t>Click to edit Master title style</a:t>
            </a:r>
          </a:p>
        </p:txBody>
      </p:sp>
    </p:spTree>
    <p:extLst>
      <p:ext uri="{BB962C8B-B14F-4D97-AF65-F5344CB8AC3E}">
        <p14:creationId xmlns:p14="http://schemas.microsoft.com/office/powerpoint/2010/main" val="421546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0"/>
          <a:stretch>
            <a:fillRect/>
          </a:stretch>
        </p:blipFill>
        <p:spPr>
          <a:xfrm>
            <a:off x="11172792" y="130628"/>
            <a:ext cx="669578" cy="669578"/>
          </a:xfrm>
          <a:prstGeom prst="rect">
            <a:avLst/>
          </a:prstGeom>
        </p:spPr>
      </p:pic>
      <p:pic>
        <p:nvPicPr>
          <p:cNvPr id="9" name="Picture 8"/>
          <p:cNvPicPr>
            <a:picLocks noChangeAspect="1"/>
          </p:cNvPicPr>
          <p:nvPr userDrawn="1"/>
        </p:nvPicPr>
        <p:blipFill rotWithShape="1">
          <a:blip r:embed="rId11">
            <a:extLst>
              <a:ext uri="{28A0092B-C50C-407E-A947-70E740481C1C}">
                <a14:useLocalDpi xmlns:a14="http://schemas.microsoft.com/office/drawing/2010/main" val="0"/>
              </a:ext>
            </a:extLst>
          </a:blip>
          <a:srcRect r="74706" b="-294"/>
          <a:stretch/>
        </p:blipFill>
        <p:spPr>
          <a:xfrm>
            <a:off x="10613572" y="181430"/>
            <a:ext cx="562428" cy="618670"/>
          </a:xfrm>
          <a:prstGeom prst="rect">
            <a:avLst/>
          </a:prstGeom>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Lst>
  <p:transition spd="med"/>
  <p:hf hdr="0" ftr="0" dt="0"/>
  <p:txStyles>
    <p:titleStyle>
      <a:lvl1pPr algn="l" rtl="0" eaLnBrk="1" fontAlgn="base" hangingPunct="1">
        <a:spcBef>
          <a:spcPct val="0"/>
        </a:spcBef>
        <a:spcAft>
          <a:spcPct val="0"/>
        </a:spcAft>
        <a:defRPr sz="4000" b="0" i="0">
          <a:solidFill>
            <a:schemeClr val="tx1">
              <a:lumMod val="75000"/>
              <a:lumOff val="25000"/>
            </a:schemeClr>
          </a:solidFill>
          <a:latin typeface="+mj-lt"/>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Tx/>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rgbClr val="3366CC"/>
        </a:buClr>
        <a:buSzPct val="80000"/>
        <a:buFont typeface="Wingdings" charset="2"/>
        <a:buChar char="¨"/>
        <a:defRPr sz="2000" b="0" i="0">
          <a:solidFill>
            <a:srgbClr val="3366CC"/>
          </a:solidFill>
          <a:latin typeface="+mn-lt"/>
          <a:ea typeface="Helvetica Light" charset="0"/>
          <a:cs typeface="Helvetica Light" charset="0"/>
        </a:defRPr>
      </a:lvl2pPr>
      <a:lvl3pPr marL="1143000" indent="-228600" algn="l" rtl="0" eaLnBrk="1" fontAlgn="base" hangingPunct="1">
        <a:spcBef>
          <a:spcPct val="20000"/>
        </a:spcBef>
        <a:spcAft>
          <a:spcPct val="0"/>
        </a:spcAft>
        <a:buClrTx/>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rgbClr val="3366CC"/>
        </a:buClr>
        <a:buSzPct val="70000"/>
        <a:buFont typeface="Wingdings" charset="2"/>
        <a:buChar char="¨"/>
        <a:defRPr sz="1600" b="0" i="0">
          <a:solidFill>
            <a:srgbClr val="3366CC"/>
          </a:solidFill>
          <a:latin typeface="+mn-lt"/>
          <a:ea typeface="Helvetica Light" charset="0"/>
          <a:cs typeface="Helvetica Light" charset="0"/>
        </a:defRPr>
      </a:lvl4pPr>
      <a:lvl5pPr marL="2057400" indent="-228600" algn="l" rtl="0" eaLnBrk="1" fontAlgn="base" hangingPunct="1">
        <a:spcBef>
          <a:spcPct val="20000"/>
        </a:spcBef>
        <a:spcAft>
          <a:spcPct val="0"/>
        </a:spcAft>
        <a:buClrTx/>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clweb.org/anthology/P11-1060.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aclweb.org/anthology/D19-1405.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aclweb.org/anthology/P18-1029.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clweb.org/anthology/P11-1060.pdf" TargetMode="External"/><Relationship Id="rId2" Type="http://schemas.openxmlformats.org/officeDocument/2006/relationships/hyperlink" Target="https://www.aclweb.org/anthology/K17-1034.pdf" TargetMode="External"/><Relationship Id="rId1" Type="http://schemas.openxmlformats.org/officeDocument/2006/relationships/slideLayout" Target="../slideLayouts/slideLayout2.xml"/><Relationship Id="rId5" Type="http://schemas.openxmlformats.org/officeDocument/2006/relationships/hyperlink" Target="https://www.aclweb.org/anthology/P18-1029.pdf" TargetMode="External"/><Relationship Id="rId4" Type="http://schemas.openxmlformats.org/officeDocument/2006/relationships/hyperlink" Target="https://www.aclweb.org/anthology/D19-1405.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clweb.org/anthology/P18-1029.pdf" TargetMode="External"/><Relationship Id="rId2" Type="http://schemas.openxmlformats.org/officeDocument/2006/relationships/hyperlink" Target="https://www.aclweb.org/anthology/K17-1034.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963083" y="1956731"/>
            <a:ext cx="10363200" cy="1906401"/>
          </a:xfrm>
        </p:spPr>
        <p:txBody>
          <a:bodyPr/>
          <a:lstStyle/>
          <a:p>
            <a:pPr algn="ctr"/>
            <a:r>
              <a:rPr lang="en-US" sz="2800" dirty="0">
                <a:solidFill>
                  <a:srgbClr val="000080"/>
                </a:solidFill>
                <a:latin typeface="+mj-lt"/>
              </a:rPr>
              <a:t>CIS-620</a:t>
            </a:r>
            <a:br>
              <a:rPr lang="en-US" sz="2800" dirty="0">
                <a:solidFill>
                  <a:srgbClr val="000080"/>
                </a:solidFill>
                <a:latin typeface="+mj-lt"/>
              </a:rPr>
            </a:br>
            <a:r>
              <a:rPr lang="en-US" sz="2800" dirty="0">
                <a:solidFill>
                  <a:srgbClr val="000080"/>
                </a:solidFill>
                <a:latin typeface="+mj-lt"/>
              </a:rPr>
              <a:t>Spring 2021</a:t>
            </a:r>
            <a:br>
              <a:rPr lang="en-US" sz="3200" dirty="0">
                <a:solidFill>
                  <a:srgbClr val="000080"/>
                </a:solidFill>
                <a:latin typeface="+mj-lt"/>
              </a:rPr>
            </a:br>
            <a:br>
              <a:rPr lang="en-US" sz="2400" dirty="0">
                <a:solidFill>
                  <a:srgbClr val="000080"/>
                </a:solidFill>
                <a:latin typeface="+mj-lt"/>
              </a:rPr>
            </a:br>
            <a:r>
              <a:rPr lang="en-US" sz="3200" dirty="0">
                <a:solidFill>
                  <a:srgbClr val="000080"/>
                </a:solidFill>
                <a:latin typeface="+mj-lt"/>
              </a:rPr>
              <a:t>Learning in Few-Labels Settings</a:t>
            </a:r>
            <a:endParaRPr lang="en-US" sz="4400" b="1" dirty="0">
              <a:solidFill>
                <a:srgbClr val="0033CC"/>
              </a:solidFill>
              <a:latin typeface="+mj-lt"/>
            </a:endParaRPr>
          </a:p>
        </p:txBody>
      </p:sp>
      <p:sp>
        <p:nvSpPr>
          <p:cNvPr id="50181" name="Rectangle 3"/>
          <p:cNvSpPr>
            <a:spLocks noGrp="1" noChangeArrowheads="1"/>
          </p:cNvSpPr>
          <p:nvPr>
            <p:ph type="body" idx="1"/>
          </p:nvPr>
        </p:nvSpPr>
        <p:spPr>
          <a:xfrm>
            <a:off x="2229901" y="3863132"/>
            <a:ext cx="7786025" cy="1326854"/>
          </a:xfrm>
          <a:extLst>
            <a:ext uri="{91240B29-F687-4F45-9708-019B960494DF}">
              <a14:hiddenLine xmlns:a14="http://schemas.microsoft.com/office/drawing/2010/main" w="9525">
                <a:solidFill>
                  <a:srgbClr val="008000"/>
                </a:solidFill>
                <a:miter lim="800000"/>
                <a:headEnd/>
                <a:tailEnd/>
              </a14:hiddenLine>
            </a:ext>
          </a:extLst>
        </p:spPr>
        <p:txBody>
          <a:bodyPr/>
          <a:lstStyle/>
          <a:p>
            <a:pPr algn="ctr"/>
            <a:r>
              <a:rPr lang="en-US" sz="2000" dirty="0">
                <a:solidFill>
                  <a:srgbClr val="0000FF"/>
                </a:solidFill>
                <a:latin typeface="+mj-lt"/>
              </a:rPr>
              <a:t>Dan Roth </a:t>
            </a:r>
          </a:p>
          <a:p>
            <a:pPr algn="ctr"/>
            <a:r>
              <a:rPr lang="en-US" sz="2000" dirty="0">
                <a:solidFill>
                  <a:srgbClr val="0000FF"/>
                </a:solidFill>
                <a:latin typeface="+mj-lt"/>
              </a:rPr>
              <a:t>Computer and Information Science</a:t>
            </a:r>
          </a:p>
          <a:p>
            <a:pPr algn="ctr"/>
            <a:r>
              <a:rPr lang="en-US" altLang="zh-TW" sz="2000" dirty="0">
                <a:solidFill>
                  <a:srgbClr val="0000FF"/>
                </a:solidFill>
                <a:latin typeface="+mj-lt"/>
                <a:ea typeface="Arial Unicode MS" pitchFamily="34" charset="-128"/>
                <a:cs typeface="Arial Unicode MS" pitchFamily="34" charset="-128"/>
              </a:rPr>
              <a:t>University of Pennsylvania </a:t>
            </a:r>
          </a:p>
        </p:txBody>
      </p:sp>
      <p:sp>
        <p:nvSpPr>
          <p:cNvPr id="4" name="Rectangle 3">
            <a:extLst>
              <a:ext uri="{FF2B5EF4-FFF2-40B4-BE49-F238E27FC236}">
                <a16:creationId xmlns:a16="http://schemas.microsoft.com/office/drawing/2014/main" id="{C7D25AA8-8326-402E-A1CB-73A8A14F402C}"/>
              </a:ext>
            </a:extLst>
          </p:cNvPr>
          <p:cNvSpPr txBox="1">
            <a:spLocks noChangeArrowheads="1"/>
          </p:cNvSpPr>
          <p:nvPr/>
        </p:nvSpPr>
        <p:spPr bwMode="auto">
          <a:xfrm>
            <a:off x="5167277" y="5506719"/>
            <a:ext cx="1857446" cy="81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Clr>
                <a:schemeClr val="bg2"/>
              </a:buClr>
              <a:buSzPct val="75000"/>
              <a:buFont typeface="Wingdings" charset="2"/>
              <a:buNone/>
              <a:defRPr sz="2800" b="0" i="0">
                <a:solidFill>
                  <a:schemeClr val="tx1">
                    <a:lumMod val="65000"/>
                    <a:lumOff val="35000"/>
                  </a:schemeClr>
                </a:solidFill>
                <a:latin typeface="Helvetica Light" charset="0"/>
                <a:ea typeface="Helvetica Light" charset="0"/>
                <a:cs typeface="Helvetica Light" charset="0"/>
              </a:defRPr>
            </a:lvl1pPr>
            <a:lvl2pPr marL="457200" indent="0" algn="l" rtl="0" eaLnBrk="1" fontAlgn="base" hangingPunct="1">
              <a:spcBef>
                <a:spcPct val="20000"/>
              </a:spcBef>
              <a:spcAft>
                <a:spcPct val="0"/>
              </a:spcAft>
              <a:buClr>
                <a:schemeClr val="accent2"/>
              </a:buClr>
              <a:buSzPct val="80000"/>
              <a:buFont typeface="Wingdings" charset="2"/>
              <a:buNone/>
              <a:defRPr sz="1800" b="0" i="0">
                <a:solidFill>
                  <a:schemeClr val="tx1"/>
                </a:solidFill>
                <a:latin typeface="+mn-lt"/>
                <a:ea typeface="Helvetica Light" charset="0"/>
                <a:cs typeface="Helvetica Light" charset="0"/>
              </a:defRPr>
            </a:lvl2pPr>
            <a:lvl3pPr marL="914400" indent="0" algn="l" rtl="0" eaLnBrk="1" fontAlgn="base" hangingPunct="1">
              <a:spcBef>
                <a:spcPct val="20000"/>
              </a:spcBef>
              <a:spcAft>
                <a:spcPct val="0"/>
              </a:spcAft>
              <a:buClr>
                <a:schemeClr val="bg2"/>
              </a:buClr>
              <a:buSzPct val="65000"/>
              <a:buFont typeface="Wingdings" charset="2"/>
              <a:buNone/>
              <a:defRPr sz="1600" b="0" i="0">
                <a:solidFill>
                  <a:schemeClr val="tx1"/>
                </a:solidFill>
                <a:latin typeface="+mn-lt"/>
                <a:ea typeface="Helvetica Light" charset="0"/>
                <a:cs typeface="Helvetica Light" charset="0"/>
              </a:defRPr>
            </a:lvl3pPr>
            <a:lvl4pPr marL="1371600" indent="0" algn="l" rtl="0" eaLnBrk="1" fontAlgn="base" hangingPunct="1">
              <a:spcBef>
                <a:spcPct val="20000"/>
              </a:spcBef>
              <a:spcAft>
                <a:spcPct val="0"/>
              </a:spcAft>
              <a:buClr>
                <a:schemeClr val="accent2"/>
              </a:buClr>
              <a:buSzPct val="70000"/>
              <a:buFont typeface="Wingdings" charset="2"/>
              <a:buNone/>
              <a:defRPr sz="1400" b="0" i="0">
                <a:solidFill>
                  <a:schemeClr val="tx1"/>
                </a:solidFill>
                <a:latin typeface="+mn-lt"/>
                <a:ea typeface="Helvetica Light" charset="0"/>
                <a:cs typeface="Helvetica Light" charset="0"/>
              </a:defRPr>
            </a:lvl4pPr>
            <a:lvl5pPr marL="1828800" indent="0" algn="l" rtl="0" eaLnBrk="1" fontAlgn="base" hangingPunct="1">
              <a:spcBef>
                <a:spcPct val="20000"/>
              </a:spcBef>
              <a:spcAft>
                <a:spcPct val="0"/>
              </a:spcAft>
              <a:buClr>
                <a:schemeClr val="bg2"/>
              </a:buClr>
              <a:buFont typeface="Wingdings" charset="2"/>
              <a:buNone/>
              <a:defRPr sz="1400" b="0" i="0">
                <a:solidFill>
                  <a:schemeClr val="tx1"/>
                </a:solidFill>
                <a:latin typeface="+mn-lt"/>
                <a:ea typeface="Helvetica Light" charset="0"/>
                <a:cs typeface="Helvetica Light" charset="0"/>
              </a:defRPr>
            </a:lvl5pPr>
            <a:lvl6pPr marL="2286000" indent="0" algn="l" rtl="0" eaLnBrk="1" fontAlgn="base" hangingPunct="1">
              <a:spcBef>
                <a:spcPct val="20000"/>
              </a:spcBef>
              <a:spcAft>
                <a:spcPct val="0"/>
              </a:spcAft>
              <a:buClr>
                <a:schemeClr val="bg2"/>
              </a:buClr>
              <a:buFont typeface="Wingdings" pitchFamily="2" charset="2"/>
              <a:buNone/>
              <a:defRPr sz="1400">
                <a:solidFill>
                  <a:schemeClr val="tx1"/>
                </a:solidFill>
                <a:latin typeface="+mn-lt"/>
                <a:cs typeface="+mn-cs"/>
              </a:defRPr>
            </a:lvl6pPr>
            <a:lvl7pPr marL="2743200" indent="0" algn="l" rtl="0" eaLnBrk="1" fontAlgn="base" hangingPunct="1">
              <a:spcBef>
                <a:spcPct val="20000"/>
              </a:spcBef>
              <a:spcAft>
                <a:spcPct val="0"/>
              </a:spcAft>
              <a:buClr>
                <a:schemeClr val="bg2"/>
              </a:buClr>
              <a:buFont typeface="Wingdings" pitchFamily="2" charset="2"/>
              <a:buNone/>
              <a:defRPr sz="1400">
                <a:solidFill>
                  <a:schemeClr val="tx1"/>
                </a:solidFill>
                <a:latin typeface="+mn-lt"/>
                <a:cs typeface="+mn-cs"/>
              </a:defRPr>
            </a:lvl7pPr>
            <a:lvl8pPr marL="3200400" indent="0" algn="l" rtl="0" eaLnBrk="1" fontAlgn="base" hangingPunct="1">
              <a:spcBef>
                <a:spcPct val="20000"/>
              </a:spcBef>
              <a:spcAft>
                <a:spcPct val="0"/>
              </a:spcAft>
              <a:buClr>
                <a:schemeClr val="bg2"/>
              </a:buClr>
              <a:buFont typeface="Wingdings" pitchFamily="2" charset="2"/>
              <a:buNone/>
              <a:defRPr sz="1400">
                <a:solidFill>
                  <a:schemeClr val="tx1"/>
                </a:solidFill>
                <a:latin typeface="+mn-lt"/>
                <a:cs typeface="+mn-cs"/>
              </a:defRPr>
            </a:lvl8pPr>
            <a:lvl9pPr marL="3657600" indent="0" algn="l" rtl="0" eaLnBrk="1" fontAlgn="base" hangingPunct="1">
              <a:spcBef>
                <a:spcPct val="20000"/>
              </a:spcBef>
              <a:spcAft>
                <a:spcPct val="0"/>
              </a:spcAft>
              <a:buClr>
                <a:schemeClr val="bg2"/>
              </a:buClr>
              <a:buFont typeface="Wingdings" pitchFamily="2" charset="2"/>
              <a:buNone/>
              <a:defRPr sz="1400">
                <a:solidFill>
                  <a:schemeClr val="tx1"/>
                </a:solidFill>
                <a:latin typeface="+mn-lt"/>
                <a:cs typeface="+mn-cs"/>
              </a:defRPr>
            </a:lvl9pPr>
          </a:lstStyle>
          <a:p>
            <a:pPr algn="ctr"/>
            <a:r>
              <a:rPr lang="en-US" sz="2000" kern="0" dirty="0">
                <a:solidFill>
                  <a:schemeClr val="tx1"/>
                </a:solidFill>
                <a:latin typeface="+mj-lt"/>
              </a:rPr>
              <a:t>Meeting # 3</a:t>
            </a:r>
          </a:p>
          <a:p>
            <a:pPr algn="ctr"/>
            <a:r>
              <a:rPr lang="en-US" altLang="zh-TW" sz="2000" kern="0" dirty="0">
                <a:solidFill>
                  <a:schemeClr val="tx1"/>
                </a:solidFill>
                <a:latin typeface="+mj-lt"/>
                <a:ea typeface="Arial Unicode MS" pitchFamily="34" charset="-128"/>
                <a:cs typeface="Arial Unicode MS" pitchFamily="34" charset="-128"/>
              </a:rPr>
              <a:t>2/8/21</a:t>
            </a:r>
          </a:p>
        </p:txBody>
      </p:sp>
    </p:spTree>
    <p:extLst>
      <p:ext uri="{BB962C8B-B14F-4D97-AF65-F5344CB8AC3E}">
        <p14:creationId xmlns:p14="http://schemas.microsoft.com/office/powerpoint/2010/main" val="1443455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Geoquery</a:t>
            </a:r>
            <a:r>
              <a:rPr lang="en-US" sz="3200" dirty="0"/>
              <a:t> with Response based Learning</a:t>
            </a:r>
          </a:p>
        </p:txBody>
      </p:sp>
      <p:sp>
        <p:nvSpPr>
          <p:cNvPr id="9" name="Content Placeholder 8"/>
          <p:cNvSpPr>
            <a:spLocks noGrp="1"/>
          </p:cNvSpPr>
          <p:nvPr>
            <p:ph idx="1"/>
          </p:nvPr>
        </p:nvSpPr>
        <p:spPr/>
        <p:txBody>
          <a:bodyPr/>
          <a:lstStyle/>
          <a:p>
            <a:r>
              <a:rPr lang="en-US" dirty="0"/>
              <a:t>We want to learn a model to transform a </a:t>
            </a:r>
            <a:r>
              <a:rPr lang="en-US" dirty="0">
                <a:solidFill>
                  <a:srgbClr val="0033CC"/>
                </a:solidFill>
              </a:rPr>
              <a:t>natural language sentence</a:t>
            </a:r>
            <a:r>
              <a:rPr lang="en-US" dirty="0"/>
              <a:t> to some </a:t>
            </a:r>
            <a:r>
              <a:rPr lang="en-US" dirty="0">
                <a:solidFill>
                  <a:srgbClr val="0033CC"/>
                </a:solidFill>
              </a:rPr>
              <a:t>formal representation.</a:t>
            </a:r>
          </a:p>
          <a:p>
            <a:endParaRPr lang="en-US" dirty="0">
              <a:solidFill>
                <a:srgbClr val="0033CC"/>
              </a:solidFill>
            </a:endParaRPr>
          </a:p>
          <a:p>
            <a:endParaRPr lang="en-US" dirty="0">
              <a:solidFill>
                <a:srgbClr val="0033CC"/>
              </a:solidFill>
            </a:endParaRPr>
          </a:p>
          <a:p>
            <a:endParaRPr lang="en-US" dirty="0">
              <a:solidFill>
                <a:srgbClr val="0033CC"/>
              </a:solidFill>
            </a:endParaRPr>
          </a:p>
          <a:p>
            <a:endParaRPr lang="en-US" dirty="0">
              <a:solidFill>
                <a:srgbClr val="0033CC"/>
              </a:solidFill>
            </a:endParaRPr>
          </a:p>
          <a:p>
            <a:endParaRPr lang="en-US" dirty="0">
              <a:solidFill>
                <a:srgbClr val="0033CC"/>
              </a:solidFill>
            </a:endParaRPr>
          </a:p>
          <a:p>
            <a:endParaRPr lang="en-US" dirty="0">
              <a:solidFill>
                <a:srgbClr val="0033CC"/>
              </a:solidFill>
            </a:endParaRPr>
          </a:p>
          <a:p>
            <a:endParaRPr lang="en-US" sz="2000" dirty="0"/>
          </a:p>
          <a:p>
            <a:r>
              <a:rPr lang="en-US" sz="2000" dirty="0"/>
              <a:t>“Guess” a semantic parse.  </a:t>
            </a:r>
            <a:r>
              <a:rPr lang="en-US" sz="2000" b="1" dirty="0"/>
              <a:t>Is </a:t>
            </a:r>
            <a:r>
              <a:rPr lang="en-US" sz="2000" b="1" dirty="0">
                <a:solidFill>
                  <a:srgbClr val="0033CC"/>
                </a:solidFill>
                <a:sym typeface="Wingdings" pitchFamily="2" charset="2"/>
              </a:rPr>
              <a:t>[</a:t>
            </a:r>
            <a:r>
              <a:rPr lang="en-US" sz="2000" b="1" dirty="0">
                <a:solidFill>
                  <a:srgbClr val="0033CC"/>
                </a:solidFill>
              </a:rPr>
              <a:t>DB response == Expected response] </a:t>
            </a:r>
            <a:r>
              <a:rPr lang="en-US" sz="2000" b="1" dirty="0"/>
              <a:t>? </a:t>
            </a:r>
          </a:p>
          <a:p>
            <a:pPr lvl="1"/>
            <a:r>
              <a:rPr lang="en-US" b="1" dirty="0">
                <a:solidFill>
                  <a:srgbClr val="000000"/>
                </a:solidFill>
                <a:latin typeface="Calibri" pitchFamily="34" charset="0"/>
              </a:rPr>
              <a:t>Expected</a:t>
            </a:r>
            <a:r>
              <a:rPr lang="en-US" dirty="0">
                <a:solidFill>
                  <a:srgbClr val="000000"/>
                </a:solidFill>
                <a:latin typeface="Calibri" pitchFamily="34" charset="0"/>
              </a:rPr>
              <a:t>: Pennsylvania   </a:t>
            </a:r>
            <a:r>
              <a:rPr lang="en-US" b="1" dirty="0">
                <a:solidFill>
                  <a:srgbClr val="000000"/>
                </a:solidFill>
                <a:latin typeface="Calibri" pitchFamily="34" charset="0"/>
              </a:rPr>
              <a:t>DB Returns</a:t>
            </a:r>
            <a:r>
              <a:rPr lang="en-US" dirty="0">
                <a:solidFill>
                  <a:srgbClr val="000000"/>
                </a:solidFill>
                <a:latin typeface="Calibri" pitchFamily="34" charset="0"/>
              </a:rPr>
              <a:t>: </a:t>
            </a:r>
            <a:r>
              <a:rPr lang="en-US" dirty="0">
                <a:solidFill>
                  <a:srgbClr val="0033CC"/>
                </a:solidFill>
                <a:latin typeface="Calibri" pitchFamily="34" charset="0"/>
              </a:rPr>
              <a:t>Pennsylvania</a:t>
            </a:r>
            <a:r>
              <a:rPr lang="en-US" dirty="0">
                <a:solidFill>
                  <a:srgbClr val="000000"/>
                </a:solidFill>
                <a:latin typeface="Calibri" pitchFamily="34" charset="0"/>
                <a:sym typeface="Wingdings" panose="05000000000000000000" pitchFamily="2" charset="2"/>
              </a:rPr>
              <a:t> </a:t>
            </a:r>
            <a:r>
              <a:rPr lang="en-US" b="1" dirty="0">
                <a:solidFill>
                  <a:srgbClr val="FF0000"/>
                </a:solidFill>
                <a:latin typeface="Calibri" pitchFamily="34" charset="0"/>
              </a:rPr>
              <a:t>Positive Response</a:t>
            </a:r>
          </a:p>
          <a:p>
            <a:pPr lvl="1"/>
            <a:r>
              <a:rPr lang="en-US" b="1" dirty="0">
                <a:solidFill>
                  <a:srgbClr val="000000"/>
                </a:solidFill>
                <a:latin typeface="Calibri" pitchFamily="34" charset="0"/>
              </a:rPr>
              <a:t>Expected</a:t>
            </a:r>
            <a:r>
              <a:rPr lang="en-US" dirty="0">
                <a:solidFill>
                  <a:srgbClr val="000000"/>
                </a:solidFill>
                <a:latin typeface="Calibri" pitchFamily="34" charset="0"/>
              </a:rPr>
              <a:t>: Pennsylvania   </a:t>
            </a:r>
            <a:r>
              <a:rPr lang="en-US" b="1" dirty="0">
                <a:solidFill>
                  <a:srgbClr val="000000"/>
                </a:solidFill>
                <a:latin typeface="Calibri" pitchFamily="34" charset="0"/>
              </a:rPr>
              <a:t>DB Returns</a:t>
            </a:r>
            <a:r>
              <a:rPr lang="en-US" dirty="0">
                <a:solidFill>
                  <a:srgbClr val="000000"/>
                </a:solidFill>
                <a:latin typeface="Calibri" pitchFamily="34" charset="0"/>
              </a:rPr>
              <a:t>: </a:t>
            </a:r>
            <a:r>
              <a:rPr lang="en-US" dirty="0">
                <a:solidFill>
                  <a:srgbClr val="0033CC"/>
                </a:solidFill>
                <a:latin typeface="Calibri" pitchFamily="34" charset="0"/>
              </a:rPr>
              <a:t>NYC, or ???? </a:t>
            </a:r>
            <a:r>
              <a:rPr lang="en-US" dirty="0">
                <a:solidFill>
                  <a:srgbClr val="000000"/>
                </a:solidFill>
                <a:latin typeface="Calibri" pitchFamily="34" charset="0"/>
                <a:sym typeface="Wingdings" panose="05000000000000000000" pitchFamily="2" charset="2"/>
              </a:rPr>
              <a:t> </a:t>
            </a:r>
            <a:r>
              <a:rPr lang="en-US" b="1" dirty="0">
                <a:solidFill>
                  <a:srgbClr val="FF0000"/>
                </a:solidFill>
                <a:latin typeface="Calibri" pitchFamily="34" charset="0"/>
              </a:rPr>
              <a:t>Negative Response</a:t>
            </a:r>
          </a:p>
          <a:p>
            <a:pPr lvl="1"/>
            <a:endParaRPr lang="en-US" b="1" dirty="0">
              <a:solidFill>
                <a:srgbClr val="FF0000"/>
              </a:solidFill>
              <a:latin typeface="Calibri" pitchFamily="34" charset="0"/>
            </a:endParaRPr>
          </a:p>
          <a:p>
            <a:pPr lvl="1"/>
            <a:endParaRPr lang="en-US" b="1" dirty="0">
              <a:solidFill>
                <a:srgbClr val="FF0000"/>
              </a:solidFill>
              <a:latin typeface="Calibri" pitchFamily="34" charset="0"/>
            </a:endParaRPr>
          </a:p>
          <a:p>
            <a:pPr lvl="1"/>
            <a:endParaRPr lang="en-US" dirty="0">
              <a:solidFill>
                <a:srgbClr val="0033CC"/>
              </a:solidFill>
            </a:endParaRPr>
          </a:p>
          <a:p>
            <a:pPr marL="0" indent="0">
              <a:buNone/>
            </a:pPr>
            <a:endParaRPr lang="en-US" dirty="0"/>
          </a:p>
          <a:p>
            <a:pPr marL="0" indent="0">
              <a:buNone/>
            </a:pPr>
            <a:r>
              <a:rPr lang="en-US" sz="2000" dirty="0"/>
              <a:t>	</a:t>
            </a:r>
          </a:p>
          <a:p>
            <a:pPr marL="0" indent="0">
              <a:buNone/>
            </a:pPr>
            <a:endParaRPr lang="en-US" sz="2000" dirty="0"/>
          </a:p>
          <a:p>
            <a:endParaRPr lang="en-US" dirty="0">
              <a:solidFill>
                <a:srgbClr val="0033CC"/>
              </a:solidFill>
              <a:cs typeface="Candara"/>
            </a:endParaRPr>
          </a:p>
          <a:p>
            <a:endParaRPr lang="en-US" dirty="0">
              <a:solidFill>
                <a:srgbClr val="0033CC"/>
              </a:solidFill>
              <a:cs typeface="Candara"/>
            </a:endParaRPr>
          </a:p>
          <a:p>
            <a:endParaRPr lang="en-US" dirty="0">
              <a:solidFill>
                <a:srgbClr val="0033CC"/>
              </a:solidFill>
              <a:cs typeface="Candara"/>
            </a:endParaRPr>
          </a:p>
          <a:p>
            <a:pPr marL="0" indent="0">
              <a:buNone/>
            </a:pPr>
            <a:endParaRPr lang="en-US" sz="2000" dirty="0"/>
          </a:p>
        </p:txBody>
      </p:sp>
      <p:sp>
        <p:nvSpPr>
          <p:cNvPr id="41" name="Rectangle 40"/>
          <p:cNvSpPr/>
          <p:nvPr/>
        </p:nvSpPr>
        <p:spPr>
          <a:xfrm>
            <a:off x="5250789" y="4674952"/>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5099541" y="2145268"/>
            <a:ext cx="990805" cy="400110"/>
          </a:xfrm>
          <a:prstGeom prst="rect">
            <a:avLst/>
          </a:prstGeom>
          <a:solidFill>
            <a:schemeClr val="bg1">
              <a:lumMod val="95000"/>
            </a:schemeClr>
          </a:solidFill>
          <a:ln>
            <a:solidFill>
              <a:schemeClr val="accent1"/>
            </a:solidFill>
          </a:ln>
        </p:spPr>
        <p:txBody>
          <a:bodyPr wrap="square">
            <a:spAutoFit/>
          </a:bodyPr>
          <a:lstStyle/>
          <a:p>
            <a:r>
              <a:rPr lang="en-US" sz="2000" b="1" dirty="0">
                <a:solidFill>
                  <a:srgbClr val="FF0000"/>
                </a:solidFill>
                <a:latin typeface="Calibri" charset="0"/>
                <a:sym typeface="Wingdings"/>
              </a:rPr>
              <a:t>Model</a:t>
            </a:r>
            <a:endParaRPr lang="en-US" sz="2000" dirty="0"/>
          </a:p>
        </p:txBody>
      </p:sp>
      <p:sp>
        <p:nvSpPr>
          <p:cNvPr id="15" name="Rectangle 14"/>
          <p:cNvSpPr/>
          <p:nvPr/>
        </p:nvSpPr>
        <p:spPr>
          <a:xfrm>
            <a:off x="2057400" y="2114490"/>
            <a:ext cx="2438400" cy="400110"/>
          </a:xfrm>
          <a:prstGeom prst="rect">
            <a:avLst/>
          </a:prstGeom>
          <a:solidFill>
            <a:schemeClr val="bg1">
              <a:lumMod val="95000"/>
            </a:schemeClr>
          </a:solidFill>
          <a:ln>
            <a:solidFill>
              <a:schemeClr val="accent1"/>
            </a:solidFill>
          </a:ln>
        </p:spPr>
        <p:txBody>
          <a:bodyPr wrap="square">
            <a:spAutoFit/>
          </a:bodyPr>
          <a:lstStyle/>
          <a:p>
            <a:pPr algn="ctr"/>
            <a:r>
              <a:rPr lang="en-US" sz="2000" dirty="0"/>
              <a:t>English Sentence</a:t>
            </a:r>
          </a:p>
        </p:txBody>
      </p:sp>
      <p:sp>
        <p:nvSpPr>
          <p:cNvPr id="43" name="Rectangle 42"/>
          <p:cNvSpPr/>
          <p:nvPr/>
        </p:nvSpPr>
        <p:spPr>
          <a:xfrm>
            <a:off x="6762132" y="2114490"/>
            <a:ext cx="3129801" cy="400110"/>
          </a:xfrm>
          <a:prstGeom prst="rect">
            <a:avLst/>
          </a:prstGeom>
          <a:solidFill>
            <a:schemeClr val="bg1">
              <a:lumMod val="95000"/>
            </a:schemeClr>
          </a:solidFill>
          <a:ln w="9525">
            <a:solidFill>
              <a:schemeClr val="accent1"/>
            </a:solidFill>
          </a:ln>
        </p:spPr>
        <p:txBody>
          <a:bodyPr wrap="square">
            <a:spAutoFit/>
          </a:bodyPr>
          <a:lstStyle/>
          <a:p>
            <a:pPr algn="ctr"/>
            <a:r>
              <a:rPr lang="en-US" sz="2000" dirty="0"/>
              <a:t>Meaning Representation</a:t>
            </a:r>
          </a:p>
        </p:txBody>
      </p:sp>
      <p:sp>
        <p:nvSpPr>
          <p:cNvPr id="16" name="Right Arrow 15"/>
          <p:cNvSpPr/>
          <p:nvPr/>
        </p:nvSpPr>
        <p:spPr>
          <a:xfrm>
            <a:off x="4538004" y="2230138"/>
            <a:ext cx="533400" cy="200055"/>
          </a:xfrm>
          <a:prstGeom prst="rightArrow">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6146412" y="2252005"/>
            <a:ext cx="533400" cy="200055"/>
          </a:xfrm>
          <a:prstGeom prst="rightArrow">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76400" y="2793378"/>
            <a:ext cx="4183988" cy="369332"/>
          </a:xfrm>
          <a:prstGeom prst="rect">
            <a:avLst/>
          </a:prstGeom>
          <a:solidFill>
            <a:schemeClr val="bg1">
              <a:lumMod val="95000"/>
            </a:schemeClr>
          </a:solidFill>
          <a:ln w="57150">
            <a:solidFill>
              <a:schemeClr val="accent1"/>
            </a:solidFill>
          </a:ln>
        </p:spPr>
        <p:txBody>
          <a:bodyPr wrap="square">
            <a:spAutoFit/>
          </a:bodyPr>
          <a:lstStyle/>
          <a:p>
            <a:pPr algn="ctr">
              <a:defRPr/>
            </a:pPr>
            <a:r>
              <a:rPr lang="en-US" dirty="0">
                <a:latin typeface="Calibri" pitchFamily="34" charset="0"/>
                <a:cs typeface="Calibri" pitchFamily="34" charset="0"/>
              </a:rPr>
              <a:t>What is the largest state that borders NY?</a:t>
            </a:r>
          </a:p>
        </p:txBody>
      </p:sp>
      <p:sp>
        <p:nvSpPr>
          <p:cNvPr id="24" name="Rectangle 23"/>
          <p:cNvSpPr/>
          <p:nvPr/>
        </p:nvSpPr>
        <p:spPr>
          <a:xfrm>
            <a:off x="6248660" y="2793378"/>
            <a:ext cx="4183706" cy="369332"/>
          </a:xfrm>
          <a:prstGeom prst="rect">
            <a:avLst/>
          </a:prstGeom>
          <a:solidFill>
            <a:schemeClr val="bg1">
              <a:lumMod val="95000"/>
            </a:schemeClr>
          </a:solidFill>
          <a:ln w="57150">
            <a:solidFill>
              <a:schemeClr val="accent1"/>
            </a:solidFill>
          </a:ln>
        </p:spPr>
        <p:txBody>
          <a:bodyPr wrap="square">
            <a:spAutoFit/>
          </a:bodyPr>
          <a:lstStyle/>
          <a:p>
            <a:pPr algn="ctr">
              <a:defRPr/>
            </a:pPr>
            <a:r>
              <a:rPr lang="en-US" dirty="0">
                <a:latin typeface="Calibri" pitchFamily="34" charset="0"/>
                <a:cs typeface="Calibri" pitchFamily="34" charset="0"/>
              </a:rPr>
              <a:t>largest( state( </a:t>
            </a:r>
            <a:r>
              <a:rPr lang="en-US" dirty="0" err="1">
                <a:latin typeface="Calibri" pitchFamily="34" charset="0"/>
                <a:cs typeface="Calibri" pitchFamily="34" charset="0"/>
              </a:rPr>
              <a:t>next_to</a:t>
            </a:r>
            <a:r>
              <a:rPr lang="en-US" dirty="0">
                <a:latin typeface="Calibri" pitchFamily="34" charset="0"/>
                <a:cs typeface="Calibri" pitchFamily="34" charset="0"/>
              </a:rPr>
              <a:t>( </a:t>
            </a:r>
            <a:r>
              <a:rPr lang="en-US" dirty="0" err="1">
                <a:latin typeface="Calibri" pitchFamily="34" charset="0"/>
                <a:cs typeface="Calibri" pitchFamily="34" charset="0"/>
              </a:rPr>
              <a:t>const</a:t>
            </a:r>
            <a:r>
              <a:rPr lang="en-US" dirty="0">
                <a:latin typeface="Calibri" pitchFamily="34" charset="0"/>
                <a:cs typeface="Calibri" pitchFamily="34" charset="0"/>
              </a:rPr>
              <a:t>(NY))))</a:t>
            </a:r>
          </a:p>
        </p:txBody>
      </p:sp>
      <p:sp>
        <p:nvSpPr>
          <p:cNvPr id="26" name="Content Placeholder 8"/>
          <p:cNvSpPr txBox="1">
            <a:spLocks/>
          </p:cNvSpPr>
          <p:nvPr/>
        </p:nvSpPr>
        <p:spPr bwMode="auto">
          <a:xfrm>
            <a:off x="6400800" y="3352801"/>
            <a:ext cx="3775744" cy="902037"/>
          </a:xfrm>
          <a:prstGeom prst="rect">
            <a:avLst/>
          </a:prstGeom>
          <a:solidFill>
            <a:schemeClr val="bg1">
              <a:lumMod val="95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solidFill>
                  <a:srgbClr val="0033CC"/>
                </a:solidFill>
                <a:cs typeface="Candara"/>
              </a:rPr>
              <a:t>Simple derivatives </a:t>
            </a:r>
            <a:r>
              <a:rPr lang="en-US" kern="0" dirty="0">
                <a:cs typeface="Candara"/>
              </a:rPr>
              <a:t>of the model’s outputs</a:t>
            </a:r>
            <a:endParaRPr lang="en-US" sz="2000" kern="0" dirty="0"/>
          </a:p>
        </p:txBody>
      </p:sp>
      <p:sp>
        <p:nvSpPr>
          <p:cNvPr id="28" name="Right Arrow 27"/>
          <p:cNvSpPr/>
          <p:nvPr/>
        </p:nvSpPr>
        <p:spPr>
          <a:xfrm rot="10800000">
            <a:off x="5867400" y="3733801"/>
            <a:ext cx="533400" cy="200055"/>
          </a:xfrm>
          <a:prstGeom prst="rightArrow">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p:cNvSpPr txBox="1">
            <a:spLocks/>
          </p:cNvSpPr>
          <p:nvPr/>
        </p:nvSpPr>
        <p:spPr bwMode="auto">
          <a:xfrm>
            <a:off x="1676400" y="3552636"/>
            <a:ext cx="4190740" cy="534869"/>
          </a:xfrm>
          <a:prstGeom prst="rect">
            <a:avLst/>
          </a:prstGeom>
          <a:solidFill>
            <a:schemeClr val="bg1">
              <a:lumMod val="95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solidFill>
                  <a:srgbClr val="0033CC"/>
                </a:solidFill>
                <a:cs typeface="Candara"/>
              </a:rPr>
              <a:t>Query a </a:t>
            </a:r>
            <a:r>
              <a:rPr lang="en-US" kern="0" dirty="0" err="1">
                <a:solidFill>
                  <a:srgbClr val="0033CC"/>
                </a:solidFill>
                <a:cs typeface="Candara"/>
              </a:rPr>
              <a:t>GeoQuery</a:t>
            </a:r>
            <a:r>
              <a:rPr lang="en-US" kern="0" dirty="0">
                <a:solidFill>
                  <a:srgbClr val="0033CC"/>
                </a:solidFill>
                <a:cs typeface="Candara"/>
              </a:rPr>
              <a:t> Database. </a:t>
            </a:r>
            <a:endParaRPr lang="en-US" sz="2000" kern="0" dirty="0"/>
          </a:p>
        </p:txBody>
      </p:sp>
      <p:sp>
        <p:nvSpPr>
          <p:cNvPr id="17" name="Speech Bubble: Rectangle 16">
            <a:extLst>
              <a:ext uri="{FF2B5EF4-FFF2-40B4-BE49-F238E27FC236}">
                <a16:creationId xmlns:a16="http://schemas.microsoft.com/office/drawing/2014/main" id="{A5AF5387-F07B-48EC-9D30-DD48817E7784}"/>
              </a:ext>
            </a:extLst>
          </p:cNvPr>
          <p:cNvSpPr/>
          <p:nvPr/>
        </p:nvSpPr>
        <p:spPr>
          <a:xfrm>
            <a:off x="9340427" y="5926862"/>
            <a:ext cx="2783839" cy="758806"/>
          </a:xfrm>
          <a:prstGeom prst="wedgeRectCallout">
            <a:avLst>
              <a:gd name="adj1" fmla="val -66259"/>
              <a:gd name="adj2" fmla="val -5692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mj-lt"/>
                <a:ea typeface="Helvetica Neue" charset="0"/>
                <a:cs typeface="Helvetica Neue" charset="0"/>
              </a:rPr>
              <a:t>If the response is “</a:t>
            </a:r>
            <a:r>
              <a:rPr lang="en-US" sz="1400" dirty="0">
                <a:solidFill>
                  <a:srgbClr val="3366CC"/>
                </a:solidFill>
                <a:latin typeface="+mj-lt"/>
                <a:ea typeface="Helvetica Neue" charset="0"/>
                <a:cs typeface="Helvetica Neue" charset="0"/>
              </a:rPr>
              <a:t>no</a:t>
            </a:r>
            <a:r>
              <a:rPr lang="en-US" sz="1400" dirty="0">
                <a:solidFill>
                  <a:schemeClr val="tx1">
                    <a:lumMod val="75000"/>
                    <a:lumOff val="25000"/>
                  </a:schemeClr>
                </a:solidFill>
                <a:latin typeface="+mj-lt"/>
                <a:ea typeface="Helvetica Neue" charset="0"/>
                <a:cs typeface="Helvetica Neue" charset="0"/>
              </a:rPr>
              <a:t>”, the semantic parse must be wrong; how to supervise? </a:t>
            </a:r>
          </a:p>
        </p:txBody>
      </p:sp>
      <p:sp>
        <p:nvSpPr>
          <p:cNvPr id="19" name="Speech Bubble: Rectangle 18">
            <a:extLst>
              <a:ext uri="{FF2B5EF4-FFF2-40B4-BE49-F238E27FC236}">
                <a16:creationId xmlns:a16="http://schemas.microsoft.com/office/drawing/2014/main" id="{360C6719-1029-4A08-A2A2-2016CB745B2E}"/>
              </a:ext>
            </a:extLst>
          </p:cNvPr>
          <p:cNvSpPr/>
          <p:nvPr/>
        </p:nvSpPr>
        <p:spPr>
          <a:xfrm>
            <a:off x="9356971" y="4996937"/>
            <a:ext cx="2783839" cy="902038"/>
          </a:xfrm>
          <a:prstGeom prst="wedgeRectCallout">
            <a:avLst>
              <a:gd name="adj1" fmla="val -67306"/>
              <a:gd name="adj2" fmla="val -20629"/>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mj-lt"/>
                <a:ea typeface="Helvetica Neue" charset="0"/>
                <a:cs typeface="Helvetica Neue" charset="0"/>
              </a:rPr>
              <a:t>If the response is “</a:t>
            </a:r>
            <a:r>
              <a:rPr lang="en-US" sz="1400" dirty="0">
                <a:solidFill>
                  <a:srgbClr val="3366CC"/>
                </a:solidFill>
                <a:latin typeface="+mj-lt"/>
                <a:ea typeface="Helvetica Neue" charset="0"/>
                <a:cs typeface="Helvetica Neue" charset="0"/>
              </a:rPr>
              <a:t>yes</a:t>
            </a:r>
            <a:r>
              <a:rPr lang="en-US" sz="1400" dirty="0">
                <a:solidFill>
                  <a:schemeClr val="tx1">
                    <a:lumMod val="75000"/>
                    <a:lumOff val="25000"/>
                  </a:schemeClr>
                </a:solidFill>
                <a:latin typeface="+mj-lt"/>
                <a:ea typeface="Helvetica Neue" charset="0"/>
                <a:cs typeface="Helvetica Neue" charset="0"/>
              </a:rPr>
              <a:t>”, it could still be so for the wrong reason, despite the semantic parse being wrong. </a:t>
            </a:r>
          </a:p>
        </p:txBody>
      </p:sp>
      <p:sp>
        <p:nvSpPr>
          <p:cNvPr id="20" name="Speech Bubble: Rectangle 19">
            <a:extLst>
              <a:ext uri="{FF2B5EF4-FFF2-40B4-BE49-F238E27FC236}">
                <a16:creationId xmlns:a16="http://schemas.microsoft.com/office/drawing/2014/main" id="{A5338FDB-1364-4800-BC81-93036E7D2F0A}"/>
              </a:ext>
            </a:extLst>
          </p:cNvPr>
          <p:cNvSpPr/>
          <p:nvPr/>
        </p:nvSpPr>
        <p:spPr>
          <a:xfrm>
            <a:off x="4495800" y="4394788"/>
            <a:ext cx="7586262" cy="500682"/>
          </a:xfrm>
          <a:prstGeom prst="wedgeRectCallout">
            <a:avLst>
              <a:gd name="adj1" fmla="val -72052"/>
              <a:gd name="adj2" fmla="val 92005"/>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mj-lt"/>
                <a:ea typeface="Helvetica Neue" charset="0"/>
                <a:cs typeface="Helvetica Neue" charset="0"/>
              </a:rPr>
              <a:t>The key challenge is computational. The space of possible semantic parses is huge. Approaches focused on trying to constrain this space. </a:t>
            </a:r>
          </a:p>
        </p:txBody>
      </p:sp>
    </p:spTree>
    <p:extLst>
      <p:ext uri="{BB962C8B-B14F-4D97-AF65-F5344CB8AC3E}">
        <p14:creationId xmlns:p14="http://schemas.microsoft.com/office/powerpoint/2010/main" val="27286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0"/>
                            </p:stCondLst>
                            <p:childTnLst>
                              <p:par>
                                <p:cTn id="26" presetID="22" presetClass="entr" presetSubtype="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 grpId="0" animBg="1"/>
      <p:bldP spid="24" grpId="0" animBg="1"/>
      <p:bldP spid="26" grpId="0" animBg="1"/>
      <p:bldP spid="28" grpId="0" animBg="1"/>
      <p:bldP spid="18" grpId="0" animBg="1"/>
      <p:bldP spid="17"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131F-110B-4F82-BE01-FF14F70202B6}"/>
              </a:ext>
            </a:extLst>
          </p:cNvPr>
          <p:cNvSpPr>
            <a:spLocks noGrp="1"/>
          </p:cNvSpPr>
          <p:nvPr>
            <p:ph type="title"/>
          </p:nvPr>
        </p:nvSpPr>
        <p:spPr/>
        <p:txBody>
          <a:bodyPr/>
          <a:lstStyle/>
          <a:p>
            <a:r>
              <a:rPr lang="en-US" dirty="0"/>
              <a:t>Incidental Supervision Paper</a:t>
            </a:r>
          </a:p>
        </p:txBody>
      </p:sp>
      <p:sp>
        <p:nvSpPr>
          <p:cNvPr id="3" name="Content Placeholder 2">
            <a:extLst>
              <a:ext uri="{FF2B5EF4-FFF2-40B4-BE49-F238E27FC236}">
                <a16:creationId xmlns:a16="http://schemas.microsoft.com/office/drawing/2014/main" id="{0D2081F9-1B2E-4496-9632-55B52129DB4B}"/>
              </a:ext>
            </a:extLst>
          </p:cNvPr>
          <p:cNvSpPr>
            <a:spLocks noGrp="1"/>
          </p:cNvSpPr>
          <p:nvPr>
            <p:ph idx="1"/>
          </p:nvPr>
        </p:nvSpPr>
        <p:spPr/>
        <p:txBody>
          <a:bodyPr/>
          <a:lstStyle/>
          <a:p>
            <a:r>
              <a:rPr lang="en-US" b="0" i="0" u="none" strike="noStrike" dirty="0">
                <a:solidFill>
                  <a:srgbClr val="0563C1"/>
                </a:solidFill>
                <a:effectLst/>
                <a:latin typeface="-apple-system"/>
                <a:hlinkClick r:id="rId2">
                  <a:extLst>
                    <a:ext uri="{A12FA001-AC4F-418D-AE19-62706E023703}">
                      <ahyp:hlinkClr xmlns:ahyp="http://schemas.microsoft.com/office/drawing/2018/hyperlinkcolor" val="tx"/>
                    </a:ext>
                  </a:extLst>
                </a:hlinkClick>
              </a:rPr>
              <a:t>Learning Dependency-Based Compositional Semantics </a:t>
            </a:r>
            <a:r>
              <a:rPr lang="en-US" b="0" i="0" dirty="0">
                <a:solidFill>
                  <a:srgbClr val="212529"/>
                </a:solidFill>
                <a:effectLst/>
                <a:latin typeface="-apple-system"/>
              </a:rPr>
              <a:t>(Krunal Shah)</a:t>
            </a:r>
          </a:p>
          <a:p>
            <a:endParaRPr lang="en-US" dirty="0">
              <a:solidFill>
                <a:srgbClr val="212529"/>
              </a:solidFill>
              <a:latin typeface="-apple-system"/>
            </a:endParaRPr>
          </a:p>
          <a:p>
            <a:pPr lvl="1"/>
            <a:r>
              <a:rPr lang="en-US" b="0" i="0" dirty="0">
                <a:solidFill>
                  <a:srgbClr val="212529"/>
                </a:solidFill>
                <a:effectLst/>
                <a:latin typeface="-apple-system"/>
              </a:rPr>
              <a:t>Will present significant improvements over the original paper</a:t>
            </a:r>
          </a:p>
          <a:p>
            <a:endParaRPr lang="en-US" dirty="0"/>
          </a:p>
        </p:txBody>
      </p:sp>
      <p:sp>
        <p:nvSpPr>
          <p:cNvPr id="4" name="Slide Number Placeholder 3">
            <a:extLst>
              <a:ext uri="{FF2B5EF4-FFF2-40B4-BE49-F238E27FC236}">
                <a16:creationId xmlns:a16="http://schemas.microsoft.com/office/drawing/2014/main" id="{DEA7091D-E0E9-4E49-B311-C1E166D08549}"/>
              </a:ext>
            </a:extLst>
          </p:cNvPr>
          <p:cNvSpPr>
            <a:spLocks noGrp="1"/>
          </p:cNvSpPr>
          <p:nvPr>
            <p:ph type="sldNum" sz="quarter" idx="11"/>
          </p:nvPr>
        </p:nvSpPr>
        <p:spPr/>
        <p:txBody>
          <a:bodyPr/>
          <a:lstStyle/>
          <a:p>
            <a:fld id="{BDF588C3-71D6-5D45-B118-1C664482E1C2}" type="slidenum">
              <a:rPr lang="en-US" smtClean="0"/>
              <a:t>11</a:t>
            </a:fld>
            <a:endParaRPr lang="en-US"/>
          </a:p>
        </p:txBody>
      </p:sp>
    </p:spTree>
    <p:extLst>
      <p:ext uri="{BB962C8B-B14F-4D97-AF65-F5344CB8AC3E}">
        <p14:creationId xmlns:p14="http://schemas.microsoft.com/office/powerpoint/2010/main" val="27233238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BFDC-CA51-4184-A4DE-AD538577A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8D7FD-C38D-49F1-B22F-9766E54CC659}"/>
              </a:ext>
            </a:extLst>
          </p:cNvPr>
          <p:cNvSpPr>
            <a:spLocks noGrp="1"/>
          </p:cNvSpPr>
          <p:nvPr>
            <p:ph idx="1"/>
          </p:nvPr>
        </p:nvSpPr>
        <p:spPr/>
        <p:txBody>
          <a:bodyPr/>
          <a:lstStyle/>
          <a:p>
            <a:pPr marL="0" indent="0" algn="ctr">
              <a:buNone/>
            </a:pPr>
            <a:endParaRPr lang="en-US" sz="4400" dirty="0"/>
          </a:p>
          <a:p>
            <a:pPr marL="0" indent="0" algn="ctr">
              <a:buNone/>
            </a:pPr>
            <a:endParaRPr lang="en-US" sz="4400" dirty="0"/>
          </a:p>
          <a:p>
            <a:pPr marL="0" indent="0" algn="ctr">
              <a:buNone/>
            </a:pPr>
            <a:r>
              <a:rPr lang="en-US" sz="4400" dirty="0"/>
              <a:t>Knowledge as Supervision</a:t>
            </a:r>
          </a:p>
        </p:txBody>
      </p:sp>
      <p:sp>
        <p:nvSpPr>
          <p:cNvPr id="4" name="Slide Number Placeholder 3">
            <a:extLst>
              <a:ext uri="{FF2B5EF4-FFF2-40B4-BE49-F238E27FC236}">
                <a16:creationId xmlns:a16="http://schemas.microsoft.com/office/drawing/2014/main" id="{2A4AC7DA-AB37-4DAF-A909-66E7F296F51C}"/>
              </a:ext>
            </a:extLst>
          </p:cNvPr>
          <p:cNvSpPr>
            <a:spLocks noGrp="1"/>
          </p:cNvSpPr>
          <p:nvPr>
            <p:ph type="sldNum" sz="quarter" idx="11"/>
          </p:nvPr>
        </p:nvSpPr>
        <p:spPr/>
        <p:txBody>
          <a:bodyPr/>
          <a:lstStyle/>
          <a:p>
            <a:fld id="{BDF588C3-71D6-5D45-B118-1C664482E1C2}" type="slidenum">
              <a:rPr lang="en-US" smtClean="0"/>
              <a:t>12</a:t>
            </a:fld>
            <a:endParaRPr lang="en-US"/>
          </a:p>
        </p:txBody>
      </p:sp>
    </p:spTree>
    <p:extLst>
      <p:ext uri="{BB962C8B-B14F-4D97-AF65-F5344CB8AC3E}">
        <p14:creationId xmlns:p14="http://schemas.microsoft.com/office/powerpoint/2010/main" val="29768736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D7074CE-C30A-4906-A13E-F3E63223B4E1}" type="slidenum">
              <a:rPr lang="en-US" altLang="zh-TW" smtClean="0"/>
              <a:pPr>
                <a:defRPr/>
              </a:pPr>
              <a:t>13</a:t>
            </a:fld>
            <a:endParaRPr lang="en-US" altLang="zh-TW" dirty="0"/>
          </a:p>
        </p:txBody>
      </p:sp>
      <p:sp>
        <p:nvSpPr>
          <p:cNvPr id="1269763" name="Rectangle 2"/>
          <p:cNvSpPr>
            <a:spLocks noGrp="1" noChangeArrowheads="1"/>
          </p:cNvSpPr>
          <p:nvPr>
            <p:ph type="title"/>
          </p:nvPr>
        </p:nvSpPr>
        <p:spPr/>
        <p:txBody>
          <a:bodyPr>
            <a:noAutofit/>
          </a:bodyPr>
          <a:lstStyle/>
          <a:p>
            <a:r>
              <a:rPr lang="en-US" altLang="zh-TW" sz="2800" dirty="0">
                <a:ea typeface="Arial Unicode MS" pitchFamily="34" charset="-128"/>
                <a:cs typeface="Arial Unicode MS" pitchFamily="34" charset="-128"/>
              </a:rPr>
              <a:t>Joint Inference with General Constraint Structure </a:t>
            </a:r>
            <a:r>
              <a:rPr lang="en-US" altLang="zh-TW" sz="1600" dirty="0">
                <a:ea typeface="Arial Unicode MS" pitchFamily="34" charset="-128"/>
                <a:cs typeface="Arial Unicode MS" pitchFamily="34" charset="-128"/>
              </a:rPr>
              <a:t>[Roth&amp;Yih’04,07,….]</a:t>
            </a:r>
            <a:br>
              <a:rPr lang="en-US" altLang="zh-TW" sz="2000" dirty="0">
                <a:ea typeface="Arial Unicode MS" pitchFamily="34" charset="-128"/>
                <a:cs typeface="Arial Unicode MS" pitchFamily="34" charset="-128"/>
              </a:rPr>
            </a:br>
            <a:r>
              <a:rPr lang="en-US" altLang="zh-TW" sz="2400" dirty="0">
                <a:solidFill>
                  <a:schemeClr val="tx1"/>
                </a:solidFill>
                <a:ea typeface="Arial Unicode MS" pitchFamily="34" charset="-128"/>
                <a:cs typeface="Arial Unicode MS" pitchFamily="34" charset="-128"/>
              </a:rPr>
              <a:t>Recognizing Entities and Relations</a:t>
            </a:r>
            <a:r>
              <a:rPr lang="en-US" altLang="zh-TW" sz="1800" dirty="0">
                <a:solidFill>
                  <a:schemeClr val="tx1"/>
                </a:solidFill>
                <a:ea typeface="Arial Unicode MS" pitchFamily="34" charset="-128"/>
                <a:cs typeface="Arial Unicode MS" pitchFamily="34" charset="-128"/>
              </a:rPr>
              <a:t> </a:t>
            </a:r>
          </a:p>
        </p:txBody>
      </p:sp>
      <p:sp>
        <p:nvSpPr>
          <p:cNvPr id="3" name="Footer Placeholder 2"/>
          <p:cNvSpPr>
            <a:spLocks noGrp="1"/>
          </p:cNvSpPr>
          <p:nvPr>
            <p:ph type="ftr" sz="quarter" idx="4294967295"/>
          </p:nvPr>
        </p:nvSpPr>
        <p:spPr>
          <a:xfrm>
            <a:off x="0" y="6356350"/>
            <a:ext cx="5562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400" kern="1200">
                <a:solidFill>
                  <a:schemeClr val="tx1">
                    <a:tint val="7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t>Roth &amp; Srikumar: ILP formulations in Natural Language Processing</a:t>
            </a:r>
          </a:p>
        </p:txBody>
      </p:sp>
      <p:grpSp>
        <p:nvGrpSpPr>
          <p:cNvPr id="1269764" name="Group 3"/>
          <p:cNvGrpSpPr>
            <a:grpSpLocks/>
          </p:cNvGrpSpPr>
          <p:nvPr/>
        </p:nvGrpSpPr>
        <p:grpSpPr bwMode="auto">
          <a:xfrm>
            <a:off x="3048002" y="2958068"/>
            <a:ext cx="7008813" cy="1190626"/>
            <a:chOff x="816" y="1248"/>
            <a:chExt cx="4415" cy="750"/>
          </a:xfrm>
        </p:grpSpPr>
        <p:sp>
          <p:nvSpPr>
            <p:cNvPr id="1269765" name="Text Box 4"/>
            <p:cNvSpPr txBox="1">
              <a:spLocks noChangeArrowheads="1"/>
            </p:cNvSpPr>
            <p:nvPr/>
          </p:nvSpPr>
          <p:spPr bwMode="auto">
            <a:xfrm>
              <a:off x="816" y="1248"/>
              <a:ext cx="441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pPr>
              <a:r>
                <a:rPr lang="en-GB" sz="2000" dirty="0">
                  <a:solidFill>
                    <a:srgbClr val="003366"/>
                  </a:solidFill>
                  <a:latin typeface="+mn-lt"/>
                  <a:ea typeface="Arial Unicode MS" pitchFamily="34" charset="-128"/>
                  <a:cs typeface="Arial Unicode MS" pitchFamily="34" charset="-128"/>
                </a:rPr>
                <a:t>  Bernie’s wife,   Jane, is a native of Brooklyn</a:t>
              </a:r>
            </a:p>
            <a:p>
              <a:pPr lvl="1">
                <a:lnSpc>
                  <a:spcPct val="93000"/>
                </a:lnSpc>
                <a:spcBef>
                  <a:spcPts val="563"/>
                </a:spcBef>
                <a:buClr>
                  <a:srgbClr val="FFFFFF"/>
                </a:buClr>
                <a:buSzPct val="70000"/>
              </a:pPr>
              <a:r>
                <a:rPr lang="en-GB" dirty="0">
                  <a:solidFill>
                    <a:srgbClr val="FFFFFF"/>
                  </a:solidFill>
                  <a:latin typeface="Georgia" pitchFamily="18" charset="0"/>
                  <a:ea typeface="Arial Unicode MS" pitchFamily="34" charset="-128"/>
                  <a:cs typeface="Arial Unicode MS" pitchFamily="34" charset="-128"/>
                </a:rPr>
                <a:t> </a:t>
              </a:r>
              <a:r>
                <a:rPr lang="en-GB" dirty="0">
                  <a:solidFill>
                    <a:srgbClr val="0033CC"/>
                  </a:solidFill>
                  <a:latin typeface="Georgia" pitchFamily="18" charset="0"/>
                  <a:ea typeface="Arial Unicode MS" pitchFamily="34" charset="-128"/>
                  <a:cs typeface="Arial Unicode MS" pitchFamily="34" charset="-128"/>
                </a:rPr>
                <a:t>E</a:t>
              </a:r>
              <a:r>
                <a:rPr lang="en-GB" sz="2000" dirty="0">
                  <a:solidFill>
                    <a:srgbClr val="0033CC"/>
                  </a:solidFill>
                  <a:latin typeface="Georgia" pitchFamily="18" charset="0"/>
                  <a:ea typeface="Arial Unicode MS" pitchFamily="34" charset="-128"/>
                  <a:cs typeface="Arial Unicode MS" pitchFamily="34" charset="-128"/>
                </a:rPr>
                <a:t>1</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2</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3</a:t>
              </a:r>
              <a:r>
                <a:rPr lang="en-GB" dirty="0">
                  <a:solidFill>
                    <a:srgbClr val="0033CC"/>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41" y="1248"/>
              <a:ext cx="2891" cy="750"/>
              <a:chOff x="1141" y="1248"/>
              <a:chExt cx="2891" cy="750"/>
            </a:xfrm>
          </p:grpSpPr>
          <p:sp>
            <p:nvSpPr>
              <p:cNvPr id="1269767" name="AutoShape 6"/>
              <p:cNvSpPr>
                <a:spLocks noChangeArrowheads="1"/>
              </p:cNvSpPr>
              <p:nvPr/>
            </p:nvSpPr>
            <p:spPr bwMode="auto">
              <a:xfrm>
                <a:off x="1141" y="1259"/>
                <a:ext cx="635"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133" y="1248"/>
                <a:ext cx="411" cy="241"/>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408" y="1259"/>
                <a:ext cx="624"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5"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nvGraphicFramePr>
        <p:xfrm>
          <a:off x="2895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19" name="Group 27"/>
          <p:cNvGraphicFramePr>
            <a:graphicFrameLocks noGrp="1"/>
          </p:cNvGraphicFramePr>
          <p:nvPr/>
        </p:nvGraphicFramePr>
        <p:xfrm>
          <a:off x="7239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33" name="Group 41"/>
          <p:cNvGraphicFramePr>
            <a:graphicFrameLocks noGrp="1"/>
          </p:cNvGraphicFramePr>
          <p:nvPr/>
        </p:nvGraphicFramePr>
        <p:xfrm>
          <a:off x="4800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47" name="Group 55"/>
          <p:cNvGraphicFramePr>
            <a:graphicFrameLocks noGrp="1"/>
          </p:cNvGraphicFramePr>
          <p:nvPr/>
        </p:nvGraphicFramePr>
        <p:xfrm>
          <a:off x="59436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61" name="Group 69"/>
          <p:cNvGraphicFramePr>
            <a:graphicFrameLocks noGrp="1"/>
          </p:cNvGraphicFramePr>
          <p:nvPr/>
        </p:nvGraphicFramePr>
        <p:xfrm>
          <a:off x="33528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75" name="Group 83"/>
          <p:cNvGraphicFramePr>
            <a:graphicFrameLocks noGrp="1"/>
          </p:cNvGraphicFramePr>
          <p:nvPr/>
        </p:nvGraphicFramePr>
        <p:xfrm>
          <a:off x="33528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889" name="Group 97"/>
          <p:cNvGraphicFramePr>
            <a:graphicFrameLocks noGrp="1"/>
          </p:cNvGraphicFramePr>
          <p:nvPr/>
        </p:nvGraphicFramePr>
        <p:xfrm>
          <a:off x="2895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03" name="Group 111"/>
          <p:cNvGraphicFramePr>
            <a:graphicFrameLocks noGrp="1"/>
          </p:cNvGraphicFramePr>
          <p:nvPr/>
        </p:nvGraphicFramePr>
        <p:xfrm>
          <a:off x="4800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17" name="Group 125"/>
          <p:cNvGraphicFramePr>
            <a:graphicFrameLocks noGrp="1"/>
          </p:cNvGraphicFramePr>
          <p:nvPr/>
        </p:nvGraphicFramePr>
        <p:xfrm>
          <a:off x="7239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31" name="Group 139"/>
          <p:cNvGraphicFramePr>
            <a:graphicFrameLocks noGrp="1"/>
          </p:cNvGraphicFramePr>
          <p:nvPr/>
        </p:nvGraphicFramePr>
        <p:xfrm>
          <a:off x="3276600" y="4278868"/>
          <a:ext cx="2209800" cy="1295400"/>
        </p:xfrm>
        <a:graphic>
          <a:graphicData uri="http://schemas.openxmlformats.org/drawingml/2006/table">
            <a:tbl>
              <a:tblPr/>
              <a:tblGrid>
                <a:gridCol w="1470025">
                  <a:extLst>
                    <a:ext uri="{9D8B030D-6E8A-4147-A177-3AD203B41FA5}">
                      <a16:colId xmlns:a16="http://schemas.microsoft.com/office/drawing/2014/main" val="20000"/>
                    </a:ext>
                  </a:extLst>
                </a:gridCol>
                <a:gridCol w="739775">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45" name="Group 153"/>
          <p:cNvGraphicFramePr>
            <a:graphicFrameLocks noGrp="1"/>
          </p:cNvGraphicFramePr>
          <p:nvPr/>
        </p:nvGraphicFramePr>
        <p:xfrm>
          <a:off x="59436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4" name="Group 167"/>
          <p:cNvGrpSpPr>
            <a:grpSpLocks/>
          </p:cNvGrpSpPr>
          <p:nvPr/>
        </p:nvGrpSpPr>
        <p:grpSpPr bwMode="auto">
          <a:xfrm>
            <a:off x="6400800" y="545068"/>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nvGraphicFramePr>
        <p:xfrm>
          <a:off x="7239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5" name="Group 185"/>
          <p:cNvGrpSpPr>
            <a:grpSpLocks/>
          </p:cNvGrpSpPr>
          <p:nvPr/>
        </p:nvGrpSpPr>
        <p:grpSpPr bwMode="auto">
          <a:xfrm>
            <a:off x="2133600" y="699057"/>
            <a:ext cx="4724400" cy="3579813"/>
            <a:chOff x="384" y="673"/>
            <a:chExt cx="2976" cy="2255"/>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673"/>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2552700" y="3707368"/>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8859546" y="774629"/>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5" name="Text Box 193"/>
          <p:cNvSpPr txBox="1">
            <a:spLocks noChangeArrowheads="1"/>
          </p:cNvSpPr>
          <p:nvPr/>
        </p:nvSpPr>
        <p:spPr bwMode="auto">
          <a:xfrm>
            <a:off x="1752600" y="5802868"/>
            <a:ext cx="8686800" cy="369332"/>
          </a:xfrm>
          <a:prstGeom prst="rect">
            <a:avLst/>
          </a:prstGeom>
          <a:solidFill>
            <a:schemeClr val="bg1">
              <a:lumMod val="95000"/>
            </a:schemeClr>
          </a:solidFill>
          <a:ln w="12700">
            <a:solidFill>
              <a:schemeClr val="accent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separately/jointly; 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801984" name="Text Box 192"/>
          <p:cNvSpPr txBox="1">
            <a:spLocks noChangeArrowheads="1"/>
          </p:cNvSpPr>
          <p:nvPr/>
        </p:nvSpPr>
        <p:spPr bwMode="auto">
          <a:xfrm>
            <a:off x="8329504" y="3043507"/>
            <a:ext cx="3657600" cy="1200329"/>
          </a:xfrm>
          <a:prstGeom prst="rect">
            <a:avLst/>
          </a:prstGeom>
          <a:solidFill>
            <a:schemeClr val="bg1">
              <a:lumMod val="95000"/>
            </a:schemeClr>
          </a:solidFill>
          <a:ln w="12700">
            <a:solidFill>
              <a:schemeClr val="accent1"/>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3366CC"/>
                </a:solidFill>
                <a:latin typeface="Calibri"/>
                <a:ea typeface="Arial Unicode MS" pitchFamily="34" charset="-128"/>
                <a:cs typeface="Arial Unicode MS" pitchFamily="34" charset="-128"/>
              </a:rPr>
              <a:t>Key Questions: </a:t>
            </a:r>
          </a:p>
          <a:p>
            <a:pPr>
              <a:buSzPct val="75000"/>
            </a:pPr>
            <a:r>
              <a:rPr lang="en-US" altLang="zh-TW" sz="1800" b="1" dirty="0">
                <a:solidFill>
                  <a:srgbClr val="003366"/>
                </a:solidFill>
                <a:latin typeface="Calibri"/>
                <a:ea typeface="Arial Unicode MS" pitchFamily="34" charset="-128"/>
                <a:cs typeface="Arial Unicode MS" pitchFamily="34" charset="-128"/>
              </a:rPr>
              <a:t>How to learn the model(s)? </a:t>
            </a:r>
          </a:p>
          <a:p>
            <a:pPr>
              <a:buSzPct val="75000"/>
            </a:pPr>
            <a:r>
              <a:rPr lang="en-US" altLang="zh-TW" sz="1800" b="1" dirty="0">
                <a:solidFill>
                  <a:srgbClr val="003366"/>
                </a:solidFill>
                <a:latin typeface="Calibri"/>
                <a:ea typeface="Arial Unicode MS" pitchFamily="34" charset="-128"/>
                <a:cs typeface="Arial Unicode MS" pitchFamily="34" charset="-128"/>
              </a:rPr>
              <a:t>What is the source of the knowledge?</a:t>
            </a:r>
          </a:p>
          <a:p>
            <a:pPr>
              <a:buSzPct val="75000"/>
            </a:pPr>
            <a:r>
              <a:rPr lang="en-US" altLang="zh-TW" sz="1800" b="1" dirty="0">
                <a:solidFill>
                  <a:srgbClr val="003366"/>
                </a:solidFill>
                <a:latin typeface="Calibri"/>
                <a:ea typeface="Arial Unicode MS" pitchFamily="34" charset="-128"/>
                <a:cs typeface="Arial Unicode MS" pitchFamily="34" charset="-128"/>
              </a:rPr>
              <a:t>How to guide the global inference?</a:t>
            </a:r>
            <a:r>
              <a:rPr lang="en-US" altLang="zh-TW" sz="1800" dirty="0">
                <a:solidFill>
                  <a:srgbClr val="003366"/>
                </a:solidFill>
                <a:latin typeface="Calibri"/>
                <a:ea typeface="Arial Unicode MS" pitchFamily="34" charset="-128"/>
                <a:cs typeface="Arial Unicode MS" pitchFamily="34" charset="-128"/>
              </a:rPr>
              <a:t> </a:t>
            </a:r>
          </a:p>
        </p:txBody>
      </p:sp>
      <p:sp>
        <p:nvSpPr>
          <p:cNvPr id="41" name="Text Box 9"/>
          <p:cNvSpPr txBox="1">
            <a:spLocks noChangeArrowheads="1"/>
          </p:cNvSpPr>
          <p:nvPr/>
        </p:nvSpPr>
        <p:spPr bwMode="auto">
          <a:xfrm rot="590322">
            <a:off x="2140042" y="2885403"/>
            <a:ext cx="7356336" cy="1600438"/>
          </a:xfrm>
          <a:prstGeom prst="rect">
            <a:avLst/>
          </a:prstGeom>
          <a:solidFill>
            <a:schemeClr val="bg1">
              <a:lumMod val="95000"/>
            </a:schemeClr>
          </a:solidFill>
          <a:ln w="9525">
            <a:solidFill>
              <a:schemeClr val="accent1"/>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a:solidFill>
                  <a:srgbClr val="003366"/>
                </a:solidFill>
                <a:latin typeface="Calibri"/>
                <a:cs typeface="Arial" charset="0"/>
              </a:rPr>
              <a:t>An Objective function that  incorporates </a:t>
            </a:r>
            <a:r>
              <a:rPr lang="en-US" sz="2800" dirty="0">
                <a:solidFill>
                  <a:srgbClr val="3366CC"/>
                </a:solidFill>
                <a:latin typeface="Calibri"/>
                <a:cs typeface="Arial" charset="0"/>
              </a:rPr>
              <a:t>learned models </a:t>
            </a:r>
            <a:r>
              <a:rPr lang="en-US" sz="2800" dirty="0">
                <a:solidFill>
                  <a:srgbClr val="003366"/>
                </a:solidFill>
                <a:latin typeface="Calibri"/>
                <a:cs typeface="Arial" charset="0"/>
              </a:rPr>
              <a:t>with</a:t>
            </a:r>
            <a:r>
              <a:rPr lang="en-US" sz="2800" dirty="0">
                <a:solidFill>
                  <a:srgbClr val="3366CC"/>
                </a:solidFill>
                <a:latin typeface="Calibri"/>
                <a:cs typeface="Arial" charset="0"/>
              </a:rPr>
              <a:t> knowledge      (</a:t>
            </a:r>
            <a:r>
              <a:rPr lang="en-US" sz="2800" b="1" dirty="0">
                <a:solidFill>
                  <a:srgbClr val="3366CC"/>
                </a:solidFill>
                <a:latin typeface="Calibri"/>
                <a:cs typeface="Arial" charset="0"/>
              </a:rPr>
              <a:t>output constraints</a:t>
            </a:r>
            <a:r>
              <a:rPr lang="en-US" sz="2800" dirty="0">
                <a:solidFill>
                  <a:srgbClr val="3366CC"/>
                </a:solidFill>
                <a:latin typeface="Calibri"/>
                <a:cs typeface="Arial" charset="0"/>
              </a:rPr>
              <a:t>) </a:t>
            </a:r>
          </a:p>
          <a:p>
            <a:pPr>
              <a:spcBef>
                <a:spcPct val="50000"/>
              </a:spcBef>
            </a:pPr>
            <a:r>
              <a:rPr lang="en-US" sz="2800" dirty="0">
                <a:solidFill>
                  <a:srgbClr val="FF0000"/>
                </a:solidFill>
                <a:latin typeface="Calibri"/>
                <a:cs typeface="Arial" charset="0"/>
              </a:rPr>
              <a:t>              </a:t>
            </a:r>
            <a:r>
              <a:rPr lang="en-US" sz="2800" dirty="0">
                <a:solidFill>
                  <a:srgbClr val="003366"/>
                </a:solidFill>
                <a:latin typeface="Calibri"/>
                <a:cs typeface="Arial" charset="0"/>
              </a:rPr>
              <a:t>A Constrained Conditional Model</a:t>
            </a:r>
          </a:p>
        </p:txBody>
      </p:sp>
      <p:sp>
        <p:nvSpPr>
          <p:cNvPr id="801983" name="AutoShape 191"/>
          <p:cNvSpPr>
            <a:spLocks noChangeArrowheads="1"/>
          </p:cNvSpPr>
          <p:nvPr/>
        </p:nvSpPr>
        <p:spPr bwMode="auto">
          <a:xfrm>
            <a:off x="9472504" y="874676"/>
            <a:ext cx="2438400" cy="698429"/>
          </a:xfrm>
          <a:prstGeom prst="wedgeRectCallout">
            <a:avLst>
              <a:gd name="adj1" fmla="val -7098"/>
              <a:gd name="adj2" fmla="val 45320"/>
            </a:avLst>
          </a:prstGeom>
          <a:solidFill>
            <a:schemeClr val="bg1">
              <a:lumMod val="95000"/>
            </a:schemeClr>
          </a:solidFill>
          <a:ln w="9525">
            <a:solidFill>
              <a:schemeClr val="accent1"/>
            </a:solidFill>
            <a:miter lim="800000"/>
            <a:headEnd/>
            <a:tailEnd/>
          </a:ln>
        </p:spPr>
        <p:txBody>
          <a:bodyPr/>
          <a:lstStyle/>
          <a:p>
            <a:pPr algn="ctr"/>
            <a:r>
              <a:rPr lang="en-US" b="1" dirty="0">
                <a:solidFill>
                  <a:srgbClr val="3366CC"/>
                </a:solidFill>
                <a:latin typeface="Calibri"/>
                <a:cs typeface="Arial" charset="0"/>
              </a:rPr>
              <a:t>Joint inference </a:t>
            </a:r>
            <a:r>
              <a:rPr lang="en-US" b="1" dirty="0">
                <a:solidFill>
                  <a:srgbClr val="003366"/>
                </a:solidFill>
                <a:latin typeface="Calibri"/>
                <a:cs typeface="Arial" charset="0"/>
              </a:rPr>
              <a:t>gives good improvement </a:t>
            </a:r>
          </a:p>
        </p:txBody>
      </p:sp>
    </p:spTree>
    <p:extLst>
      <p:ext uri="{BB962C8B-B14F-4D97-AF65-F5344CB8AC3E}">
        <p14:creationId xmlns:p14="http://schemas.microsoft.com/office/powerpoint/2010/main" val="2196769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801984"/>
                                        </p:tgtEl>
                                        <p:attrNameLst>
                                          <p:attrName>style.visibility</p:attrName>
                                        </p:attrNameLst>
                                      </p:cBhvr>
                                      <p:to>
                                        <p:strVal val="visible"/>
                                      </p:to>
                                    </p:set>
                                    <p:anim calcmode="lin" valueType="num">
                                      <p:cBhvr>
                                        <p:cTn id="86" dur="1000" fill="hold"/>
                                        <p:tgtEl>
                                          <p:spTgt spid="801984"/>
                                        </p:tgtEl>
                                        <p:attrNameLst>
                                          <p:attrName>ppt_x</p:attrName>
                                        </p:attrNameLst>
                                      </p:cBhvr>
                                      <p:tavLst>
                                        <p:tav tm="0">
                                          <p:val>
                                            <p:strVal val="#ppt_x"/>
                                          </p:val>
                                        </p:tav>
                                        <p:tav tm="100000">
                                          <p:val>
                                            <p:strVal val="#ppt_x"/>
                                          </p:val>
                                        </p:tav>
                                      </p:tavLst>
                                    </p:anim>
                                    <p:anim calcmode="lin" valueType="num">
                                      <p:cBhvr>
                                        <p:cTn id="87" dur="1000" fill="hold"/>
                                        <p:tgtEl>
                                          <p:spTgt spid="801984"/>
                                        </p:tgtEl>
                                        <p:attrNameLst>
                                          <p:attrName>ppt_y</p:attrName>
                                        </p:attrNameLst>
                                      </p:cBhvr>
                                      <p:tavLst>
                                        <p:tav tm="0">
                                          <p:val>
                                            <p:strVal val="#ppt_y-#ppt_h/2"/>
                                          </p:val>
                                        </p:tav>
                                        <p:tav tm="100000">
                                          <p:val>
                                            <p:strVal val="#ppt_y"/>
                                          </p:val>
                                        </p:tav>
                                      </p:tavLst>
                                    </p:anim>
                                    <p:anim calcmode="lin" valueType="num">
                                      <p:cBhvr>
                                        <p:cTn id="88" dur="1000" fill="hold"/>
                                        <p:tgtEl>
                                          <p:spTgt spid="801984"/>
                                        </p:tgtEl>
                                        <p:attrNameLst>
                                          <p:attrName>ppt_w</p:attrName>
                                        </p:attrNameLst>
                                      </p:cBhvr>
                                      <p:tavLst>
                                        <p:tav tm="0">
                                          <p:val>
                                            <p:strVal val="#ppt_w"/>
                                          </p:val>
                                        </p:tav>
                                        <p:tav tm="100000">
                                          <p:val>
                                            <p:strVal val="#ppt_w"/>
                                          </p:val>
                                        </p:tav>
                                      </p:tavLst>
                                    </p:anim>
                                    <p:anim calcmode="lin" valueType="num">
                                      <p:cBhvr>
                                        <p:cTn id="89"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5"/>
                                        </p:tgtEl>
                                        <p:attrNameLst>
                                          <p:attrName>style.visibility</p:attrName>
                                        </p:attrNameLst>
                                      </p:cBhvr>
                                      <p:to>
                                        <p:strVal val="visible"/>
                                      </p:to>
                                    </p:set>
                                    <p:anim calcmode="lin" valueType="num">
                                      <p:cBhvr>
                                        <p:cTn id="94" dur="1000" fill="hold"/>
                                        <p:tgtEl>
                                          <p:spTgt spid="801985"/>
                                        </p:tgtEl>
                                        <p:attrNameLst>
                                          <p:attrName>ppt_x</p:attrName>
                                        </p:attrNameLst>
                                      </p:cBhvr>
                                      <p:tavLst>
                                        <p:tav tm="0">
                                          <p:val>
                                            <p:strVal val="#ppt_x"/>
                                          </p:val>
                                        </p:tav>
                                        <p:tav tm="100000">
                                          <p:val>
                                            <p:strVal val="#ppt_x"/>
                                          </p:val>
                                        </p:tav>
                                      </p:tavLst>
                                    </p:anim>
                                    <p:anim calcmode="lin" valueType="num">
                                      <p:cBhvr>
                                        <p:cTn id="95" dur="1000" fill="hold"/>
                                        <p:tgtEl>
                                          <p:spTgt spid="801985"/>
                                        </p:tgtEl>
                                        <p:attrNameLst>
                                          <p:attrName>ppt_y</p:attrName>
                                        </p:attrNameLst>
                                      </p:cBhvr>
                                      <p:tavLst>
                                        <p:tav tm="0">
                                          <p:val>
                                            <p:strVal val="#ppt_y-#ppt_h/2"/>
                                          </p:val>
                                        </p:tav>
                                        <p:tav tm="100000">
                                          <p:val>
                                            <p:strVal val="#ppt_y"/>
                                          </p:val>
                                        </p:tav>
                                      </p:tavLst>
                                    </p:anim>
                                    <p:anim calcmode="lin" valueType="num">
                                      <p:cBhvr>
                                        <p:cTn id="96" dur="1000" fill="hold"/>
                                        <p:tgtEl>
                                          <p:spTgt spid="801985"/>
                                        </p:tgtEl>
                                        <p:attrNameLst>
                                          <p:attrName>ppt_w</p:attrName>
                                        </p:attrNameLst>
                                      </p:cBhvr>
                                      <p:tavLst>
                                        <p:tav tm="0">
                                          <p:val>
                                            <p:strVal val="#ppt_w"/>
                                          </p:val>
                                        </p:tav>
                                        <p:tav tm="100000">
                                          <p:val>
                                            <p:strVal val="#ppt_w"/>
                                          </p:val>
                                        </p:tav>
                                      </p:tavLst>
                                    </p:anim>
                                    <p:anim calcmode="lin" valueType="num">
                                      <p:cBhvr>
                                        <p:cTn id="97"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5" grpId="0" animBg="1"/>
      <p:bldP spid="801984" grpId="0" animBg="1"/>
      <p:bldP spid="41" grpId="0" animBg="1"/>
      <p:bldP spid="8019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06829"/>
            <a:ext cx="10155836" cy="533400"/>
          </a:xfrm>
        </p:spPr>
        <p:txBody>
          <a:bodyPr/>
          <a:lstStyle/>
          <a:p>
            <a:r>
              <a:rPr lang="en-US" altLang="zh-TW" dirty="0"/>
              <a:t>Constrained Conditional Models</a:t>
            </a:r>
            <a:r>
              <a:rPr lang="en-US" altLang="zh-TW" sz="1400" dirty="0"/>
              <a:t> </a:t>
            </a:r>
            <a:r>
              <a:rPr lang="en-US" sz="1600" dirty="0"/>
              <a:t>[Abductive Reasoning; Chang et al.’12]</a:t>
            </a:r>
            <a:endParaRPr lang="en-US" altLang="zh-TW" sz="1600" dirty="0"/>
          </a:p>
        </p:txBody>
      </p:sp>
      <p:sp>
        <p:nvSpPr>
          <p:cNvPr id="10" name="Content Placeholder 9"/>
          <p:cNvSpPr>
            <a:spLocks noGrp="1"/>
          </p:cNvSpPr>
          <p:nvPr>
            <p:ph idx="1"/>
          </p:nvPr>
        </p:nvSpPr>
        <p:spPr>
          <a:xfrm>
            <a:off x="846389" y="3900487"/>
            <a:ext cx="11071087" cy="2674484"/>
          </a:xfrm>
          <a:ln>
            <a:solidFill>
              <a:srgbClr val="99CCFF"/>
            </a:solidFill>
          </a:ln>
        </p:spPr>
        <p:txBody>
          <a:bodyPr/>
          <a:lstStyle/>
          <a:p>
            <a:pPr>
              <a:spcBef>
                <a:spcPts val="0"/>
              </a:spcBef>
              <a:spcAft>
                <a:spcPts val="600"/>
              </a:spcAft>
            </a:pPr>
            <a:r>
              <a:rPr lang="en-US" sz="2000" dirty="0">
                <a:latin typeface="Calibri" pitchFamily="34" charset="0"/>
              </a:rPr>
              <a:t>How to train models?</a:t>
            </a:r>
          </a:p>
          <a:p>
            <a:pPr marL="800100" lvl="1" indent="-342900">
              <a:spcBef>
                <a:spcPts val="0"/>
              </a:spcBef>
              <a:spcAft>
                <a:spcPts val="600"/>
              </a:spcAft>
              <a:buFont typeface="+mj-lt"/>
              <a:buAutoNum type="arabicPeriod"/>
            </a:pPr>
            <a:r>
              <a:rPr lang="en-US" sz="1600" dirty="0">
                <a:latin typeface="Calibri" pitchFamily="34" charset="0"/>
              </a:rPr>
              <a:t>Without the constraints; apply constraints only at decision time.</a:t>
            </a:r>
          </a:p>
          <a:p>
            <a:pPr marL="800100" lvl="1" indent="-342900">
              <a:spcBef>
                <a:spcPts val="0"/>
              </a:spcBef>
              <a:spcAft>
                <a:spcPts val="600"/>
              </a:spcAft>
              <a:buFont typeface="+mj-lt"/>
              <a:buAutoNum type="arabicPeriod"/>
            </a:pPr>
            <a:r>
              <a:rPr lang="en-US" sz="1600" dirty="0">
                <a:latin typeface="Calibri" pitchFamily="34" charset="0"/>
              </a:rPr>
              <a:t>With constraints</a:t>
            </a:r>
          </a:p>
          <a:p>
            <a:pPr lvl="2">
              <a:spcBef>
                <a:spcPts val="0"/>
              </a:spcBef>
              <a:spcAft>
                <a:spcPts val="600"/>
              </a:spcAft>
            </a:pPr>
            <a:r>
              <a:rPr lang="en-US" sz="1400" dirty="0">
                <a:solidFill>
                  <a:srgbClr val="3366CC"/>
                </a:solidFill>
                <a:latin typeface="Calibri" pitchFamily="34" charset="0"/>
              </a:rPr>
              <a:t>More costly</a:t>
            </a:r>
          </a:p>
          <a:p>
            <a:pPr marL="800100" lvl="1" indent="-342900">
              <a:spcBef>
                <a:spcPts val="0"/>
              </a:spcBef>
              <a:spcAft>
                <a:spcPts val="600"/>
              </a:spcAft>
              <a:buFont typeface="+mj-lt"/>
              <a:buAutoNum type="arabicPeriod"/>
            </a:pPr>
            <a:r>
              <a:rPr lang="en-US" sz="1600" dirty="0">
                <a:latin typeface="Calibri" pitchFamily="34" charset="0"/>
              </a:rPr>
              <a:t> What to learn during training? The objective function (</a:t>
            </a:r>
            <a:r>
              <a:rPr lang="en-US" sz="1600" b="1" dirty="0">
                <a:latin typeface="Calibri" pitchFamily="34" charset="0"/>
              </a:rPr>
              <a:t>w, u</a:t>
            </a:r>
            <a:r>
              <a:rPr lang="en-US" sz="1600" dirty="0">
                <a:latin typeface="Calibri" pitchFamily="34" charset="0"/>
              </a:rPr>
              <a:t>)?  Learning all the intermediate functions </a:t>
            </a:r>
            <a:r>
              <a:rPr lang="en-US" sz="1600" b="1" dirty="0">
                <a:latin typeface="cmmi10"/>
              </a:rPr>
              <a:t>∅(x, y)?</a:t>
            </a:r>
            <a:endParaRPr lang="en-US" sz="1600" dirty="0">
              <a:latin typeface="Calibri" pitchFamily="34" charset="0"/>
            </a:endParaRPr>
          </a:p>
          <a:p>
            <a:pPr>
              <a:spcBef>
                <a:spcPts val="0"/>
              </a:spcBef>
              <a:spcAft>
                <a:spcPts val="600"/>
              </a:spcAft>
            </a:pPr>
            <a:r>
              <a:rPr lang="en-US" sz="2000" dirty="0">
                <a:latin typeface="Calibri" pitchFamily="34" charset="0"/>
              </a:rPr>
              <a:t>How to encode the constraints?</a:t>
            </a:r>
          </a:p>
          <a:p>
            <a:pPr marL="800100" lvl="1" indent="-342900">
              <a:spcBef>
                <a:spcPts val="0"/>
              </a:spcBef>
              <a:spcAft>
                <a:spcPts val="600"/>
              </a:spcAft>
              <a:buFont typeface="+mj-lt"/>
              <a:buAutoNum type="arabicPeriod"/>
            </a:pPr>
            <a:r>
              <a:rPr lang="en-US" sz="1600" dirty="0">
                <a:latin typeface="Calibri" pitchFamily="34" charset="0"/>
              </a:rPr>
              <a:t>Linear inequalities? Gives rise to LP/ILP</a:t>
            </a:r>
          </a:p>
          <a:p>
            <a:pPr marL="800100" lvl="1" indent="-342900">
              <a:spcBef>
                <a:spcPts val="0"/>
              </a:spcBef>
              <a:spcAft>
                <a:spcPts val="600"/>
              </a:spcAft>
              <a:buFont typeface="+mj-lt"/>
              <a:buAutoNum type="arabicPeriod"/>
            </a:pPr>
            <a:r>
              <a:rPr lang="en-US" sz="1600" dirty="0">
                <a:latin typeface="Calibri" pitchFamily="34" charset="0"/>
              </a:rPr>
              <a:t>Differentiable encoding of the linear constraints?</a:t>
            </a:r>
          </a:p>
        </p:txBody>
      </p:sp>
      <p:sp>
        <p:nvSpPr>
          <p:cNvPr id="754691" name="Rectangle 3"/>
          <p:cNvSpPr>
            <a:spLocks noChangeArrowheads="1"/>
          </p:cNvSpPr>
          <p:nvPr/>
        </p:nvSpPr>
        <p:spPr bwMode="auto">
          <a:xfrm>
            <a:off x="2057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754705" name="Rectangle 17"/>
          <p:cNvSpPr>
            <a:spLocks noChangeArrowheads="1"/>
          </p:cNvSpPr>
          <p:nvPr/>
        </p:nvSpPr>
        <p:spPr bwMode="auto">
          <a:xfrm>
            <a:off x="7848600" y="1562338"/>
            <a:ext cx="2590800" cy="646331"/>
          </a:xfrm>
          <a:prstGeom prst="rect">
            <a:avLst/>
          </a:prstGeom>
          <a:solidFill>
            <a:schemeClr val="bg1">
              <a:lumMod val="95000"/>
            </a:schemeClr>
          </a:solidFill>
          <a:ln w="9525">
            <a:solidFill>
              <a:schemeClr val="accent1"/>
            </a:solidFill>
            <a:miter lim="800000"/>
            <a:headEnd/>
            <a:tailEnd/>
          </a:ln>
          <a:effectLst/>
        </p:spPr>
        <p:txBody>
          <a:bodyPr wrap="square">
            <a:spAutoFit/>
          </a:bodyPr>
          <a:lstStyle/>
          <a:p>
            <a:r>
              <a:rPr lang="en-US" dirty="0">
                <a:solidFill>
                  <a:srgbClr val="000080"/>
                </a:solidFill>
                <a:cs typeface="Arial" charset="0"/>
              </a:rPr>
              <a:t>Knowledge component:  </a:t>
            </a:r>
          </a:p>
          <a:p>
            <a:r>
              <a:rPr lang="en-US" dirty="0">
                <a:solidFill>
                  <a:srgbClr val="000080"/>
                </a:solidFill>
                <a:cs typeface="Arial" charset="0"/>
              </a:rPr>
              <a:t>(Soft) constraints </a:t>
            </a:r>
          </a:p>
        </p:txBody>
      </p:sp>
      <p:grpSp>
        <p:nvGrpSpPr>
          <p:cNvPr id="7" name="Group 6"/>
          <p:cNvGrpSpPr/>
          <p:nvPr/>
        </p:nvGrpSpPr>
        <p:grpSpPr>
          <a:xfrm>
            <a:off x="47875" y="1905001"/>
            <a:ext cx="5057525" cy="880292"/>
            <a:chOff x="-1857125" y="1485900"/>
            <a:chExt cx="5057525" cy="660219"/>
          </a:xfrm>
          <a:solidFill>
            <a:schemeClr val="bg1">
              <a:lumMod val="95000"/>
            </a:schemeClr>
          </a:solidFill>
        </p:grpSpPr>
        <p:sp>
          <p:nvSpPr>
            <p:cNvPr id="61460" name="Rectangle 16"/>
            <p:cNvSpPr>
              <a:spLocks noChangeArrowheads="1"/>
            </p:cNvSpPr>
            <p:nvPr/>
          </p:nvSpPr>
          <p:spPr bwMode="auto">
            <a:xfrm>
              <a:off x="-1857125" y="1661371"/>
              <a:ext cx="3733800" cy="484748"/>
            </a:xfrm>
            <a:prstGeom prst="rect">
              <a:avLst/>
            </a:prstGeom>
            <a:grp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80"/>
                  </a:solidFill>
                </a:rPr>
                <a:t>A linear function over models – can be used to model any logical function</a:t>
              </a:r>
            </a:p>
          </p:txBody>
        </p:sp>
        <p:sp>
          <p:nvSpPr>
            <p:cNvPr id="61461" name="Line 22"/>
            <p:cNvSpPr>
              <a:spLocks noChangeShapeType="1"/>
            </p:cNvSpPr>
            <p:nvPr/>
          </p:nvSpPr>
          <p:spPr bwMode="auto">
            <a:xfrm flipV="1">
              <a:off x="1905000" y="1485900"/>
              <a:ext cx="1295400" cy="381813"/>
            </a:xfrm>
            <a:prstGeom prst="line">
              <a:avLst/>
            </a:prstGeom>
            <a:grpFill/>
            <a:ln w="38100">
              <a:solidFill>
                <a:schemeClr val="accent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5" name="Group 4"/>
          <p:cNvGrpSpPr/>
          <p:nvPr/>
        </p:nvGrpSpPr>
        <p:grpSpPr>
          <a:xfrm>
            <a:off x="6993760" y="819834"/>
            <a:ext cx="3064640" cy="646331"/>
            <a:chOff x="5338966" y="633170"/>
            <a:chExt cx="3064640" cy="484748"/>
          </a:xfrm>
          <a:solidFill>
            <a:schemeClr val="bg1">
              <a:lumMod val="95000"/>
            </a:schemeClr>
          </a:solidFill>
        </p:grpSpPr>
        <p:sp>
          <p:nvSpPr>
            <p:cNvPr id="61458" name="Rectangle 18"/>
            <p:cNvSpPr>
              <a:spLocks noChangeArrowheads="1"/>
            </p:cNvSpPr>
            <p:nvPr/>
          </p:nvSpPr>
          <p:spPr bwMode="auto">
            <a:xfrm>
              <a:off x="6274374" y="633170"/>
              <a:ext cx="2129232" cy="484748"/>
            </a:xfrm>
            <a:prstGeom prst="rect">
              <a:avLst/>
            </a:prstGeom>
            <a:grp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Penalty for violating</a:t>
              </a:r>
            </a:p>
            <a:p>
              <a:r>
                <a:rPr lang="en-US" dirty="0">
                  <a:solidFill>
                    <a:srgbClr val="000000"/>
                  </a:solidFill>
                  <a:cs typeface="Arial" charset="0"/>
                </a:rPr>
                <a:t>the constraints.</a:t>
              </a:r>
            </a:p>
          </p:txBody>
        </p:sp>
        <p:sp>
          <p:nvSpPr>
            <p:cNvPr id="61459" name="Line 23"/>
            <p:cNvSpPr>
              <a:spLocks noChangeShapeType="1"/>
            </p:cNvSpPr>
            <p:nvPr/>
          </p:nvSpPr>
          <p:spPr bwMode="auto">
            <a:xfrm rot="8742848">
              <a:off x="5338966" y="794000"/>
              <a:ext cx="881691" cy="132475"/>
            </a:xfrm>
            <a:prstGeom prst="line">
              <a:avLst/>
            </a:prstGeom>
            <a:grpFill/>
            <a:ln w="38100">
              <a:solidFill>
                <a:schemeClr val="accent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7140035" y="1985963"/>
            <a:ext cx="3606800" cy="1239837"/>
            <a:chOff x="2995" y="1238"/>
            <a:chExt cx="2272" cy="781"/>
          </a:xfrm>
          <a:solidFill>
            <a:schemeClr val="bg1">
              <a:lumMod val="95000"/>
            </a:schemeClr>
          </a:solidFill>
        </p:grpSpPr>
        <p:sp>
          <p:nvSpPr>
            <p:cNvPr id="61457" name="Line 24"/>
            <p:cNvSpPr>
              <a:spLocks noChangeShapeType="1"/>
            </p:cNvSpPr>
            <p:nvPr/>
          </p:nvSpPr>
          <p:spPr bwMode="auto">
            <a:xfrm flipH="1" flipV="1">
              <a:off x="3100" y="1238"/>
              <a:ext cx="432" cy="394"/>
            </a:xfrm>
            <a:prstGeom prst="line">
              <a:avLst/>
            </a:prstGeom>
            <a:grpFill/>
            <a:ln w="38100">
              <a:solidFill>
                <a:schemeClr val="accent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61456" name="Rectangle 19"/>
            <p:cNvSpPr>
              <a:spLocks noChangeArrowheads="1"/>
            </p:cNvSpPr>
            <p:nvPr/>
          </p:nvSpPr>
          <p:spPr bwMode="auto">
            <a:xfrm>
              <a:off x="2995" y="1612"/>
              <a:ext cx="2272" cy="407"/>
            </a:xfrm>
            <a:prstGeom prst="rect">
              <a:avLst/>
            </a:prstGeom>
            <a:grp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80"/>
                  </a:solidFill>
                  <a:cs typeface="Arial" charset="0"/>
                </a:rPr>
                <a:t>How far are the decisions (y) is from a “legal/expected” assignment</a:t>
              </a:r>
            </a:p>
          </p:txBody>
        </p:sp>
      </p:grpSp>
      <p:grpSp>
        <p:nvGrpSpPr>
          <p:cNvPr id="754715" name="Group 27"/>
          <p:cNvGrpSpPr>
            <a:grpSpLocks/>
          </p:cNvGrpSpPr>
          <p:nvPr/>
        </p:nvGrpSpPr>
        <p:grpSpPr bwMode="auto">
          <a:xfrm>
            <a:off x="3810000" y="1905000"/>
            <a:ext cx="2895600" cy="1320800"/>
            <a:chOff x="1200" y="1296"/>
            <a:chExt cx="1824" cy="832"/>
          </a:xfrm>
          <a:solidFill>
            <a:schemeClr val="bg1">
              <a:lumMod val="95000"/>
            </a:schemeClr>
          </a:solidFill>
        </p:grpSpPr>
        <p:sp>
          <p:nvSpPr>
            <p:cNvPr id="61454" name="Rectangle 15"/>
            <p:cNvSpPr>
              <a:spLocks noChangeArrowheads="1"/>
            </p:cNvSpPr>
            <p:nvPr/>
          </p:nvSpPr>
          <p:spPr bwMode="auto">
            <a:xfrm>
              <a:off x="1200" y="1721"/>
              <a:ext cx="1824" cy="407"/>
            </a:xfrm>
            <a:prstGeom prst="rect">
              <a:avLst/>
            </a:prstGeom>
            <a:grp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80"/>
                  </a:solidFill>
                  <a:cs typeface="Arial" charset="0"/>
                </a:rPr>
                <a:t>Features, Models, </a:t>
              </a:r>
              <a:r>
                <a:rPr lang="en-US" dirty="0">
                  <a:solidFill>
                    <a:srgbClr val="400080"/>
                  </a:solidFill>
                  <a:cs typeface="Arial" charset="0"/>
                </a:rPr>
                <a:t>NN</a:t>
              </a:r>
              <a:r>
                <a:rPr lang="en-US" dirty="0">
                  <a:solidFill>
                    <a:srgbClr val="000080"/>
                  </a:solidFill>
                  <a:cs typeface="Arial" charset="0"/>
                </a:rPr>
                <a:t> </a:t>
              </a:r>
            </a:p>
            <a:p>
              <a:r>
                <a:rPr lang="en-US" dirty="0">
                  <a:solidFill>
                    <a:srgbClr val="000080"/>
                  </a:solidFill>
                  <a:cs typeface="Arial" charset="0"/>
                </a:rPr>
                <a:t>(non-linearity comes here)</a:t>
              </a:r>
            </a:p>
          </p:txBody>
        </p:sp>
        <p:sp>
          <p:nvSpPr>
            <p:cNvPr id="61455" name="Line 21"/>
            <p:cNvSpPr>
              <a:spLocks noChangeShapeType="1"/>
            </p:cNvSpPr>
            <p:nvPr/>
          </p:nvSpPr>
          <p:spPr bwMode="auto">
            <a:xfrm flipV="1">
              <a:off x="2304" y="1296"/>
              <a:ext cx="0" cy="432"/>
            </a:xfrm>
            <a:prstGeom prst="line">
              <a:avLst/>
            </a:prstGeom>
            <a:grpFill/>
            <a:ln w="38100">
              <a:solidFill>
                <a:schemeClr val="accent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mc:AlternateContent xmlns:mc="http://schemas.openxmlformats.org/markup-compatibility/2006" xmlns:a14="http://schemas.microsoft.com/office/drawing/2010/main">
        <mc:Choice Requires="a14">
          <p:sp>
            <p:nvSpPr>
              <p:cNvPr id="4" name="Rectangle 3"/>
              <p:cNvSpPr/>
              <p:nvPr/>
            </p:nvSpPr>
            <p:spPr>
              <a:xfrm>
                <a:off x="2133600" y="1349994"/>
                <a:ext cx="8229600" cy="473591"/>
              </a:xfrm>
              <a:prstGeom prst="rect">
                <a:avLst/>
              </a:prstGeom>
            </p:spPr>
            <p:txBody>
              <a:bodyPr wrap="square">
                <a:spAutoFit/>
              </a:bodyPr>
              <a:lstStyle/>
              <a:p>
                <a:pPr lvl="2" eaLnBrk="0" hangingPunct="0">
                  <a:spcBef>
                    <a:spcPct val="20000"/>
                  </a:spcBef>
                  <a:buClr>
                    <a:srgbClr val="FF9900"/>
                  </a:buClr>
                  <a:buSzPct val="65000"/>
                </a:pPr>
                <a:r>
                  <a:rPr lang="en-US" sz="2400" b="1" kern="0" dirty="0">
                    <a:solidFill>
                      <a:srgbClr val="000000"/>
                    </a:solidFill>
                    <a:latin typeface="Calibri"/>
                    <a:cs typeface="Arial"/>
                  </a:rPr>
                  <a:t>y =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14:m>
                  <m:oMath xmlns:m="http://schemas.openxmlformats.org/officeDocument/2006/math">
                    <m:r>
                      <a:rPr lang="en-US" sz="2400" b="1" i="1" kern="0" baseline="-25000" dirty="0">
                        <a:solidFill>
                          <a:srgbClr val="000000"/>
                        </a:solidFill>
                        <a:latin typeface="Cambria Math" panose="02040503050406030204" pitchFamily="18" charset="0"/>
                        <a:ea typeface="Cambria Math" panose="02040503050406030204" pitchFamily="18" charset="0"/>
                        <a:cs typeface="Arial"/>
                      </a:rPr>
                      <m:t>∈</m:t>
                    </m:r>
                  </m:oMath>
                </a14:m>
                <a:r>
                  <a:rPr lang="en-US" sz="2400" b="1" kern="0" baseline="-25000" dirty="0">
                    <a:solidFill>
                      <a:srgbClr val="000000"/>
                    </a:solidFill>
                    <a:latin typeface="cmsy10"/>
                    <a:cs typeface="Arial"/>
                  </a:rPr>
                  <a:t> </a:t>
                </a:r>
                <a:r>
                  <a:rPr lang="en-US" sz="2400" b="1" kern="0" baseline="-40000" dirty="0">
                    <a:solidFill>
                      <a:srgbClr val="000000"/>
                    </a:solidFill>
                    <a:latin typeface="cmsy10"/>
                    <a:cs typeface="Arial"/>
                  </a:rPr>
                  <a:t>Y</a:t>
                </a:r>
                <a:r>
                  <a:rPr lang="en-US" sz="2400" b="1" kern="0" dirty="0">
                    <a:solidFill>
                      <a:srgbClr val="000000"/>
                    </a:solidFill>
                    <a:latin typeface="Calibri"/>
                    <a:cs typeface="Arial"/>
                  </a:rPr>
                  <a:t>  </a:t>
                </a:r>
                <a:r>
                  <a:rPr lang="en-US" sz="2400" b="1" kern="0" dirty="0" err="1">
                    <a:solidFill>
                      <a:srgbClr val="000000"/>
                    </a:solidFill>
                    <a:latin typeface="Calibri"/>
                    <a:cs typeface="Arial"/>
                  </a:rPr>
                  <a:t>w</a:t>
                </a:r>
                <a:r>
                  <a:rPr lang="en-US" sz="2400" b="1" kern="0" baseline="30000" dirty="0" err="1">
                    <a:solidFill>
                      <a:srgbClr val="000000"/>
                    </a:solidFill>
                    <a:latin typeface="Calibri"/>
                    <a:cs typeface="Arial"/>
                  </a:rPr>
                  <a:t>T</a:t>
                </a:r>
                <a14:m>
                  <m:oMath xmlns:m="http://schemas.openxmlformats.org/officeDocument/2006/math">
                    <m:r>
                      <a:rPr lang="en-US" sz="2400" b="1" i="1" kern="0" dirty="0">
                        <a:solidFill>
                          <a:srgbClr val="000000"/>
                        </a:solidFill>
                        <a:latin typeface="Cambria Math" panose="02040503050406030204" pitchFamily="18" charset="0"/>
                        <a:ea typeface="Cambria Math" panose="02040503050406030204" pitchFamily="18" charset="0"/>
                        <a:cs typeface="Arial"/>
                      </a:rPr>
                      <m:t>∅</m:t>
                    </m:r>
                  </m:oMath>
                </a14:m>
                <a:r>
                  <a:rPr lang="en-US" sz="2400" b="1" kern="0" dirty="0">
                    <a:solidFill>
                      <a:srgbClr val="000000"/>
                    </a:solidFill>
                    <a:latin typeface="Calibri"/>
                    <a:cs typeface="Arial"/>
                  </a:rPr>
                  <a:t>(x, y) + </a:t>
                </a:r>
                <a:r>
                  <a:rPr lang="en-US" sz="2400" b="1" kern="0" dirty="0" err="1">
                    <a:solidFill>
                      <a:srgbClr val="000000"/>
                    </a:solidFill>
                    <a:latin typeface="Calibri"/>
                    <a:cs typeface="Arial"/>
                  </a:rPr>
                  <a:t>u</a:t>
                </a:r>
                <a:r>
                  <a:rPr lang="en-US" sz="2400" b="1" kern="0" baseline="30000" dirty="0" err="1">
                    <a:solidFill>
                      <a:srgbClr val="000000"/>
                    </a:solidFill>
                    <a:latin typeface="Calibri"/>
                    <a:cs typeface="Arial"/>
                  </a:rPr>
                  <a:t>T</a:t>
                </a:r>
                <a:r>
                  <a:rPr lang="en-US" sz="2400" b="1" kern="0" dirty="0" err="1">
                    <a:solidFill>
                      <a:srgbClr val="000000"/>
                    </a:solidFill>
                    <a:latin typeface="cmmi10"/>
                    <a:cs typeface="Arial"/>
                  </a:rPr>
                  <a:t>C</a:t>
                </a:r>
                <a:r>
                  <a:rPr lang="en-US" sz="2400" b="1" kern="0" dirty="0">
                    <a:solidFill>
                      <a:srgbClr val="000000"/>
                    </a:solidFill>
                    <a:latin typeface="Calibri"/>
                    <a:cs typeface="Arial"/>
                  </a:rPr>
                  <a:t>(x, y) </a:t>
                </a:r>
              </a:p>
            </p:txBody>
          </p:sp>
        </mc:Choice>
        <mc:Fallback xmlns="">
          <p:sp>
            <p:nvSpPr>
              <p:cNvPr id="4" name="Rectangle 3"/>
              <p:cNvSpPr>
                <a:spLocks noRot="1" noChangeAspect="1" noMove="1" noResize="1" noEditPoints="1" noAdjustHandles="1" noChangeArrowheads="1" noChangeShapeType="1" noTextEdit="1"/>
              </p:cNvSpPr>
              <p:nvPr/>
            </p:nvSpPr>
            <p:spPr>
              <a:xfrm>
                <a:off x="2133600" y="1349994"/>
                <a:ext cx="8229600" cy="473591"/>
              </a:xfrm>
              <a:prstGeom prst="rect">
                <a:avLst/>
              </a:prstGeom>
              <a:blipFill>
                <a:blip r:embed="rId3"/>
                <a:stretch>
                  <a:fillRect t="-10256" b="-32051"/>
                </a:stretch>
              </a:blipFill>
            </p:spPr>
            <p:txBody>
              <a:bodyPr/>
              <a:lstStyle/>
              <a:p>
                <a:r>
                  <a:rPr lang="en-US">
                    <a:noFill/>
                  </a:rPr>
                  <a:t> </a:t>
                </a:r>
              </a:p>
            </p:txBody>
          </p:sp>
        </mc:Fallback>
      </mc:AlternateContent>
      <p:sp>
        <p:nvSpPr>
          <p:cNvPr id="25" name="Rectangle 18"/>
          <p:cNvSpPr>
            <a:spLocks noChangeArrowheads="1"/>
          </p:cNvSpPr>
          <p:nvPr/>
        </p:nvSpPr>
        <p:spPr bwMode="auto">
          <a:xfrm>
            <a:off x="6324600" y="1450467"/>
            <a:ext cx="1752600" cy="369332"/>
          </a:xfrm>
          <a:prstGeom prst="rect">
            <a:avLst/>
          </a:prstGeom>
          <a:solidFill>
            <a:srgbClr val="FFFFFF"/>
          </a:solidFill>
          <a:ln w="9525">
            <a:noFill/>
            <a:miter lim="800000"/>
            <a:headEnd/>
            <a:tailEnd/>
          </a:ln>
          <a:effectLst/>
        </p:spPr>
        <p:txBody>
          <a:bodyPr wrap="square">
            <a:spAutoFit/>
          </a:bodyPr>
          <a:lstStyle/>
          <a:p>
            <a:r>
              <a:rPr lang="en-US" dirty="0">
                <a:solidFill>
                  <a:srgbClr val="000000"/>
                </a:solidFill>
                <a:cs typeface="Arial" charset="0"/>
              </a:rPr>
              <a:t> </a:t>
            </a:r>
          </a:p>
        </p:txBody>
      </p:sp>
      <p:sp>
        <p:nvSpPr>
          <p:cNvPr id="2" name="Slide Number Placeholder 1">
            <a:extLst>
              <a:ext uri="{FF2B5EF4-FFF2-40B4-BE49-F238E27FC236}">
                <a16:creationId xmlns:a16="http://schemas.microsoft.com/office/drawing/2014/main" id="{6F34A100-F8F7-4A5A-8478-B83545FB66AF}"/>
              </a:ext>
            </a:extLst>
          </p:cNvPr>
          <p:cNvSpPr>
            <a:spLocks noGrp="1"/>
          </p:cNvSpPr>
          <p:nvPr>
            <p:ph type="sldNum" sz="quarter" idx="11"/>
          </p:nvPr>
        </p:nvSpPr>
        <p:spPr/>
        <p:txBody>
          <a:bodyPr/>
          <a:lstStyle/>
          <a:p>
            <a:fld id="{BDF588C3-71D6-5D45-B118-1C664482E1C2}" type="slidenum">
              <a:rPr lang="en-US" smtClean="0"/>
              <a:t>14</a:t>
            </a:fld>
            <a:endParaRPr lang="en-US"/>
          </a:p>
        </p:txBody>
      </p:sp>
      <p:sp>
        <p:nvSpPr>
          <p:cNvPr id="26" name="TextBox 25">
            <a:extLst>
              <a:ext uri="{FF2B5EF4-FFF2-40B4-BE49-F238E27FC236}">
                <a16:creationId xmlns:a16="http://schemas.microsoft.com/office/drawing/2014/main" id="{8D79E832-4D4E-4227-B61F-D29DDC66CB7A}"/>
              </a:ext>
            </a:extLst>
          </p:cNvPr>
          <p:cNvSpPr txBox="1"/>
          <p:nvPr/>
        </p:nvSpPr>
        <p:spPr>
          <a:xfrm>
            <a:off x="10619674" y="889338"/>
            <a:ext cx="1392051" cy="1015663"/>
          </a:xfrm>
          <a:prstGeom prst="rect">
            <a:avLst/>
          </a:prstGeom>
          <a:noFill/>
          <a:ln>
            <a:solidFill>
              <a:srgbClr val="3366CC"/>
            </a:solidFill>
          </a:ln>
        </p:spPr>
        <p:txBody>
          <a:bodyPr wrap="square" rtlCol="0">
            <a:spAutoFit/>
          </a:bodyPr>
          <a:lstStyle/>
          <a:p>
            <a:pPr algn="ctr"/>
            <a:r>
              <a:rPr lang="en-US" sz="1200" dirty="0">
                <a:latin typeface="+mj-lt"/>
              </a:rPr>
              <a:t>Formulation goes back to (Roth &amp; Yih 2004). Also related to PR (</a:t>
            </a:r>
            <a:r>
              <a:rPr lang="en-US" sz="1200" dirty="0" err="1">
                <a:latin typeface="+mj-lt"/>
              </a:rPr>
              <a:t>Ganchev</a:t>
            </a:r>
            <a:r>
              <a:rPr lang="en-US" sz="1200" dirty="0">
                <a:latin typeface="+mj-lt"/>
              </a:rPr>
              <a:t> et al. 2010)</a:t>
            </a:r>
          </a:p>
        </p:txBody>
      </p:sp>
      <p:sp>
        <p:nvSpPr>
          <p:cNvPr id="27" name="TextBox 26">
            <a:extLst>
              <a:ext uri="{FF2B5EF4-FFF2-40B4-BE49-F238E27FC236}">
                <a16:creationId xmlns:a16="http://schemas.microsoft.com/office/drawing/2014/main" id="{73991377-A8BB-451C-BBF1-5CDA57EB17C3}"/>
              </a:ext>
            </a:extLst>
          </p:cNvPr>
          <p:cNvSpPr txBox="1"/>
          <p:nvPr/>
        </p:nvSpPr>
        <p:spPr>
          <a:xfrm>
            <a:off x="140596" y="907091"/>
            <a:ext cx="1612004" cy="276999"/>
          </a:xfrm>
          <a:prstGeom prst="rect">
            <a:avLst/>
          </a:prstGeom>
          <a:noFill/>
          <a:ln>
            <a:solidFill>
              <a:srgbClr val="3366CC"/>
            </a:solidFill>
          </a:ln>
        </p:spPr>
        <p:txBody>
          <a:bodyPr wrap="square" rtlCol="0">
            <a:spAutoFit/>
          </a:bodyPr>
          <a:lstStyle/>
          <a:p>
            <a:pPr algn="ctr"/>
            <a:r>
              <a:rPr lang="en-US" sz="1200" dirty="0">
                <a:latin typeface="+mj-lt"/>
              </a:rPr>
              <a:t>ILP Formulation</a:t>
            </a:r>
          </a:p>
        </p:txBody>
      </p:sp>
      <p:sp>
        <p:nvSpPr>
          <p:cNvPr id="31" name="Rectangle 30"/>
          <p:cNvSpPr/>
          <p:nvPr/>
        </p:nvSpPr>
        <p:spPr>
          <a:xfrm>
            <a:off x="1600200" y="1322339"/>
            <a:ext cx="6172200" cy="666849"/>
          </a:xfrm>
          <a:prstGeom prst="rect">
            <a:avLst/>
          </a:prstGeom>
          <a:solidFill>
            <a:schemeClr val="bg1">
              <a:lumMod val="95000"/>
            </a:schemeClr>
          </a:solidFill>
          <a:ln w="28575">
            <a:solidFill>
              <a:schemeClr val="accent1"/>
            </a:solidFill>
          </a:ln>
        </p:spPr>
        <p:txBody>
          <a:bodyPr wrap="square">
            <a:spAutoFit/>
          </a:bodyPr>
          <a:lstStyle/>
          <a:p>
            <a:r>
              <a:rPr lang="en-US" sz="2400" dirty="0">
                <a:solidFill>
                  <a:srgbClr val="000080"/>
                </a:solidFill>
                <a:latin typeface="Calibri" pitchFamily="34" charset="0"/>
              </a:rPr>
              <a:t>y = </a:t>
            </a:r>
            <a:r>
              <a:rPr lang="en-US" sz="2400" dirty="0" err="1">
                <a:solidFill>
                  <a:srgbClr val="000080"/>
                </a:solidFill>
                <a:latin typeface="Calibri" pitchFamily="34" charset="0"/>
              </a:rPr>
              <a:t>argmax</a:t>
            </a:r>
            <a:r>
              <a:rPr lang="en-US" sz="2400" baseline="-25000" dirty="0" err="1">
                <a:solidFill>
                  <a:srgbClr val="000080"/>
                </a:solidFill>
                <a:latin typeface="Arial"/>
                <a:sym typeface="Symbol"/>
              </a:rPr>
              <a:t>y</a:t>
            </a:r>
            <a:r>
              <a:rPr lang="en-US" sz="2400" dirty="0">
                <a:solidFill>
                  <a:srgbClr val="000080"/>
                </a:solidFill>
              </a:rPr>
              <a:t> </a:t>
            </a:r>
            <a:r>
              <a:rPr lang="en-US" sz="2000" dirty="0">
                <a:solidFill>
                  <a:srgbClr val="000080"/>
                </a:solidFill>
                <a:latin typeface="Symbol"/>
                <a:sym typeface="Symbol"/>
              </a:rPr>
              <a:t></a:t>
            </a:r>
            <a:r>
              <a:rPr lang="en-US" sz="2000" dirty="0">
                <a:solidFill>
                  <a:srgbClr val="000080"/>
                </a:solidFill>
              </a:rPr>
              <a:t> </a:t>
            </a:r>
            <a:r>
              <a:rPr lang="en-US" sz="2000" b="1" dirty="0">
                <a:solidFill>
                  <a:srgbClr val="000080"/>
                </a:solidFill>
                <a:latin typeface="Calibri"/>
              </a:rPr>
              <a:t>1</a:t>
            </a:r>
            <a:r>
              <a:rPr lang="en-US" sz="2000" b="1" baseline="-25000" dirty="0">
                <a:solidFill>
                  <a:srgbClr val="000080"/>
                </a:solidFill>
                <a:latin typeface="cmmi10"/>
              </a:rPr>
              <a:t>∅(x, y) </a:t>
            </a:r>
            <a:r>
              <a:rPr lang="en-US" sz="2000" b="1" dirty="0" err="1">
                <a:solidFill>
                  <a:srgbClr val="000080"/>
                </a:solidFill>
                <a:latin typeface="cmmi10"/>
              </a:rPr>
              <a:t>w</a:t>
            </a:r>
            <a:r>
              <a:rPr lang="en-US" sz="2000" baseline="-25000" dirty="0" err="1">
                <a:solidFill>
                  <a:srgbClr val="000080"/>
                </a:solidFill>
                <a:latin typeface="Calibri"/>
              </a:rPr>
              <a:t>x,y</a:t>
            </a:r>
            <a:r>
              <a:rPr lang="en-US" sz="2000" baseline="-25000" dirty="0">
                <a:solidFill>
                  <a:srgbClr val="000080"/>
                </a:solidFill>
                <a:latin typeface="Calibri"/>
              </a:rPr>
              <a:t>     </a:t>
            </a:r>
            <a:r>
              <a:rPr lang="en-US" sz="2000" dirty="0">
                <a:solidFill>
                  <a:srgbClr val="000080"/>
                </a:solidFill>
                <a:latin typeface="Calibri" pitchFamily="34" charset="0"/>
              </a:rPr>
              <a:t>subject to Constraints C(</a:t>
            </a:r>
            <a:r>
              <a:rPr lang="en-US" sz="2000" dirty="0" err="1">
                <a:solidFill>
                  <a:srgbClr val="000080"/>
                </a:solidFill>
                <a:latin typeface="Calibri" pitchFamily="34" charset="0"/>
              </a:rPr>
              <a:t>x,y</a:t>
            </a:r>
            <a:r>
              <a:rPr lang="en-US" sz="2000" dirty="0">
                <a:solidFill>
                  <a:srgbClr val="000080"/>
                </a:solidFill>
                <a:latin typeface="Calibri" pitchFamily="34" charset="0"/>
              </a:rPr>
              <a:t>)</a:t>
            </a:r>
          </a:p>
          <a:p>
            <a:endParaRPr lang="en-US" sz="2000" baseline="-25000" dirty="0">
              <a:solidFill>
                <a:srgbClr val="000080"/>
              </a:solidFill>
              <a:latin typeface="Calibri"/>
            </a:endParaRPr>
          </a:p>
        </p:txBody>
      </p:sp>
      <p:sp>
        <p:nvSpPr>
          <p:cNvPr id="23" name="AutoShape 191"/>
          <p:cNvSpPr>
            <a:spLocks noChangeArrowheads="1"/>
          </p:cNvSpPr>
          <p:nvPr/>
        </p:nvSpPr>
        <p:spPr bwMode="auto">
          <a:xfrm>
            <a:off x="3543300" y="848074"/>
            <a:ext cx="2438400" cy="320040"/>
          </a:xfrm>
          <a:prstGeom prst="wedgeRectCallout">
            <a:avLst>
              <a:gd name="adj1" fmla="val -32092"/>
              <a:gd name="adj2" fmla="val 123534"/>
            </a:avLst>
          </a:prstGeom>
          <a:solidFill>
            <a:schemeClr val="bg1">
              <a:lumMod val="95000"/>
            </a:schemeClr>
          </a:solidFill>
          <a:ln w="9525">
            <a:solidFill>
              <a:schemeClr val="accent1"/>
            </a:solidFill>
            <a:miter lim="800000"/>
            <a:headEnd/>
            <a:tailEnd/>
          </a:ln>
        </p:spPr>
        <p:txBody>
          <a:bodyPr/>
          <a:lstStyle/>
          <a:p>
            <a:pPr algn="ctr"/>
            <a:r>
              <a:rPr lang="en-US" b="1" dirty="0">
                <a:solidFill>
                  <a:srgbClr val="400080"/>
                </a:solidFill>
                <a:latin typeface="Calibri"/>
                <a:cs typeface="Arial" charset="0"/>
              </a:rPr>
              <a:t>Variables</a:t>
            </a:r>
            <a:r>
              <a:rPr lang="en-US" b="1" dirty="0">
                <a:solidFill>
                  <a:srgbClr val="000080"/>
                </a:solidFill>
                <a:latin typeface="Calibri"/>
                <a:cs typeface="Arial" charset="0"/>
              </a:rPr>
              <a:t> are models  </a:t>
            </a:r>
          </a:p>
        </p:txBody>
      </p:sp>
      <p:cxnSp>
        <p:nvCxnSpPr>
          <p:cNvPr id="6" name="Straight Connector 5">
            <a:extLst>
              <a:ext uri="{FF2B5EF4-FFF2-40B4-BE49-F238E27FC236}">
                <a16:creationId xmlns:a16="http://schemas.microsoft.com/office/drawing/2014/main" id="{BA1E1C02-C79D-4E7B-BA1B-3A0123A06E08}"/>
              </a:ext>
            </a:extLst>
          </p:cNvPr>
          <p:cNvCxnSpPr/>
          <p:nvPr/>
        </p:nvCxnSpPr>
        <p:spPr>
          <a:xfrm>
            <a:off x="1219200" y="4734560"/>
            <a:ext cx="0" cy="765387"/>
          </a:xfrm>
          <a:prstGeom prst="line">
            <a:avLst/>
          </a:prstGeom>
          <a:ln w="28575">
            <a:solidFill>
              <a:schemeClr val="accent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1978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54715"/>
                                        </p:tgtEl>
                                        <p:attrNameLst>
                                          <p:attrName>style.visibility</p:attrName>
                                        </p:attrNameLst>
                                      </p:cBhvr>
                                      <p:to>
                                        <p:strVal val="visible"/>
                                      </p:to>
                                    </p:set>
                                    <p:anim calcmode="lin" valueType="num">
                                      <p:cBhvr additive="base">
                                        <p:cTn id="11" dur="1000" fill="hold"/>
                                        <p:tgtEl>
                                          <p:spTgt spid="754715"/>
                                        </p:tgtEl>
                                        <p:attrNameLst>
                                          <p:attrName>ppt_x</p:attrName>
                                        </p:attrNameLst>
                                      </p:cBhvr>
                                      <p:tavLst>
                                        <p:tav tm="0">
                                          <p:val>
                                            <p:strVal val="0-#ppt_w/2"/>
                                          </p:val>
                                        </p:tav>
                                        <p:tav tm="100000">
                                          <p:val>
                                            <p:strVal val="#ppt_x"/>
                                          </p:val>
                                        </p:tav>
                                      </p:tavLst>
                                    </p:anim>
                                    <p:anim calcmode="lin" valueType="num">
                                      <p:cBhvr additive="base">
                                        <p:cTn id="12"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754705"/>
                                        </p:tgtEl>
                                        <p:attrNameLst>
                                          <p:attrName>style.visibility</p:attrName>
                                        </p:attrNameLst>
                                      </p:cBhvr>
                                      <p:to>
                                        <p:strVal val="visible"/>
                                      </p:to>
                                    </p:set>
                                    <p:anim calcmode="lin" valueType="num">
                                      <p:cBhvr additive="base">
                                        <p:cTn id="25" dur="1000" fill="hold"/>
                                        <p:tgtEl>
                                          <p:spTgt spid="754705"/>
                                        </p:tgtEl>
                                        <p:attrNameLst>
                                          <p:attrName>ppt_x</p:attrName>
                                        </p:attrNameLst>
                                      </p:cBhvr>
                                      <p:tavLst>
                                        <p:tav tm="0">
                                          <p:val>
                                            <p:strVal val="1+#ppt_w/2"/>
                                          </p:val>
                                        </p:tav>
                                        <p:tav tm="100000">
                                          <p:val>
                                            <p:strVal val="#ppt_x"/>
                                          </p:val>
                                        </p:tav>
                                      </p:tavLst>
                                    </p:anim>
                                    <p:anim calcmode="lin" valueType="num">
                                      <p:cBhvr additive="base">
                                        <p:cTn id="26"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6" fill="hold" nodeType="afterEffect">
                                  <p:stCondLst>
                                    <p:cond delay="0"/>
                                  </p:stCondLst>
                                  <p:childTnLst>
                                    <p:set>
                                      <p:cBhvr>
                                        <p:cTn id="35" dur="1" fill="hold">
                                          <p:stCondLst>
                                            <p:cond delay="0"/>
                                          </p:stCondLst>
                                        </p:cTn>
                                        <p:tgtEl>
                                          <p:spTgt spid="754717"/>
                                        </p:tgtEl>
                                        <p:attrNameLst>
                                          <p:attrName>style.visibility</p:attrName>
                                        </p:attrNameLst>
                                      </p:cBhvr>
                                      <p:to>
                                        <p:strVal val="visible"/>
                                      </p:to>
                                    </p:set>
                                    <p:anim calcmode="lin" valueType="num">
                                      <p:cBhvr additive="base">
                                        <p:cTn id="36" dur="1000" fill="hold"/>
                                        <p:tgtEl>
                                          <p:spTgt spid="754717"/>
                                        </p:tgtEl>
                                        <p:attrNameLst>
                                          <p:attrName>ppt_x</p:attrName>
                                        </p:attrNameLst>
                                      </p:cBhvr>
                                      <p:tavLst>
                                        <p:tav tm="0">
                                          <p:val>
                                            <p:strVal val="1+#ppt_w/2"/>
                                          </p:val>
                                        </p:tav>
                                        <p:tav tm="100000">
                                          <p:val>
                                            <p:strVal val="#ppt_x"/>
                                          </p:val>
                                        </p:tav>
                                      </p:tavLst>
                                    </p:anim>
                                    <p:anim calcmode="lin" valueType="num">
                                      <p:cBhvr additive="base">
                                        <p:cTn id="37"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1000" fill="hold"/>
                                        <p:tgtEl>
                                          <p:spTgt spid="31"/>
                                        </p:tgtEl>
                                        <p:attrNameLst>
                                          <p:attrName>ppt_x</p:attrName>
                                        </p:attrNameLst>
                                      </p:cBhvr>
                                      <p:tavLst>
                                        <p:tav tm="0">
                                          <p:val>
                                            <p:strVal val="0-#ppt_w/2"/>
                                          </p:val>
                                        </p:tav>
                                        <p:tav tm="100000">
                                          <p:val>
                                            <p:strVal val="#ppt_x"/>
                                          </p:val>
                                        </p:tav>
                                      </p:tavLst>
                                    </p:anim>
                                    <p:anim calcmode="lin" valueType="num">
                                      <p:cBhvr additive="base">
                                        <p:cTn id="43" dur="1000" fill="hold"/>
                                        <p:tgtEl>
                                          <p:spTgt spid="31"/>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bg/>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
                                            <p:txEl>
                                              <p:pRg st="6" end="6"/>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up)">
                                      <p:cBhvr>
                                        <p:cTn id="7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754691" grpId="0" autoUpdateAnimBg="0"/>
      <p:bldP spid="754705" grpId="0" animBg="1"/>
      <p:bldP spid="25" grpId="0" animBg="1"/>
      <p:bldP spid="26" grpId="0" animBg="1"/>
      <p:bldP spid="3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131F-110B-4F82-BE01-FF14F70202B6}"/>
              </a:ext>
            </a:extLst>
          </p:cNvPr>
          <p:cNvSpPr>
            <a:spLocks noGrp="1"/>
          </p:cNvSpPr>
          <p:nvPr>
            <p:ph type="title"/>
          </p:nvPr>
        </p:nvSpPr>
        <p:spPr/>
        <p:txBody>
          <a:bodyPr/>
          <a:lstStyle/>
          <a:p>
            <a:r>
              <a:rPr lang="en-US" dirty="0"/>
              <a:t>Knowledge as Supervision Paper</a:t>
            </a:r>
          </a:p>
        </p:txBody>
      </p:sp>
      <p:sp>
        <p:nvSpPr>
          <p:cNvPr id="3" name="Content Placeholder 2">
            <a:extLst>
              <a:ext uri="{FF2B5EF4-FFF2-40B4-BE49-F238E27FC236}">
                <a16:creationId xmlns:a16="http://schemas.microsoft.com/office/drawing/2014/main" id="{0D2081F9-1B2E-4496-9632-55B52129DB4B}"/>
              </a:ext>
            </a:extLst>
          </p:cNvPr>
          <p:cNvSpPr>
            <a:spLocks noGrp="1"/>
          </p:cNvSpPr>
          <p:nvPr>
            <p:ph idx="1"/>
          </p:nvPr>
        </p:nvSpPr>
        <p:spPr/>
        <p:txBody>
          <a:bodyPr/>
          <a:lstStyle/>
          <a:p>
            <a:r>
              <a:rPr lang="en-US" b="0" i="0" u="none" strike="noStrike" dirty="0">
                <a:solidFill>
                  <a:srgbClr val="007BFF"/>
                </a:solidFill>
                <a:effectLst/>
                <a:latin typeface="-apple-system"/>
                <a:hlinkClick r:id="rId2"/>
              </a:rPr>
              <a:t>A Logic-Driven Framework for Consistency of Neural Models </a:t>
            </a:r>
            <a:r>
              <a:rPr lang="en-US" b="0" i="0" dirty="0">
                <a:solidFill>
                  <a:srgbClr val="212529"/>
                </a:solidFill>
                <a:effectLst/>
                <a:latin typeface="-apple-system"/>
              </a:rPr>
              <a:t>(Jiayao Zhang)</a:t>
            </a:r>
          </a:p>
          <a:p>
            <a:pPr lvl="1"/>
            <a:endParaRPr lang="en-US" b="0" i="0" dirty="0">
              <a:solidFill>
                <a:srgbClr val="212529"/>
              </a:solidFill>
              <a:effectLst/>
              <a:latin typeface="-apple-system"/>
            </a:endParaRPr>
          </a:p>
          <a:p>
            <a:pPr lvl="1"/>
            <a:r>
              <a:rPr lang="en-US" b="0" i="0" dirty="0">
                <a:solidFill>
                  <a:srgbClr val="212529"/>
                </a:solidFill>
                <a:effectLst/>
                <a:latin typeface="-apple-system"/>
              </a:rPr>
              <a:t>Will present an interesting instance of this framework</a:t>
            </a:r>
          </a:p>
          <a:p>
            <a:endParaRPr lang="en-US" dirty="0"/>
          </a:p>
        </p:txBody>
      </p:sp>
      <p:sp>
        <p:nvSpPr>
          <p:cNvPr id="4" name="Slide Number Placeholder 3">
            <a:extLst>
              <a:ext uri="{FF2B5EF4-FFF2-40B4-BE49-F238E27FC236}">
                <a16:creationId xmlns:a16="http://schemas.microsoft.com/office/drawing/2014/main" id="{DEA7091D-E0E9-4E49-B311-C1E166D08549}"/>
              </a:ext>
            </a:extLst>
          </p:cNvPr>
          <p:cNvSpPr>
            <a:spLocks noGrp="1"/>
          </p:cNvSpPr>
          <p:nvPr>
            <p:ph type="sldNum" sz="quarter" idx="11"/>
          </p:nvPr>
        </p:nvSpPr>
        <p:spPr/>
        <p:txBody>
          <a:bodyPr/>
          <a:lstStyle/>
          <a:p>
            <a:fld id="{BDF588C3-71D6-5D45-B118-1C664482E1C2}" type="slidenum">
              <a:rPr lang="en-US" smtClean="0"/>
              <a:t>15</a:t>
            </a:fld>
            <a:endParaRPr lang="en-US"/>
          </a:p>
        </p:txBody>
      </p:sp>
    </p:spTree>
    <p:extLst>
      <p:ext uri="{BB962C8B-B14F-4D97-AF65-F5344CB8AC3E}">
        <p14:creationId xmlns:p14="http://schemas.microsoft.com/office/powerpoint/2010/main" val="21605606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3810000" y="2973388"/>
            <a:ext cx="647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60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b="1" u="sng" dirty="0">
                <a:solidFill>
                  <a:srgbClr val="FF0000"/>
                </a:solidFill>
                <a:latin typeface="Calibri" pitchFamily="34" charset="0"/>
                <a:ea typeface="Arial Unicode MS" pitchFamily="34" charset="-128"/>
                <a:cs typeface="Arial Unicode MS" pitchFamily="34" charset="-128"/>
              </a:rPr>
              <a:t>Prediction result of a trained HMM</a:t>
            </a:r>
            <a:endParaRPr lang="en-US" sz="2000" b="1" i="1" u="sng" dirty="0">
              <a:solidFill>
                <a:srgbClr val="008000"/>
              </a:solidFill>
              <a:latin typeface="Calibri" pitchFamily="34" charset="0"/>
              <a:ea typeface="Arial Unicode MS" pitchFamily="34" charset="-128"/>
              <a:cs typeface="Arial Unicode MS" pitchFamily="34" charset="-128"/>
            </a:endParaRP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i="1" dirty="0">
                <a:solidFill>
                  <a:srgbClr val="008000"/>
                </a:solidFill>
                <a:latin typeface="Courier New" pitchFamily="49" charset="0"/>
                <a:ea typeface="Arial Unicode MS" pitchFamily="34" charset="-128"/>
                <a:cs typeface="Arial Unicode MS" pitchFamily="34" charset="-128"/>
              </a:rPr>
              <a:t>		</a:t>
            </a:r>
            <a:r>
              <a:rPr lang="en-US" dirty="0">
                <a:solidFill>
                  <a:srgbClr val="000000"/>
                </a:solidFill>
                <a:latin typeface="Tempus Sans ITC" pitchFamily="82" charset="0"/>
                <a:ea typeface="Arial Unicode MS" pitchFamily="34" charset="-128"/>
                <a:cs typeface="Arial Unicode MS" pitchFamily="34" charset="-128"/>
              </a:rPr>
              <a:t>Lars Ole Andersen . Program analysis and</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dirty="0">
                <a:solidFill>
                  <a:srgbClr val="000000"/>
                </a:solidFill>
                <a:latin typeface="Tempus Sans ITC" pitchFamily="82" charset="0"/>
                <a:ea typeface="Arial Unicode MS" pitchFamily="34" charset="-128"/>
                <a:cs typeface="Arial Unicode MS" pitchFamily="34" charset="-128"/>
              </a:rPr>
              <a:t>		specialization for the </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dirty="0">
                <a:solidFill>
                  <a:srgbClr val="000000"/>
                </a:solidFill>
                <a:latin typeface="Tempus Sans ITC" pitchFamily="82" charset="0"/>
                <a:ea typeface="Arial Unicode MS" pitchFamily="34" charset="-128"/>
                <a:cs typeface="Arial Unicode MS" pitchFamily="34" charset="-128"/>
              </a:rPr>
              <a:t>		C </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dirty="0">
                <a:solidFill>
                  <a:srgbClr val="000000"/>
                </a:solidFill>
                <a:latin typeface="Tempus Sans ITC" pitchFamily="82" charset="0"/>
                <a:ea typeface="Arial Unicode MS" pitchFamily="34" charset="-128"/>
                <a:cs typeface="Arial Unicode MS" pitchFamily="34" charset="-128"/>
              </a:rPr>
              <a:t>		Programming language</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dirty="0">
                <a:solidFill>
                  <a:srgbClr val="000000"/>
                </a:solidFill>
                <a:latin typeface="Tempus Sans ITC" pitchFamily="82" charset="0"/>
                <a:ea typeface="Arial Unicode MS" pitchFamily="34" charset="-128"/>
                <a:cs typeface="Arial Unicode MS" pitchFamily="34" charset="-128"/>
              </a:rPr>
              <a:t>	 	.  PhD thesis .</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dirty="0">
                <a:solidFill>
                  <a:srgbClr val="000000"/>
                </a:solidFill>
                <a:latin typeface="Tempus Sans ITC" pitchFamily="82" charset="0"/>
                <a:ea typeface="Arial Unicode MS" pitchFamily="34" charset="-128"/>
                <a:cs typeface="Arial Unicode MS" pitchFamily="34" charset="-128"/>
              </a:rPr>
              <a:t>		DIKU , University of Copenhagen , May</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dirty="0">
                <a:solidFill>
                  <a:srgbClr val="000000"/>
                </a:solidFill>
                <a:latin typeface="Tempus Sans ITC" pitchFamily="82" charset="0"/>
                <a:ea typeface="Arial Unicode MS" pitchFamily="34" charset="-128"/>
                <a:cs typeface="Arial Unicode MS" pitchFamily="34" charset="-128"/>
              </a:rPr>
              <a:t>		1994 .</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US" dirty="0">
              <a:solidFill>
                <a:srgbClr val="000000"/>
              </a:solidFill>
              <a:latin typeface="Tempus Sans ITC" pitchFamily="82" charset="0"/>
              <a:ea typeface="Arial Unicode MS" pitchFamily="34" charset="-128"/>
              <a:cs typeface="Arial Unicode MS" pitchFamily="34" charset="-128"/>
            </a:endParaRPr>
          </a:p>
        </p:txBody>
      </p:sp>
      <p:sp>
        <p:nvSpPr>
          <p:cNvPr id="65540" name="Rectangle 6"/>
          <p:cNvSpPr>
            <a:spLocks noChangeArrowheads="1"/>
          </p:cNvSpPr>
          <p:nvPr/>
        </p:nvSpPr>
        <p:spPr bwMode="auto">
          <a:xfrm>
            <a:off x="1905000" y="3430588"/>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dirty="0">
                <a:solidFill>
                  <a:srgbClr val="008000"/>
                </a:solidFill>
                <a:latin typeface="Tempus Sans ITC" pitchFamily="82" charset="0"/>
                <a:ea typeface="Arial Unicode MS" pitchFamily="34" charset="-128"/>
                <a:cs typeface="Arial Unicode MS" pitchFamily="34" charset="-128"/>
              </a:rPr>
              <a:t>[AUTHOR]</a:t>
            </a:r>
            <a:r>
              <a:rPr lang="en-US" b="1" i="1" dirty="0">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dirty="0">
                <a:solidFill>
                  <a:srgbClr val="008000"/>
                </a:solidFill>
                <a:latin typeface="Tempus Sans ITC" pitchFamily="82" charset="0"/>
                <a:ea typeface="Arial Unicode MS" pitchFamily="34" charset="-128"/>
                <a:cs typeface="Arial Unicode MS" pitchFamily="34" charset="-128"/>
              </a:rPr>
              <a:t>[TITLE]</a:t>
            </a:r>
            <a:r>
              <a:rPr lang="en-US" b="1" dirty="0">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dirty="0">
                <a:solidFill>
                  <a:srgbClr val="008000"/>
                </a:solidFill>
                <a:latin typeface="Tempus Sans ITC" pitchFamily="82" charset="0"/>
                <a:ea typeface="Arial Unicode MS" pitchFamily="34" charset="-128"/>
                <a:cs typeface="Arial Unicode MS" pitchFamily="34" charset="-128"/>
              </a:rPr>
              <a:t>[EDITOR]</a:t>
            </a:r>
            <a:r>
              <a:rPr lang="en-US" b="1" dirty="0">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dirty="0">
                <a:solidFill>
                  <a:srgbClr val="008000"/>
                </a:solidFill>
                <a:latin typeface="Tempus Sans ITC" pitchFamily="82" charset="0"/>
                <a:ea typeface="Arial Unicode MS" pitchFamily="34" charset="-128"/>
                <a:cs typeface="Arial Unicode MS" pitchFamily="34" charset="-128"/>
              </a:rPr>
              <a:t>[BOOKTITLE]</a:t>
            </a:r>
            <a:r>
              <a:rPr lang="en-US" b="1" dirty="0">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dirty="0">
                <a:solidFill>
                  <a:srgbClr val="008000"/>
                </a:solidFill>
                <a:latin typeface="Tempus Sans ITC" pitchFamily="82" charset="0"/>
                <a:ea typeface="Arial Unicode MS" pitchFamily="34" charset="-128"/>
                <a:cs typeface="Arial Unicode MS" pitchFamily="34" charset="-128"/>
              </a:rPr>
              <a:t>[TECH-REPORT]</a:t>
            </a:r>
            <a:r>
              <a:rPr lang="en-US" b="1" dirty="0">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dirty="0">
                <a:solidFill>
                  <a:srgbClr val="008000"/>
                </a:solidFill>
                <a:latin typeface="Tempus Sans ITC" pitchFamily="82" charset="0"/>
                <a:ea typeface="Arial Unicode MS" pitchFamily="34" charset="-128"/>
                <a:cs typeface="Arial Unicode MS" pitchFamily="34" charset="-128"/>
              </a:rPr>
              <a:t>[INSTITUTION]</a:t>
            </a:r>
            <a:r>
              <a:rPr lang="en-US" b="1" dirty="0">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60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dirty="0">
                <a:solidFill>
                  <a:srgbClr val="008000"/>
                </a:solidFill>
                <a:latin typeface="Tempus Sans ITC" pitchFamily="82" charset="0"/>
                <a:ea typeface="Arial Unicode MS" pitchFamily="34" charset="-128"/>
                <a:cs typeface="Arial Unicode MS" pitchFamily="34" charset="-128"/>
              </a:rPr>
              <a:t>[DATE]</a:t>
            </a:r>
            <a:r>
              <a:rPr lang="en-US" b="1" dirty="0">
                <a:solidFill>
                  <a:srgbClr val="FFFFFF"/>
                </a:solidFill>
                <a:latin typeface="Tempus Sans ITC" pitchFamily="82" charset="0"/>
                <a:ea typeface="Arial Unicode MS" pitchFamily="34" charset="-128"/>
                <a:cs typeface="Arial Unicode MS" pitchFamily="34" charset="-128"/>
              </a:rPr>
              <a:t> </a:t>
            </a:r>
            <a:r>
              <a:rPr lang="en-US" sz="2400" b="1" dirty="0">
                <a:solidFill>
                  <a:srgbClr val="FFFFFF"/>
                </a:solidFill>
                <a:latin typeface="Tempus Sans ITC" pitchFamily="82" charset="0"/>
                <a:ea typeface="Arial Unicode MS" pitchFamily="34" charset="-128"/>
                <a:cs typeface="Arial Unicode MS" pitchFamily="34" charset="-128"/>
              </a:rPr>
              <a:t>		</a:t>
            </a:r>
          </a:p>
        </p:txBody>
      </p:sp>
      <p:sp>
        <p:nvSpPr>
          <p:cNvPr id="50183" name="Oval 8"/>
          <p:cNvSpPr>
            <a:spLocks noChangeArrowheads="1"/>
          </p:cNvSpPr>
          <p:nvPr/>
        </p:nvSpPr>
        <p:spPr bwMode="auto">
          <a:xfrm>
            <a:off x="6248400" y="3430588"/>
            <a:ext cx="457200" cy="3810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50184" name="Line 9"/>
          <p:cNvSpPr>
            <a:spLocks noChangeShapeType="1"/>
          </p:cNvSpPr>
          <p:nvPr/>
        </p:nvSpPr>
        <p:spPr bwMode="auto">
          <a:xfrm>
            <a:off x="8229600" y="3811589"/>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5" name="Oval 10"/>
          <p:cNvSpPr>
            <a:spLocks noChangeArrowheads="1"/>
          </p:cNvSpPr>
          <p:nvPr/>
        </p:nvSpPr>
        <p:spPr bwMode="auto">
          <a:xfrm>
            <a:off x="4495800" y="4725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50186" name="Oval 11"/>
          <p:cNvSpPr>
            <a:spLocks noChangeArrowheads="1"/>
          </p:cNvSpPr>
          <p:nvPr/>
        </p:nvSpPr>
        <p:spPr bwMode="auto">
          <a:xfrm>
            <a:off x="7696200" y="5106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50187" name="Line 12"/>
          <p:cNvSpPr>
            <a:spLocks noChangeShapeType="1"/>
          </p:cNvSpPr>
          <p:nvPr/>
        </p:nvSpPr>
        <p:spPr bwMode="auto">
          <a:xfrm>
            <a:off x="6324600" y="4116389"/>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8" name="Line 13"/>
          <p:cNvSpPr>
            <a:spLocks noChangeShapeType="1"/>
          </p:cNvSpPr>
          <p:nvPr/>
        </p:nvSpPr>
        <p:spPr bwMode="auto">
          <a:xfrm>
            <a:off x="8153400" y="5487989"/>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9" name="Line 14"/>
          <p:cNvSpPr>
            <a:spLocks noChangeShapeType="1"/>
          </p:cNvSpPr>
          <p:nvPr/>
        </p:nvSpPr>
        <p:spPr bwMode="auto">
          <a:xfrm flipV="1">
            <a:off x="6096000" y="4802189"/>
            <a:ext cx="1079500" cy="15875"/>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87856" name="Rectangle 16"/>
          <p:cNvSpPr>
            <a:spLocks noChangeArrowheads="1"/>
          </p:cNvSpPr>
          <p:nvPr/>
        </p:nvSpPr>
        <p:spPr bwMode="auto">
          <a:xfrm>
            <a:off x="5810250" y="5878513"/>
            <a:ext cx="4019550" cy="4064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7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pitchFamily="34" charset="0"/>
                <a:cs typeface="Tahoma" pitchFamily="34" charset="0"/>
              </a:rPr>
              <a:t>Violates lots of </a:t>
            </a:r>
            <a:r>
              <a:rPr lang="en-US" sz="2000" dirty="0">
                <a:solidFill>
                  <a:srgbClr val="FF0000"/>
                </a:solidFill>
                <a:latin typeface="Calibri" pitchFamily="34" charset="0"/>
                <a:cs typeface="Tahoma" pitchFamily="34" charset="0"/>
              </a:rPr>
              <a:t>natural</a:t>
            </a:r>
            <a:r>
              <a:rPr lang="en-US" sz="2000" dirty="0">
                <a:solidFill>
                  <a:srgbClr val="000000"/>
                </a:solidFill>
                <a:latin typeface="Calibri" pitchFamily="34" charset="0"/>
                <a:cs typeface="Tahoma" pitchFamily="34" charset="0"/>
              </a:rPr>
              <a:t> constraints!</a:t>
            </a:r>
          </a:p>
        </p:txBody>
      </p:sp>
      <p:sp>
        <p:nvSpPr>
          <p:cNvPr id="50191" name="Line 17"/>
          <p:cNvSpPr>
            <a:spLocks noChangeShapeType="1"/>
          </p:cNvSpPr>
          <p:nvPr/>
        </p:nvSpPr>
        <p:spPr bwMode="auto">
          <a:xfrm>
            <a:off x="4572000" y="4421189"/>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50" name="Text Box 3"/>
          <p:cNvSpPr txBox="1">
            <a:spLocks noChangeArrowheads="1"/>
          </p:cNvSpPr>
          <p:nvPr/>
        </p:nvSpPr>
        <p:spPr bwMode="auto">
          <a:xfrm>
            <a:off x="2057400" y="990601"/>
            <a:ext cx="8305800" cy="1158875"/>
          </a:xfrm>
          <a:prstGeom prst="rect">
            <a:avLst/>
          </a:prstGeom>
          <a:noFill/>
          <a:ln w="9360">
            <a:solidFill>
              <a:srgbClr val="0033CC"/>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1pPr>
            <a:lvl2pPr marL="742950" indent="-28575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2pPr>
            <a:lvl3pPr marL="11430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3pPr>
            <a:lvl4pPr marL="16002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4pPr>
            <a:lvl5pPr marL="20574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9pPr>
          </a:lstStyle>
          <a:p>
            <a:pPr eaLnBrk="1" hangingPunct="1">
              <a:lnSpc>
                <a:spcPct val="98000"/>
              </a:lnSpc>
              <a:spcBef>
                <a:spcPts val="600"/>
              </a:spcBef>
              <a:buClr>
                <a:srgbClr val="000000"/>
              </a:buClr>
              <a:buSzPct val="75000"/>
            </a:pPr>
            <a:r>
              <a:rPr lang="en-US" sz="2400" b="1">
                <a:solidFill>
                  <a:srgbClr val="000000"/>
                </a:solidFill>
                <a:latin typeface="Tempus Sans ITC" pitchFamily="82" charset="0"/>
                <a:ea typeface="Arial Unicode MS" pitchFamily="34" charset="-128"/>
                <a:cs typeface="Arial Unicode MS" pitchFamily="34" charset="-128"/>
              </a:rPr>
              <a:t>Lars Ole Andersen . Program analysis and specialization for the 	C Programming language.  PhD thesis. DIKU , University of Copenhagen, May 1994 .</a:t>
            </a:r>
          </a:p>
        </p:txBody>
      </p:sp>
      <p:pic>
        <p:nvPicPr>
          <p:cNvPr id="118785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89164"/>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2" name="Rectangle 21"/>
          <p:cNvSpPr>
            <a:spLocks noChangeArrowheads="1"/>
          </p:cNvSpPr>
          <p:nvPr/>
        </p:nvSpPr>
        <p:spPr bwMode="auto">
          <a:xfrm>
            <a:off x="5791200" y="2197100"/>
            <a:ext cx="2590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87862" name="Rectangle 22"/>
          <p:cNvSpPr>
            <a:spLocks noChangeArrowheads="1"/>
          </p:cNvSpPr>
          <p:nvPr/>
        </p:nvSpPr>
        <p:spPr bwMode="auto">
          <a:xfrm>
            <a:off x="3136900" y="2362200"/>
            <a:ext cx="2819400" cy="533400"/>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 name="Title 1">
            <a:extLst>
              <a:ext uri="{FF2B5EF4-FFF2-40B4-BE49-F238E27FC236}">
                <a16:creationId xmlns:a16="http://schemas.microsoft.com/office/drawing/2014/main" id="{2922868A-D184-4AC8-A39D-536DBBA2F1C8}"/>
              </a:ext>
            </a:extLst>
          </p:cNvPr>
          <p:cNvSpPr>
            <a:spLocks noGrp="1"/>
          </p:cNvSpPr>
          <p:nvPr>
            <p:ph type="title"/>
          </p:nvPr>
        </p:nvSpPr>
        <p:spPr/>
        <p:txBody>
          <a:bodyPr>
            <a:normAutofit/>
          </a:bodyPr>
          <a:lstStyle/>
          <a:p>
            <a:pPr eaLnBrk="1" hangingPunct="1">
              <a:lnSpc>
                <a:spcPct val="104000"/>
              </a:lnSpc>
            </a:pPr>
            <a:r>
              <a:rPr lang="en-US" sz="4400" dirty="0">
                <a:solidFill>
                  <a:srgbClr val="000000"/>
                </a:solidFill>
                <a:latin typeface="Calibri" pitchFamily="34" charset="0"/>
                <a:ea typeface="Arial Unicode MS" pitchFamily="34" charset="-128"/>
                <a:cs typeface="Arial Unicode MS" pitchFamily="34" charset="-128"/>
              </a:rPr>
              <a:t>Information extraction </a:t>
            </a:r>
            <a:r>
              <a:rPr lang="en-US" sz="2400" dirty="0">
                <a:solidFill>
                  <a:srgbClr val="000000"/>
                </a:solidFill>
                <a:latin typeface="Calibri" pitchFamily="34" charset="0"/>
                <a:ea typeface="Arial Unicode MS" pitchFamily="34" charset="-128"/>
                <a:cs typeface="Arial Unicode MS" pitchFamily="34" charset="-128"/>
              </a:rPr>
              <a:t>[Chang et al. ACL’07, MLJ’12]</a:t>
            </a:r>
            <a:endParaRPr lang="en-US" sz="4400" dirty="0">
              <a:solidFill>
                <a:srgbClr val="000000"/>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07581354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8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7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P spid="50184" grpId="0" animBg="1"/>
      <p:bldP spid="50185" grpId="0" animBg="1"/>
      <p:bldP spid="50186" grpId="0" animBg="1"/>
      <p:bldP spid="50187" grpId="0" animBg="1"/>
      <p:bldP spid="50188" grpId="0" animBg="1"/>
      <p:bldP spid="50189" grpId="0" animBg="1"/>
      <p:bldP spid="1187856" grpId="0" animBg="1"/>
      <p:bldP spid="50191" grpId="0" animBg="1"/>
      <p:bldP spid="11878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p:txBody>
          <a:bodyPr vert="horz" wrap="square" lIns="0" tIns="0" rIns="0" bIns="0" numCol="1" anchor="ctr" anchorCtr="0" compatLnSpc="1">
            <a:prstTxWarp prst="textNoShape">
              <a:avLst/>
            </a:prstTxWarp>
          </a:bodyPr>
          <a:lstStyle/>
          <a:p>
            <a:pPr eaLnBrk="1" hangingPunct="1"/>
            <a:r>
              <a:rPr lang="en-US" dirty="0"/>
              <a:t>Strategies for Improving the Results</a:t>
            </a:r>
          </a:p>
        </p:txBody>
      </p:sp>
      <p:sp>
        <p:nvSpPr>
          <p:cNvPr id="3" name="Content Placeholder 2"/>
          <p:cNvSpPr>
            <a:spLocks noGrp="1"/>
          </p:cNvSpPr>
          <p:nvPr>
            <p:ph idx="4294967295"/>
          </p:nvPr>
        </p:nvSpPr>
        <p:spPr/>
        <p:txBody>
          <a:bodyPr vert="horz" wrap="square" lIns="0" tIns="0" rIns="0" bIns="0" numCol="1" anchor="t" anchorCtr="0" compatLnSpc="1">
            <a:prstTxWarp prst="textNoShape">
              <a:avLst/>
            </a:prstTxWarp>
          </a:bodyPr>
          <a:lstStyle/>
          <a:p>
            <a:pPr marL="339725" indent="-339725" defTabSz="457200">
              <a:lnSpc>
                <a:spcPct val="98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(Pure) Machine Learning Approaches</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Higher Order HMM/CRF?</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Increasing the window size?</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Use neural models</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Adding </a:t>
            </a:r>
            <a:r>
              <a:rPr lang="en-US" dirty="0">
                <a:solidFill>
                  <a:srgbClr val="FF0000"/>
                </a:solidFill>
              </a:rPr>
              <a:t>a lot of </a:t>
            </a:r>
            <a:r>
              <a:rPr lang="en-US" dirty="0"/>
              <a:t>new features </a:t>
            </a:r>
          </a:p>
          <a:p>
            <a:pPr marL="1196975" lvl="2"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0" dirty="0"/>
              <a:t>Requires </a:t>
            </a:r>
            <a:r>
              <a:rPr lang="en-US" b="0" dirty="0">
                <a:solidFill>
                  <a:srgbClr val="FF0000"/>
                </a:solidFill>
              </a:rPr>
              <a:t>a lot of </a:t>
            </a:r>
            <a:r>
              <a:rPr lang="en-US" b="0" dirty="0"/>
              <a:t>labeled examples</a:t>
            </a:r>
          </a:p>
          <a:p>
            <a:pPr marL="511175" lvl="1" indent="0" defTabSz="4572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0" dirty="0"/>
          </a:p>
          <a:p>
            <a:pPr marL="1196975" lvl="2" defTabSz="4572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0" dirty="0"/>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What if we only have </a:t>
            </a:r>
            <a:r>
              <a:rPr lang="en-US" dirty="0">
                <a:solidFill>
                  <a:srgbClr val="FF0000"/>
                </a:solidFill>
              </a:rPr>
              <a:t>a few </a:t>
            </a:r>
            <a:r>
              <a:rPr lang="en-US" dirty="0"/>
              <a:t>labeled examples?</a:t>
            </a:r>
          </a:p>
          <a:p>
            <a:pPr marL="739775" lvl="1" indent="-282575" defTabSz="4572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p>
          <a:p>
            <a:pPr marL="739775" lvl="1" indent="-282575" defTabSz="4572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Other options? </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Constrain the output to </a:t>
            </a:r>
            <a:r>
              <a:rPr lang="en-US" dirty="0">
                <a:solidFill>
                  <a:srgbClr val="FF0000"/>
                </a:solidFill>
              </a:rPr>
              <a:t>make sense</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Push the  (simple) model in a direction that </a:t>
            </a:r>
            <a:r>
              <a:rPr lang="en-US" dirty="0">
                <a:solidFill>
                  <a:srgbClr val="FF0000"/>
                </a:solidFill>
              </a:rPr>
              <a:t>makes sense</a:t>
            </a:r>
            <a:endParaRPr lang="en-US" dirty="0"/>
          </a:p>
        </p:txBody>
      </p:sp>
      <p:sp>
        <p:nvSpPr>
          <p:cNvPr id="6152" name="Rectangle 8"/>
          <p:cNvSpPr>
            <a:spLocks noChangeArrowheads="1"/>
          </p:cNvSpPr>
          <p:nvPr/>
        </p:nvSpPr>
        <p:spPr bwMode="auto">
          <a:xfrm>
            <a:off x="7516813" y="1828800"/>
            <a:ext cx="3962400" cy="4064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6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Tahoma" pitchFamily="34" charset="0"/>
              </a:rPr>
              <a:t>Increasing the model complexity</a:t>
            </a:r>
          </a:p>
        </p:txBody>
      </p:sp>
      <p:sp>
        <p:nvSpPr>
          <p:cNvPr id="2" name="Rectangle 8"/>
          <p:cNvSpPr>
            <a:spLocks noChangeArrowheads="1"/>
          </p:cNvSpPr>
          <p:nvPr/>
        </p:nvSpPr>
        <p:spPr bwMode="auto">
          <a:xfrm>
            <a:off x="6450013" y="4626399"/>
            <a:ext cx="5029200" cy="7112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6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Tahoma" pitchFamily="34" charset="0"/>
              </a:rPr>
              <a:t>Can we keep the </a:t>
            </a:r>
            <a:r>
              <a:rPr lang="en-US" sz="2000" dirty="0">
                <a:solidFill>
                  <a:srgbClr val="3366CC"/>
                </a:solidFill>
                <a:latin typeface="Tahoma" pitchFamily="34" charset="0"/>
              </a:rPr>
              <a:t>learned</a:t>
            </a:r>
            <a:r>
              <a:rPr lang="en-US" sz="2000" dirty="0">
                <a:solidFill>
                  <a:srgbClr val="000000"/>
                </a:solidFill>
                <a:latin typeface="Tahoma" pitchFamily="34" charset="0"/>
              </a:rPr>
              <a:t> model simple and still make expressive decisions? </a:t>
            </a:r>
          </a:p>
        </p:txBody>
      </p:sp>
      <p:sp>
        <p:nvSpPr>
          <p:cNvPr id="7" name="Rectangle 8"/>
          <p:cNvSpPr>
            <a:spLocks noChangeArrowheads="1"/>
          </p:cNvSpPr>
          <p:nvPr/>
        </p:nvSpPr>
        <p:spPr bwMode="auto">
          <a:xfrm>
            <a:off x="7516813" y="2336800"/>
            <a:ext cx="3962400" cy="4064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6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Tahoma" pitchFamily="34" charset="0"/>
              </a:rPr>
              <a:t>Increase difficulty of Learning</a:t>
            </a:r>
          </a:p>
        </p:txBody>
      </p:sp>
    </p:spTree>
    <p:extLst>
      <p:ext uri="{BB962C8B-B14F-4D97-AF65-F5344CB8AC3E}">
        <p14:creationId xmlns:p14="http://schemas.microsoft.com/office/powerpoint/2010/main" val="25229885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22" presetClass="entr" presetSubtype="1" fill="hold" nodeType="withEffect">
                                  <p:stCondLst>
                                    <p:cond delay="0"/>
                                  </p:stCondLst>
                                  <p:childTnLst>
                                    <p:set>
                                      <p:cBhvr>
                                        <p:cTn id="18" dur="1" fill="hold">
                                          <p:stCondLst>
                                            <p:cond delay="0"/>
                                          </p:stCondLst>
                                        </p:cTn>
                                        <p:tgtEl>
                                          <p:spTgt spid="6152"/>
                                        </p:tgtEl>
                                        <p:attrNameLst>
                                          <p:attrName>style.visibility</p:attrName>
                                        </p:attrNameLst>
                                      </p:cBhvr>
                                      <p:to>
                                        <p:strVal val="visible"/>
                                      </p:to>
                                    </p:set>
                                    <p:animEffect transition="in" filter="wipe(up)">
                                      <p:cBhvr>
                                        <p:cTn id="19" dur="1000"/>
                                        <p:tgtEl>
                                          <p:spTgt spid="6152"/>
                                        </p:tgtEl>
                                      </p:cBhvr>
                                    </p:animEffect>
                                  </p:childTnLst>
                                </p:cTn>
                              </p:par>
                              <p:par>
                                <p:cTn id="20" presetID="22"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10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p:nvPr>
        </p:nvSpPr>
        <p:spPr>
          <a:xfrm>
            <a:off x="457200" y="206829"/>
            <a:ext cx="9880600" cy="533400"/>
          </a:xfrm>
        </p:spPr>
        <p:txBody>
          <a:bodyPr vert="horz" wrap="square" lIns="0" tIns="0" rIns="0" bIns="0" numCol="1" anchor="ctr" anchorCtr="0" compatLnSpc="1">
            <a:prstTxWarp prst="textNoShape">
              <a:avLst/>
            </a:prstTxWarp>
          </a:bodyPr>
          <a:lstStyle/>
          <a:p>
            <a:r>
              <a:rPr lang="en-US"/>
              <a:t>Examples of Constraints</a:t>
            </a:r>
          </a:p>
        </p:txBody>
      </p:sp>
      <p:sp>
        <p:nvSpPr>
          <p:cNvPr id="3" name="Content Placeholder 2"/>
          <p:cNvSpPr>
            <a:spLocks noGrp="1"/>
          </p:cNvSpPr>
          <p:nvPr>
            <p:ph idx="1"/>
          </p:nvPr>
        </p:nvSpPr>
        <p:spPr>
          <a:xfrm>
            <a:off x="609600" y="1251856"/>
            <a:ext cx="10972800" cy="4484915"/>
          </a:xfrm>
        </p:spPr>
        <p:txBody>
          <a:bodyPr vert="horz" wrap="square" lIns="0" tIns="0" rIns="0" bIns="0" numCol="1" anchor="t" anchorCtr="0" compatLnSpc="1">
            <a:prstTxWarp prst="textNoShape">
              <a:avLst/>
            </a:prstTxWarp>
          </a:bodyPr>
          <a:lstStyle/>
          <a:p>
            <a:r>
              <a:rPr lang="en-US" dirty="0"/>
              <a:t>Each field must be a consecutive list of words and can appear at most once in a citation. </a:t>
            </a:r>
          </a:p>
          <a:p>
            <a:endParaRPr lang="en-US" dirty="0"/>
          </a:p>
          <a:p>
            <a:r>
              <a:rPr lang="en-US" dirty="0"/>
              <a:t>State transitions must occur on punctuation marks.</a:t>
            </a:r>
          </a:p>
          <a:p>
            <a:endParaRPr lang="en-US" dirty="0"/>
          </a:p>
          <a:p>
            <a:r>
              <a:rPr lang="en-US" dirty="0"/>
              <a:t>The citation can only start with AUTHOR or EDITOR. </a:t>
            </a:r>
          </a:p>
          <a:p>
            <a:endParaRPr lang="en-US" dirty="0"/>
          </a:p>
          <a:p>
            <a:r>
              <a:rPr lang="en-US" dirty="0"/>
              <a:t>The words pp., pages correspond to PAGE.</a:t>
            </a:r>
          </a:p>
          <a:p>
            <a:r>
              <a:rPr lang="en-US" dirty="0"/>
              <a:t>Four digits starting with 20xx and 19xx are DATE.</a:t>
            </a:r>
          </a:p>
          <a:p>
            <a:r>
              <a:rPr lang="en-US" dirty="0"/>
              <a:t>Quotations can appear only in TITLE</a:t>
            </a:r>
          </a:p>
          <a:p>
            <a:r>
              <a:rPr lang="en-US" dirty="0"/>
              <a:t>…….</a:t>
            </a:r>
          </a:p>
        </p:txBody>
      </p:sp>
      <p:sp>
        <p:nvSpPr>
          <p:cNvPr id="4" name="Rectangle 4"/>
          <p:cNvSpPr>
            <a:spLocks noChangeArrowheads="1"/>
          </p:cNvSpPr>
          <p:nvPr/>
        </p:nvSpPr>
        <p:spPr bwMode="auto">
          <a:xfrm>
            <a:off x="6478772" y="5349875"/>
            <a:ext cx="4648200" cy="4064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7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pitchFamily="34" charset="0"/>
              </a:rPr>
              <a:t>Easy to express pieces of “knowledge”</a:t>
            </a:r>
            <a:endParaRPr lang="en-US" sz="2000" dirty="0">
              <a:solidFill>
                <a:srgbClr val="000000"/>
              </a:solidFill>
              <a:latin typeface="Calibri" pitchFamily="34" charset="0"/>
              <a:ea typeface="Arial Unicode MS" pitchFamily="34" charset="-128"/>
              <a:cs typeface="Arial Unicode MS" pitchFamily="34" charset="-128"/>
            </a:endParaRPr>
          </a:p>
        </p:txBody>
      </p:sp>
      <p:sp>
        <p:nvSpPr>
          <p:cNvPr id="2" name="Rectangle 4"/>
          <p:cNvSpPr>
            <a:spLocks noChangeArrowheads="1"/>
          </p:cNvSpPr>
          <p:nvPr/>
        </p:nvSpPr>
        <p:spPr bwMode="auto">
          <a:xfrm>
            <a:off x="6478772" y="5867400"/>
            <a:ext cx="4648200" cy="4064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7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pitchFamily="34" charset="0"/>
              </a:rPr>
              <a:t>Non Propositional; May use Quantifiers</a:t>
            </a:r>
            <a:r>
              <a:rPr lang="en-US" sz="2000">
                <a:solidFill>
                  <a:srgbClr val="000000"/>
                </a:solidFill>
                <a:latin typeface="Calibri" pitchFamily="34" charset="0"/>
                <a:ea typeface="Arial Unicode MS" pitchFamily="34" charset="-128"/>
                <a:cs typeface="Arial Unicode MS" pitchFamily="34" charset="-128"/>
              </a:rPr>
              <a:t> </a:t>
            </a:r>
          </a:p>
        </p:txBody>
      </p:sp>
    </p:spTree>
    <p:extLst>
      <p:ext uri="{BB962C8B-B14F-4D97-AF65-F5344CB8AC3E}">
        <p14:creationId xmlns:p14="http://schemas.microsoft.com/office/powerpoint/2010/main" val="30353440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vert="horz" wrap="square" lIns="0" tIns="0" rIns="0" bIns="0" numCol="1" anchor="ctr" anchorCtr="0" compatLnSpc="1">
            <a:prstTxWarp prst="textNoShape">
              <a:avLst/>
            </a:prstTxWarp>
          </a:bodyPr>
          <a:lstStyle/>
          <a:p>
            <a:pPr eaLnBrk="1" hangingPunct="1"/>
            <a:r>
              <a:rPr lang="en-US">
                <a:solidFill>
                  <a:srgbClr val="000000"/>
                </a:solidFill>
              </a:rPr>
              <a:t>Information Extraction </a:t>
            </a:r>
            <a:r>
              <a:rPr lang="en-US"/>
              <a:t>with Constraints</a:t>
            </a:r>
          </a:p>
        </p:txBody>
      </p:sp>
      <p:sp>
        <p:nvSpPr>
          <p:cNvPr id="3" name="Content Placeholder 2"/>
          <p:cNvSpPr>
            <a:spLocks noGrp="1"/>
          </p:cNvSpPr>
          <p:nvPr>
            <p:ph idx="4294967295"/>
          </p:nvPr>
        </p:nvSpPr>
        <p:spPr>
          <a:xfrm>
            <a:off x="1981200" y="990600"/>
            <a:ext cx="8229600" cy="4953000"/>
          </a:xfrm>
        </p:spPr>
        <p:txBody>
          <a:bodyPr vert="horz" wrap="square" lIns="0" tIns="0" rIns="0" bIns="0" numCol="1" anchor="t" anchorCtr="0" compatLnSpc="1">
            <a:prstTxWarp prst="textNoShape">
              <a:avLst/>
            </a:prstTxWarp>
          </a:bodyPr>
          <a:lstStyle/>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solidFill>
                  <a:srgbClr val="000000"/>
                </a:solidFill>
              </a:rPr>
              <a:t>Adding constraints, we get</a:t>
            </a:r>
            <a:r>
              <a:rPr lang="en-US">
                <a:solidFill>
                  <a:srgbClr val="CC3300"/>
                </a:solidFill>
              </a:rPr>
              <a:t> </a:t>
            </a:r>
            <a:r>
              <a:rPr lang="en-US">
                <a:solidFill>
                  <a:srgbClr val="FF0000"/>
                </a:solidFill>
              </a:rPr>
              <a:t>correct</a:t>
            </a:r>
            <a:r>
              <a:rPr lang="en-US">
                <a:solidFill>
                  <a:srgbClr val="CC3300"/>
                </a:solidFill>
              </a:rPr>
              <a:t> </a:t>
            </a:r>
            <a:r>
              <a:rPr lang="en-US">
                <a:solidFill>
                  <a:srgbClr val="000000"/>
                </a:solidFill>
              </a:rPr>
              <a:t>results!</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u="sng">
                <a:solidFill>
                  <a:srgbClr val="FF0000"/>
                </a:solidFill>
              </a:rPr>
              <a:t>Without </a:t>
            </a:r>
            <a:r>
              <a:rPr lang="en-US" b="1" u="sng">
                <a:solidFill>
                  <a:srgbClr val="000000"/>
                </a:solidFill>
              </a:rPr>
              <a:t>changing the model</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a:solidFill>
                <a:srgbClr val="000000"/>
              </a:solidFill>
            </a:endParaRPr>
          </a:p>
          <a:p>
            <a:pPr marL="339725" indent="-339725" defTabSz="457200">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b="1" u="sng">
              <a:solidFill>
                <a:srgbClr val="000000"/>
              </a:solidFill>
            </a:endParaRPr>
          </a:p>
          <a:p>
            <a:pPr marL="339725" indent="-339725" defTabSz="457200">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i="1" u="sng">
              <a:solidFill>
                <a:srgbClr val="008000"/>
              </a:solidFill>
              <a:latin typeface="Tempus Sans ITC" pitchFamily="82" charset="0"/>
              <a:ea typeface="Arial Unicode MS" pitchFamily="34" charset="-128"/>
              <a:cs typeface="Arial Unicode MS" pitchFamily="34" charset="-128"/>
            </a:endParaRPr>
          </a:p>
          <a:p>
            <a:pPr marL="339725" indent="-339725" defTabSz="457200">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i="1" u="sng">
                <a:solidFill>
                  <a:srgbClr val="008000"/>
                </a:solidFill>
                <a:latin typeface="Tempus Sans ITC" pitchFamily="82" charset="0"/>
                <a:ea typeface="Arial Unicode MS" pitchFamily="34" charset="-128"/>
                <a:cs typeface="Arial Unicode MS" pitchFamily="34" charset="-128"/>
              </a:rPr>
              <a:t>[AUTHOR]</a:t>
            </a:r>
            <a:r>
              <a:rPr lang="en-US" sz="2000" i="1">
                <a:solidFill>
                  <a:srgbClr val="008000"/>
                </a:solidFill>
                <a:latin typeface="Tempus Sans ITC" pitchFamily="82" charset="0"/>
                <a:ea typeface="Arial Unicode MS" pitchFamily="34" charset="-128"/>
                <a:cs typeface="Arial Unicode MS" pitchFamily="34" charset="-128"/>
              </a:rPr>
              <a:t> 			</a:t>
            </a:r>
            <a:r>
              <a:rPr lang="en-US" sz="2000">
                <a:solidFill>
                  <a:srgbClr val="000000"/>
                </a:solidFill>
                <a:latin typeface="Tempus Sans ITC" pitchFamily="82" charset="0"/>
                <a:ea typeface="Arial Unicode MS" pitchFamily="34" charset="-128"/>
                <a:cs typeface="Arial Unicode MS" pitchFamily="34" charset="-128"/>
              </a:rPr>
              <a:t>Lars Ole Andersen . </a:t>
            </a:r>
          </a:p>
          <a:p>
            <a:pPr marL="339725" indent="-339725" defTabSz="457200">
              <a:lnSpc>
                <a:spcPct val="97000"/>
              </a:lnSpc>
              <a:spcBef>
                <a:spcPts val="500"/>
              </a:spcBef>
              <a:buClr>
                <a:srgbClr val="0000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000000"/>
                </a:solidFill>
                <a:latin typeface="Tempus Sans ITC" pitchFamily="82" charset="0"/>
                <a:ea typeface="Arial Unicode MS" pitchFamily="34" charset="-128"/>
                <a:cs typeface="Arial Unicode MS" pitchFamily="34" charset="-128"/>
              </a:rPr>
              <a:t>      </a:t>
            </a:r>
            <a:r>
              <a:rPr lang="en-US" sz="2000" i="1" u="sng">
                <a:solidFill>
                  <a:srgbClr val="008000"/>
                </a:solidFill>
                <a:latin typeface="Tempus Sans ITC" pitchFamily="82" charset="0"/>
                <a:ea typeface="Arial Unicode MS" pitchFamily="34" charset="-128"/>
                <a:cs typeface="Arial Unicode MS" pitchFamily="34" charset="-128"/>
              </a:rPr>
              <a:t>[TITLE]</a:t>
            </a:r>
            <a:r>
              <a:rPr lang="en-US" sz="2000">
                <a:solidFill>
                  <a:srgbClr val="008000"/>
                </a:solidFill>
                <a:latin typeface="Tempus Sans ITC" pitchFamily="82" charset="0"/>
                <a:ea typeface="Arial Unicode MS" pitchFamily="34" charset="-128"/>
                <a:cs typeface="Arial Unicode MS" pitchFamily="34" charset="-128"/>
              </a:rPr>
              <a:t> 		      		</a:t>
            </a:r>
            <a:r>
              <a:rPr lang="en-US" sz="2000">
                <a:solidFill>
                  <a:srgbClr val="000000"/>
                </a:solidFill>
                <a:latin typeface="Tempus Sans ITC" pitchFamily="82" charset="0"/>
                <a:ea typeface="Arial Unicode MS" pitchFamily="34" charset="-128"/>
                <a:cs typeface="Arial Unicode MS" pitchFamily="34" charset="-128"/>
              </a:rPr>
              <a:t>Program analysis and</a:t>
            </a:r>
            <a:r>
              <a:rPr lang="en-US" sz="2000">
                <a:solidFill>
                  <a:srgbClr val="008000"/>
                </a:solidFill>
                <a:latin typeface="Tempus Sans ITC" pitchFamily="82" charset="0"/>
                <a:ea typeface="Arial Unicode MS" pitchFamily="34" charset="-128"/>
                <a:cs typeface="Arial Unicode MS" pitchFamily="34" charset="-128"/>
              </a:rPr>
              <a:t> </a:t>
            </a:r>
            <a:r>
              <a:rPr lang="en-US" sz="2000">
                <a:solidFill>
                  <a:srgbClr val="000000"/>
                </a:solidFill>
                <a:latin typeface="Tempus Sans ITC" pitchFamily="82" charset="0"/>
                <a:ea typeface="Arial Unicode MS" pitchFamily="34" charset="-128"/>
                <a:cs typeface="Arial Unicode MS" pitchFamily="34" charset="-128"/>
              </a:rPr>
              <a:t>specialization for the </a:t>
            </a:r>
          </a:p>
          <a:p>
            <a:pPr marL="339725" indent="-339725" defTabSz="457200">
              <a:lnSpc>
                <a:spcPct val="97000"/>
              </a:lnSpc>
              <a:spcBef>
                <a:spcPts val="500"/>
              </a:spcBef>
              <a:buClr>
                <a:srgbClr val="0000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000000"/>
                </a:solidFill>
                <a:latin typeface="Tempus Sans ITC" pitchFamily="82" charset="0"/>
                <a:ea typeface="Arial Unicode MS" pitchFamily="34" charset="-128"/>
                <a:cs typeface="Arial Unicode MS" pitchFamily="34" charset="-128"/>
              </a:rPr>
              <a:t>		 					C Programming language .</a:t>
            </a:r>
          </a:p>
          <a:p>
            <a:pPr marL="339725" indent="-339725" defTabSz="457200">
              <a:lnSpc>
                <a:spcPct val="97000"/>
              </a:lnSpc>
              <a:spcBef>
                <a:spcPts val="500"/>
              </a:spcBef>
              <a:buClr>
                <a:srgbClr val="0000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000000"/>
                </a:solidFill>
                <a:latin typeface="Tempus Sans ITC" pitchFamily="82" charset="0"/>
                <a:ea typeface="Arial Unicode MS" pitchFamily="34" charset="-128"/>
                <a:cs typeface="Arial Unicode MS" pitchFamily="34" charset="-128"/>
              </a:rPr>
              <a:t>	</a:t>
            </a:r>
            <a:r>
              <a:rPr lang="en-US" sz="2000" i="1" u="sng">
                <a:solidFill>
                  <a:srgbClr val="008000"/>
                </a:solidFill>
                <a:latin typeface="Tempus Sans ITC" pitchFamily="82" charset="0"/>
                <a:ea typeface="Arial Unicode MS" pitchFamily="34" charset="-128"/>
                <a:cs typeface="Arial Unicode MS" pitchFamily="34" charset="-128"/>
              </a:rPr>
              <a:t>[TECH-REPORT]</a:t>
            </a:r>
            <a:r>
              <a:rPr lang="en-US" sz="2000">
                <a:solidFill>
                  <a:srgbClr val="000000"/>
                </a:solidFill>
                <a:latin typeface="Tempus Sans ITC" pitchFamily="82" charset="0"/>
                <a:ea typeface="Arial Unicode MS" pitchFamily="34" charset="-128"/>
                <a:cs typeface="Arial Unicode MS" pitchFamily="34" charset="-128"/>
              </a:rPr>
              <a:t> 	PhD thesis .</a:t>
            </a:r>
          </a:p>
          <a:p>
            <a:pPr marL="339725" indent="-339725" defTabSz="457200">
              <a:lnSpc>
                <a:spcPct val="97000"/>
              </a:lnSpc>
              <a:spcBef>
                <a:spcPts val="500"/>
              </a:spcBef>
              <a:buClr>
                <a:srgbClr val="0000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000000"/>
                </a:solidFill>
                <a:latin typeface="Tempus Sans ITC" pitchFamily="82" charset="0"/>
                <a:ea typeface="Arial Unicode MS" pitchFamily="34" charset="-128"/>
                <a:cs typeface="Arial Unicode MS" pitchFamily="34" charset="-128"/>
              </a:rPr>
              <a:t>	</a:t>
            </a:r>
            <a:r>
              <a:rPr lang="en-US" sz="2000" i="1" u="sng">
                <a:solidFill>
                  <a:srgbClr val="008000"/>
                </a:solidFill>
                <a:latin typeface="Tempus Sans ITC" pitchFamily="82" charset="0"/>
                <a:ea typeface="Arial Unicode MS" pitchFamily="34" charset="-128"/>
                <a:cs typeface="Arial Unicode MS" pitchFamily="34" charset="-128"/>
              </a:rPr>
              <a:t>[INSTITUTION]</a:t>
            </a:r>
            <a:r>
              <a:rPr lang="en-US" sz="2000">
                <a:solidFill>
                  <a:srgbClr val="000000"/>
                </a:solidFill>
                <a:latin typeface="Tempus Sans ITC" pitchFamily="82" charset="0"/>
                <a:ea typeface="Arial Unicode MS" pitchFamily="34" charset="-128"/>
                <a:cs typeface="Arial Unicode MS" pitchFamily="34" charset="-128"/>
              </a:rPr>
              <a:t> 		DIKU , University of Copenhagen , </a:t>
            </a:r>
          </a:p>
          <a:p>
            <a:pPr marL="339725" indent="-339725" defTabSz="457200">
              <a:lnSpc>
                <a:spcPct val="97000"/>
              </a:lnSpc>
              <a:spcBef>
                <a:spcPts val="500"/>
              </a:spcBef>
              <a:buClr>
                <a:srgbClr val="0000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000000"/>
                </a:solidFill>
                <a:latin typeface="Tempus Sans ITC" pitchFamily="82" charset="0"/>
                <a:ea typeface="Arial Unicode MS" pitchFamily="34" charset="-128"/>
                <a:cs typeface="Arial Unicode MS" pitchFamily="34" charset="-128"/>
              </a:rPr>
              <a:t>	</a:t>
            </a:r>
            <a:r>
              <a:rPr lang="en-US" sz="2000" i="1" u="sng">
                <a:solidFill>
                  <a:srgbClr val="008000"/>
                </a:solidFill>
                <a:latin typeface="Tempus Sans ITC" pitchFamily="82" charset="0"/>
                <a:ea typeface="Arial Unicode MS" pitchFamily="34" charset="-128"/>
                <a:cs typeface="Arial Unicode MS" pitchFamily="34" charset="-128"/>
              </a:rPr>
              <a:t>[DATE]</a:t>
            </a:r>
            <a:r>
              <a:rPr lang="en-US" sz="2000">
                <a:solidFill>
                  <a:srgbClr val="000000"/>
                </a:solidFill>
                <a:latin typeface="Tempus Sans ITC" pitchFamily="82" charset="0"/>
                <a:ea typeface="Arial Unicode MS" pitchFamily="34" charset="-128"/>
                <a:cs typeface="Arial Unicode MS" pitchFamily="34" charset="-128"/>
              </a:rPr>
              <a:t> 				May, 1994 .</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a:solidFill>
                <a:srgbClr val="000000"/>
              </a:solidFill>
            </a:endParaRPr>
          </a:p>
        </p:txBody>
      </p:sp>
      <p:sp>
        <p:nvSpPr>
          <p:cNvPr id="10244" name="Oval 4"/>
          <p:cNvSpPr>
            <a:spLocks noChangeArrowheads="1"/>
          </p:cNvSpPr>
          <p:nvPr/>
        </p:nvSpPr>
        <p:spPr bwMode="auto">
          <a:xfrm>
            <a:off x="6705600" y="28448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10245" name="Oval 5"/>
          <p:cNvSpPr>
            <a:spLocks noChangeArrowheads="1"/>
          </p:cNvSpPr>
          <p:nvPr/>
        </p:nvSpPr>
        <p:spPr bwMode="auto">
          <a:xfrm>
            <a:off x="7391400" y="3530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10246" name="Oval 6"/>
          <p:cNvSpPr>
            <a:spLocks noChangeArrowheads="1"/>
          </p:cNvSpPr>
          <p:nvPr/>
        </p:nvSpPr>
        <p:spPr bwMode="auto">
          <a:xfrm>
            <a:off x="5791200" y="3911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10247" name="Oval 7"/>
          <p:cNvSpPr>
            <a:spLocks noChangeArrowheads="1"/>
          </p:cNvSpPr>
          <p:nvPr/>
        </p:nvSpPr>
        <p:spPr bwMode="auto">
          <a:xfrm>
            <a:off x="8229600" y="4292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pic>
        <p:nvPicPr>
          <p:cNvPr id="686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22464"/>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5676" name="Rectangle 12"/>
          <p:cNvSpPr>
            <a:spLocks noChangeArrowheads="1"/>
          </p:cNvSpPr>
          <p:nvPr/>
        </p:nvSpPr>
        <p:spPr bwMode="auto">
          <a:xfrm>
            <a:off x="5791200" y="1828800"/>
            <a:ext cx="2590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65677" name="Rectangle 13"/>
          <p:cNvSpPr>
            <a:spLocks noChangeArrowheads="1"/>
          </p:cNvSpPr>
          <p:nvPr/>
        </p:nvSpPr>
        <p:spPr bwMode="auto">
          <a:xfrm>
            <a:off x="5803900" y="1930400"/>
            <a:ext cx="2590800" cy="762000"/>
          </a:xfrm>
          <a:prstGeom prst="rect">
            <a:avLst/>
          </a:prstGeom>
          <a:noFill/>
          <a:ln w="28575">
            <a:solidFill>
              <a:srgbClr val="3366CC"/>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altLang="zh-TW">
                <a:solidFill>
                  <a:srgbClr val="000000"/>
                </a:solidFill>
              </a:rPr>
              <a:t>Page </a:t>
            </a:r>
            <a:fld id="{34956E49-9B35-407E-B5F2-C84A7F7C3F93}" type="slidenum">
              <a:rPr lang="en-US" altLang="zh-TW" smtClean="0">
                <a:solidFill>
                  <a:srgbClr val="000000"/>
                </a:solidFill>
              </a:rPr>
              <a:pPr>
                <a:defRPr/>
              </a:pPr>
              <a:t>19</a:t>
            </a:fld>
            <a:endParaRPr lang="en-US" altLang="zh-TW">
              <a:solidFill>
                <a:srgbClr val="000000"/>
              </a:solidFill>
            </a:endParaRPr>
          </a:p>
        </p:txBody>
      </p:sp>
    </p:spTree>
    <p:extLst>
      <p:ext uri="{BB962C8B-B14F-4D97-AF65-F5344CB8AC3E}">
        <p14:creationId xmlns:p14="http://schemas.microsoft.com/office/powerpoint/2010/main" val="12044569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grpId="0" nodeType="clickEffect">
                                  <p:stCondLst>
                                    <p:cond delay="0"/>
                                  </p:stCondLst>
                                  <p:childTnLst>
                                    <p:set>
                                      <p:cBhvr additive="repl">
                                        <p:cTn id="24" dur="1" fill="hold">
                                          <p:stCondLst>
                                            <p:cond delay="0"/>
                                          </p:stCondLst>
                                        </p:cTn>
                                        <p:tgtEl>
                                          <p:spTgt spid="10244"/>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0246"/>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10245"/>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102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6567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65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265676" grpId="0" animBg="1"/>
      <p:bldP spid="12656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C03E-B35A-4E06-B742-178F5323522A}"/>
              </a:ext>
            </a:extLst>
          </p:cNvPr>
          <p:cNvSpPr>
            <a:spLocks noGrp="1"/>
          </p:cNvSpPr>
          <p:nvPr>
            <p:ph type="title"/>
          </p:nvPr>
        </p:nvSpPr>
        <p:spPr>
          <a:xfrm>
            <a:off x="457200" y="206829"/>
            <a:ext cx="9880600" cy="533400"/>
          </a:xfrm>
        </p:spPr>
        <p:txBody>
          <a:bodyPr/>
          <a:lstStyle/>
          <a:p>
            <a:r>
              <a:rPr lang="en-US" dirty="0"/>
              <a:t>Admin	</a:t>
            </a:r>
          </a:p>
        </p:txBody>
      </p:sp>
      <p:sp>
        <p:nvSpPr>
          <p:cNvPr id="3" name="Content Placeholder 2">
            <a:extLst>
              <a:ext uri="{FF2B5EF4-FFF2-40B4-BE49-F238E27FC236}">
                <a16:creationId xmlns:a16="http://schemas.microsoft.com/office/drawing/2014/main" id="{EC164228-B91D-478E-98D3-EE8AE8DB8222}"/>
              </a:ext>
            </a:extLst>
          </p:cNvPr>
          <p:cNvSpPr>
            <a:spLocks noGrp="1"/>
          </p:cNvSpPr>
          <p:nvPr>
            <p:ph idx="1"/>
          </p:nvPr>
        </p:nvSpPr>
        <p:spPr>
          <a:xfrm>
            <a:off x="609600" y="1251856"/>
            <a:ext cx="10972800" cy="4484915"/>
          </a:xfrm>
        </p:spPr>
        <p:txBody>
          <a:bodyPr/>
          <a:lstStyle/>
          <a:p>
            <a:r>
              <a:rPr lang="en-US" dirty="0"/>
              <a:t>If you haven’t selected a paper to present, please do so.</a:t>
            </a:r>
          </a:p>
          <a:p>
            <a:pPr lvl="1"/>
            <a:r>
              <a:rPr lang="en-US" dirty="0"/>
              <a:t>Papers for the 15th are on the spreadsheet. Please send me your draft presentation soon; no later than Friday night.</a:t>
            </a:r>
          </a:p>
          <a:p>
            <a:r>
              <a:rPr lang="en-US" dirty="0"/>
              <a:t>Recall that you need to be a discussant on two papers.</a:t>
            </a:r>
          </a:p>
          <a:p>
            <a:pPr lvl="1"/>
            <a:r>
              <a:rPr lang="en-US" dirty="0"/>
              <a:t>Please send your questions/bullets by Sunday.</a:t>
            </a:r>
          </a:p>
          <a:p>
            <a:r>
              <a:rPr lang="en-US" dirty="0"/>
              <a:t>Please follow the presentation guidelines</a:t>
            </a:r>
          </a:p>
          <a:p>
            <a:r>
              <a:rPr lang="en-US" dirty="0"/>
              <a:t>Please follow the schedule on the website:</a:t>
            </a:r>
          </a:p>
          <a:p>
            <a:pPr lvl="1"/>
            <a:r>
              <a:rPr lang="en-US" dirty="0"/>
              <a:t>February 15:</a:t>
            </a:r>
          </a:p>
          <a:p>
            <a:pPr lvl="1"/>
            <a:r>
              <a:rPr lang="en-US" dirty="0"/>
              <a:t>Select a paper to reproduce </a:t>
            </a:r>
          </a:p>
          <a:p>
            <a:pPr lvl="2"/>
            <a:r>
              <a:rPr lang="en-US" dirty="0"/>
              <a:t>Reproduction papers will be released today.</a:t>
            </a:r>
          </a:p>
          <a:p>
            <a:pPr lvl="1"/>
            <a:r>
              <a:rPr lang="en-US" dirty="0"/>
              <a:t>First Critical Survey due</a:t>
            </a:r>
          </a:p>
          <a:p>
            <a:pPr lvl="2"/>
            <a:r>
              <a:rPr lang="en-US" dirty="0"/>
              <a:t>Guidelines will be released later this week</a:t>
            </a:r>
          </a:p>
          <a:p>
            <a:pPr lvl="2"/>
            <a:r>
              <a:rPr lang="en-US" dirty="0"/>
              <a:t>Do not survey papers that were already presented in class.</a:t>
            </a:r>
          </a:p>
          <a:p>
            <a:endParaRPr lang="en-US" dirty="0"/>
          </a:p>
          <a:p>
            <a:endParaRPr lang="en-US" dirty="0"/>
          </a:p>
        </p:txBody>
      </p:sp>
      <p:sp>
        <p:nvSpPr>
          <p:cNvPr id="4" name="Slide Number Placeholder 3">
            <a:extLst>
              <a:ext uri="{FF2B5EF4-FFF2-40B4-BE49-F238E27FC236}">
                <a16:creationId xmlns:a16="http://schemas.microsoft.com/office/drawing/2014/main" id="{4B4AD8AF-425C-4926-828E-06556F84E25F}"/>
              </a:ext>
            </a:extLst>
          </p:cNvPr>
          <p:cNvSpPr>
            <a:spLocks noGrp="1"/>
          </p:cNvSpPr>
          <p:nvPr>
            <p:ph type="sldNum" sz="quarter" idx="11"/>
          </p:nvPr>
        </p:nvSpPr>
        <p:spPr>
          <a:xfrm>
            <a:off x="11292116" y="6523921"/>
            <a:ext cx="508000" cy="228600"/>
          </a:xfrm>
        </p:spPr>
        <p:txBody>
          <a:bodyPr/>
          <a:lstStyle/>
          <a:p>
            <a:fld id="{BDF588C3-71D6-5D45-B118-1C664482E1C2}" type="slidenum">
              <a:rPr lang="en-US" smtClean="0"/>
              <a:pPr/>
              <a:t>2</a:t>
            </a:fld>
            <a:endParaRPr lang="en-US"/>
          </a:p>
        </p:txBody>
      </p:sp>
    </p:spTree>
    <p:extLst>
      <p:ext uri="{BB962C8B-B14F-4D97-AF65-F5344CB8AC3E}">
        <p14:creationId xmlns:p14="http://schemas.microsoft.com/office/powerpoint/2010/main" val="348233447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457200" y="206829"/>
            <a:ext cx="9880600" cy="533400"/>
          </a:xfrm>
        </p:spPr>
        <p:txBody>
          <a:bodyPr/>
          <a:lstStyle/>
          <a:p>
            <a:r>
              <a:rPr lang="en-US" altLang="zh-TW" sz="3200" dirty="0"/>
              <a:t>Guiding (Semi-Supervised) Learning with Constraints</a:t>
            </a:r>
          </a:p>
        </p:txBody>
      </p:sp>
      <p:sp>
        <p:nvSpPr>
          <p:cNvPr id="4" name="Content Placeholder 3">
            <a:extLst>
              <a:ext uri="{FF2B5EF4-FFF2-40B4-BE49-F238E27FC236}">
                <a16:creationId xmlns:a16="http://schemas.microsoft.com/office/drawing/2014/main" id="{F1BBE6AC-AE3F-45C6-84D5-D56175B4F21D}"/>
              </a:ext>
            </a:extLst>
          </p:cNvPr>
          <p:cNvSpPr>
            <a:spLocks noGrp="1"/>
          </p:cNvSpPr>
          <p:nvPr>
            <p:ph idx="1"/>
          </p:nvPr>
        </p:nvSpPr>
        <p:spPr>
          <a:xfrm>
            <a:off x="609600" y="1251856"/>
            <a:ext cx="10972800" cy="4484915"/>
          </a:xfrm>
        </p:spPr>
        <p:txBody>
          <a:bodyPr/>
          <a:lstStyle/>
          <a:p>
            <a:r>
              <a:rPr lang="en-US" altLang="zh-TW" dirty="0"/>
              <a:t>In traditional Semi-Supervised learning the model can drift away from the correct one. </a:t>
            </a:r>
          </a:p>
          <a:p>
            <a:r>
              <a:rPr lang="en-US" altLang="zh-TW" dirty="0"/>
              <a:t>Constraints can be used to generate better training data</a:t>
            </a:r>
          </a:p>
          <a:p>
            <a:pPr lvl="1"/>
            <a:r>
              <a:rPr lang="en-US" altLang="zh-TW" dirty="0"/>
              <a:t>At training to improve labeling of un-labeled data (and thus improve the model)</a:t>
            </a:r>
          </a:p>
          <a:p>
            <a:pPr lvl="1"/>
            <a:r>
              <a:rPr lang="en-US" altLang="zh-TW" dirty="0"/>
              <a:t>At decision time, to bias the objective function towards favoring constraint satisfaction. </a:t>
            </a:r>
          </a:p>
          <a:p>
            <a:endParaRPr lang="en-US" dirty="0"/>
          </a:p>
        </p:txBody>
      </p:sp>
      <p:sp>
        <p:nvSpPr>
          <p:cNvPr id="1171459" name="Text Box 3"/>
          <p:cNvSpPr txBox="1">
            <a:spLocks noChangeArrowheads="1"/>
          </p:cNvSpPr>
          <p:nvPr/>
        </p:nvSpPr>
        <p:spPr bwMode="auto">
          <a:xfrm>
            <a:off x="4410075" y="4114801"/>
            <a:ext cx="9969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Calibri" pitchFamily="34" charset="0"/>
              </a:rPr>
              <a:t>Model</a:t>
            </a:r>
          </a:p>
        </p:txBody>
      </p:sp>
      <p:sp>
        <p:nvSpPr>
          <p:cNvPr id="1171460" name="Text Box 4"/>
          <p:cNvSpPr txBox="1">
            <a:spLocks noChangeArrowheads="1"/>
          </p:cNvSpPr>
          <p:nvPr/>
        </p:nvSpPr>
        <p:spPr bwMode="auto">
          <a:xfrm>
            <a:off x="2743201" y="5586413"/>
            <a:ext cx="1992313" cy="831850"/>
          </a:xfrm>
          <a:prstGeom prst="rect">
            <a:avLst/>
          </a:prstGeom>
          <a:solidFill>
            <a:schemeClr val="bg1">
              <a:lumMod val="95000"/>
            </a:schemeClr>
          </a:solidFill>
          <a:ln w="19050">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33CC"/>
                </a:solidFill>
                <a:latin typeface="Calibri" pitchFamily="34" charset="0"/>
              </a:rPr>
              <a:t>Decision Time </a:t>
            </a:r>
          </a:p>
          <a:p>
            <a:pPr algn="ctr" eaLnBrk="1" hangingPunct="1"/>
            <a:r>
              <a:rPr lang="en-US" sz="2400" dirty="0">
                <a:solidFill>
                  <a:srgbClr val="0033CC"/>
                </a:solidFill>
                <a:latin typeface="Calibri" pitchFamily="34" charset="0"/>
              </a:rPr>
              <a:t>Constraints</a:t>
            </a:r>
          </a:p>
        </p:txBody>
      </p:sp>
      <p:sp>
        <p:nvSpPr>
          <p:cNvPr id="1171461" name="Text Box 5"/>
          <p:cNvSpPr txBox="1">
            <a:spLocks noChangeArrowheads="1"/>
          </p:cNvSpPr>
          <p:nvPr/>
        </p:nvSpPr>
        <p:spPr bwMode="auto">
          <a:xfrm>
            <a:off x="5495925" y="5424489"/>
            <a:ext cx="22034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000000"/>
                </a:solidFill>
                <a:latin typeface="Calibri" pitchFamily="34" charset="0"/>
              </a:rPr>
              <a:t>Un-labeled Data</a:t>
            </a:r>
          </a:p>
        </p:txBody>
      </p:sp>
      <p:sp>
        <p:nvSpPr>
          <p:cNvPr id="1171462" name="Line 6"/>
          <p:cNvSpPr>
            <a:spLocks noChangeShapeType="1"/>
          </p:cNvSpPr>
          <p:nvPr/>
        </p:nvSpPr>
        <p:spPr bwMode="auto">
          <a:xfrm>
            <a:off x="5249863" y="4697413"/>
            <a:ext cx="1371600" cy="685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171463" name="Line 7"/>
          <p:cNvSpPr>
            <a:spLocks noChangeShapeType="1"/>
          </p:cNvSpPr>
          <p:nvPr/>
        </p:nvSpPr>
        <p:spPr bwMode="auto">
          <a:xfrm flipV="1">
            <a:off x="3878263" y="4730750"/>
            <a:ext cx="990600" cy="8382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171464" name="Line 8"/>
          <p:cNvSpPr>
            <a:spLocks noChangeShapeType="1"/>
          </p:cNvSpPr>
          <p:nvPr/>
        </p:nvSpPr>
        <p:spPr bwMode="auto">
          <a:xfrm flipH="1" flipV="1">
            <a:off x="5021263" y="4730750"/>
            <a:ext cx="121920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171465" name="Text Box 9"/>
          <p:cNvSpPr txBox="1">
            <a:spLocks noChangeArrowheads="1"/>
          </p:cNvSpPr>
          <p:nvPr/>
        </p:nvSpPr>
        <p:spPr bwMode="auto">
          <a:xfrm>
            <a:off x="6592888" y="4162426"/>
            <a:ext cx="1600200" cy="466725"/>
          </a:xfrm>
          <a:prstGeom prst="rect">
            <a:avLst/>
          </a:prstGeom>
          <a:solidFill>
            <a:schemeClr val="bg1">
              <a:lumMod val="95000"/>
            </a:schemeClr>
          </a:solidFill>
          <a:ln w="19050">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33CC"/>
                </a:solidFill>
                <a:latin typeface="Calibri" pitchFamily="34" charset="0"/>
              </a:rPr>
              <a:t>Constraints</a:t>
            </a:r>
          </a:p>
        </p:txBody>
      </p:sp>
      <p:sp>
        <p:nvSpPr>
          <p:cNvPr id="1171466" name="Line 10"/>
          <p:cNvSpPr>
            <a:spLocks noChangeShapeType="1"/>
          </p:cNvSpPr>
          <p:nvPr/>
        </p:nvSpPr>
        <p:spPr bwMode="auto">
          <a:xfrm flipH="1">
            <a:off x="6621463" y="4602163"/>
            <a:ext cx="685800" cy="7620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3" name="Text Box 79"/>
          <p:cNvSpPr txBox="1">
            <a:spLocks noChangeArrowheads="1"/>
          </p:cNvSpPr>
          <p:nvPr/>
        </p:nvSpPr>
        <p:spPr bwMode="auto">
          <a:xfrm>
            <a:off x="7245438" y="4800600"/>
            <a:ext cx="3270162" cy="369332"/>
          </a:xfrm>
          <a:prstGeom prst="rect">
            <a:avLst/>
          </a:prstGeom>
          <a:solidFill>
            <a:schemeClr val="bg1">
              <a:lumMod val="95000"/>
            </a:schemeClr>
          </a:solidFill>
          <a:ln>
            <a:solidFill>
              <a:srgbClr val="3366CC"/>
            </a:solid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zh-TW" dirty="0">
                <a:solidFill>
                  <a:srgbClr val="000000"/>
                </a:solidFill>
                <a:latin typeface="Calibri" pitchFamily="34" charset="0"/>
                <a:ea typeface="Arial Unicode MS" pitchFamily="34" charset="-128"/>
                <a:cs typeface="Arial Unicode MS" pitchFamily="34" charset="-128"/>
              </a:rPr>
              <a:t>Better model-based labeled data</a:t>
            </a:r>
          </a:p>
        </p:txBody>
      </p:sp>
      <p:sp>
        <p:nvSpPr>
          <p:cNvPr id="14" name="Text Box 79"/>
          <p:cNvSpPr txBox="1">
            <a:spLocks noChangeArrowheads="1"/>
          </p:cNvSpPr>
          <p:nvPr/>
        </p:nvSpPr>
        <p:spPr bwMode="auto">
          <a:xfrm>
            <a:off x="1790700" y="4800600"/>
            <a:ext cx="1905000" cy="369332"/>
          </a:xfrm>
          <a:prstGeom prst="rect">
            <a:avLst/>
          </a:prstGeom>
          <a:solidFill>
            <a:schemeClr val="bg1">
              <a:lumMod val="95000"/>
            </a:schemeClr>
          </a:solidFill>
          <a:ln>
            <a:solidFill>
              <a:srgbClr val="3366CC"/>
            </a:solid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defRPr/>
            </a:pPr>
            <a:r>
              <a:rPr lang="en-US" altLang="zh-TW" dirty="0">
                <a:solidFill>
                  <a:srgbClr val="000000"/>
                </a:solidFill>
                <a:ea typeface="新細明體" pitchFamily="18" charset="-120"/>
              </a:rPr>
              <a:t>Better Predictions</a:t>
            </a:r>
          </a:p>
        </p:txBody>
      </p:sp>
      <p:sp>
        <p:nvSpPr>
          <p:cNvPr id="15" name="Text Box 9"/>
          <p:cNvSpPr txBox="1">
            <a:spLocks noChangeArrowheads="1"/>
          </p:cNvSpPr>
          <p:nvPr/>
        </p:nvSpPr>
        <p:spPr bwMode="auto">
          <a:xfrm>
            <a:off x="1837352" y="4114801"/>
            <a:ext cx="2040303" cy="461665"/>
          </a:xfrm>
          <a:prstGeom prst="rect">
            <a:avLst/>
          </a:prstGeom>
          <a:solidFill>
            <a:schemeClr val="bg1">
              <a:lumMod val="95000"/>
            </a:schemeClr>
          </a:solidFill>
          <a:ln w="19050">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33CC"/>
                </a:solidFill>
                <a:latin typeface="Calibri" pitchFamily="34" charset="0"/>
              </a:rPr>
              <a:t>Seed examples</a:t>
            </a:r>
          </a:p>
        </p:txBody>
      </p:sp>
      <p:cxnSp>
        <p:nvCxnSpPr>
          <p:cNvPr id="3" name="Straight Arrow Connector 2"/>
          <p:cNvCxnSpPr>
            <a:stCxn id="15" idx="3"/>
          </p:cNvCxnSpPr>
          <p:nvPr/>
        </p:nvCxnSpPr>
        <p:spPr>
          <a:xfrm flipV="1">
            <a:off x="3877654" y="4336845"/>
            <a:ext cx="551366" cy="87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3497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14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14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71462"/>
                                        </p:tgtEl>
                                        <p:attrNameLst>
                                          <p:attrName>style.visibility</p:attrName>
                                        </p:attrNameLst>
                                      </p:cBhvr>
                                      <p:to>
                                        <p:strVal val="visible"/>
                                      </p:to>
                                    </p:set>
                                    <p:animEffect transition="in" filter="wipe(up)">
                                      <p:cBhvr>
                                        <p:cTn id="17" dur="1000"/>
                                        <p:tgtEl>
                                          <p:spTgt spid="11714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71464"/>
                                        </p:tgtEl>
                                        <p:attrNameLst>
                                          <p:attrName>style.visibility</p:attrName>
                                        </p:attrNameLst>
                                      </p:cBhvr>
                                      <p:to>
                                        <p:strVal val="visible"/>
                                      </p:to>
                                    </p:set>
                                    <p:animEffect transition="in" filter="wipe(down)">
                                      <p:cBhvr>
                                        <p:cTn id="22" dur="1000"/>
                                        <p:tgtEl>
                                          <p:spTgt spid="117146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1465"/>
                                        </p:tgtEl>
                                        <p:attrNameLst>
                                          <p:attrName>style.visibility</p:attrName>
                                        </p:attrNameLst>
                                      </p:cBhvr>
                                      <p:to>
                                        <p:strVal val="visible"/>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171466"/>
                                        </p:tgtEl>
                                        <p:attrNameLst>
                                          <p:attrName>style.visibility</p:attrName>
                                        </p:attrNameLst>
                                      </p:cBhvr>
                                      <p:to>
                                        <p:strVal val="visible"/>
                                      </p:to>
                                    </p:set>
                                    <p:animEffect transition="in" filter="wipe(up)">
                                      <p:cBhvr>
                                        <p:cTn id="30" dur="1000"/>
                                        <p:tgtEl>
                                          <p:spTgt spid="1171466"/>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171460"/>
                                        </p:tgtEl>
                                        <p:attrNameLst>
                                          <p:attrName>style.visibility</p:attrName>
                                        </p:attrNameLst>
                                      </p:cBhvr>
                                      <p:to>
                                        <p:strVal val="visible"/>
                                      </p:to>
                                    </p:se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1171463"/>
                                        </p:tgtEl>
                                        <p:attrNameLst>
                                          <p:attrName>style.visibility</p:attrName>
                                        </p:attrNameLst>
                                      </p:cBhvr>
                                      <p:to>
                                        <p:strVal val="visible"/>
                                      </p:to>
                                    </p:set>
                                    <p:animEffect transition="in" filter="wipe(down)">
                                      <p:cBhvr>
                                        <p:cTn id="36" dur="500"/>
                                        <p:tgtEl>
                                          <p:spTgt spid="1171463"/>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animBg="1"/>
      <p:bldP spid="1171460" grpId="0" animBg="1"/>
      <p:bldP spid="1171461" grpId="0" animBg="1"/>
      <p:bldP spid="1171462" grpId="0" animBg="1"/>
      <p:bldP spid="1171463" grpId="0" animBg="1"/>
      <p:bldP spid="1171464" grpId="0" animBg="1"/>
      <p:bldP spid="1171465" grpId="0" animBg="1"/>
      <p:bldP spid="1171466"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pPr eaLnBrk="1" hangingPunct="1"/>
            <a:r>
              <a:rPr lang="en-US" altLang="zh-TW" sz="3600" dirty="0">
                <a:ea typeface="Arial Unicode MS" pitchFamily="34" charset="-128"/>
                <a:cs typeface="Arial Unicode MS" pitchFamily="34" charset="-128"/>
              </a:rPr>
              <a:t>Value of Constraints in Semi-Supervised Learning</a:t>
            </a:r>
          </a:p>
        </p:txBody>
      </p:sp>
      <p:sp>
        <p:nvSpPr>
          <p:cNvPr id="39940" name="Text Box 2"/>
          <p:cNvSpPr txBox="1">
            <a:spLocks noChangeArrowheads="1"/>
          </p:cNvSpPr>
          <p:nvPr/>
        </p:nvSpPr>
        <p:spPr bwMode="auto">
          <a:xfrm>
            <a:off x="2057400" y="10668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n-US" altLang="zh-TW" sz="2000" b="1" dirty="0">
                <a:solidFill>
                  <a:srgbClr val="000000"/>
                </a:solidFill>
                <a:latin typeface="Calibri"/>
                <a:ea typeface="Arial Unicode MS" pitchFamily="34" charset="-128"/>
                <a:cs typeface="Arial Unicode MS" pitchFamily="34" charset="-128"/>
              </a:rPr>
              <a:t>Objective function: </a:t>
            </a:r>
          </a:p>
        </p:txBody>
      </p:sp>
      <p:grpSp>
        <p:nvGrpSpPr>
          <p:cNvPr id="39941" name="Group 18"/>
          <p:cNvGrpSpPr>
            <a:grpSpLocks/>
          </p:cNvGrpSpPr>
          <p:nvPr/>
        </p:nvGrpSpPr>
        <p:grpSpPr bwMode="auto">
          <a:xfrm>
            <a:off x="1676400" y="1866901"/>
            <a:ext cx="5715000" cy="4386263"/>
            <a:chOff x="152400" y="1866900"/>
            <a:chExt cx="5715000" cy="4386263"/>
          </a:xfrm>
        </p:grpSpPr>
        <p:pic>
          <p:nvPicPr>
            <p:cNvPr id="39954" name="Picture 5" descr="uns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66900"/>
              <a:ext cx="5662613" cy="400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Text Box 4"/>
            <p:cNvSpPr txBox="1">
              <a:spLocks noChangeArrowheads="1"/>
            </p:cNvSpPr>
            <p:nvPr/>
          </p:nvSpPr>
          <p:spPr bwMode="auto">
            <a:xfrm>
              <a:off x="762000" y="57912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sz="2400" b="1" dirty="0">
                  <a:solidFill>
                    <a:srgbClr val="000000"/>
                  </a:solidFill>
                  <a:latin typeface="Calibri"/>
                  <a:ea typeface="Arial Unicode MS" pitchFamily="34" charset="-128"/>
                  <a:cs typeface="Arial Unicode MS" pitchFamily="34" charset="-128"/>
                </a:rPr>
                <a:t># of available labeled examples</a:t>
              </a:r>
            </a:p>
          </p:txBody>
        </p:sp>
      </p:grpSp>
      <p:sp>
        <p:nvSpPr>
          <p:cNvPr id="39942" name="Text Box 6"/>
          <p:cNvSpPr txBox="1">
            <a:spLocks noChangeArrowheads="1"/>
          </p:cNvSpPr>
          <p:nvPr/>
        </p:nvSpPr>
        <p:spPr bwMode="auto">
          <a:xfrm>
            <a:off x="2667000" y="2419238"/>
            <a:ext cx="4248150" cy="369887"/>
          </a:xfrm>
          <a:prstGeom prst="rect">
            <a:avLst/>
          </a:prstGeom>
          <a:solidFill>
            <a:schemeClr val="bg1">
              <a:lumMod val="95000"/>
            </a:schemeClr>
          </a:solidFill>
          <a:ln w="952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b="1" dirty="0">
                <a:solidFill>
                  <a:srgbClr val="FF0000"/>
                </a:solidFill>
                <a:latin typeface="Calibri"/>
                <a:ea typeface="Arial Unicode MS" pitchFamily="34" charset="-128"/>
                <a:cs typeface="Arial Unicode MS" pitchFamily="34" charset="-128"/>
              </a:rPr>
              <a:t>Learning w 10 Constraints</a:t>
            </a:r>
          </a:p>
        </p:txBody>
      </p:sp>
      <p:sp>
        <p:nvSpPr>
          <p:cNvPr id="891911" name="Text Box 7"/>
          <p:cNvSpPr txBox="1">
            <a:spLocks noChangeArrowheads="1"/>
          </p:cNvSpPr>
          <p:nvPr/>
        </p:nvSpPr>
        <p:spPr bwMode="auto">
          <a:xfrm>
            <a:off x="7620000" y="2184400"/>
            <a:ext cx="2895600" cy="2554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n-US" altLang="zh-TW" sz="2000" b="1" dirty="0">
                <a:solidFill>
                  <a:srgbClr val="000000"/>
                </a:solidFill>
                <a:latin typeface="Calibri"/>
                <a:ea typeface="Arial Unicode MS" pitchFamily="34" charset="-128"/>
                <a:cs typeface="Arial Unicode MS" pitchFamily="34" charset="-128"/>
              </a:rPr>
              <a:t>Constraints are used to Bootstrap a semi-supervised learner</a:t>
            </a:r>
            <a:r>
              <a:rPr lang="en-US" altLang="zh-TW" sz="2000" dirty="0">
                <a:solidFill>
                  <a:srgbClr val="000000"/>
                </a:solidFill>
                <a:latin typeface="Calibri"/>
                <a:ea typeface="Arial Unicode MS" pitchFamily="34" charset="-128"/>
                <a:cs typeface="Arial Unicode MS" pitchFamily="34" charset="-128"/>
              </a:rPr>
              <a:t> </a:t>
            </a:r>
          </a:p>
          <a:p>
            <a:pPr eaLnBrk="1" hangingPunct="1">
              <a:buFont typeface="Wingdings" pitchFamily="2" charset="2"/>
              <a:buNone/>
            </a:pPr>
            <a:r>
              <a:rPr lang="en-US" altLang="zh-TW" sz="2000" dirty="0">
                <a:solidFill>
                  <a:srgbClr val="0066FF"/>
                </a:solidFill>
                <a:latin typeface="Calibri"/>
                <a:ea typeface="Arial Unicode MS" pitchFamily="34" charset="-128"/>
                <a:cs typeface="Arial Unicode MS" pitchFamily="34" charset="-128"/>
              </a:rPr>
              <a:t>Poor model</a:t>
            </a:r>
            <a:r>
              <a:rPr lang="en-US" altLang="zh-TW" sz="2000" dirty="0">
                <a:solidFill>
                  <a:srgbClr val="000000"/>
                </a:solidFill>
                <a:latin typeface="Calibri"/>
                <a:ea typeface="Arial Unicode MS" pitchFamily="34" charset="-128"/>
                <a:cs typeface="Arial Unicode MS" pitchFamily="34" charset="-128"/>
              </a:rPr>
              <a:t> + </a:t>
            </a:r>
            <a:r>
              <a:rPr lang="en-US" altLang="zh-TW" sz="2000" dirty="0">
                <a:solidFill>
                  <a:srgbClr val="FF0000"/>
                </a:solidFill>
                <a:latin typeface="Calibri"/>
                <a:ea typeface="Arial Unicode MS" pitchFamily="34" charset="-128"/>
                <a:cs typeface="Arial Unicode MS" pitchFamily="34" charset="-128"/>
              </a:rPr>
              <a:t>constraints </a:t>
            </a:r>
            <a:r>
              <a:rPr lang="en-US" altLang="zh-TW" sz="2000" dirty="0">
                <a:solidFill>
                  <a:srgbClr val="000000"/>
                </a:solidFill>
                <a:latin typeface="Calibri"/>
                <a:ea typeface="Arial Unicode MS" pitchFamily="34" charset="-128"/>
                <a:cs typeface="Arial Unicode MS" pitchFamily="34" charset="-128"/>
              </a:rPr>
              <a:t>used to annotate unlabeled data, which in turn is used to keep training the model. </a:t>
            </a:r>
          </a:p>
        </p:txBody>
      </p:sp>
      <p:sp>
        <p:nvSpPr>
          <p:cNvPr id="39944" name="Line 8"/>
          <p:cNvSpPr>
            <a:spLocks noChangeShapeType="1"/>
          </p:cNvSpPr>
          <p:nvPr/>
        </p:nvSpPr>
        <p:spPr bwMode="auto">
          <a:xfrm>
            <a:off x="2514600" y="3429000"/>
            <a:ext cx="4572000" cy="0"/>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45" name="Line 9"/>
          <p:cNvSpPr>
            <a:spLocks noChangeShapeType="1"/>
          </p:cNvSpPr>
          <p:nvPr/>
        </p:nvSpPr>
        <p:spPr bwMode="auto">
          <a:xfrm>
            <a:off x="2527300" y="3429000"/>
            <a:ext cx="45720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46" name="Freeform 10"/>
          <p:cNvSpPr>
            <a:spLocks/>
          </p:cNvSpPr>
          <p:nvPr/>
        </p:nvSpPr>
        <p:spPr bwMode="auto">
          <a:xfrm>
            <a:off x="2590800" y="2514600"/>
            <a:ext cx="4495800" cy="2209800"/>
          </a:xfrm>
          <a:custGeom>
            <a:avLst/>
            <a:gdLst>
              <a:gd name="T0" fmla="*/ 0 w 2832"/>
              <a:gd name="T1" fmla="*/ 2147483647 h 1392"/>
              <a:gd name="T2" fmla="*/ 2147483647 w 2832"/>
              <a:gd name="T3" fmla="*/ 2147483647 h 1392"/>
              <a:gd name="T4" fmla="*/ 2147483647 w 2832"/>
              <a:gd name="T5" fmla="*/ 2147483647 h 1392"/>
              <a:gd name="T6" fmla="*/ 2147483647 w 2832"/>
              <a:gd name="T7" fmla="*/ 2147483647 h 1392"/>
              <a:gd name="T8" fmla="*/ 2147483647 w 2832"/>
              <a:gd name="T9" fmla="*/ 2147483647 h 1392"/>
              <a:gd name="T10" fmla="*/ 2147483647 w 2832"/>
              <a:gd name="T11" fmla="*/ 0 h 1392"/>
              <a:gd name="T12" fmla="*/ 0 60000 65536"/>
              <a:gd name="T13" fmla="*/ 0 60000 65536"/>
              <a:gd name="T14" fmla="*/ 0 60000 65536"/>
              <a:gd name="T15" fmla="*/ 0 60000 65536"/>
              <a:gd name="T16" fmla="*/ 0 60000 65536"/>
              <a:gd name="T17" fmla="*/ 0 60000 65536"/>
              <a:gd name="T18" fmla="*/ 0 w 2832"/>
              <a:gd name="T19" fmla="*/ 0 h 1392"/>
              <a:gd name="T20" fmla="*/ 2832 w 2832"/>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2832" h="1392">
                <a:moveTo>
                  <a:pt x="0" y="1392"/>
                </a:moveTo>
                <a:cubicBezTo>
                  <a:pt x="196" y="1168"/>
                  <a:pt x="392" y="944"/>
                  <a:pt x="576" y="816"/>
                </a:cubicBezTo>
                <a:cubicBezTo>
                  <a:pt x="760" y="688"/>
                  <a:pt x="920" y="664"/>
                  <a:pt x="1104" y="624"/>
                </a:cubicBezTo>
                <a:cubicBezTo>
                  <a:pt x="1288" y="584"/>
                  <a:pt x="1488" y="600"/>
                  <a:pt x="1680" y="576"/>
                </a:cubicBezTo>
                <a:cubicBezTo>
                  <a:pt x="1872" y="552"/>
                  <a:pt x="2064" y="576"/>
                  <a:pt x="2256" y="480"/>
                </a:cubicBezTo>
                <a:cubicBezTo>
                  <a:pt x="2448" y="384"/>
                  <a:pt x="2736" y="80"/>
                  <a:pt x="2832"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empus Sans ITC" pitchFamily="82" charset="0"/>
            </a:endParaRPr>
          </a:p>
        </p:txBody>
      </p:sp>
      <p:sp>
        <p:nvSpPr>
          <p:cNvPr id="39947" name="Rectangle 11"/>
          <p:cNvSpPr>
            <a:spLocks noChangeArrowheads="1"/>
          </p:cNvSpPr>
          <p:nvPr/>
        </p:nvSpPr>
        <p:spPr bwMode="auto">
          <a:xfrm>
            <a:off x="2552700" y="2057400"/>
            <a:ext cx="4533900" cy="3429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empus Sans ITC" pitchFamily="82" charset="0"/>
            </a:endParaRPr>
          </a:p>
        </p:txBody>
      </p:sp>
      <p:sp>
        <p:nvSpPr>
          <p:cNvPr id="891916" name="Line 12"/>
          <p:cNvSpPr>
            <a:spLocks noChangeShapeType="1"/>
          </p:cNvSpPr>
          <p:nvPr/>
        </p:nvSpPr>
        <p:spPr bwMode="auto">
          <a:xfrm flipH="1" flipV="1">
            <a:off x="6553200" y="1600200"/>
            <a:ext cx="1676400" cy="1600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91917" name="Line 13"/>
          <p:cNvSpPr>
            <a:spLocks noChangeShapeType="1"/>
          </p:cNvSpPr>
          <p:nvPr/>
        </p:nvSpPr>
        <p:spPr bwMode="auto">
          <a:xfrm flipH="1" flipV="1">
            <a:off x="8001000" y="1600200"/>
            <a:ext cx="1600200" cy="1600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50" name="Text Box 14"/>
          <p:cNvSpPr txBox="1">
            <a:spLocks noChangeArrowheads="1"/>
          </p:cNvSpPr>
          <p:nvPr/>
        </p:nvSpPr>
        <p:spPr bwMode="auto">
          <a:xfrm>
            <a:off x="2667000" y="2057400"/>
            <a:ext cx="4267200" cy="369888"/>
          </a:xfrm>
          <a:prstGeom prst="rect">
            <a:avLst/>
          </a:prstGeom>
          <a:solidFill>
            <a:schemeClr val="bg1">
              <a:lumMod val="95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b="1" dirty="0">
                <a:solidFill>
                  <a:srgbClr val="0066FF"/>
                </a:solidFill>
                <a:latin typeface="Calibri"/>
                <a:ea typeface="Arial Unicode MS" pitchFamily="34" charset="-128"/>
                <a:cs typeface="Arial Unicode MS" pitchFamily="34" charset="-128"/>
              </a:rPr>
              <a:t>Learning w/o Constraints: 300 examples.</a:t>
            </a:r>
          </a:p>
        </p:txBody>
      </p:sp>
      <p:pic>
        <p:nvPicPr>
          <p:cNvPr id="3995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066800"/>
            <a:ext cx="441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576745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91911"/>
                                        </p:tgtEl>
                                        <p:attrNameLst>
                                          <p:attrName>style.visibility</p:attrName>
                                        </p:attrNameLst>
                                      </p:cBhvr>
                                      <p:to>
                                        <p:strVal val="visible"/>
                                      </p:to>
                                    </p:set>
                                    <p:animEffect transition="in" filter="checkerboard(across)">
                                      <p:cBhvr>
                                        <p:cTn id="7" dur="500"/>
                                        <p:tgtEl>
                                          <p:spTgt spid="8919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91916"/>
                                        </p:tgtEl>
                                        <p:attrNameLst>
                                          <p:attrName>style.visibility</p:attrName>
                                        </p:attrNameLst>
                                      </p:cBhvr>
                                      <p:to>
                                        <p:strVal val="visible"/>
                                      </p:to>
                                    </p:set>
                                    <p:animEffect transition="in" filter="wipe(down)">
                                      <p:cBhvr>
                                        <p:cTn id="10" dur="500"/>
                                        <p:tgtEl>
                                          <p:spTgt spid="8919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91917"/>
                                        </p:tgtEl>
                                        <p:attrNameLst>
                                          <p:attrName>style.visibility</p:attrName>
                                        </p:attrNameLst>
                                      </p:cBhvr>
                                      <p:to>
                                        <p:strVal val="visible"/>
                                      </p:to>
                                    </p:set>
                                    <p:animEffect transition="in" filter="wipe(down)">
                                      <p:cBhvr>
                                        <p:cTn id="13" dur="500"/>
                                        <p:tgtEl>
                                          <p:spTgt spid="891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16" grpId="0" animBg="1"/>
      <p:bldP spid="8919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916" name="Rectangle 3"/>
              <p:cNvSpPr>
                <a:spLocks noChangeArrowheads="1"/>
              </p:cNvSpPr>
              <p:nvPr/>
            </p:nvSpPr>
            <p:spPr bwMode="auto">
              <a:xfrm>
                <a:off x="1235149" y="1430074"/>
                <a:ext cx="8153400" cy="449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lIns="90000" tIns="46800" rIns="90000" bIns="46800"/>
              <a:lstStyle/>
              <a:p>
                <a:pPr marL="339725" indent="-339725" defTabSz="457200">
                  <a:spcBef>
                    <a:spcPts val="7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800" dirty="0">
                  <a:solidFill>
                    <a:srgbClr val="000000"/>
                  </a:solidFill>
                  <a:latin typeface="Helvetica" pitchFamily="34" charset="0"/>
                  <a:ea typeface="Arial Unicode MS" pitchFamily="34" charset="-128"/>
                  <a:cs typeface="Arial Unicode MS" pitchFamily="34" charset="-128"/>
                </a:endParaRPr>
              </a:p>
              <a:p>
                <a:pPr marL="339725" indent="-339725" defTabSz="457200">
                  <a:spcBef>
                    <a:spcPts val="6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3366"/>
                    </a:solidFill>
                    <a:latin typeface="Calibri" pitchFamily="34" charset="0"/>
                    <a:ea typeface="Arial Unicode MS" pitchFamily="34" charset="-128"/>
                    <a:cs typeface="Arial Unicode MS" pitchFamily="34" charset="-128"/>
                  </a:rPr>
                  <a:t>(</a:t>
                </a:r>
                <a:r>
                  <a:rPr lang="en-US" sz="2400" dirty="0" err="1">
                    <a:solidFill>
                      <a:srgbClr val="003366"/>
                    </a:solidFill>
                    <a:latin typeface="Calibri" pitchFamily="34" charset="0"/>
                    <a:ea typeface="Arial Unicode MS" pitchFamily="34" charset="-128"/>
                    <a:cs typeface="Arial Unicode MS" pitchFamily="34" charset="-128"/>
                  </a:rPr>
                  <a:t>w,</a:t>
                </a:r>
                <a:r>
                  <a:rPr lang="en-US" sz="2400" dirty="0" err="1">
                    <a:solidFill>
                      <a:srgbClr val="003366"/>
                    </a:solidFill>
                    <a:latin typeface="cmmi10" pitchFamily="34" charset="0"/>
                    <a:ea typeface="Arial Unicode MS" pitchFamily="34" charset="-128"/>
                    <a:cs typeface="Arial Unicode MS" pitchFamily="34" charset="-128"/>
                  </a:rPr>
                  <a:t>u</a:t>
                </a:r>
                <a:r>
                  <a:rPr lang="en-US" sz="2400" dirty="0">
                    <a:solidFill>
                      <a:srgbClr val="003366"/>
                    </a:solidFill>
                    <a:latin typeface="Calibri" pitchFamily="34" charset="0"/>
                    <a:ea typeface="Arial Unicode MS" pitchFamily="34" charset="-128"/>
                    <a:cs typeface="Arial Unicode MS" pitchFamily="34" charset="-128"/>
                  </a:rPr>
                  <a:t>)=</a:t>
                </a:r>
                <a:r>
                  <a:rPr lang="en-US" sz="2400" dirty="0">
                    <a:solidFill>
                      <a:srgbClr val="3366CC"/>
                    </a:solidFill>
                    <a:ea typeface="Arial Unicode MS" pitchFamily="34" charset="-128"/>
                    <a:cs typeface="Arial Unicode MS" pitchFamily="34" charset="-128"/>
                  </a:rPr>
                  <a:t>learn(L)</a:t>
                </a:r>
                <a:r>
                  <a:rPr lang="x-none" sz="2400" dirty="0">
                    <a:solidFill>
                      <a:srgbClr val="3366CC"/>
                    </a:solidFill>
                  </a:rPr>
                  <a:t>‏</a:t>
                </a:r>
                <a:endParaRPr lang="en-US" sz="2400" dirty="0">
                  <a:solidFill>
                    <a:srgbClr val="3366CC"/>
                  </a:solidFill>
                  <a:ea typeface="Arial Unicode MS" pitchFamily="34" charset="-128"/>
                  <a:cs typeface="Arial Unicode MS" pitchFamily="34" charset="-128"/>
                </a:endParaRPr>
              </a:p>
              <a:p>
                <a:pPr marL="339725" indent="-339725" defTabSz="457200">
                  <a:spcBef>
                    <a:spcPts val="6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3366"/>
                    </a:solidFill>
                    <a:ea typeface="Arial Unicode MS" pitchFamily="34" charset="-128"/>
                    <a:cs typeface="Arial Unicode MS" pitchFamily="34" charset="-128"/>
                  </a:rPr>
                  <a:t>For N iterations do</a:t>
                </a:r>
              </a:p>
              <a:p>
                <a:pPr marL="339725" indent="-339725" defTabSz="457200">
                  <a:spcBef>
                    <a:spcPts val="6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3366"/>
                    </a:solidFill>
                    <a:ea typeface="Arial Unicode MS" pitchFamily="34" charset="-128"/>
                    <a:cs typeface="Arial Unicode MS" pitchFamily="34" charset="-128"/>
                  </a:rPr>
                  <a:t>		T=</a:t>
                </a:r>
                <a:r>
                  <a:rPr lang="en-US" sz="2400" dirty="0">
                    <a:solidFill>
                      <a:srgbClr val="003366"/>
                    </a:solidFill>
                    <a:latin typeface="Symbol" pitchFamily="18" charset="2"/>
                    <a:ea typeface="Arial Unicode MS" pitchFamily="34" charset="-128"/>
                    <a:cs typeface="Arial Unicode MS" pitchFamily="34" charset="-128"/>
                  </a:rPr>
                  <a:t></a:t>
                </a:r>
                <a:r>
                  <a:rPr lang="en-US" sz="2400" dirty="0">
                    <a:solidFill>
                      <a:srgbClr val="003366"/>
                    </a:solidFill>
                    <a:ea typeface="Arial Unicode MS" pitchFamily="34" charset="-128"/>
                    <a:cs typeface="Arial Unicode MS" pitchFamily="34" charset="-128"/>
                  </a:rPr>
                  <a:t> </a:t>
                </a:r>
              </a:p>
              <a:p>
                <a:pPr marL="339725" indent="-339725" defTabSz="457200">
                  <a:spcBef>
                    <a:spcPts val="6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    	</a:t>
                </a:r>
                <a:r>
                  <a:rPr lang="en-US" sz="2400" dirty="0">
                    <a:solidFill>
                      <a:srgbClr val="003366"/>
                    </a:solidFill>
                    <a:ea typeface="Arial Unicode MS" pitchFamily="34" charset="-128"/>
                    <a:cs typeface="Arial Unicode MS" pitchFamily="34" charset="-128"/>
                  </a:rPr>
                  <a:t>For each x in </a:t>
                </a:r>
                <a:r>
                  <a:rPr lang="en-US" sz="2400" dirty="0">
                    <a:solidFill>
                      <a:srgbClr val="3366CC"/>
                    </a:solidFill>
                    <a:ea typeface="Arial Unicode MS" pitchFamily="34" charset="-128"/>
                    <a:cs typeface="Arial Unicode MS" pitchFamily="34" charset="-128"/>
                  </a:rPr>
                  <a:t>unlabeled dataset</a:t>
                </a:r>
              </a:p>
              <a:p>
                <a:pPr marL="339725" indent="-339725" defTabSz="457200">
                  <a:spcBef>
                    <a:spcPts val="6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			</a:t>
                </a:r>
                <a:r>
                  <a:rPr lang="en-US" sz="2400" dirty="0">
                    <a:solidFill>
                      <a:srgbClr val="003366"/>
                    </a:solidFill>
                    <a:ea typeface="Arial Unicode MS" pitchFamily="34" charset="-128"/>
                    <a:cs typeface="Arial Unicode MS" pitchFamily="34" charset="-128"/>
                  </a:rPr>
                  <a:t> </a:t>
                </a:r>
                <a:r>
                  <a:rPr lang="en-US" sz="2400" b="1" kern="0" dirty="0">
                    <a:solidFill>
                      <a:srgbClr val="000000"/>
                    </a:solidFill>
                    <a:latin typeface="Calibri"/>
                    <a:cs typeface="Arial"/>
                  </a:rPr>
                  <a:t>h </a:t>
                </a:r>
                <a:r>
                  <a:rPr lang="en-US" sz="2400" b="1" kern="0" dirty="0">
                    <a:solidFill>
                      <a:srgbClr val="000000"/>
                    </a:solidFill>
                    <a:latin typeface="Calibri"/>
                    <a:cs typeface="Arial"/>
                    <a:sym typeface="Wingdings" panose="05000000000000000000" pitchFamily="2" charset="2"/>
                  </a:rPr>
                  <a:t>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14:m>
                  <m:oMath xmlns:m="http://schemas.openxmlformats.org/officeDocument/2006/math">
                    <m:r>
                      <a:rPr lang="en-US" sz="2400" b="1" i="1" kern="0" baseline="-25000" dirty="0">
                        <a:solidFill>
                          <a:srgbClr val="000000"/>
                        </a:solidFill>
                        <a:latin typeface="Cambria Math" panose="02040503050406030204" pitchFamily="18" charset="0"/>
                        <a:ea typeface="Cambria Math" panose="02040503050406030204" pitchFamily="18" charset="0"/>
                        <a:cs typeface="Arial"/>
                      </a:rPr>
                      <m:t>∈</m:t>
                    </m:r>
                  </m:oMath>
                </a14:m>
                <a:r>
                  <a:rPr lang="en-US" sz="2400" b="1" kern="0" baseline="-25000" dirty="0">
                    <a:solidFill>
                      <a:srgbClr val="000000"/>
                    </a:solidFill>
                    <a:latin typeface="cmsy10"/>
                    <a:cs typeface="Arial"/>
                  </a:rPr>
                  <a:t> </a:t>
                </a:r>
                <a:r>
                  <a:rPr lang="en-US" sz="2400" b="1" kern="0" baseline="-40000" dirty="0">
                    <a:solidFill>
                      <a:srgbClr val="000000"/>
                    </a:solidFill>
                    <a:latin typeface="cmsy10"/>
                    <a:cs typeface="Arial"/>
                  </a:rPr>
                  <a:t>Y</a:t>
                </a:r>
                <a:r>
                  <a:rPr lang="en-US" sz="2400" b="1" kern="0" dirty="0">
                    <a:solidFill>
                      <a:srgbClr val="000000"/>
                    </a:solidFill>
                    <a:latin typeface="Calibri"/>
                    <a:cs typeface="Arial"/>
                  </a:rPr>
                  <a:t>  </a:t>
                </a:r>
                <a:r>
                  <a:rPr lang="en-US" sz="2400" b="1" kern="0" dirty="0" err="1">
                    <a:solidFill>
                      <a:srgbClr val="000000"/>
                    </a:solidFill>
                    <a:latin typeface="Calibri"/>
                    <a:cs typeface="Arial"/>
                  </a:rPr>
                  <a:t>w</a:t>
                </a:r>
                <a:r>
                  <a:rPr lang="en-US" sz="2400" b="1" kern="0" baseline="30000" dirty="0" err="1">
                    <a:solidFill>
                      <a:srgbClr val="000000"/>
                    </a:solidFill>
                    <a:latin typeface="Calibri"/>
                    <a:cs typeface="Arial"/>
                  </a:rPr>
                  <a:t>T</a:t>
                </a:r>
                <a14:m>
                  <m:oMath xmlns:m="http://schemas.openxmlformats.org/officeDocument/2006/math">
                    <m:r>
                      <a:rPr lang="en-US" sz="2400" b="1" i="1" kern="0" dirty="0">
                        <a:solidFill>
                          <a:srgbClr val="000000"/>
                        </a:solidFill>
                        <a:latin typeface="Cambria Math" panose="02040503050406030204" pitchFamily="18" charset="0"/>
                        <a:ea typeface="Cambria Math" panose="02040503050406030204" pitchFamily="18" charset="0"/>
                        <a:cs typeface="Arial"/>
                      </a:rPr>
                      <m:t>∅</m:t>
                    </m:r>
                  </m:oMath>
                </a14:m>
                <a:r>
                  <a:rPr lang="en-US" sz="2400" b="1" kern="0" dirty="0">
                    <a:solidFill>
                      <a:srgbClr val="000000"/>
                    </a:solidFill>
                    <a:latin typeface="Calibri"/>
                    <a:cs typeface="Arial"/>
                  </a:rPr>
                  <a:t>(x, y) + </a:t>
                </a:r>
                <a:r>
                  <a:rPr lang="en-US" sz="2400" b="1" kern="0" dirty="0" err="1">
                    <a:solidFill>
                      <a:srgbClr val="000000"/>
                    </a:solidFill>
                    <a:latin typeface="Calibri"/>
                    <a:cs typeface="Arial"/>
                  </a:rPr>
                  <a:t>u</a:t>
                </a:r>
                <a:r>
                  <a:rPr lang="en-US" sz="2400" b="1" kern="0" baseline="30000" dirty="0" err="1">
                    <a:solidFill>
                      <a:srgbClr val="000000"/>
                    </a:solidFill>
                    <a:latin typeface="Calibri"/>
                    <a:cs typeface="Arial"/>
                  </a:rPr>
                  <a:t>T</a:t>
                </a:r>
                <a:r>
                  <a:rPr lang="en-US" sz="2400" b="1" kern="0" dirty="0" err="1">
                    <a:solidFill>
                      <a:srgbClr val="000000"/>
                    </a:solidFill>
                    <a:latin typeface="cmmi10"/>
                    <a:cs typeface="Arial"/>
                  </a:rPr>
                  <a:t>C</a:t>
                </a:r>
                <a:r>
                  <a:rPr lang="en-US" sz="2400" b="1" kern="0" dirty="0">
                    <a:solidFill>
                      <a:srgbClr val="000000"/>
                    </a:solidFill>
                    <a:latin typeface="Calibri"/>
                    <a:cs typeface="Arial"/>
                  </a:rPr>
                  <a:t>(x, y) </a:t>
                </a:r>
              </a:p>
              <a:p>
                <a:pPr marL="339725" indent="-339725" defTabSz="457200">
                  <a:spcBef>
                    <a:spcPts val="6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b="1" kern="0" dirty="0">
                    <a:solidFill>
                      <a:srgbClr val="000000"/>
                    </a:solidFill>
                    <a:latin typeface="Calibri"/>
                    <a:ea typeface="Arial Unicode MS" pitchFamily="34" charset="-128"/>
                    <a:cs typeface="Arial"/>
                  </a:rPr>
                  <a:t>			</a:t>
                </a:r>
                <a:r>
                  <a:rPr lang="en-US" sz="2400" dirty="0">
                    <a:solidFill>
                      <a:srgbClr val="003366"/>
                    </a:solidFill>
                    <a:ea typeface="Arial Unicode MS" pitchFamily="34" charset="-128"/>
                    <a:cs typeface="Arial Unicode MS" pitchFamily="34" charset="-128"/>
                  </a:rPr>
                  <a:t> T=T </a:t>
                </a:r>
                <a:r>
                  <a:rPr lang="en-US" sz="2400" dirty="0">
                    <a:solidFill>
                      <a:srgbClr val="003366"/>
                    </a:solidFill>
                    <a:latin typeface="Symbol" pitchFamily="18" charset="2"/>
                    <a:ea typeface="Arial Unicode MS" pitchFamily="34" charset="-128"/>
                    <a:cs typeface="Arial Unicode MS" pitchFamily="34" charset="-128"/>
                  </a:rPr>
                  <a:t></a:t>
                </a:r>
                <a:r>
                  <a:rPr lang="en-US" sz="2400" dirty="0">
                    <a:solidFill>
                      <a:srgbClr val="003366"/>
                    </a:solidFill>
                    <a:ea typeface="Arial Unicode MS" pitchFamily="34" charset="-128"/>
                    <a:cs typeface="Arial Unicode MS" pitchFamily="34" charset="-128"/>
                  </a:rPr>
                  <a:t> {(x, h)}	</a:t>
                </a:r>
                <a:r>
                  <a:rPr lang="en-US" sz="2400" dirty="0">
                    <a:solidFill>
                      <a:srgbClr val="000000"/>
                    </a:solidFill>
                    <a:ea typeface="Arial Unicode MS" pitchFamily="34" charset="-128"/>
                    <a:cs typeface="Arial Unicode MS" pitchFamily="34" charset="-128"/>
                  </a:rPr>
                  <a:t>	</a:t>
                </a:r>
              </a:p>
              <a:p>
                <a:pPr marL="339725" indent="-339725" defTabSz="457200">
                  <a:spcBef>
                    <a:spcPts val="6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		</a:t>
                </a:r>
              </a:p>
              <a:p>
                <a:pPr marL="339725" indent="-339725" defTabSz="457200">
                  <a:spcBef>
                    <a:spcPts val="6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   </a:t>
                </a:r>
                <a:r>
                  <a:rPr lang="en-US" sz="2400" dirty="0">
                    <a:solidFill>
                      <a:srgbClr val="3366CC"/>
                    </a:solidFill>
                    <a:ea typeface="Arial Unicode MS" pitchFamily="34" charset="-128"/>
                    <a:cs typeface="Arial Unicode MS" pitchFamily="34" charset="-128"/>
                  </a:rPr>
                  <a:t> (</a:t>
                </a:r>
                <a:r>
                  <a:rPr lang="en-US" sz="2400" dirty="0" err="1">
                    <a:solidFill>
                      <a:srgbClr val="3366CC"/>
                    </a:solidFill>
                    <a:ea typeface="Arial Unicode MS" pitchFamily="34" charset="-128"/>
                    <a:cs typeface="Arial Unicode MS" pitchFamily="34" charset="-128"/>
                  </a:rPr>
                  <a:t>w,</a:t>
                </a:r>
                <a:r>
                  <a:rPr lang="en-US" sz="2400" dirty="0" err="1">
                    <a:solidFill>
                      <a:srgbClr val="3366CC"/>
                    </a:solidFill>
                    <a:latin typeface="cmmi10" pitchFamily="34" charset="0"/>
                    <a:ea typeface="Arial Unicode MS" pitchFamily="34" charset="-128"/>
                    <a:cs typeface="Arial Unicode MS" pitchFamily="34" charset="-128"/>
                  </a:rPr>
                  <a:t>u</a:t>
                </a:r>
                <a:r>
                  <a:rPr lang="en-US" sz="2400" dirty="0">
                    <a:solidFill>
                      <a:srgbClr val="3366CC"/>
                    </a:solidFill>
                    <a:ea typeface="Arial Unicode MS" pitchFamily="34" charset="-128"/>
                    <a:cs typeface="Arial Unicode MS" pitchFamily="34" charset="-128"/>
                  </a:rPr>
                  <a:t>) </a:t>
                </a:r>
                <a:r>
                  <a:rPr lang="en-US" sz="2400" dirty="0">
                    <a:solidFill>
                      <a:srgbClr val="003366"/>
                    </a:solidFill>
                    <a:ea typeface="Arial Unicode MS" pitchFamily="34" charset="-128"/>
                    <a:cs typeface="Arial Unicode MS" pitchFamily="34" charset="-128"/>
                  </a:rPr>
                  <a:t>= </a:t>
                </a:r>
                <a:r>
                  <a:rPr lang="en-US" sz="2400" dirty="0">
                    <a:solidFill>
                      <a:srgbClr val="003366"/>
                    </a:solidFill>
                    <a:latin typeface="Symbol" pitchFamily="18" charset="2"/>
                    <a:ea typeface="Arial Unicode MS" pitchFamily="34" charset="-128"/>
                    <a:cs typeface="Arial Unicode MS" pitchFamily="34" charset="-128"/>
                  </a:rPr>
                  <a:t></a:t>
                </a:r>
                <a:r>
                  <a:rPr lang="en-US" sz="2400" dirty="0">
                    <a:solidFill>
                      <a:srgbClr val="003366"/>
                    </a:solidFill>
                    <a:ea typeface="Arial Unicode MS" pitchFamily="34" charset="-128"/>
                    <a:cs typeface="Arial Unicode MS" pitchFamily="34" charset="-128"/>
                  </a:rPr>
                  <a:t> (</a:t>
                </a:r>
                <a:r>
                  <a:rPr lang="en-US" sz="2400" dirty="0" err="1">
                    <a:solidFill>
                      <a:srgbClr val="003366"/>
                    </a:solidFill>
                    <a:ea typeface="Arial Unicode MS" pitchFamily="34" charset="-128"/>
                    <a:cs typeface="Arial Unicode MS" pitchFamily="34" charset="-128"/>
                  </a:rPr>
                  <a:t>w,</a:t>
                </a:r>
                <a:r>
                  <a:rPr lang="en-US" sz="2400" dirty="0" err="1">
                    <a:solidFill>
                      <a:srgbClr val="003366"/>
                    </a:solidFill>
                    <a:latin typeface="cmmi10" pitchFamily="34" charset="0"/>
                    <a:ea typeface="Arial Unicode MS" pitchFamily="34" charset="-128"/>
                    <a:cs typeface="Arial Unicode MS" pitchFamily="34" charset="-128"/>
                  </a:rPr>
                  <a:t>u</a:t>
                </a:r>
                <a:r>
                  <a:rPr lang="en-US" sz="2400" dirty="0">
                    <a:solidFill>
                      <a:srgbClr val="003366"/>
                    </a:solidFill>
                    <a:ea typeface="Arial Unicode MS" pitchFamily="34" charset="-128"/>
                    <a:cs typeface="Arial Unicode MS" pitchFamily="34" charset="-128"/>
                  </a:rPr>
                  <a:t>) + (1- </a:t>
                </a:r>
                <a:r>
                  <a:rPr lang="en-US" sz="2400" dirty="0">
                    <a:solidFill>
                      <a:srgbClr val="003366"/>
                    </a:solidFill>
                    <a:latin typeface="Symbol" pitchFamily="18" charset="2"/>
                    <a:ea typeface="Arial Unicode MS" pitchFamily="34" charset="-128"/>
                    <a:cs typeface="Arial Unicode MS" pitchFamily="34" charset="-128"/>
                  </a:rPr>
                  <a:t></a:t>
                </a:r>
                <a:r>
                  <a:rPr lang="en-US" sz="2400" dirty="0">
                    <a:solidFill>
                      <a:srgbClr val="003366"/>
                    </a:solidFill>
                    <a:ea typeface="Arial Unicode MS" pitchFamily="34" charset="-128"/>
                    <a:cs typeface="Arial Unicode MS" pitchFamily="34" charset="-128"/>
                  </a:rPr>
                  <a:t>) learn(T)</a:t>
                </a:r>
              </a:p>
            </p:txBody>
          </p:sp>
        </mc:Choice>
        <mc:Fallback xmlns="">
          <p:sp>
            <p:nvSpPr>
              <p:cNvPr id="38916" name="Rectangle 3"/>
              <p:cNvSpPr>
                <a:spLocks noRot="1" noChangeAspect="1" noMove="1" noResize="1" noEditPoints="1" noAdjustHandles="1" noChangeArrowheads="1" noChangeShapeType="1" noTextEdit="1"/>
              </p:cNvSpPr>
              <p:nvPr/>
            </p:nvSpPr>
            <p:spPr bwMode="auto">
              <a:xfrm>
                <a:off x="1235149" y="1430074"/>
                <a:ext cx="8153400" cy="4495800"/>
              </a:xfrm>
              <a:prstGeom prst="rect">
                <a:avLst/>
              </a:prstGeom>
              <a:blipFill>
                <a:blip r:embed="rId3"/>
                <a:stretch>
                  <a:fillRect l="-11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noFill/>
                  </a:rPr>
                  <a:t> </a:t>
                </a:r>
              </a:p>
            </p:txBody>
          </p:sp>
        </mc:Fallback>
      </mc:AlternateContent>
      <p:sp>
        <p:nvSpPr>
          <p:cNvPr id="19462" name="Freeform 6"/>
          <p:cNvSpPr>
            <a:spLocks/>
          </p:cNvSpPr>
          <p:nvPr/>
        </p:nvSpPr>
        <p:spPr bwMode="auto">
          <a:xfrm>
            <a:off x="5816087" y="5240074"/>
            <a:ext cx="612775" cy="1588"/>
          </a:xfrm>
          <a:custGeom>
            <a:avLst/>
            <a:gdLst>
              <a:gd name="T0" fmla="*/ 2147483647 w 1703"/>
              <a:gd name="T1" fmla="*/ 0 h 5"/>
              <a:gd name="T2" fmla="*/ 0 w 1703"/>
              <a:gd name="T3" fmla="*/ 2147483647 h 5"/>
              <a:gd name="T4" fmla="*/ 0 60000 65536"/>
              <a:gd name="T5" fmla="*/ 0 60000 65536"/>
              <a:gd name="T6" fmla="*/ 0 w 1703"/>
              <a:gd name="T7" fmla="*/ 0 h 5"/>
              <a:gd name="T8" fmla="*/ 1703 w 1703"/>
              <a:gd name="T9" fmla="*/ 5 h 5"/>
            </a:gdLst>
            <a:ahLst/>
            <a:cxnLst>
              <a:cxn ang="T4">
                <a:pos x="T0" y="T1"/>
              </a:cxn>
              <a:cxn ang="T5">
                <a:pos x="T2" y="T3"/>
              </a:cxn>
            </a:cxnLst>
            <a:rect l="T6" t="T7" r="T8" b="T9"/>
            <a:pathLst>
              <a:path w="1703" h="5">
                <a:moveTo>
                  <a:pt x="1702" y="0"/>
                </a:moveTo>
                <a:lnTo>
                  <a:pt x="0" y="4"/>
                </a:lnTo>
              </a:path>
            </a:pathLst>
          </a:custGeom>
          <a:noFill/>
          <a:ln w="76320">
            <a:solidFill>
              <a:schemeClr val="accent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pPr>
            <a:endParaRPr lang="en-US" sz="2400">
              <a:solidFill>
                <a:srgbClr val="FFFFFF"/>
              </a:solidFill>
              <a:latin typeface="Times New Roman" pitchFamily="18" charset="0"/>
            </a:endParaRPr>
          </a:p>
        </p:txBody>
      </p:sp>
      <p:sp>
        <p:nvSpPr>
          <p:cNvPr id="1173517" name="Line 10"/>
          <p:cNvSpPr>
            <a:spLocks noChangeShapeType="1"/>
          </p:cNvSpPr>
          <p:nvPr/>
        </p:nvSpPr>
        <p:spPr bwMode="auto">
          <a:xfrm flipH="1">
            <a:off x="3393561" y="2192074"/>
            <a:ext cx="762000" cy="0"/>
          </a:xfrm>
          <a:prstGeom prst="line">
            <a:avLst/>
          </a:prstGeom>
          <a:noFill/>
          <a:ln w="76320">
            <a:solidFill>
              <a:schemeClr val="accent1"/>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73518" name="Rectangle 11"/>
          <p:cNvSpPr>
            <a:spLocks noChangeArrowheads="1"/>
          </p:cNvSpPr>
          <p:nvPr/>
        </p:nvSpPr>
        <p:spPr bwMode="auto">
          <a:xfrm>
            <a:off x="1056761" y="1887274"/>
            <a:ext cx="2362200" cy="558800"/>
          </a:xfrm>
          <a:prstGeom prst="rect">
            <a:avLst/>
          </a:prstGeom>
          <a:noFill/>
          <a:ln w="2556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38920" name="Rectangle 15"/>
          <p:cNvSpPr>
            <a:spLocks noChangeArrowheads="1"/>
          </p:cNvSpPr>
          <p:nvPr/>
        </p:nvSpPr>
        <p:spPr bwMode="auto">
          <a:xfrm>
            <a:off x="413536" y="852500"/>
            <a:ext cx="4191000" cy="54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4000"/>
              </a:lnSpc>
              <a:buClr>
                <a:srgbClr val="000000"/>
              </a:buClr>
              <a:buSzPct val="100000"/>
              <a:buFont typeface="Arial" charset="0"/>
              <a:buNone/>
            </a:pPr>
            <a:r>
              <a:rPr lang="en-US" sz="1400" dirty="0">
                <a:solidFill>
                  <a:srgbClr val="3366CC"/>
                </a:solidFill>
              </a:rPr>
              <a:t>[Chang, Ratinov, Roth, ACL’07;ICML’08,MLJ’12]</a:t>
            </a:r>
          </a:p>
          <a:p>
            <a:pPr>
              <a:lnSpc>
                <a:spcPct val="104000"/>
              </a:lnSpc>
              <a:buClr>
                <a:srgbClr val="000000"/>
              </a:buClr>
              <a:buSzPct val="100000"/>
              <a:buFont typeface="Arial" charset="0"/>
              <a:buNone/>
            </a:pPr>
            <a:r>
              <a:rPr lang="en-US" sz="1400" dirty="0">
                <a:solidFill>
                  <a:srgbClr val="3366CC"/>
                </a:solidFill>
              </a:rPr>
              <a:t>See also: </a:t>
            </a:r>
            <a:r>
              <a:rPr lang="en-US" sz="1400" dirty="0" err="1">
                <a:solidFill>
                  <a:srgbClr val="3366CC"/>
                </a:solidFill>
              </a:rPr>
              <a:t>Ganchev</a:t>
            </a:r>
            <a:r>
              <a:rPr lang="en-US" sz="1400" dirty="0">
                <a:solidFill>
                  <a:srgbClr val="3366CC"/>
                </a:solidFill>
              </a:rPr>
              <a:t> et. al. 10 (PR)</a:t>
            </a:r>
          </a:p>
        </p:txBody>
      </p:sp>
      <p:sp>
        <p:nvSpPr>
          <p:cNvPr id="1173522" name="Rectangle 18"/>
          <p:cNvSpPr>
            <a:spLocks noChangeArrowheads="1"/>
          </p:cNvSpPr>
          <p:nvPr/>
        </p:nvSpPr>
        <p:spPr bwMode="auto">
          <a:xfrm>
            <a:off x="8444698" y="1496071"/>
            <a:ext cx="3468688" cy="874596"/>
          </a:xfrm>
          <a:prstGeom prst="rect">
            <a:avLst/>
          </a:prstGeom>
          <a:solidFill>
            <a:schemeClr val="bg1">
              <a:lumMod val="95000"/>
            </a:schemeClr>
          </a:solidFill>
          <a:ln w="9525">
            <a:solidFill>
              <a:schemeClr val="accent1"/>
            </a:solidFill>
            <a:miter lim="800000"/>
            <a:headEnd/>
            <a:tailEnd/>
          </a:ln>
        </p:spPr>
        <p:txBody>
          <a:bodyPr wrap="none" anchor="ctr"/>
          <a:lstStyle/>
          <a:p>
            <a:r>
              <a:rPr lang="en-US" sz="2000" dirty="0">
                <a:solidFill>
                  <a:srgbClr val="003366"/>
                </a:solidFill>
                <a:latin typeface="Calibri" pitchFamily="34" charset="0"/>
              </a:rPr>
              <a:t>Supervised learning algorithm </a:t>
            </a:r>
          </a:p>
          <a:p>
            <a:r>
              <a:rPr lang="en-US" sz="2000" dirty="0">
                <a:solidFill>
                  <a:srgbClr val="003366"/>
                </a:solidFill>
                <a:latin typeface="Calibri" pitchFamily="34" charset="0"/>
              </a:rPr>
              <a:t>parameterized by  (</a:t>
            </a:r>
            <a:r>
              <a:rPr lang="en-US" sz="2000" dirty="0" err="1">
                <a:solidFill>
                  <a:srgbClr val="003366"/>
                </a:solidFill>
                <a:latin typeface="Calibri" pitchFamily="34" charset="0"/>
              </a:rPr>
              <a:t>w,</a:t>
            </a:r>
            <a:r>
              <a:rPr lang="en-US" sz="2000" dirty="0" err="1">
                <a:solidFill>
                  <a:srgbClr val="003366"/>
                </a:solidFill>
                <a:latin typeface="cmmi10" pitchFamily="34" charset="0"/>
              </a:rPr>
              <a:t>u</a:t>
            </a:r>
            <a:r>
              <a:rPr lang="en-US" sz="2000" dirty="0">
                <a:solidFill>
                  <a:srgbClr val="003366"/>
                </a:solidFill>
                <a:latin typeface="Calibri" pitchFamily="34" charset="0"/>
              </a:rPr>
              <a:t>). </a:t>
            </a:r>
          </a:p>
          <a:p>
            <a:r>
              <a:rPr lang="en-US" sz="2000" dirty="0">
                <a:solidFill>
                  <a:srgbClr val="003366"/>
                </a:solidFill>
                <a:latin typeface="Calibri" pitchFamily="34" charset="0"/>
              </a:rPr>
              <a:t>(</a:t>
            </a:r>
            <a:r>
              <a:rPr lang="en-US" sz="2000" dirty="0" err="1">
                <a:solidFill>
                  <a:srgbClr val="003366"/>
                </a:solidFill>
                <a:latin typeface="Calibri" pitchFamily="34" charset="0"/>
              </a:rPr>
              <a:t>w,u</a:t>
            </a:r>
            <a:r>
              <a:rPr lang="en-US" sz="2000" dirty="0">
                <a:solidFill>
                  <a:srgbClr val="003366"/>
                </a:solidFill>
                <a:latin typeface="Calibri" pitchFamily="34" charset="0"/>
              </a:rPr>
              <a:t>) are latent variables</a:t>
            </a:r>
          </a:p>
        </p:txBody>
      </p:sp>
      <p:sp>
        <p:nvSpPr>
          <p:cNvPr id="1173524" name="Line 10"/>
          <p:cNvSpPr>
            <a:spLocks noChangeShapeType="1"/>
          </p:cNvSpPr>
          <p:nvPr/>
        </p:nvSpPr>
        <p:spPr bwMode="auto">
          <a:xfrm flipH="1">
            <a:off x="7584561" y="3563674"/>
            <a:ext cx="762000" cy="228600"/>
          </a:xfrm>
          <a:prstGeom prst="line">
            <a:avLst/>
          </a:prstGeom>
          <a:noFill/>
          <a:ln w="76320">
            <a:solidFill>
              <a:schemeClr val="accent1"/>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73525" name="Rectangle 21"/>
          <p:cNvSpPr>
            <a:spLocks noChangeArrowheads="1"/>
          </p:cNvSpPr>
          <p:nvPr/>
        </p:nvSpPr>
        <p:spPr bwMode="auto">
          <a:xfrm>
            <a:off x="8687586" y="4201179"/>
            <a:ext cx="3225800" cy="1066800"/>
          </a:xfrm>
          <a:prstGeom prst="rect">
            <a:avLst/>
          </a:prstGeom>
          <a:solidFill>
            <a:schemeClr val="bg1">
              <a:lumMod val="95000"/>
            </a:schemeClr>
          </a:solidFill>
          <a:ln w="9525">
            <a:solidFill>
              <a:schemeClr val="accent1"/>
            </a:solidFill>
            <a:miter lim="800000"/>
            <a:headEnd/>
            <a:tailEnd/>
          </a:ln>
        </p:spPr>
        <p:txBody>
          <a:bodyPr wrap="none" anchor="ctr"/>
          <a:lstStyle/>
          <a:p>
            <a:r>
              <a:rPr lang="en-US" sz="2000" b="1" dirty="0">
                <a:solidFill>
                  <a:srgbClr val="003366"/>
                </a:solidFill>
                <a:latin typeface="Calibri" pitchFamily="34" charset="0"/>
              </a:rPr>
              <a:t>Learn from new training data</a:t>
            </a:r>
            <a:endParaRPr lang="en-US" sz="2000" dirty="0">
              <a:solidFill>
                <a:srgbClr val="003366"/>
              </a:solidFill>
              <a:latin typeface="Calibri" pitchFamily="34" charset="0"/>
            </a:endParaRPr>
          </a:p>
          <a:p>
            <a:r>
              <a:rPr lang="en-US" sz="2000" dirty="0">
                <a:solidFill>
                  <a:srgbClr val="003366"/>
                </a:solidFill>
                <a:latin typeface="Calibri" pitchFamily="34" charset="0"/>
              </a:rPr>
              <a:t>Weigh supervised &amp; </a:t>
            </a:r>
          </a:p>
          <a:p>
            <a:r>
              <a:rPr lang="en-US" sz="2000" dirty="0">
                <a:solidFill>
                  <a:srgbClr val="003366"/>
                </a:solidFill>
                <a:latin typeface="Calibri" pitchFamily="34" charset="0"/>
              </a:rPr>
              <a:t>unsupervised models</a:t>
            </a:r>
            <a:r>
              <a:rPr lang="en-US" sz="2000" dirty="0">
                <a:solidFill>
                  <a:srgbClr val="000000"/>
                </a:solidFill>
                <a:latin typeface="Calibri" pitchFamily="34" charset="0"/>
              </a:rPr>
              <a:t>.</a:t>
            </a:r>
            <a:endParaRPr lang="en-US" sz="2400" dirty="0">
              <a:solidFill>
                <a:srgbClr val="000000"/>
              </a:solidFill>
              <a:latin typeface="Calibri" pitchFamily="34" charset="0"/>
            </a:endParaRPr>
          </a:p>
        </p:txBody>
      </p:sp>
      <p:sp>
        <p:nvSpPr>
          <p:cNvPr id="38925" name="Line 22"/>
          <p:cNvSpPr>
            <a:spLocks noChangeShapeType="1"/>
          </p:cNvSpPr>
          <p:nvPr/>
        </p:nvSpPr>
        <p:spPr bwMode="auto">
          <a:xfrm>
            <a:off x="1412361" y="3411274"/>
            <a:ext cx="0" cy="1905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73527" name="Rectangle 11"/>
          <p:cNvSpPr>
            <a:spLocks noChangeArrowheads="1"/>
          </p:cNvSpPr>
          <p:nvPr/>
        </p:nvSpPr>
        <p:spPr bwMode="auto">
          <a:xfrm>
            <a:off x="2326761" y="3735342"/>
            <a:ext cx="5257800" cy="863600"/>
          </a:xfrm>
          <a:prstGeom prst="rect">
            <a:avLst/>
          </a:prstGeom>
          <a:noFill/>
          <a:ln w="2556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1173528" name="Rectangle 11"/>
          <p:cNvSpPr>
            <a:spLocks noChangeArrowheads="1"/>
          </p:cNvSpPr>
          <p:nvPr/>
        </p:nvSpPr>
        <p:spPr bwMode="auto">
          <a:xfrm>
            <a:off x="1488561" y="4935274"/>
            <a:ext cx="4343400" cy="609600"/>
          </a:xfrm>
          <a:prstGeom prst="rect">
            <a:avLst/>
          </a:prstGeom>
          <a:noFill/>
          <a:ln w="2556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2" name="Title 1"/>
          <p:cNvSpPr>
            <a:spLocks noGrp="1"/>
          </p:cNvSpPr>
          <p:nvPr>
            <p:ph type="title"/>
          </p:nvPr>
        </p:nvSpPr>
        <p:spPr/>
        <p:txBody>
          <a:bodyPr/>
          <a:lstStyle/>
          <a:p>
            <a:r>
              <a:rPr lang="en-US"/>
              <a:t>Constraints Driven Learning (CoDL)			</a:t>
            </a:r>
            <a:endParaRPr lang="en-US" dirty="0"/>
          </a:p>
        </p:txBody>
      </p:sp>
      <p:sp>
        <p:nvSpPr>
          <p:cNvPr id="17" name="TextBox 3"/>
          <p:cNvSpPr txBox="1">
            <a:spLocks noChangeArrowheads="1"/>
          </p:cNvSpPr>
          <p:nvPr/>
        </p:nvSpPr>
        <p:spPr bwMode="auto">
          <a:xfrm>
            <a:off x="8498674" y="82395"/>
            <a:ext cx="3414712" cy="646331"/>
          </a:xfrm>
          <a:prstGeom prst="rect">
            <a:avLst/>
          </a:prstGeom>
          <a:solidFill>
            <a:schemeClr val="bg1">
              <a:lumMod val="95000"/>
            </a:schemeClr>
          </a:solidFill>
          <a:ln w="9525">
            <a:solidFill>
              <a:schemeClr val="accent1"/>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dirty="0">
                <a:solidFill>
                  <a:srgbClr val="003366"/>
                </a:solidFill>
                <a:latin typeface="Calibri" pitchFamily="34" charset="0"/>
              </a:rPr>
              <a:t>Archetypical Semi/un-supervised learning: </a:t>
            </a:r>
            <a:r>
              <a:rPr lang="en-US" b="1" dirty="0">
                <a:solidFill>
                  <a:srgbClr val="003366"/>
                </a:solidFill>
                <a:latin typeface="Calibri" pitchFamily="34" charset="0"/>
              </a:rPr>
              <a:t>A constrained EM </a:t>
            </a:r>
          </a:p>
        </p:txBody>
      </p:sp>
      <p:sp>
        <p:nvSpPr>
          <p:cNvPr id="18" name="TextBox 17">
            <a:extLst>
              <a:ext uri="{FF2B5EF4-FFF2-40B4-BE49-F238E27FC236}">
                <a16:creationId xmlns:a16="http://schemas.microsoft.com/office/drawing/2014/main" id="{9C925E7B-40B2-42E7-9838-0F6F44FB7E06}"/>
              </a:ext>
            </a:extLst>
          </p:cNvPr>
          <p:cNvSpPr txBox="1"/>
          <p:nvPr/>
        </p:nvSpPr>
        <p:spPr>
          <a:xfrm>
            <a:off x="8444698" y="2490062"/>
            <a:ext cx="3468688" cy="1200329"/>
          </a:xfrm>
          <a:prstGeom prst="rect">
            <a:avLst/>
          </a:prstGeom>
          <a:solidFill>
            <a:schemeClr val="bg1">
              <a:lumMod val="95000"/>
            </a:schemeClr>
          </a:solidFill>
          <a:ln>
            <a:solidFill>
              <a:schemeClr val="accent1"/>
            </a:solidFill>
          </a:ln>
        </p:spPr>
        <p:txBody>
          <a:bodyPr wrap="square">
            <a:spAutoFit/>
          </a:bodyPr>
          <a:lstStyle/>
          <a:p>
            <a:r>
              <a:rPr lang="en-US" sz="1800" b="1" dirty="0">
                <a:solidFill>
                  <a:srgbClr val="003366"/>
                </a:solidFill>
                <a:latin typeface="Calibri" pitchFamily="34" charset="0"/>
              </a:rPr>
              <a:t>Inference with constraints:</a:t>
            </a:r>
          </a:p>
          <a:p>
            <a:r>
              <a:rPr lang="en-US" sz="1800" b="1" dirty="0">
                <a:solidFill>
                  <a:srgbClr val="003366"/>
                </a:solidFill>
                <a:latin typeface="Calibri" pitchFamily="34" charset="0"/>
              </a:rPr>
              <a:t>(use the constraints to “correct” </a:t>
            </a:r>
            <a:r>
              <a:rPr lang="en-US" b="1" dirty="0">
                <a:solidFill>
                  <a:srgbClr val="003366"/>
                </a:solidFill>
                <a:latin typeface="Calibri" pitchFamily="34" charset="0"/>
              </a:rPr>
              <a:t>predictions)</a:t>
            </a:r>
            <a:r>
              <a:rPr lang="en-US" sz="1800" dirty="0">
                <a:solidFill>
                  <a:srgbClr val="003366"/>
                </a:solidFill>
                <a:latin typeface="Calibri" pitchFamily="34" charset="0"/>
              </a:rPr>
              <a:t> </a:t>
            </a:r>
          </a:p>
          <a:p>
            <a:r>
              <a:rPr lang="en-US" sz="1800" dirty="0">
                <a:solidFill>
                  <a:srgbClr val="003366"/>
                </a:solidFill>
                <a:latin typeface="Calibri" pitchFamily="34" charset="0"/>
              </a:rPr>
              <a:t>Then augment the training set </a:t>
            </a:r>
          </a:p>
        </p:txBody>
      </p:sp>
    </p:spTree>
    <p:extLst>
      <p:ext uri="{BB962C8B-B14F-4D97-AF65-F5344CB8AC3E}">
        <p14:creationId xmlns:p14="http://schemas.microsoft.com/office/powerpoint/2010/main" val="1774781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35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35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35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35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35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35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735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173517" grpId="0" animBg="1"/>
      <p:bldP spid="1173518" grpId="0" animBg="1"/>
      <p:bldP spid="1173522" grpId="0" animBg="1"/>
      <p:bldP spid="1173524" grpId="0" animBg="1"/>
      <p:bldP spid="1173525" grpId="0" animBg="1"/>
      <p:bldP spid="1173527" grpId="0" animBg="1"/>
      <p:bldP spid="1173528"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CoDL</a:t>
            </a:r>
            <a:r>
              <a:rPr lang="en-US" dirty="0"/>
              <a:t> as Constrained Hard EM</a:t>
            </a:r>
          </a:p>
        </p:txBody>
      </p:sp>
      <p:sp>
        <p:nvSpPr>
          <p:cNvPr id="3" name="Content Placeholder 2"/>
          <p:cNvSpPr>
            <a:spLocks noGrp="1"/>
          </p:cNvSpPr>
          <p:nvPr>
            <p:ph idx="1"/>
          </p:nvPr>
        </p:nvSpPr>
        <p:spPr>
          <a:xfrm>
            <a:off x="1981200" y="838200"/>
            <a:ext cx="8229600" cy="4953000"/>
          </a:xfrm>
        </p:spPr>
        <p:txBody>
          <a:bodyPr/>
          <a:lstStyle/>
          <a:p>
            <a:r>
              <a:rPr lang="en-US" dirty="0"/>
              <a:t>Hard EM is a popular variant of EM</a:t>
            </a:r>
          </a:p>
          <a:p>
            <a:r>
              <a:rPr lang="en-US" dirty="0"/>
              <a:t>While EM estimates a distribution over hidden variables in the E-step,</a:t>
            </a:r>
          </a:p>
          <a:p>
            <a:r>
              <a:rPr lang="en-US" dirty="0"/>
              <a:t>… Hard EM predicts the best output in the E-step</a:t>
            </a:r>
          </a:p>
          <a:p>
            <a:pPr marL="0" indent="0" algn="ctr">
              <a:buNone/>
            </a:pPr>
            <a:r>
              <a:rPr lang="en-US" b="1" dirty="0">
                <a:latin typeface="cmmi10"/>
              </a:rPr>
              <a:t>h</a:t>
            </a:r>
            <a:r>
              <a:rPr lang="en-US" b="1" dirty="0">
                <a:latin typeface="+mj-lt"/>
              </a:rPr>
              <a:t>=</a:t>
            </a:r>
            <a:r>
              <a:rPr lang="en-US" b="1" dirty="0">
                <a:latin typeface="cmmi10"/>
              </a:rPr>
              <a:t> y</a:t>
            </a:r>
            <a:r>
              <a:rPr lang="en-US" b="1" baseline="30000" dirty="0">
                <a:latin typeface="Century Gothic"/>
              </a:rPr>
              <a:t>*</a:t>
            </a:r>
            <a:r>
              <a:rPr lang="en-US" b="1" dirty="0">
                <a:latin typeface="cmr10"/>
              </a:rPr>
              <a:t>=</a:t>
            </a:r>
            <a:r>
              <a:rPr lang="en-US" b="1" dirty="0"/>
              <a:t> </a:t>
            </a:r>
            <a:r>
              <a:rPr lang="en-US" b="1" dirty="0" err="1">
                <a:latin typeface="Palatino Linotype"/>
              </a:rPr>
              <a:t>argmax</a:t>
            </a:r>
            <a:r>
              <a:rPr lang="en-US" b="1" baseline="-25000" dirty="0" err="1">
                <a:latin typeface="cmr10"/>
              </a:rPr>
              <a:t>y</a:t>
            </a:r>
            <a:r>
              <a:rPr lang="en-US" b="1" dirty="0">
                <a:latin typeface="cmr10"/>
              </a:rPr>
              <a:t> </a:t>
            </a:r>
            <a:r>
              <a:rPr lang="en-US" b="1" dirty="0">
                <a:latin typeface="cmmi10"/>
              </a:rPr>
              <a:t>P</a:t>
            </a:r>
            <a:r>
              <a:rPr lang="en-US" b="1" baseline="-25000" dirty="0">
                <a:latin typeface="cmmi10"/>
              </a:rPr>
              <a:t>w</a:t>
            </a:r>
            <a:r>
              <a:rPr lang="en-US" b="1" dirty="0">
                <a:latin typeface="cmr10"/>
              </a:rPr>
              <a:t>(</a:t>
            </a:r>
            <a:r>
              <a:rPr lang="en-US" b="1" dirty="0" err="1">
                <a:latin typeface="cmr10"/>
              </a:rPr>
              <a:t>y</a:t>
            </a:r>
            <a:r>
              <a:rPr lang="en-US" b="1" dirty="0" err="1">
                <a:latin typeface="Century Gothic"/>
                <a:cs typeface="Century Gothic"/>
              </a:rPr>
              <a:t>|</a:t>
            </a:r>
            <a:r>
              <a:rPr lang="en-US" b="1" dirty="0" err="1">
                <a:latin typeface="cmr10"/>
              </a:rPr>
              <a:t>x</a:t>
            </a:r>
            <a:r>
              <a:rPr lang="en-US" b="1" dirty="0">
                <a:latin typeface="cmr10"/>
              </a:rPr>
              <a:t>)</a:t>
            </a:r>
          </a:p>
          <a:p>
            <a:r>
              <a:rPr lang="en-US" dirty="0"/>
              <a:t>Alternatively, hard EM predicts a peaked distribution</a:t>
            </a:r>
          </a:p>
          <a:p>
            <a:pPr marL="0" indent="0" algn="ctr">
              <a:buNone/>
            </a:pPr>
            <a:r>
              <a:rPr lang="en-US" b="1" dirty="0">
                <a:latin typeface="cmmi10"/>
              </a:rPr>
              <a:t>q</a:t>
            </a:r>
            <a:r>
              <a:rPr lang="en-US" b="1" dirty="0"/>
              <a:t>(</a:t>
            </a:r>
            <a:r>
              <a:rPr lang="en-US" b="1" dirty="0">
                <a:latin typeface="cmmi10"/>
              </a:rPr>
              <a:t>y</a:t>
            </a:r>
            <a:r>
              <a:rPr lang="en-US" b="1" dirty="0"/>
              <a:t>) = </a:t>
            </a:r>
            <a:r>
              <a:rPr lang="en-US" b="1" dirty="0">
                <a:latin typeface="cmmi10"/>
              </a:rPr>
              <a:t>1</a:t>
            </a:r>
            <a:r>
              <a:rPr lang="en-US" b="1" baseline="-25000" dirty="0">
                <a:latin typeface="cmmi10"/>
              </a:rPr>
              <a:t>[y</a:t>
            </a:r>
            <a:r>
              <a:rPr lang="en-US" b="1" baseline="-25000" dirty="0">
                <a:latin typeface="Tempus Sans ITC"/>
                <a:ea typeface="cmmi10"/>
                <a:cs typeface="cmmi10"/>
              </a:rPr>
              <a:t>=</a:t>
            </a:r>
            <a:r>
              <a:rPr lang="en-US" b="1" baseline="-25000" dirty="0">
                <a:latin typeface="cmmi10"/>
              </a:rPr>
              <a:t>y</a:t>
            </a:r>
            <a:r>
              <a:rPr lang="en-US" b="1" baseline="-25000" dirty="0">
                <a:latin typeface="Tempus Sans ITC"/>
                <a:ea typeface="cmmi10"/>
                <a:cs typeface="cmmi10"/>
              </a:rPr>
              <a:t>*]</a:t>
            </a:r>
            <a:r>
              <a:rPr lang="en-US" sz="2800" b="1" dirty="0"/>
              <a:t>	</a:t>
            </a:r>
          </a:p>
          <a:p>
            <a:r>
              <a:rPr lang="en-US" sz="2200" dirty="0"/>
              <a:t>Constrained-Driven Learning (CODL) – can be viewed as a </a:t>
            </a:r>
            <a:r>
              <a:rPr lang="en-US" sz="2200" dirty="0">
                <a:solidFill>
                  <a:srgbClr val="3366CC"/>
                </a:solidFill>
              </a:rPr>
              <a:t>constrained version of hard EM: </a:t>
            </a:r>
          </a:p>
          <a:p>
            <a:endParaRPr lang="en-US" sz="2200" dirty="0">
              <a:solidFill>
                <a:srgbClr val="000000"/>
              </a:solidFill>
            </a:endParaRPr>
          </a:p>
          <a:p>
            <a:pPr marL="0" indent="0">
              <a:buNone/>
            </a:pPr>
            <a:r>
              <a:rPr lang="en-US" sz="2200" dirty="0">
                <a:solidFill>
                  <a:srgbClr val="000000"/>
                </a:solidFill>
                <a:latin typeface="cmmi10"/>
              </a:rPr>
              <a:t>		</a:t>
            </a:r>
            <a:r>
              <a:rPr lang="en-US" sz="2200" dirty="0">
                <a:latin typeface="cmmi10"/>
              </a:rPr>
              <a:t>     </a:t>
            </a:r>
            <a:r>
              <a:rPr lang="en-US" b="1" dirty="0">
                <a:latin typeface="cmmi10"/>
              </a:rPr>
              <a:t>y</a:t>
            </a:r>
            <a:r>
              <a:rPr lang="en-US" b="1" baseline="30000" dirty="0"/>
              <a:t>*</a:t>
            </a:r>
            <a:r>
              <a:rPr lang="en-US" b="1" dirty="0">
                <a:latin typeface="cmr10"/>
              </a:rPr>
              <a:t>=</a:t>
            </a:r>
            <a:r>
              <a:rPr lang="en-US" b="1" dirty="0"/>
              <a:t> </a:t>
            </a:r>
            <a:r>
              <a:rPr lang="en-US" b="1" dirty="0">
                <a:latin typeface="Palatino Linotype"/>
              </a:rPr>
              <a:t>argmax</a:t>
            </a:r>
            <a:r>
              <a:rPr lang="en-US" b="1" baseline="-25000" dirty="0">
                <a:latin typeface="cmr10"/>
              </a:rPr>
              <a:t>[</a:t>
            </a:r>
            <a:r>
              <a:rPr lang="en-US" b="1" baseline="-25000" dirty="0" err="1">
                <a:latin typeface="cmr10"/>
              </a:rPr>
              <a:t>y:Uy</a:t>
            </a:r>
            <a:r>
              <a:rPr lang="en-US" b="1" baseline="-25000" dirty="0">
                <a:latin typeface="cmsy10"/>
                <a:ea typeface="cmsy10"/>
                <a:cs typeface="cmsy10"/>
              </a:rPr>
              <a:t>&lt;</a:t>
            </a:r>
            <a:r>
              <a:rPr lang="en-US" b="1" baseline="-25000" dirty="0">
                <a:latin typeface="cmr10"/>
              </a:rPr>
              <a:t>b]</a:t>
            </a:r>
            <a:r>
              <a:rPr lang="en-US" b="1" dirty="0">
                <a:latin typeface="cmr10"/>
              </a:rPr>
              <a:t> </a:t>
            </a:r>
            <a:r>
              <a:rPr lang="en-US" b="1" dirty="0">
                <a:latin typeface="cmmi10"/>
              </a:rPr>
              <a:t>P</a:t>
            </a:r>
            <a:r>
              <a:rPr lang="en-US" b="1" baseline="-25000" dirty="0">
                <a:latin typeface="cmmi10"/>
              </a:rPr>
              <a:t>w</a:t>
            </a:r>
            <a:r>
              <a:rPr lang="en-US" b="1" dirty="0">
                <a:latin typeface="cmr10"/>
              </a:rPr>
              <a:t>(</a:t>
            </a:r>
            <a:r>
              <a:rPr lang="en-US" b="1" dirty="0" err="1">
                <a:latin typeface="cmmi10"/>
              </a:rPr>
              <a:t>y</a:t>
            </a:r>
            <a:r>
              <a:rPr lang="en-US" b="1" dirty="0" err="1">
                <a:cs typeface="Century Gothic"/>
              </a:rPr>
              <a:t>|</a:t>
            </a:r>
            <a:r>
              <a:rPr lang="en-US" b="1" dirty="0" err="1">
                <a:latin typeface="cmmi10"/>
              </a:rPr>
              <a:t>x</a:t>
            </a:r>
            <a:r>
              <a:rPr lang="en-US" b="1" dirty="0">
                <a:latin typeface="cmr10"/>
              </a:rPr>
              <a:t>)</a:t>
            </a:r>
            <a:endParaRPr lang="en-US" sz="3200" b="1" dirty="0"/>
          </a:p>
        </p:txBody>
      </p:sp>
      <p:sp>
        <p:nvSpPr>
          <p:cNvPr id="5" name="Rectangular Callout 4"/>
          <p:cNvSpPr/>
          <p:nvPr/>
        </p:nvSpPr>
        <p:spPr>
          <a:xfrm>
            <a:off x="9818916" y="5330456"/>
            <a:ext cx="1981200" cy="609600"/>
          </a:xfrm>
          <a:prstGeom prst="wedgeRectCallout">
            <a:avLst>
              <a:gd name="adj1" fmla="val -144597"/>
              <a:gd name="adj2" fmla="val -40548"/>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3366"/>
                </a:solidFill>
              </a:rPr>
              <a:t>Constraining the feasible set</a:t>
            </a:r>
          </a:p>
        </p:txBody>
      </p:sp>
    </p:spTree>
    <p:extLst>
      <p:ext uri="{BB962C8B-B14F-4D97-AF65-F5344CB8AC3E}">
        <p14:creationId xmlns:p14="http://schemas.microsoft.com/office/powerpoint/2010/main" val="35510960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Constrained EM: Two Versions</a:t>
            </a:r>
          </a:p>
        </p:txBody>
      </p:sp>
      <p:sp>
        <p:nvSpPr>
          <p:cNvPr id="3" name="Content Placeholder 2"/>
          <p:cNvSpPr>
            <a:spLocks noGrp="1"/>
          </p:cNvSpPr>
          <p:nvPr>
            <p:ph idx="1"/>
          </p:nvPr>
        </p:nvSpPr>
        <p:spPr>
          <a:xfrm>
            <a:off x="1752600" y="990600"/>
            <a:ext cx="8534400" cy="5257800"/>
          </a:xfrm>
        </p:spPr>
        <p:txBody>
          <a:bodyPr/>
          <a:lstStyle/>
          <a:p>
            <a:r>
              <a:rPr lang="en-US" dirty="0"/>
              <a:t>While Constrained-Driven Learning  </a:t>
            </a:r>
            <a:r>
              <a:rPr lang="en-US" sz="1600" dirty="0">
                <a:solidFill>
                  <a:srgbClr val="3366CC"/>
                </a:solidFill>
              </a:rPr>
              <a:t>[CODL; Chang et al, 07,12] </a:t>
            </a:r>
          </a:p>
          <a:p>
            <a:pPr marL="0" indent="0">
              <a:buNone/>
            </a:pPr>
            <a:r>
              <a:rPr lang="en-US" sz="1600" dirty="0"/>
              <a:t>        </a:t>
            </a:r>
            <a:r>
              <a:rPr lang="en-US" dirty="0"/>
              <a:t>is a  constrained version of hard EM:</a:t>
            </a:r>
          </a:p>
          <a:p>
            <a:r>
              <a:rPr lang="en-US" dirty="0"/>
              <a:t>                        </a:t>
            </a:r>
            <a:r>
              <a:rPr lang="en-US" sz="2200" dirty="0">
                <a:latin typeface="cmmi10"/>
              </a:rPr>
              <a:t> </a:t>
            </a:r>
            <a:r>
              <a:rPr lang="en-US" b="1" dirty="0">
                <a:latin typeface="cmmi10"/>
              </a:rPr>
              <a:t>y</a:t>
            </a:r>
            <a:r>
              <a:rPr lang="en-US" b="1" baseline="30000" dirty="0"/>
              <a:t>*</a:t>
            </a:r>
            <a:r>
              <a:rPr lang="en-US" b="1" dirty="0">
                <a:latin typeface="cmr10"/>
              </a:rPr>
              <a:t>=</a:t>
            </a:r>
            <a:r>
              <a:rPr lang="en-US" b="1" dirty="0"/>
              <a:t> </a:t>
            </a:r>
            <a:r>
              <a:rPr lang="en-US" b="1" dirty="0">
                <a:latin typeface="Palatino Linotype"/>
              </a:rPr>
              <a:t>argmax</a:t>
            </a:r>
            <a:r>
              <a:rPr lang="en-US" b="1" baseline="-25000" dirty="0">
                <a:latin typeface="cmr10"/>
              </a:rPr>
              <a:t>[</a:t>
            </a:r>
            <a:r>
              <a:rPr lang="en-US" b="1" baseline="-25000" dirty="0" err="1">
                <a:latin typeface="cmr10"/>
              </a:rPr>
              <a:t>y:Uy</a:t>
            </a:r>
            <a:r>
              <a:rPr lang="en-US" b="1" baseline="-25000" dirty="0">
                <a:latin typeface="cmsy10"/>
                <a:ea typeface="cmsy10"/>
                <a:cs typeface="cmsy10"/>
              </a:rPr>
              <a:t>&lt;</a:t>
            </a:r>
            <a:r>
              <a:rPr lang="en-US" b="1" baseline="-25000" dirty="0">
                <a:latin typeface="cmr10"/>
              </a:rPr>
              <a:t>b]</a:t>
            </a:r>
            <a:r>
              <a:rPr lang="en-US" b="1" dirty="0">
                <a:latin typeface="cmr10"/>
              </a:rPr>
              <a:t> </a:t>
            </a:r>
            <a:r>
              <a:rPr lang="en-US" b="1" dirty="0">
                <a:latin typeface="cmmi10"/>
              </a:rPr>
              <a:t>P</a:t>
            </a:r>
            <a:r>
              <a:rPr lang="en-US" b="1" baseline="-25000" dirty="0">
                <a:latin typeface="cmmi10"/>
              </a:rPr>
              <a:t>w</a:t>
            </a:r>
            <a:r>
              <a:rPr lang="en-US" b="1" dirty="0">
                <a:latin typeface="cmr10"/>
              </a:rPr>
              <a:t>(</a:t>
            </a:r>
            <a:r>
              <a:rPr lang="en-US" b="1" dirty="0" err="1">
                <a:latin typeface="cmmi10"/>
              </a:rPr>
              <a:t>y</a:t>
            </a:r>
            <a:r>
              <a:rPr lang="en-US" b="1" dirty="0" err="1">
                <a:cs typeface="Century Gothic"/>
              </a:rPr>
              <a:t>|</a:t>
            </a:r>
            <a:r>
              <a:rPr lang="en-US" b="1" dirty="0" err="1">
                <a:latin typeface="cmmi10"/>
              </a:rPr>
              <a:t>x</a:t>
            </a:r>
            <a:r>
              <a:rPr lang="en-US" b="1" dirty="0">
                <a:latin typeface="cmr10"/>
              </a:rPr>
              <a:t>)</a:t>
            </a:r>
          </a:p>
          <a:p>
            <a:endParaRPr lang="en-US" b="1" dirty="0">
              <a:latin typeface="cmr10"/>
            </a:endParaRPr>
          </a:p>
          <a:p>
            <a:r>
              <a:rPr lang="en-US" dirty="0"/>
              <a:t>… It is possible to derive a constrained version of EM:</a:t>
            </a:r>
          </a:p>
          <a:p>
            <a:r>
              <a:rPr lang="en-US" dirty="0"/>
              <a:t>To do that, constraints are relaxed into </a:t>
            </a:r>
            <a:r>
              <a:rPr lang="en-US" dirty="0">
                <a:solidFill>
                  <a:srgbClr val="3366CC"/>
                </a:solidFill>
              </a:rPr>
              <a:t>expectation constraints </a:t>
            </a:r>
            <a:r>
              <a:rPr lang="en-US" dirty="0"/>
              <a:t>on the posterior probability </a:t>
            </a:r>
            <a:r>
              <a:rPr lang="en-US" dirty="0">
                <a:solidFill>
                  <a:srgbClr val="3366CC"/>
                </a:solidFill>
              </a:rPr>
              <a:t>q</a:t>
            </a:r>
            <a:r>
              <a:rPr lang="en-US" dirty="0"/>
              <a:t>: </a:t>
            </a:r>
          </a:p>
          <a:p>
            <a:pPr marL="0" indent="0" algn="ctr">
              <a:buNone/>
            </a:pPr>
            <a:r>
              <a:rPr lang="en-US" dirty="0">
                <a:solidFill>
                  <a:srgbClr val="000000"/>
                </a:solidFill>
                <a:latin typeface="Palatino Linotype"/>
                <a:sym typeface="Symbol"/>
              </a:rPr>
              <a:t>E</a:t>
            </a:r>
            <a:r>
              <a:rPr lang="en-US" b="1" baseline="-25000" dirty="0">
                <a:solidFill>
                  <a:srgbClr val="000000"/>
                </a:solidFill>
                <a:latin typeface="cmmi10"/>
                <a:sym typeface="Symbol"/>
              </a:rPr>
              <a:t>q</a:t>
            </a:r>
            <a:r>
              <a:rPr lang="en-US" b="1" dirty="0">
                <a:solidFill>
                  <a:srgbClr val="000000"/>
                </a:solidFill>
                <a:latin typeface="cmr10"/>
                <a:sym typeface="Symbol"/>
              </a:rPr>
              <a:t>[</a:t>
            </a:r>
            <a:r>
              <a:rPr lang="en-US" b="1" dirty="0" err="1">
                <a:solidFill>
                  <a:srgbClr val="000000"/>
                </a:solidFill>
                <a:latin typeface="cmmi10"/>
                <a:sym typeface="Symbol"/>
              </a:rPr>
              <a:t>Uy</a:t>
            </a:r>
            <a:r>
              <a:rPr lang="en-US" b="1" dirty="0">
                <a:solidFill>
                  <a:srgbClr val="000000"/>
                </a:solidFill>
                <a:latin typeface="cmr10"/>
                <a:sym typeface="Symbol"/>
              </a:rPr>
              <a:t>] </a:t>
            </a:r>
            <a:r>
              <a:rPr lang="en-US" b="1" dirty="0">
                <a:solidFill>
                  <a:srgbClr val="000000"/>
                </a:solidFill>
                <a:latin typeface="cmsy10"/>
                <a:ea typeface="cmsy10"/>
                <a:cs typeface="cmsy10"/>
                <a:sym typeface="Symbol"/>
              </a:rPr>
              <a:t>&lt;=</a:t>
            </a:r>
            <a:r>
              <a:rPr lang="en-US" b="1" dirty="0">
                <a:solidFill>
                  <a:srgbClr val="000000"/>
                </a:solidFill>
                <a:latin typeface="cmr10"/>
                <a:sym typeface="Symbol"/>
              </a:rPr>
              <a:t> </a:t>
            </a:r>
            <a:r>
              <a:rPr lang="en-US" b="1" dirty="0">
                <a:solidFill>
                  <a:srgbClr val="000000"/>
                </a:solidFill>
                <a:latin typeface="cmmi10"/>
                <a:sym typeface="Symbol"/>
              </a:rPr>
              <a:t>b</a:t>
            </a:r>
          </a:p>
          <a:p>
            <a:r>
              <a:rPr lang="en-US" dirty="0"/>
              <a:t>The E-step now becomes: [Neal &amp; Hinton ‘99 view of EM]</a:t>
            </a:r>
          </a:p>
          <a:p>
            <a:pPr marL="0" indent="0">
              <a:buNone/>
            </a:pPr>
            <a:r>
              <a:rPr lang="en-US" dirty="0"/>
              <a:t>               q’ = </a:t>
            </a:r>
          </a:p>
          <a:p>
            <a:endParaRPr lang="en-US" dirty="0"/>
          </a:p>
          <a:p>
            <a:r>
              <a:rPr lang="en-US" dirty="0"/>
              <a:t>This is Posterior Regularization [PR] [</a:t>
            </a:r>
            <a:r>
              <a:rPr lang="en-US" dirty="0" err="1"/>
              <a:t>Ganchev</a:t>
            </a:r>
            <a:r>
              <a:rPr lang="en-US" dirty="0"/>
              <a:t> et al, 10]</a:t>
            </a:r>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3515975" y="4989260"/>
            <a:ext cx="5560686" cy="693023"/>
          </a:xfrm>
          <a:prstGeom prst="rect">
            <a:avLst/>
          </a:prstGeom>
        </p:spPr>
      </p:pic>
      <p:sp>
        <p:nvSpPr>
          <p:cNvPr id="6" name="Rectangular Callout 5"/>
          <p:cNvSpPr/>
          <p:nvPr/>
        </p:nvSpPr>
        <p:spPr>
          <a:xfrm>
            <a:off x="9526772" y="1460204"/>
            <a:ext cx="1981200" cy="609600"/>
          </a:xfrm>
          <a:prstGeom prst="wedgeRectCallout">
            <a:avLst>
              <a:gd name="adj1" fmla="val -124323"/>
              <a:gd name="adj2" fmla="val 74411"/>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3366"/>
                </a:solidFill>
              </a:rPr>
              <a:t>Constraining the y feasible set</a:t>
            </a:r>
          </a:p>
        </p:txBody>
      </p:sp>
      <p:sp>
        <p:nvSpPr>
          <p:cNvPr id="7" name="Rectangular Callout 5">
            <a:extLst>
              <a:ext uri="{FF2B5EF4-FFF2-40B4-BE49-F238E27FC236}">
                <a16:creationId xmlns:a16="http://schemas.microsoft.com/office/drawing/2014/main" id="{0D3CCAE5-35CD-49E2-938B-A23B8722B728}"/>
              </a:ext>
            </a:extLst>
          </p:cNvPr>
          <p:cNvSpPr/>
          <p:nvPr/>
        </p:nvSpPr>
        <p:spPr>
          <a:xfrm>
            <a:off x="9526772" y="3701902"/>
            <a:ext cx="1981200" cy="609600"/>
          </a:xfrm>
          <a:prstGeom prst="wedgeRectCallout">
            <a:avLst>
              <a:gd name="adj1" fmla="val -219851"/>
              <a:gd name="adj2" fmla="val -33729"/>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3366"/>
                </a:solidFill>
              </a:rPr>
              <a:t>Constraining a distribution over y</a:t>
            </a:r>
          </a:p>
        </p:txBody>
      </p:sp>
      <p:sp>
        <p:nvSpPr>
          <p:cNvPr id="9" name="TextBox 8">
            <a:extLst>
              <a:ext uri="{FF2B5EF4-FFF2-40B4-BE49-F238E27FC236}">
                <a16:creationId xmlns:a16="http://schemas.microsoft.com/office/drawing/2014/main" id="{6B299FB2-CF6F-47D4-B075-B191281E3A0B}"/>
              </a:ext>
            </a:extLst>
          </p:cNvPr>
          <p:cNvSpPr txBox="1"/>
          <p:nvPr/>
        </p:nvSpPr>
        <p:spPr>
          <a:xfrm>
            <a:off x="1752600" y="6228678"/>
            <a:ext cx="8314660" cy="584775"/>
          </a:xfrm>
          <a:prstGeom prst="rect">
            <a:avLst/>
          </a:prstGeom>
          <a:solidFill>
            <a:schemeClr val="bg1">
              <a:lumMod val="95000"/>
            </a:schemeClr>
          </a:solidFill>
          <a:ln>
            <a:solidFill>
              <a:schemeClr val="accent1"/>
            </a:solidFill>
          </a:ln>
        </p:spPr>
        <p:txBody>
          <a:bodyPr wrap="square">
            <a:spAutoFit/>
          </a:bodyPr>
          <a:lstStyle/>
          <a:p>
            <a:r>
              <a:rPr lang="en-US" sz="1600" dirty="0"/>
              <a:t>The </a:t>
            </a:r>
            <a:r>
              <a:rPr lang="en-US" sz="1600" dirty="0" err="1"/>
              <a:t>CoDL</a:t>
            </a:r>
            <a:r>
              <a:rPr lang="en-US" sz="1600" dirty="0"/>
              <a:t> paper and the PR papers are doing a good job comparing these frameworks; </a:t>
            </a:r>
          </a:p>
          <a:p>
            <a:r>
              <a:rPr lang="en-US" sz="1600" dirty="0"/>
              <a:t>also see </a:t>
            </a:r>
            <a:r>
              <a:rPr lang="en-US" sz="1600" dirty="0">
                <a:solidFill>
                  <a:srgbClr val="0033CC"/>
                </a:solidFill>
              </a:rPr>
              <a:t>Samdani &amp; Roth, NAACL-12 for a unifying framework.</a:t>
            </a:r>
            <a:endParaRPr lang="en-US" sz="1600" dirty="0"/>
          </a:p>
        </p:txBody>
      </p:sp>
    </p:spTree>
    <p:extLst>
      <p:ext uri="{BB962C8B-B14F-4D97-AF65-F5344CB8AC3E}">
        <p14:creationId xmlns:p14="http://schemas.microsoft.com/office/powerpoint/2010/main" val="10828979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(Constrained) EM to use?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There is a lot of literature on EM </a:t>
                </a:r>
                <a:r>
                  <a:rPr lang="en-US" dirty="0" err="1"/>
                  <a:t>vs</a:t>
                </a:r>
                <a:r>
                  <a:rPr lang="en-US" dirty="0"/>
                  <a:t> hard EM</a:t>
                </a:r>
              </a:p>
              <a:p>
                <a:pPr lvl="1"/>
                <a:r>
                  <a:rPr lang="en-US" dirty="0"/>
                  <a:t>Experimentally, the bottom line is that with a good enough initialization point, hard EM is probably better (and more efficient).</a:t>
                </a:r>
              </a:p>
              <a:p>
                <a:pPr lvl="2"/>
                <a:r>
                  <a:rPr lang="en-US" dirty="0"/>
                  <a:t>E.g., EM </a:t>
                </a:r>
                <a:r>
                  <a:rPr lang="en-US" dirty="0" err="1"/>
                  <a:t>vs</a:t>
                </a:r>
                <a:r>
                  <a:rPr lang="en-US" dirty="0"/>
                  <a:t> hard EM (</a:t>
                </a:r>
                <a:r>
                  <a:rPr lang="en-US" dirty="0" err="1"/>
                  <a:t>Spitkovsky</a:t>
                </a:r>
                <a:r>
                  <a:rPr lang="en-US" dirty="0"/>
                  <a:t> et al, 10)</a:t>
                </a:r>
              </a:p>
              <a:p>
                <a:r>
                  <a:rPr lang="en-US" dirty="0"/>
                  <a:t>Similar issues exist in the constrained case: </a:t>
                </a:r>
                <a:r>
                  <a:rPr lang="en-US" dirty="0">
                    <a:solidFill>
                      <a:srgbClr val="0033CC"/>
                    </a:solidFill>
                  </a:rPr>
                  <a:t>CoDL vs. PR</a:t>
                </a:r>
              </a:p>
              <a:p>
                <a:pPr lvl="1"/>
                <a:r>
                  <a:rPr lang="en-US" dirty="0">
                    <a:solidFill>
                      <a:srgbClr val="3366CC"/>
                    </a:solidFill>
                  </a:rPr>
                  <a:t>The constraints view helped developing additional algorithmic insight</a:t>
                </a:r>
              </a:p>
              <a:p>
                <a:endParaRPr lang="en-US" dirty="0"/>
              </a:p>
              <a:p>
                <a:r>
                  <a:rPr lang="en-US" dirty="0"/>
                  <a:t>Unified EM (UEM)   </a:t>
                </a:r>
                <a:r>
                  <a:rPr lang="en-US" sz="1800" dirty="0">
                    <a:solidFill>
                      <a:srgbClr val="0033CC"/>
                    </a:solidFill>
                  </a:rPr>
                  <a:t>[Samdani &amp; Roth, NAACL-12]</a:t>
                </a:r>
              </a:p>
              <a:p>
                <a:pPr lvl="1"/>
                <a:r>
                  <a:rPr lang="en-US" dirty="0"/>
                  <a:t>UEM is a family of EM algorithms, parameterized by a single parameter</a:t>
                </a:r>
                <a14:m>
                  <m:oMath xmlns:m="http://schemas.openxmlformats.org/officeDocument/2006/math">
                    <m:r>
                      <a:rPr lang="en-US" dirty="0">
                        <a:solidFill>
                          <a:schemeClr val="bg2"/>
                        </a:solidFill>
                        <a:latin typeface="Cambria Math"/>
                        <a:ea typeface="Cambria Math"/>
                      </a:rPr>
                      <m:t> </m:t>
                    </m:r>
                    <m:r>
                      <a:rPr lang="en-US" i="1" dirty="0">
                        <a:solidFill>
                          <a:schemeClr val="bg2"/>
                        </a:solidFill>
                        <a:latin typeface="Cambria Math"/>
                        <a:ea typeface="Cambria Math"/>
                      </a:rPr>
                      <m:t>𝛾</m:t>
                    </m:r>
                    <m:r>
                      <a:rPr lang="en-US" i="1" dirty="0">
                        <a:latin typeface="Cambria Math"/>
                        <a:ea typeface="Cambria Math"/>
                      </a:rPr>
                      <m:t> </m:t>
                    </m:r>
                  </m:oMath>
                </a14:m>
                <a:r>
                  <a:rPr lang="en-US" dirty="0"/>
                  <a:t>that </a:t>
                </a:r>
              </a:p>
              <a:p>
                <a:pPr lvl="2"/>
                <a:r>
                  <a:rPr lang="en-US" sz="2000" dirty="0"/>
                  <a:t>Provides a </a:t>
                </a:r>
                <a:r>
                  <a:rPr lang="en-US" sz="2000" dirty="0">
                    <a:solidFill>
                      <a:srgbClr val="3366CC"/>
                    </a:solidFill>
                  </a:rPr>
                  <a:t>continuum of algorithms </a:t>
                </a:r>
                <a:r>
                  <a:rPr lang="en-US" sz="2000" dirty="0"/>
                  <a:t>– from EM to hard EM, and infinitely many new EM algorithms in between.  </a:t>
                </a:r>
              </a:p>
              <a:p>
                <a:pPr lvl="2"/>
                <a:r>
                  <a:rPr lang="en-US" sz="2000" dirty="0"/>
                  <a:t>Implementation wise, not more complicated than EM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84"/>
                </a:stretch>
              </a:blipFill>
            </p:spPr>
            <p:txBody>
              <a:bodyPr/>
              <a:lstStyle/>
              <a:p>
                <a:r>
                  <a:rPr lang="en-US">
                    <a:noFill/>
                  </a:rPr>
                  <a:t> </a:t>
                </a:r>
              </a:p>
            </p:txBody>
          </p:sp>
        </mc:Fallback>
      </mc:AlternateContent>
      <p:sp>
        <p:nvSpPr>
          <p:cNvPr id="6" name="Slide Number Placeholder 5"/>
          <p:cNvSpPr>
            <a:spLocks noGrp="1"/>
          </p:cNvSpPr>
          <p:nvPr>
            <p:ph type="sldNum" sz="quarter" idx="11"/>
          </p:nvPr>
        </p:nvSpPr>
        <p:spPr/>
        <p:txBody>
          <a:bodyPr/>
          <a:lstStyle/>
          <a:p>
            <a:pPr>
              <a:defRPr/>
            </a:pPr>
            <a:r>
              <a:rPr lang="en-US" altLang="zh-TW">
                <a:solidFill>
                  <a:srgbClr val="000000"/>
                </a:solidFill>
              </a:rPr>
              <a:t>Page </a:t>
            </a:r>
            <a:fld id="{C83F18D4-0D70-44DE-A8FF-A8D5002D1168}" type="slidenum">
              <a:rPr lang="en-US" altLang="zh-TW" smtClean="0">
                <a:solidFill>
                  <a:srgbClr val="000000"/>
                </a:solidFill>
              </a:rPr>
              <a:pPr>
                <a:defRPr/>
              </a:pPr>
              <a:t>25</a:t>
            </a:fld>
            <a:endParaRPr lang="en-US" altLang="zh-TW">
              <a:solidFill>
                <a:srgbClr val="000000"/>
              </a:solidFill>
            </a:endParaRPr>
          </a:p>
        </p:txBody>
      </p:sp>
    </p:spTree>
    <p:extLst>
      <p:ext uri="{BB962C8B-B14F-4D97-AF65-F5344CB8AC3E}">
        <p14:creationId xmlns:p14="http://schemas.microsoft.com/office/powerpoint/2010/main" val="974844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Unifying Existing EM Algorithms</a:t>
            </a:r>
            <a:endParaRPr lang="en-US" dirty="0"/>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p:txBody>
              <a:bodyPr/>
              <a:lstStyle/>
              <a:p>
                <a:r>
                  <a:rPr lang="en-US" dirty="0"/>
                  <a:t>EM minimizes the KL-Divergence: </a:t>
                </a:r>
              </a:p>
              <a:p>
                <a:pPr marL="0" indent="0">
                  <a:buNone/>
                </a:pPr>
                <a:r>
                  <a:rPr lang="en-US" dirty="0">
                    <a:latin typeface="cmmi10"/>
                  </a:rPr>
                  <a:t>             KL</a:t>
                </a:r>
                <a:r>
                  <a:rPr lang="en-US" dirty="0"/>
                  <a:t>(</a:t>
                </a:r>
                <a:r>
                  <a:rPr lang="en-US" dirty="0">
                    <a:latin typeface="cmmi10"/>
                  </a:rPr>
                  <a:t>q</a:t>
                </a:r>
                <a:r>
                  <a:rPr lang="en-US" dirty="0">
                    <a:latin typeface="cmr10"/>
                  </a:rPr>
                  <a:t>, </a:t>
                </a:r>
                <a:r>
                  <a:rPr lang="en-US" dirty="0">
                    <a:latin typeface="cmmi10"/>
                  </a:rPr>
                  <a:t>p, </a:t>
                </a:r>
                <a14:m>
                  <m:oMath xmlns:m="http://schemas.openxmlformats.org/officeDocument/2006/math">
                    <m:r>
                      <a:rPr lang="en-US" b="1" i="1" dirty="0" smtClean="0">
                        <a:solidFill>
                          <a:srgbClr val="FF9933"/>
                        </a:solidFill>
                        <a:latin typeface="Cambria Math" panose="02040503050406030204" pitchFamily="18" charset="0"/>
                        <a:ea typeface="Cambria Math" panose="02040503050406030204" pitchFamily="18" charset="0"/>
                        <a:cs typeface="cmmi10"/>
                      </a:rPr>
                      <m:t>𝜸</m:t>
                    </m:r>
                  </m:oMath>
                </a14:m>
                <a:r>
                  <a:rPr lang="en-US" dirty="0"/>
                  <a:t> ) = </a:t>
                </a:r>
                <a:r>
                  <a:rPr lang="en-US" dirty="0">
                    <a:latin typeface="Symbol"/>
                    <a:sym typeface="Symbol"/>
                  </a:rPr>
                  <a:t></a:t>
                </a:r>
                <a:r>
                  <a:rPr lang="en-US" baseline="-25000" dirty="0">
                    <a:latin typeface="cmmi10"/>
                    <a:sym typeface="Symbol"/>
                  </a:rPr>
                  <a:t>y</a:t>
                </a:r>
                <a:r>
                  <a:rPr lang="en-US" dirty="0"/>
                  <a:t> </a:t>
                </a:r>
                <a14:m>
                  <m:oMath xmlns:m="http://schemas.openxmlformats.org/officeDocument/2006/math">
                    <m:r>
                      <a:rPr lang="en-US" b="1" i="1" dirty="0">
                        <a:solidFill>
                          <a:srgbClr val="FF9933"/>
                        </a:solidFill>
                        <a:latin typeface="Cambria Math" panose="02040503050406030204" pitchFamily="18" charset="0"/>
                        <a:ea typeface="Cambria Math" panose="02040503050406030204" pitchFamily="18" charset="0"/>
                        <a:cs typeface="cmmi10"/>
                      </a:rPr>
                      <m:t>𝜸</m:t>
                    </m:r>
                    <m:r>
                      <a:rPr lang="en-US" b="1" i="1" dirty="0">
                        <a:solidFill>
                          <a:srgbClr val="FF9933"/>
                        </a:solidFill>
                        <a:latin typeface="Cambria Math" panose="02040503050406030204" pitchFamily="18" charset="0"/>
                        <a:ea typeface="Cambria Math" panose="02040503050406030204" pitchFamily="18" charset="0"/>
                        <a:cs typeface="cmmi10"/>
                      </a:rPr>
                      <m:t> </m:t>
                    </m:r>
                  </m:oMath>
                </a14:m>
                <a:r>
                  <a:rPr lang="en-US" dirty="0">
                    <a:latin typeface="cmmi10"/>
                  </a:rPr>
                  <a:t>q</a:t>
                </a:r>
                <a:r>
                  <a:rPr lang="en-US" dirty="0"/>
                  <a:t>(</a:t>
                </a:r>
                <a:r>
                  <a:rPr lang="en-US" dirty="0">
                    <a:latin typeface="cmmi10"/>
                    <a:cs typeface="cmmi10"/>
                  </a:rPr>
                  <a:t>y</a:t>
                </a:r>
                <a:r>
                  <a:rPr lang="en-US" dirty="0"/>
                  <a:t>) log </a:t>
                </a:r>
                <a:r>
                  <a:rPr lang="en-US" dirty="0">
                    <a:latin typeface="cmmi10"/>
                  </a:rPr>
                  <a:t>q</a:t>
                </a:r>
                <a:r>
                  <a:rPr lang="en-US" dirty="0"/>
                  <a:t>(</a:t>
                </a:r>
                <a:r>
                  <a:rPr lang="en-US" dirty="0">
                    <a:latin typeface="cmmi10"/>
                    <a:cs typeface="cmmi10"/>
                  </a:rPr>
                  <a:t>y</a:t>
                </a:r>
                <a:r>
                  <a:rPr lang="en-US" dirty="0"/>
                  <a:t>) – </a:t>
                </a:r>
                <a:r>
                  <a:rPr lang="en-US" dirty="0">
                    <a:latin typeface="cmmi10"/>
                  </a:rPr>
                  <a:t>q</a:t>
                </a:r>
                <a:r>
                  <a:rPr lang="en-US" dirty="0"/>
                  <a:t>(</a:t>
                </a:r>
                <a:r>
                  <a:rPr lang="en-US" dirty="0">
                    <a:latin typeface="cmmi10"/>
                    <a:cs typeface="cmmi10"/>
                  </a:rPr>
                  <a:t>y</a:t>
                </a:r>
                <a:r>
                  <a:rPr lang="en-US" dirty="0"/>
                  <a:t>) log </a:t>
                </a:r>
                <a:r>
                  <a:rPr lang="en-US" dirty="0">
                    <a:latin typeface="cmmi10"/>
                  </a:rPr>
                  <a:t>p</a:t>
                </a:r>
                <a:r>
                  <a:rPr lang="en-US" dirty="0"/>
                  <a:t>(</a:t>
                </a:r>
                <a:r>
                  <a:rPr lang="en-US" dirty="0">
                    <a:latin typeface="cmmi10"/>
                    <a:cs typeface="cmmi10"/>
                  </a:rPr>
                  <a:t>y</a:t>
                </a:r>
                <a:r>
                  <a:rPr lang="en-US" dirty="0"/>
                  <a:t>)</a:t>
                </a:r>
              </a:p>
              <a:p>
                <a:r>
                  <a:rPr lang="en-US" dirty="0"/>
                  <a:t>Varying </a:t>
                </a:r>
                <a14:m>
                  <m:oMath xmlns:m="http://schemas.openxmlformats.org/officeDocument/2006/math">
                    <m:r>
                      <a:rPr lang="en-US" sz="2800" b="1" i="1" dirty="0">
                        <a:solidFill>
                          <a:srgbClr val="FF9933"/>
                        </a:solidFill>
                        <a:latin typeface="Cambria Math" panose="02040503050406030204" pitchFamily="18" charset="0"/>
                        <a:ea typeface="Cambria Math" panose="02040503050406030204" pitchFamily="18" charset="0"/>
                        <a:cs typeface="cmmi10"/>
                      </a:rPr>
                      <m:t>𝜸</m:t>
                    </m:r>
                  </m:oMath>
                </a14:m>
                <a:r>
                  <a:rPr lang="en-US" dirty="0"/>
                  <a:t> results in different existing &amp; new EM algorithms</a:t>
                </a:r>
              </a:p>
              <a:p>
                <a:endParaRPr lang="en-US" dirty="0">
                  <a:solidFill>
                    <a:srgbClr val="000000"/>
                  </a:solidFill>
                </a:endParaRPr>
              </a:p>
              <a:p>
                <a:endParaRPr lang="en-US"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blipFill>
                <a:blip r:embed="rId3"/>
                <a:stretch>
                  <a:fillRect l="-333" t="-1087"/>
                </a:stretch>
              </a:blipFill>
            </p:spPr>
            <p:txBody>
              <a:bodyPr/>
              <a:lstStyle/>
              <a:p>
                <a:r>
                  <a:rPr lang="en-US">
                    <a:noFill/>
                  </a:rPr>
                  <a:t> </a:t>
                </a:r>
              </a:p>
            </p:txBody>
          </p:sp>
        </mc:Fallback>
      </mc:AlternateContent>
      <p:sp>
        <p:nvSpPr>
          <p:cNvPr id="5" name="Slide Number Placeholder 4"/>
          <p:cNvSpPr>
            <a:spLocks noGrp="1"/>
          </p:cNvSpPr>
          <p:nvPr>
            <p:ph type="sldNum" sz="quarter" idx="11"/>
          </p:nvPr>
        </p:nvSpPr>
        <p:spPr/>
        <p:txBody>
          <a:bodyPr/>
          <a:lstStyle/>
          <a:p>
            <a:r>
              <a:rPr lang="en-US" altLang="zh-TW"/>
              <a:t>Page </a:t>
            </a:r>
            <a:fld id="{C83F18D4-0D70-44DE-A8FF-A8D5002D1168}" type="slidenum">
              <a:rPr lang="en-US" altLang="zh-TW" smtClean="0"/>
              <a:pPr/>
              <a:t>26</a:t>
            </a:fld>
            <a:endParaRPr lang="en-US" altLang="zh-TW"/>
          </a:p>
        </p:txBody>
      </p:sp>
      <p:sp>
        <p:nvSpPr>
          <p:cNvPr id="8" name="TextBox 7"/>
          <p:cNvSpPr txBox="1"/>
          <p:nvPr/>
        </p:nvSpPr>
        <p:spPr>
          <a:xfrm>
            <a:off x="1524000" y="3102114"/>
            <a:ext cx="1828800" cy="707886"/>
          </a:xfrm>
          <a:prstGeom prst="rect">
            <a:avLst/>
          </a:prstGeom>
          <a:noFill/>
        </p:spPr>
        <p:txBody>
          <a:bodyPr wrap="square" rtlCol="0">
            <a:spAutoFit/>
          </a:bodyPr>
          <a:lstStyle/>
          <a:p>
            <a:r>
              <a:rPr lang="en-US" sz="2000" b="1" dirty="0">
                <a:solidFill>
                  <a:srgbClr val="003366"/>
                </a:solidFill>
                <a:latin typeface="+mj-lt"/>
              </a:rPr>
              <a:t>No </a:t>
            </a:r>
          </a:p>
          <a:p>
            <a:r>
              <a:rPr lang="en-US" sz="2000" b="1" dirty="0">
                <a:solidFill>
                  <a:srgbClr val="003366"/>
                </a:solidFill>
                <a:latin typeface="+mj-lt"/>
              </a:rPr>
              <a:t>Constraints</a:t>
            </a:r>
          </a:p>
        </p:txBody>
      </p:sp>
      <p:sp>
        <p:nvSpPr>
          <p:cNvPr id="9" name="TextBox 8"/>
          <p:cNvSpPr txBox="1"/>
          <p:nvPr/>
        </p:nvSpPr>
        <p:spPr>
          <a:xfrm>
            <a:off x="1524000" y="4549914"/>
            <a:ext cx="1752600" cy="707886"/>
          </a:xfrm>
          <a:prstGeom prst="rect">
            <a:avLst/>
          </a:prstGeom>
          <a:noFill/>
        </p:spPr>
        <p:txBody>
          <a:bodyPr wrap="square" rtlCol="0">
            <a:spAutoFit/>
          </a:bodyPr>
          <a:lstStyle/>
          <a:p>
            <a:r>
              <a:rPr lang="en-US" sz="2000" b="1" dirty="0">
                <a:solidFill>
                  <a:srgbClr val="003366"/>
                </a:solidFill>
                <a:latin typeface="+mj-lt"/>
              </a:rPr>
              <a:t>With Constraints</a:t>
            </a:r>
          </a:p>
        </p:txBody>
      </p:sp>
      <mc:AlternateContent xmlns:mc="http://schemas.openxmlformats.org/markup-compatibility/2006" xmlns:a14="http://schemas.microsoft.com/office/drawing/2010/main">
        <mc:Choice Requires="a14">
          <p:sp>
            <p:nvSpPr>
              <p:cNvPr id="12" name="Rectangle 11"/>
              <p:cNvSpPr/>
              <p:nvPr/>
            </p:nvSpPr>
            <p:spPr>
              <a:xfrm>
                <a:off x="5867400" y="4572000"/>
                <a:ext cx="482824" cy="523220"/>
              </a:xfrm>
              <a:prstGeom prst="rect">
                <a:avLst/>
              </a:prstGeom>
            </p:spPr>
            <p:txBody>
              <a:bodyPr wrap="none">
                <a:spAutoFit/>
              </a:bodyPr>
              <a:lstStyle/>
              <a:p>
                <a14:m>
                  <m:oMath xmlns:m="http://schemas.openxmlformats.org/officeDocument/2006/math">
                    <m:r>
                      <a:rPr lang="en-US" sz="2800" b="1" i="1" dirty="0">
                        <a:solidFill>
                          <a:srgbClr val="FF9933"/>
                        </a:solidFill>
                        <a:latin typeface="Cambria Math" panose="02040503050406030204" pitchFamily="18" charset="0"/>
                        <a:ea typeface="Cambria Math" panose="02040503050406030204" pitchFamily="18" charset="0"/>
                        <a:cs typeface="cmmi10"/>
                      </a:rPr>
                      <m:t>𝜸</m:t>
                    </m:r>
                  </m:oMath>
                </a14:m>
                <a:r>
                  <a:rPr lang="en-US" sz="2800" dirty="0">
                    <a:solidFill>
                      <a:srgbClr val="FF9933"/>
                    </a:solidFill>
                  </a:rPr>
                  <a:t> </a:t>
                </a:r>
              </a:p>
            </p:txBody>
          </p:sp>
        </mc:Choice>
        <mc:Fallback xmlns="">
          <p:sp>
            <p:nvSpPr>
              <p:cNvPr id="12" name="Rectangle 11"/>
              <p:cNvSpPr>
                <a:spLocks noRot="1" noChangeAspect="1" noMove="1" noResize="1" noEditPoints="1" noAdjustHandles="1" noChangeArrowheads="1" noChangeShapeType="1" noTextEdit="1"/>
              </p:cNvSpPr>
              <p:nvPr/>
            </p:nvSpPr>
            <p:spPr>
              <a:xfrm>
                <a:off x="5867400" y="4572000"/>
                <a:ext cx="482824" cy="523220"/>
              </a:xfrm>
              <a:prstGeom prst="rect">
                <a:avLst/>
              </a:prstGeom>
              <a:blipFill>
                <a:blip r:embed="rId4"/>
                <a:stretch>
                  <a:fillRect/>
                </a:stretch>
              </a:blipFill>
            </p:spPr>
            <p:txBody>
              <a:bodyPr/>
              <a:lstStyle/>
              <a:p>
                <a:r>
                  <a:rPr lang="en-US">
                    <a:noFill/>
                  </a:rPr>
                  <a:t> </a:t>
                </a:r>
              </a:p>
            </p:txBody>
          </p:sp>
        </mc:Fallback>
      </mc:AlternateContent>
      <p:grpSp>
        <p:nvGrpSpPr>
          <p:cNvPr id="23" name="Group 22"/>
          <p:cNvGrpSpPr/>
          <p:nvPr/>
        </p:nvGrpSpPr>
        <p:grpSpPr>
          <a:xfrm>
            <a:off x="3352800" y="4114800"/>
            <a:ext cx="6492148" cy="675620"/>
            <a:chOff x="1828800" y="4114800"/>
            <a:chExt cx="6492148" cy="675620"/>
          </a:xfrm>
        </p:grpSpPr>
        <p:cxnSp>
          <p:nvCxnSpPr>
            <p:cNvPr id="6" name="Straight Arrow Connector 5"/>
            <p:cNvCxnSpPr/>
            <p:nvPr/>
          </p:nvCxnSpPr>
          <p:spPr>
            <a:xfrm>
              <a:off x="1828800" y="4114800"/>
              <a:ext cx="64770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772400" y="4267200"/>
              <a:ext cx="548548" cy="523220"/>
            </a:xfrm>
            <a:prstGeom prst="rect">
              <a:avLst/>
            </a:prstGeom>
          </p:spPr>
          <p:txBody>
            <a:bodyPr wrap="none">
              <a:spAutoFit/>
            </a:bodyPr>
            <a:lstStyle/>
            <a:p>
              <a:r>
                <a:rPr lang="en-US" sz="2800" b="1" dirty="0">
                  <a:solidFill>
                    <a:srgbClr val="FF9933"/>
                  </a:solidFill>
                  <a:latin typeface="cmsy10"/>
                  <a:ea typeface="cmsy10"/>
                  <a:cs typeface="cmsy10"/>
                </a:rPr>
                <a:t>1</a:t>
              </a:r>
              <a:r>
                <a:rPr lang="en-US" sz="2800" dirty="0">
                  <a:solidFill>
                    <a:srgbClr val="FF9933"/>
                  </a:solidFill>
                </a:rPr>
                <a:t>  </a:t>
              </a:r>
            </a:p>
          </p:txBody>
        </p:sp>
        <p:sp>
          <p:nvSpPr>
            <p:cNvPr id="14" name="Rectangle 13"/>
            <p:cNvSpPr/>
            <p:nvPr/>
          </p:nvSpPr>
          <p:spPr>
            <a:xfrm>
              <a:off x="3276600" y="4267200"/>
              <a:ext cx="463588" cy="523220"/>
            </a:xfrm>
            <a:prstGeom prst="rect">
              <a:avLst/>
            </a:prstGeom>
          </p:spPr>
          <p:txBody>
            <a:bodyPr wrap="none">
              <a:spAutoFit/>
            </a:bodyPr>
            <a:lstStyle/>
            <a:p>
              <a:r>
                <a:rPr lang="en-US" sz="2800" b="1" dirty="0">
                  <a:solidFill>
                    <a:srgbClr val="FF9933"/>
                  </a:solidFill>
                  <a:latin typeface="cmr10"/>
                  <a:ea typeface="cmmi10"/>
                  <a:cs typeface="cmmi10"/>
                </a:rPr>
                <a:t>0</a:t>
              </a:r>
              <a:r>
                <a:rPr lang="en-US" sz="2800" dirty="0">
                  <a:solidFill>
                    <a:srgbClr val="FF9933"/>
                  </a:solidFill>
                </a:rPr>
                <a:t> </a:t>
              </a:r>
            </a:p>
          </p:txBody>
        </p:sp>
        <p:sp>
          <p:nvSpPr>
            <p:cNvPr id="15" name="Rectangle 14"/>
            <p:cNvSpPr/>
            <p:nvPr/>
          </p:nvSpPr>
          <p:spPr>
            <a:xfrm>
              <a:off x="1828800" y="4267200"/>
              <a:ext cx="587020" cy="523220"/>
            </a:xfrm>
            <a:prstGeom prst="rect">
              <a:avLst/>
            </a:prstGeom>
          </p:spPr>
          <p:txBody>
            <a:bodyPr wrap="none">
              <a:spAutoFit/>
            </a:bodyPr>
            <a:lstStyle/>
            <a:p>
              <a:r>
                <a:rPr lang="en-US" sz="2800" b="1" dirty="0">
                  <a:solidFill>
                    <a:srgbClr val="FF9933"/>
                  </a:solidFill>
                  <a:latin typeface="cmr10"/>
                  <a:ea typeface="cmmi10"/>
                  <a:cs typeface="cmmi10"/>
                </a:rPr>
                <a:t>-</a:t>
              </a:r>
              <a:r>
                <a:rPr lang="en-US" sz="2800" b="1" dirty="0">
                  <a:solidFill>
                    <a:srgbClr val="FF9933"/>
                  </a:solidFill>
                  <a:latin typeface="cmsy10"/>
                  <a:ea typeface="cmsy10"/>
                  <a:cs typeface="cmsy10"/>
                </a:rPr>
                <a:t>1</a:t>
              </a:r>
              <a:r>
                <a:rPr lang="en-US" sz="2800" dirty="0">
                  <a:solidFill>
                    <a:srgbClr val="FF9933"/>
                  </a:solidFill>
                </a:rPr>
                <a:t> </a:t>
              </a:r>
            </a:p>
          </p:txBody>
        </p:sp>
        <p:sp>
          <p:nvSpPr>
            <p:cNvPr id="16" name="Rectangle 15"/>
            <p:cNvSpPr/>
            <p:nvPr/>
          </p:nvSpPr>
          <p:spPr>
            <a:xfrm>
              <a:off x="5410200" y="4267200"/>
              <a:ext cx="463588" cy="523220"/>
            </a:xfrm>
            <a:prstGeom prst="rect">
              <a:avLst/>
            </a:prstGeom>
          </p:spPr>
          <p:txBody>
            <a:bodyPr wrap="none">
              <a:spAutoFit/>
            </a:bodyPr>
            <a:lstStyle/>
            <a:p>
              <a:r>
                <a:rPr lang="en-US" sz="2800" b="1" dirty="0">
                  <a:solidFill>
                    <a:srgbClr val="FF9933"/>
                  </a:solidFill>
                  <a:latin typeface="cmr10"/>
                  <a:ea typeface="cmmi10"/>
                  <a:cs typeface="cmmi10"/>
                </a:rPr>
                <a:t>1</a:t>
              </a:r>
              <a:r>
                <a:rPr lang="en-US" sz="2800" dirty="0">
                  <a:solidFill>
                    <a:srgbClr val="FF9933"/>
                  </a:solidFill>
                </a:rPr>
                <a:t> </a:t>
              </a:r>
            </a:p>
          </p:txBody>
        </p:sp>
      </p:grpSp>
      <p:sp>
        <p:nvSpPr>
          <p:cNvPr id="17" name="TextBox 16"/>
          <p:cNvSpPr txBox="1"/>
          <p:nvPr/>
        </p:nvSpPr>
        <p:spPr>
          <a:xfrm>
            <a:off x="4419600" y="3464242"/>
            <a:ext cx="1219200" cy="369332"/>
          </a:xfrm>
          <a:prstGeom prst="rect">
            <a:avLst/>
          </a:prstGeom>
          <a:noFill/>
          <a:ln>
            <a:solidFill>
              <a:srgbClr val="000000"/>
            </a:solidFill>
          </a:ln>
        </p:spPr>
        <p:txBody>
          <a:bodyPr wrap="square" rtlCol="0">
            <a:spAutoFit/>
          </a:bodyPr>
          <a:lstStyle/>
          <a:p>
            <a:pPr algn="ctr"/>
            <a:r>
              <a:rPr lang="en-US" dirty="0">
                <a:solidFill>
                  <a:srgbClr val="0033CC"/>
                </a:solidFill>
                <a:latin typeface="+mj-lt"/>
              </a:rPr>
              <a:t>Hard EM</a:t>
            </a:r>
          </a:p>
        </p:txBody>
      </p:sp>
      <p:sp>
        <p:nvSpPr>
          <p:cNvPr id="18" name="TextBox 17"/>
          <p:cNvSpPr txBox="1"/>
          <p:nvPr/>
        </p:nvSpPr>
        <p:spPr>
          <a:xfrm>
            <a:off x="3200400" y="4953000"/>
            <a:ext cx="914400" cy="369332"/>
          </a:xfrm>
          <a:prstGeom prst="rect">
            <a:avLst/>
          </a:prstGeom>
          <a:noFill/>
          <a:ln>
            <a:solidFill>
              <a:srgbClr val="000000"/>
            </a:solidFill>
          </a:ln>
        </p:spPr>
        <p:txBody>
          <a:bodyPr wrap="square" rtlCol="0">
            <a:spAutoFit/>
          </a:bodyPr>
          <a:lstStyle/>
          <a:p>
            <a:pPr algn="ctr"/>
            <a:r>
              <a:rPr lang="en-US" dirty="0">
                <a:solidFill>
                  <a:srgbClr val="3366CC"/>
                </a:solidFill>
                <a:latin typeface="+mj-lt"/>
              </a:rPr>
              <a:t>CODL</a:t>
            </a:r>
          </a:p>
        </p:txBody>
      </p:sp>
      <p:sp>
        <p:nvSpPr>
          <p:cNvPr id="19" name="TextBox 18"/>
          <p:cNvSpPr txBox="1"/>
          <p:nvPr/>
        </p:nvSpPr>
        <p:spPr>
          <a:xfrm>
            <a:off x="6858000" y="3464242"/>
            <a:ext cx="533400" cy="369332"/>
          </a:xfrm>
          <a:prstGeom prst="rect">
            <a:avLst/>
          </a:prstGeom>
          <a:noFill/>
          <a:ln>
            <a:solidFill>
              <a:srgbClr val="000000"/>
            </a:solidFill>
          </a:ln>
        </p:spPr>
        <p:txBody>
          <a:bodyPr wrap="square" rtlCol="0">
            <a:spAutoFit/>
          </a:bodyPr>
          <a:lstStyle/>
          <a:p>
            <a:pPr algn="ctr"/>
            <a:r>
              <a:rPr lang="en-US" dirty="0">
                <a:solidFill>
                  <a:srgbClr val="0033CC"/>
                </a:solidFill>
                <a:latin typeface="+mj-lt"/>
              </a:rPr>
              <a:t>EM</a:t>
            </a:r>
          </a:p>
        </p:txBody>
      </p:sp>
      <p:sp>
        <p:nvSpPr>
          <p:cNvPr id="20" name="TextBox 19"/>
          <p:cNvSpPr txBox="1"/>
          <p:nvPr/>
        </p:nvSpPr>
        <p:spPr>
          <a:xfrm>
            <a:off x="6934200" y="4953000"/>
            <a:ext cx="533400" cy="369332"/>
          </a:xfrm>
          <a:prstGeom prst="rect">
            <a:avLst/>
          </a:prstGeom>
          <a:noFill/>
          <a:ln>
            <a:solidFill>
              <a:srgbClr val="000000"/>
            </a:solidFill>
          </a:ln>
        </p:spPr>
        <p:txBody>
          <a:bodyPr wrap="square" rtlCol="0">
            <a:spAutoFit/>
          </a:bodyPr>
          <a:lstStyle/>
          <a:p>
            <a:pPr algn="ctr"/>
            <a:r>
              <a:rPr lang="en-US" dirty="0">
                <a:solidFill>
                  <a:srgbClr val="3366CC"/>
                </a:solidFill>
                <a:latin typeface="+mj-lt"/>
              </a:rPr>
              <a:t>PR</a:t>
            </a:r>
          </a:p>
        </p:txBody>
      </p:sp>
      <p:sp>
        <p:nvSpPr>
          <p:cNvPr id="21" name="TextBox 20"/>
          <p:cNvSpPr txBox="1"/>
          <p:nvPr/>
        </p:nvSpPr>
        <p:spPr>
          <a:xfrm>
            <a:off x="7696200" y="2971801"/>
            <a:ext cx="2438400" cy="800219"/>
          </a:xfrm>
          <a:prstGeom prst="rect">
            <a:avLst/>
          </a:prstGeom>
          <a:noFill/>
          <a:ln>
            <a:solidFill>
              <a:srgbClr val="000000"/>
            </a:solidFill>
          </a:ln>
        </p:spPr>
        <p:txBody>
          <a:bodyPr wrap="square" rtlCol="0">
            <a:spAutoFit/>
          </a:bodyPr>
          <a:lstStyle/>
          <a:p>
            <a:r>
              <a:rPr lang="en-US" dirty="0">
                <a:solidFill>
                  <a:srgbClr val="3366CC"/>
                </a:solidFill>
                <a:latin typeface="+mj-lt"/>
              </a:rPr>
              <a:t>Deterministic Annealing </a:t>
            </a:r>
            <a:r>
              <a:rPr lang="en-US" sz="1400" dirty="0">
                <a:solidFill>
                  <a:srgbClr val="3366CC"/>
                </a:solidFill>
                <a:latin typeface="+mj-lt"/>
              </a:rPr>
              <a:t>(Smith and Eisner, 04; Hofmann, 99)</a:t>
            </a:r>
          </a:p>
        </p:txBody>
      </p:sp>
      <p:cxnSp>
        <p:nvCxnSpPr>
          <p:cNvPr id="38" name="Straight Connector 37"/>
          <p:cNvCxnSpPr/>
          <p:nvPr/>
        </p:nvCxnSpPr>
        <p:spPr>
          <a:xfrm>
            <a:off x="7086600" y="3962400"/>
            <a:ext cx="0" cy="304800"/>
          </a:xfrm>
          <a:prstGeom prst="line">
            <a:avLst/>
          </a:prstGeom>
          <a:ln>
            <a:solidFill>
              <a:srgbClr val="FF993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953000" y="3962400"/>
            <a:ext cx="0" cy="304800"/>
          </a:xfrm>
          <a:prstGeom prst="line">
            <a:avLst/>
          </a:prstGeom>
          <a:ln>
            <a:solidFill>
              <a:srgbClr val="FF9933"/>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343400" y="4960960"/>
            <a:ext cx="1219200" cy="923330"/>
          </a:xfrm>
          <a:prstGeom prst="rect">
            <a:avLst/>
          </a:prstGeom>
          <a:noFill/>
          <a:ln>
            <a:solidFill>
              <a:srgbClr val="000000"/>
            </a:solidFill>
          </a:ln>
        </p:spPr>
        <p:txBody>
          <a:bodyPr wrap="square" rtlCol="0">
            <a:spAutoFit/>
          </a:bodyPr>
          <a:lstStyle/>
          <a:p>
            <a:pPr algn="ctr"/>
            <a:r>
              <a:rPr lang="en-US" dirty="0">
                <a:solidFill>
                  <a:srgbClr val="3366CC"/>
                </a:solidFill>
                <a:latin typeface="+mj-lt"/>
              </a:rPr>
              <a:t>(New)LP </a:t>
            </a:r>
            <a:r>
              <a:rPr lang="en-US" dirty="0" err="1">
                <a:solidFill>
                  <a:srgbClr val="3366CC"/>
                </a:solidFill>
                <a:latin typeface="+mj-lt"/>
              </a:rPr>
              <a:t>approx</a:t>
            </a:r>
            <a:r>
              <a:rPr lang="en-US" dirty="0">
                <a:solidFill>
                  <a:srgbClr val="3366CC"/>
                </a:solidFill>
                <a:latin typeface="+mj-lt"/>
              </a:rPr>
              <a:t> to CODL</a:t>
            </a:r>
          </a:p>
        </p:txBody>
      </p:sp>
      <p:sp>
        <p:nvSpPr>
          <p:cNvPr id="25" name="Rectangular Callout 24"/>
          <p:cNvSpPr/>
          <p:nvPr/>
        </p:nvSpPr>
        <p:spPr>
          <a:xfrm>
            <a:off x="5257800" y="2590800"/>
            <a:ext cx="2209800" cy="762000"/>
          </a:xfrm>
          <a:prstGeom prst="wedgeRectCallout">
            <a:avLst>
              <a:gd name="adj1" fmla="val -13422"/>
              <a:gd name="adj2" fmla="val 148271"/>
            </a:avLst>
          </a:prstGeom>
          <a:solidFill>
            <a:schemeClr val="bg1">
              <a:lumMod val="95000"/>
            </a:schemeClr>
          </a:solidFill>
          <a:ln>
            <a:solidFill>
              <a:srgbClr val="33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3366"/>
                </a:solidFill>
              </a:rPr>
              <a:t>Infinitely many new EM algorithms</a:t>
            </a:r>
          </a:p>
        </p:txBody>
      </p:sp>
    </p:spTree>
    <p:extLst>
      <p:ext uri="{BB962C8B-B14F-4D97-AF65-F5344CB8AC3E}">
        <p14:creationId xmlns:p14="http://schemas.microsoft.com/office/powerpoint/2010/main" val="172213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7" grpId="0" animBg="1"/>
      <p:bldP spid="18" grpId="0" animBg="1"/>
      <p:bldP spid="19" grpId="0" animBg="1"/>
      <p:bldP spid="20" grpId="0" animBg="1"/>
      <p:bldP spid="21"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Content Placeholder 4" descr="em.pdf"/>
          <p:cNvPicPr>
            <a:picLocks noChangeAspect="1"/>
          </p:cNvPicPr>
          <p:nvPr/>
        </p:nvPicPr>
        <p:blipFill>
          <a:blip r:embed="rId2">
            <a:extLst>
              <a:ext uri="{28A0092B-C50C-407E-A947-70E740481C1C}">
                <a14:useLocalDpi xmlns:a14="http://schemas.microsoft.com/office/drawing/2010/main" val="0"/>
              </a:ext>
            </a:extLst>
          </a:blip>
          <a:srcRect l="-62614" r="-62614"/>
          <a:stretch>
            <a:fillRect/>
          </a:stretch>
        </p:blipFill>
        <p:spPr bwMode="auto">
          <a:xfrm>
            <a:off x="-228600" y="1572700"/>
            <a:ext cx="12156440" cy="4862830"/>
          </a:xfrm>
          <a:prstGeom prst="rect">
            <a:avLst/>
          </a:prstGeom>
          <a:noFill/>
          <a:ln w="9525">
            <a:noFill/>
            <a:miter lim="800000"/>
            <a:headEnd/>
            <a:tailEnd/>
          </a:ln>
          <a:effectLst/>
        </p:spPr>
      </p:pic>
      <p:sp>
        <p:nvSpPr>
          <p:cNvPr id="21" name="Rectangular Callout 20"/>
          <p:cNvSpPr/>
          <p:nvPr/>
        </p:nvSpPr>
        <p:spPr>
          <a:xfrm>
            <a:off x="8578576" y="6137123"/>
            <a:ext cx="1565020" cy="431476"/>
          </a:xfrm>
          <a:prstGeom prst="wedgeRectCallout">
            <a:avLst>
              <a:gd name="adj1" fmla="val -60517"/>
              <a:gd name="adj2" fmla="val -126362"/>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3366"/>
                </a:solidFill>
              </a:rPr>
              <a:t>Hard EM</a:t>
            </a:r>
          </a:p>
        </p:txBody>
      </p:sp>
      <p:sp>
        <p:nvSpPr>
          <p:cNvPr id="2" name="Title 1"/>
          <p:cNvSpPr>
            <a:spLocks noGrp="1"/>
          </p:cNvSpPr>
          <p:nvPr>
            <p:ph type="title"/>
          </p:nvPr>
        </p:nvSpPr>
        <p:spPr>
          <a:xfrm>
            <a:off x="457200" y="126122"/>
            <a:ext cx="9880600" cy="533400"/>
          </a:xfrm>
        </p:spPr>
        <p:txBody>
          <a:bodyPr/>
          <a:lstStyle/>
          <a:p>
            <a:r>
              <a:rPr lang="en-US" sz="3200" dirty="0"/>
              <a:t>Unsupervised POS tagging: Different EM instantiations</a:t>
            </a:r>
          </a:p>
        </p:txBody>
      </p:sp>
      <p:sp>
        <p:nvSpPr>
          <p:cNvPr id="3" name="Content Placeholder 2"/>
          <p:cNvSpPr>
            <a:spLocks noGrp="1"/>
          </p:cNvSpPr>
          <p:nvPr>
            <p:ph idx="1"/>
          </p:nvPr>
        </p:nvSpPr>
        <p:spPr>
          <a:xfrm>
            <a:off x="1981200" y="1397509"/>
            <a:ext cx="8229600" cy="4953000"/>
          </a:xfrm>
        </p:spPr>
        <p:txBody>
          <a:bodyPr/>
          <a:lstStyle/>
          <a:p>
            <a:pPr marL="0" indent="0">
              <a:buNone/>
            </a:pPr>
            <a:endParaRPr lang="en-US" dirty="0"/>
          </a:p>
          <a:p>
            <a:endParaRPr lang="en-US" dirty="0"/>
          </a:p>
          <a:p>
            <a:endParaRPr lang="en-US" dirty="0"/>
          </a:p>
        </p:txBody>
      </p:sp>
      <p:sp>
        <p:nvSpPr>
          <p:cNvPr id="7" name="Slide Number Placeholder 6"/>
          <p:cNvSpPr>
            <a:spLocks noGrp="1"/>
          </p:cNvSpPr>
          <p:nvPr>
            <p:ph type="sldNum" sz="quarter" idx="11"/>
          </p:nvPr>
        </p:nvSpPr>
        <p:spPr/>
        <p:txBody>
          <a:bodyPr/>
          <a:lstStyle/>
          <a:p>
            <a:r>
              <a:rPr lang="en-US" altLang="zh-TW"/>
              <a:t>Page </a:t>
            </a:r>
            <a:fld id="{C83F18D4-0D70-44DE-A8FF-A8D5002D1168}" type="slidenum">
              <a:rPr lang="en-US" altLang="zh-TW" smtClean="0"/>
              <a:pPr/>
              <a:t>27</a:t>
            </a:fld>
            <a:endParaRPr lang="en-US" altLang="zh-TW"/>
          </a:p>
        </p:txBody>
      </p:sp>
      <p:sp>
        <p:nvSpPr>
          <p:cNvPr id="52" name="TextBox 51"/>
          <p:cNvSpPr txBox="1"/>
          <p:nvPr/>
        </p:nvSpPr>
        <p:spPr>
          <a:xfrm>
            <a:off x="8532632" y="5168613"/>
            <a:ext cx="1483318" cy="646331"/>
          </a:xfrm>
          <a:prstGeom prst="rect">
            <a:avLst/>
          </a:prstGeom>
          <a:noFill/>
        </p:spPr>
        <p:txBody>
          <a:bodyPr wrap="square" rtlCol="0">
            <a:spAutoFit/>
          </a:bodyPr>
          <a:lstStyle/>
          <a:p>
            <a:r>
              <a:rPr lang="en-US" dirty="0">
                <a:solidFill>
                  <a:srgbClr val="FF0000"/>
                </a:solidFill>
                <a:latin typeface="Calibri"/>
              </a:rPr>
              <a:t>Uniform Initialization</a:t>
            </a:r>
          </a:p>
        </p:txBody>
      </p:sp>
      <p:sp>
        <p:nvSpPr>
          <p:cNvPr id="53" name="TextBox 52"/>
          <p:cNvSpPr txBox="1"/>
          <p:nvPr/>
        </p:nvSpPr>
        <p:spPr>
          <a:xfrm>
            <a:off x="8505186" y="4522282"/>
            <a:ext cx="1875913" cy="646331"/>
          </a:xfrm>
          <a:prstGeom prst="rect">
            <a:avLst/>
          </a:prstGeom>
          <a:noFill/>
        </p:spPr>
        <p:txBody>
          <a:bodyPr wrap="square" rtlCol="0">
            <a:spAutoFit/>
          </a:bodyPr>
          <a:lstStyle/>
          <a:p>
            <a:r>
              <a:rPr lang="en-US" dirty="0">
                <a:solidFill>
                  <a:srgbClr val="008000"/>
                </a:solidFill>
                <a:latin typeface="Calibri"/>
              </a:rPr>
              <a:t>Initialization with 5 examples</a:t>
            </a:r>
          </a:p>
        </p:txBody>
      </p:sp>
      <p:sp>
        <p:nvSpPr>
          <p:cNvPr id="54" name="TextBox 53"/>
          <p:cNvSpPr txBox="1"/>
          <p:nvPr/>
        </p:nvSpPr>
        <p:spPr>
          <a:xfrm>
            <a:off x="8560800" y="3815654"/>
            <a:ext cx="1875913" cy="646331"/>
          </a:xfrm>
          <a:prstGeom prst="rect">
            <a:avLst/>
          </a:prstGeom>
          <a:noFill/>
        </p:spPr>
        <p:txBody>
          <a:bodyPr wrap="square" rtlCol="0">
            <a:spAutoFit/>
          </a:bodyPr>
          <a:lstStyle/>
          <a:p>
            <a:r>
              <a:rPr lang="en-US" dirty="0">
                <a:solidFill>
                  <a:srgbClr val="0033CC"/>
                </a:solidFill>
                <a:latin typeface="Calibri"/>
              </a:rPr>
              <a:t>Initialization with 10 examples</a:t>
            </a:r>
          </a:p>
        </p:txBody>
      </p:sp>
      <p:sp>
        <p:nvSpPr>
          <p:cNvPr id="55" name="TextBox 54"/>
          <p:cNvSpPr txBox="1"/>
          <p:nvPr/>
        </p:nvSpPr>
        <p:spPr>
          <a:xfrm>
            <a:off x="8619689" y="3125034"/>
            <a:ext cx="1875913" cy="646331"/>
          </a:xfrm>
          <a:prstGeom prst="rect">
            <a:avLst/>
          </a:prstGeom>
          <a:noFill/>
        </p:spPr>
        <p:txBody>
          <a:bodyPr wrap="square" rtlCol="0">
            <a:spAutoFit/>
          </a:bodyPr>
          <a:lstStyle/>
          <a:p>
            <a:r>
              <a:rPr lang="en-US" dirty="0">
                <a:solidFill>
                  <a:srgbClr val="D60093"/>
                </a:solidFill>
                <a:latin typeface="Calibri"/>
              </a:rPr>
              <a:t>Initialization with 20 examples</a:t>
            </a:r>
          </a:p>
        </p:txBody>
      </p:sp>
      <p:sp>
        <p:nvSpPr>
          <p:cNvPr id="56" name="TextBox 55"/>
          <p:cNvSpPr txBox="1"/>
          <p:nvPr/>
        </p:nvSpPr>
        <p:spPr>
          <a:xfrm>
            <a:off x="8619689" y="2428591"/>
            <a:ext cx="1875913" cy="646331"/>
          </a:xfrm>
          <a:prstGeom prst="rect">
            <a:avLst/>
          </a:prstGeom>
          <a:noFill/>
        </p:spPr>
        <p:txBody>
          <a:bodyPr wrap="square" rtlCol="0">
            <a:spAutoFit/>
          </a:bodyPr>
          <a:lstStyle/>
          <a:p>
            <a:r>
              <a:rPr lang="en-US" dirty="0">
                <a:solidFill>
                  <a:srgbClr val="00B0F0"/>
                </a:solidFill>
                <a:latin typeface="Calibri"/>
              </a:rPr>
              <a:t>Initialization with 40-80 examples</a:t>
            </a:r>
          </a:p>
        </p:txBody>
      </p:sp>
      <p:cxnSp>
        <p:nvCxnSpPr>
          <p:cNvPr id="46" name="Straight Connector 45"/>
          <p:cNvCxnSpPr/>
          <p:nvPr/>
        </p:nvCxnSpPr>
        <p:spPr>
          <a:xfrm>
            <a:off x="3837780" y="3224054"/>
            <a:ext cx="4544220"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3782221" y="3252034"/>
            <a:ext cx="3686959" cy="1420073"/>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3749650" y="3253559"/>
            <a:ext cx="2182670" cy="148004"/>
          </a:xfrm>
          <a:prstGeom prst="straightConnector1">
            <a:avLst/>
          </a:prstGeom>
          <a:ln w="5715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3733801" y="2428591"/>
            <a:ext cx="939003" cy="824969"/>
          </a:xfrm>
          <a:prstGeom prst="straightConnector1">
            <a:avLst/>
          </a:prstGeom>
          <a:ln w="571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3733801" y="2691527"/>
            <a:ext cx="939003" cy="562033"/>
          </a:xfrm>
          <a:prstGeom prst="straightConnector1">
            <a:avLst/>
          </a:prstGeom>
          <a:ln w="57150">
            <a:solidFill>
              <a:srgbClr val="D60093"/>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3791822" y="2883733"/>
            <a:ext cx="1133399" cy="369826"/>
          </a:xfrm>
          <a:prstGeom prst="straightConnector1">
            <a:avLst/>
          </a:prstGeom>
          <a:ln w="57150">
            <a:solidFill>
              <a:srgbClr val="0033CC"/>
            </a:solidFill>
            <a:tailEnd type="arrow"/>
          </a:ln>
        </p:spPr>
        <p:style>
          <a:lnRef idx="2">
            <a:schemeClr val="accent1"/>
          </a:lnRef>
          <a:fillRef idx="0">
            <a:schemeClr val="accent1"/>
          </a:fillRef>
          <a:effectRef idx="1">
            <a:schemeClr val="accent1"/>
          </a:effectRef>
          <a:fontRef idx="minor">
            <a:schemeClr val="tx1"/>
          </a:fontRef>
        </p:style>
      </p:cxnSp>
      <p:sp>
        <p:nvSpPr>
          <p:cNvPr id="18" name="Text Box 9"/>
          <p:cNvSpPr txBox="1">
            <a:spLocks noChangeArrowheads="1"/>
          </p:cNvSpPr>
          <p:nvPr/>
        </p:nvSpPr>
        <p:spPr bwMode="auto">
          <a:xfrm>
            <a:off x="5382420" y="6121909"/>
            <a:ext cx="1600200" cy="400110"/>
          </a:xfrm>
          <a:prstGeom prst="rect">
            <a:avLst/>
          </a:prstGeom>
          <a:solidFill>
            <a:schemeClr val="bg1">
              <a:lumMod val="95000"/>
            </a:schemeClr>
          </a:solidFill>
          <a:ln w="19050">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solidFill>
                  <a:srgbClr val="003366"/>
                </a:solidFill>
                <a:latin typeface="Calibri" pitchFamily="34" charset="0"/>
              </a:rPr>
              <a:t>Gamma</a:t>
            </a:r>
          </a:p>
        </p:txBody>
      </p:sp>
      <p:sp>
        <p:nvSpPr>
          <p:cNvPr id="19" name="Text Box 9"/>
          <p:cNvSpPr txBox="1">
            <a:spLocks noChangeArrowheads="1"/>
          </p:cNvSpPr>
          <p:nvPr/>
        </p:nvSpPr>
        <p:spPr bwMode="auto">
          <a:xfrm rot="16200000">
            <a:off x="1309847" y="3661578"/>
            <a:ext cx="3810000" cy="400110"/>
          </a:xfrm>
          <a:prstGeom prst="rect">
            <a:avLst/>
          </a:prstGeom>
          <a:solidFill>
            <a:schemeClr val="bg1">
              <a:lumMod val="95000"/>
            </a:schemeClr>
          </a:solidFill>
          <a:ln w="19050">
            <a:solidFill>
              <a:srgbClr val="3366CC"/>
            </a:solidFill>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solidFill>
                  <a:srgbClr val="003366"/>
                </a:solidFill>
                <a:latin typeface="Calibri" pitchFamily="34" charset="0"/>
              </a:rPr>
              <a:t>Performance relative to EM</a:t>
            </a:r>
          </a:p>
        </p:txBody>
      </p:sp>
      <p:sp>
        <p:nvSpPr>
          <p:cNvPr id="22" name="Rectangular Callout 21"/>
          <p:cNvSpPr/>
          <p:nvPr/>
        </p:nvSpPr>
        <p:spPr>
          <a:xfrm>
            <a:off x="2004943" y="6137123"/>
            <a:ext cx="1295400" cy="431476"/>
          </a:xfrm>
          <a:prstGeom prst="wedgeRectCallout">
            <a:avLst>
              <a:gd name="adj1" fmla="val 90169"/>
              <a:gd name="adj2" fmla="val -92314"/>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3366"/>
                </a:solidFill>
              </a:rPr>
              <a:t>EM</a:t>
            </a:r>
          </a:p>
        </p:txBody>
      </p:sp>
      <p:sp>
        <p:nvSpPr>
          <p:cNvPr id="4" name="Rectangle 3"/>
          <p:cNvSpPr/>
          <p:nvPr/>
        </p:nvSpPr>
        <p:spPr>
          <a:xfrm>
            <a:off x="1562100" y="949834"/>
            <a:ext cx="9067800" cy="707886"/>
          </a:xfrm>
          <a:prstGeom prst="rect">
            <a:avLst/>
          </a:prstGeom>
          <a:solidFill>
            <a:schemeClr val="bg1">
              <a:lumMod val="95000"/>
            </a:schemeClr>
          </a:solidFill>
          <a:ln>
            <a:solidFill>
              <a:srgbClr val="3366CC"/>
            </a:solidFill>
          </a:ln>
        </p:spPr>
        <p:txBody>
          <a:bodyPr wrap="square">
            <a:spAutoFit/>
          </a:bodyPr>
          <a:lstStyle/>
          <a:p>
            <a:pPr algn="ctr"/>
            <a:r>
              <a:rPr lang="en-US" sz="2000" dirty="0">
                <a:solidFill>
                  <a:srgbClr val="003366"/>
                </a:solidFill>
                <a:latin typeface="+mj-lt"/>
              </a:rPr>
              <a:t>Introducing output expectations via constraints help guiding semi-supervised learning</a:t>
            </a:r>
          </a:p>
          <a:p>
            <a:pPr algn="ctr"/>
            <a:r>
              <a:rPr lang="en-US" sz="2000" dirty="0">
                <a:solidFill>
                  <a:srgbClr val="3366CC"/>
                </a:solidFill>
                <a:latin typeface="+mj-lt"/>
              </a:rPr>
              <a:t>Constrained hard EM (</a:t>
            </a:r>
            <a:r>
              <a:rPr lang="en-US" sz="2000" dirty="0" err="1">
                <a:solidFill>
                  <a:srgbClr val="3366CC"/>
                </a:solidFill>
                <a:latin typeface="+mj-lt"/>
              </a:rPr>
              <a:t>CoDL</a:t>
            </a:r>
            <a:r>
              <a:rPr lang="en-US" sz="2000" dirty="0">
                <a:solidFill>
                  <a:srgbClr val="3366CC"/>
                </a:solidFill>
                <a:latin typeface="+mj-lt"/>
              </a:rPr>
              <a:t>) – Constrained EM (PR) – UEM </a:t>
            </a:r>
          </a:p>
        </p:txBody>
      </p:sp>
    </p:spTree>
    <p:extLst>
      <p:ext uri="{BB962C8B-B14F-4D97-AF65-F5344CB8AC3E}">
        <p14:creationId xmlns:p14="http://schemas.microsoft.com/office/powerpoint/2010/main" val="1913217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2"/>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3"/>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55"/>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50"/>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3" grpId="0"/>
      <p:bldP spid="53" grpId="1"/>
      <p:bldP spid="54" grpId="0"/>
      <p:bldP spid="54" grpId="1"/>
      <p:bldP spid="55" grpId="0"/>
      <p:bldP spid="55" grpId="1"/>
      <p:bldP spid="56"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1A3C-8DBD-43D6-AE7A-CCD364179737}"/>
              </a:ext>
            </a:extLst>
          </p:cNvPr>
          <p:cNvSpPr>
            <a:spLocks noGrp="1"/>
          </p:cNvSpPr>
          <p:nvPr>
            <p:ph type="title"/>
          </p:nvPr>
        </p:nvSpPr>
        <p:spPr/>
        <p:txBody>
          <a:bodyPr/>
          <a:lstStyle/>
          <a:p>
            <a:r>
              <a:rPr lang="en-US" dirty="0"/>
              <a:t>Zero-Shot + Knowledge Paper</a:t>
            </a:r>
          </a:p>
        </p:txBody>
      </p:sp>
      <p:sp>
        <p:nvSpPr>
          <p:cNvPr id="3" name="Content Placeholder 2">
            <a:extLst>
              <a:ext uri="{FF2B5EF4-FFF2-40B4-BE49-F238E27FC236}">
                <a16:creationId xmlns:a16="http://schemas.microsoft.com/office/drawing/2014/main" id="{805B4EE4-437A-47ED-92DC-05FE823D8C55}"/>
              </a:ext>
            </a:extLst>
          </p:cNvPr>
          <p:cNvSpPr>
            <a:spLocks noGrp="1"/>
          </p:cNvSpPr>
          <p:nvPr>
            <p:ph idx="1"/>
          </p:nvPr>
        </p:nvSpPr>
        <p:spPr/>
        <p:txBody>
          <a:bodyPr/>
          <a:lstStyle/>
          <a:p>
            <a:r>
              <a:rPr lang="en-US" sz="2000" b="0" i="0" u="none" strike="noStrike" dirty="0">
                <a:solidFill>
                  <a:srgbClr val="007BFF"/>
                </a:solidFill>
                <a:effectLst/>
                <a:latin typeface="-apple-system"/>
                <a:hlinkClick r:id="rId2"/>
              </a:rPr>
              <a:t>Zero-shot Learning of Classifiers from Natural Language Quantification </a:t>
            </a:r>
            <a:r>
              <a:rPr lang="en-US" sz="2000" b="0" i="0" dirty="0">
                <a:solidFill>
                  <a:srgbClr val="212529"/>
                </a:solidFill>
                <a:effectLst/>
                <a:latin typeface="-apple-system"/>
              </a:rPr>
              <a:t>(Young-Min Cho)</a:t>
            </a:r>
          </a:p>
          <a:p>
            <a:pPr lvl="1"/>
            <a:r>
              <a:rPr lang="en-US" sz="1800" b="0" i="0" dirty="0">
                <a:solidFill>
                  <a:srgbClr val="212529"/>
                </a:solidFill>
                <a:effectLst/>
                <a:latin typeface="-apple-system"/>
              </a:rPr>
              <a:t>Using definitions to understand the target labels</a:t>
            </a:r>
          </a:p>
          <a:p>
            <a:pPr lvl="1"/>
            <a:r>
              <a:rPr lang="en-US" sz="1800" b="0" i="0" dirty="0">
                <a:solidFill>
                  <a:srgbClr val="212529"/>
                </a:solidFill>
                <a:effectLst/>
                <a:latin typeface="-apple-system"/>
              </a:rPr>
              <a:t>Standard text classification problem.</a:t>
            </a:r>
          </a:p>
          <a:p>
            <a:pPr lvl="1"/>
            <a:r>
              <a:rPr lang="en-US" sz="1800" b="1" dirty="0">
                <a:solidFill>
                  <a:srgbClr val="212529"/>
                </a:solidFill>
                <a:latin typeface="-apple-system"/>
              </a:rPr>
              <a:t>Input: </a:t>
            </a:r>
            <a:r>
              <a:rPr lang="en-US" sz="1800" dirty="0">
                <a:solidFill>
                  <a:srgbClr val="212529"/>
                </a:solidFill>
                <a:latin typeface="-apple-system"/>
              </a:rPr>
              <a:t>Text Snippet, taxonomy of labels {l</a:t>
            </a:r>
            <a:r>
              <a:rPr lang="en-US" sz="1800" baseline="-25000" dirty="0">
                <a:solidFill>
                  <a:srgbClr val="212529"/>
                </a:solidFill>
                <a:latin typeface="-apple-system"/>
              </a:rPr>
              <a:t>1</a:t>
            </a:r>
            <a:r>
              <a:rPr lang="en-US" sz="1800" dirty="0">
                <a:solidFill>
                  <a:srgbClr val="212529"/>
                </a:solidFill>
                <a:latin typeface="-apple-system"/>
              </a:rPr>
              <a:t>, l</a:t>
            </a:r>
            <a:r>
              <a:rPr lang="en-US" sz="1800" baseline="-25000" dirty="0">
                <a:solidFill>
                  <a:srgbClr val="212529"/>
                </a:solidFill>
                <a:latin typeface="-apple-system"/>
              </a:rPr>
              <a:t>2</a:t>
            </a:r>
            <a:r>
              <a:rPr lang="en-US" sz="1800" dirty="0">
                <a:solidFill>
                  <a:srgbClr val="212529"/>
                </a:solidFill>
                <a:latin typeface="-apple-system"/>
              </a:rPr>
              <a:t>, …</a:t>
            </a:r>
            <a:r>
              <a:rPr lang="en-US" sz="1800" dirty="0" err="1">
                <a:solidFill>
                  <a:srgbClr val="212529"/>
                </a:solidFill>
                <a:latin typeface="-apple-system"/>
              </a:rPr>
              <a:t>l</a:t>
            </a:r>
            <a:r>
              <a:rPr lang="en-US" sz="1800" baseline="-25000" dirty="0" err="1">
                <a:solidFill>
                  <a:srgbClr val="212529"/>
                </a:solidFill>
                <a:latin typeface="-apple-system"/>
              </a:rPr>
              <a:t>k</a:t>
            </a:r>
            <a:r>
              <a:rPr lang="en-US" sz="1800" dirty="0">
                <a:solidFill>
                  <a:srgbClr val="212529"/>
                </a:solidFill>
                <a:latin typeface="-apple-system"/>
              </a:rPr>
              <a:t>} (</a:t>
            </a:r>
            <a:r>
              <a:rPr lang="en-US" sz="1800" b="0" i="0" dirty="0">
                <a:solidFill>
                  <a:srgbClr val="212529"/>
                </a:solidFill>
                <a:effectLst/>
                <a:latin typeface="-apple-system"/>
              </a:rPr>
              <a:t>includes a none)</a:t>
            </a:r>
          </a:p>
          <a:p>
            <a:pPr lvl="1"/>
            <a:r>
              <a:rPr lang="en-US" sz="1800" b="1" dirty="0">
                <a:solidFill>
                  <a:srgbClr val="212529"/>
                </a:solidFill>
                <a:latin typeface="-apple-system"/>
              </a:rPr>
              <a:t>Learn </a:t>
            </a:r>
            <a:r>
              <a:rPr lang="en-US" sz="1800" dirty="0">
                <a:solidFill>
                  <a:srgbClr val="212529"/>
                </a:solidFill>
                <a:latin typeface="-apple-system"/>
              </a:rPr>
              <a:t>a model that maps the text snippet into one of the labels. </a:t>
            </a:r>
          </a:p>
          <a:p>
            <a:pPr lvl="1"/>
            <a:endParaRPr lang="en-US" sz="1800" dirty="0">
              <a:solidFill>
                <a:srgbClr val="212529"/>
              </a:solidFill>
              <a:latin typeface="-apple-system"/>
            </a:endParaRPr>
          </a:p>
          <a:p>
            <a:r>
              <a:rPr lang="en-US" sz="2200" dirty="0">
                <a:solidFill>
                  <a:srgbClr val="212529"/>
                </a:solidFill>
                <a:latin typeface="-apple-system"/>
              </a:rPr>
              <a:t>Key technical question is how to use the knowledge given by the “definitions”</a:t>
            </a:r>
          </a:p>
          <a:p>
            <a:pPr lvl="1"/>
            <a:r>
              <a:rPr lang="en-US" sz="1800" dirty="0">
                <a:solidFill>
                  <a:srgbClr val="212529"/>
                </a:solidFill>
                <a:latin typeface="-apple-system"/>
              </a:rPr>
              <a:t>Use of Posterior Regularization </a:t>
            </a:r>
          </a:p>
          <a:p>
            <a:pPr lvl="1"/>
            <a:endParaRPr lang="en-US" sz="1800" b="0" i="0" dirty="0">
              <a:solidFill>
                <a:srgbClr val="212529"/>
              </a:solidFill>
              <a:effectLst/>
              <a:latin typeface="-apple-system"/>
            </a:endParaRPr>
          </a:p>
          <a:p>
            <a:endParaRPr lang="en-US" sz="2000" dirty="0"/>
          </a:p>
          <a:p>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E9F32890-34A3-4685-8EDE-909FF16845CF}"/>
              </a:ext>
            </a:extLst>
          </p:cNvPr>
          <p:cNvSpPr>
            <a:spLocks noGrp="1"/>
          </p:cNvSpPr>
          <p:nvPr>
            <p:ph type="sldNum" sz="quarter" idx="11"/>
          </p:nvPr>
        </p:nvSpPr>
        <p:spPr/>
        <p:txBody>
          <a:bodyPr/>
          <a:lstStyle/>
          <a:p>
            <a:fld id="{BDF588C3-71D6-5D45-B118-1C664482E1C2}" type="slidenum">
              <a:rPr lang="en-US" smtClean="0"/>
              <a:t>28</a:t>
            </a:fld>
            <a:endParaRPr lang="en-US"/>
          </a:p>
        </p:txBody>
      </p:sp>
    </p:spTree>
    <p:extLst>
      <p:ext uri="{BB962C8B-B14F-4D97-AF65-F5344CB8AC3E}">
        <p14:creationId xmlns:p14="http://schemas.microsoft.com/office/powerpoint/2010/main" val="217091866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4E09-701C-48BB-9263-270D068B1421}"/>
              </a:ext>
            </a:extLst>
          </p:cNvPr>
          <p:cNvSpPr>
            <a:spLocks noGrp="1"/>
          </p:cNvSpPr>
          <p:nvPr>
            <p:ph type="title"/>
          </p:nvPr>
        </p:nvSpPr>
        <p:spPr/>
        <p:txBody>
          <a:bodyPr/>
          <a:lstStyle/>
          <a:p>
            <a:r>
              <a:rPr lang="en-US" dirty="0"/>
              <a:t>Today’s Papers</a:t>
            </a:r>
          </a:p>
        </p:txBody>
      </p:sp>
      <p:sp>
        <p:nvSpPr>
          <p:cNvPr id="3" name="Content Placeholder 2">
            <a:extLst>
              <a:ext uri="{FF2B5EF4-FFF2-40B4-BE49-F238E27FC236}">
                <a16:creationId xmlns:a16="http://schemas.microsoft.com/office/drawing/2014/main" id="{D5D8C69E-B2F5-45A0-B90A-3E7CE26FF8BC}"/>
              </a:ext>
            </a:extLst>
          </p:cNvPr>
          <p:cNvSpPr>
            <a:spLocks noGrp="1"/>
          </p:cNvSpPr>
          <p:nvPr>
            <p:ph idx="1"/>
          </p:nvPr>
        </p:nvSpPr>
        <p:spPr>
          <a:xfrm>
            <a:off x="609600" y="1251856"/>
            <a:ext cx="10682516" cy="4484915"/>
          </a:xfrm>
        </p:spPr>
        <p:txBody>
          <a:bodyPr/>
          <a:lstStyle/>
          <a:p>
            <a:r>
              <a:rPr lang="en-US" dirty="0">
                <a:latin typeface="-apple-system"/>
              </a:rPr>
              <a:t>Zero-Shot Learning</a:t>
            </a:r>
            <a:endParaRPr lang="en-US" dirty="0">
              <a:latin typeface="-apple-system"/>
              <a:hlinkClick r:id="rId2">
                <a:extLst>
                  <a:ext uri="{A12FA001-AC4F-418D-AE19-62706E023703}">
                    <ahyp:hlinkClr xmlns:ahyp="http://schemas.microsoft.com/office/drawing/2018/hyperlinkcolor" val="tx"/>
                  </a:ext>
                </a:extLst>
              </a:hlinkClick>
            </a:endParaRPr>
          </a:p>
          <a:p>
            <a:pPr lvl="1"/>
            <a:r>
              <a:rPr lang="en-US" b="0" i="0" u="none" strike="noStrike" dirty="0">
                <a:solidFill>
                  <a:srgbClr val="0563C1"/>
                </a:solidFill>
                <a:effectLst/>
                <a:latin typeface="-apple-system"/>
                <a:hlinkClick r:id="rId2">
                  <a:extLst>
                    <a:ext uri="{A12FA001-AC4F-418D-AE19-62706E023703}">
                      <ahyp:hlinkClr xmlns:ahyp="http://schemas.microsoft.com/office/drawing/2018/hyperlinkcolor" val="tx"/>
                    </a:ext>
                  </a:extLst>
                </a:hlinkClick>
              </a:rPr>
              <a:t>Zero-Shot Relation Extraction via Reading Comprehension </a:t>
            </a:r>
            <a:r>
              <a:rPr lang="en-US" b="0" i="0" dirty="0">
                <a:solidFill>
                  <a:srgbClr val="212529"/>
                </a:solidFill>
                <a:effectLst/>
                <a:latin typeface="-apple-system"/>
              </a:rPr>
              <a:t>(Kevin Xie)</a:t>
            </a:r>
          </a:p>
          <a:p>
            <a:endParaRPr lang="en-US" b="0" i="0" u="none" strike="noStrike" dirty="0">
              <a:effectLst/>
              <a:latin typeface="-apple-system"/>
            </a:endParaRPr>
          </a:p>
          <a:p>
            <a:r>
              <a:rPr lang="en-US" b="0" i="0" u="none" strike="noStrike" dirty="0">
                <a:effectLst/>
                <a:latin typeface="-apple-system"/>
              </a:rPr>
              <a:t>Incidental Signals</a:t>
            </a:r>
            <a:endParaRPr lang="en-US" b="0" i="0" u="none" strike="noStrike" dirty="0">
              <a:effectLst/>
              <a:latin typeface="-apple-system"/>
              <a:hlinkClick r:id="rId3">
                <a:extLst>
                  <a:ext uri="{A12FA001-AC4F-418D-AE19-62706E023703}">
                    <ahyp:hlinkClr xmlns:ahyp="http://schemas.microsoft.com/office/drawing/2018/hyperlinkcolor" val="tx"/>
                  </a:ext>
                </a:extLst>
              </a:hlinkClick>
            </a:endParaRPr>
          </a:p>
          <a:p>
            <a:pPr lvl="1"/>
            <a:r>
              <a:rPr lang="en-US" b="0" i="0" u="none" strike="noStrike" dirty="0">
                <a:solidFill>
                  <a:srgbClr val="0563C1"/>
                </a:solidFill>
                <a:effectLst/>
                <a:latin typeface="-apple-system"/>
                <a:hlinkClick r:id="rId3">
                  <a:extLst>
                    <a:ext uri="{A12FA001-AC4F-418D-AE19-62706E023703}">
                      <ahyp:hlinkClr xmlns:ahyp="http://schemas.microsoft.com/office/drawing/2018/hyperlinkcolor" val="tx"/>
                    </a:ext>
                  </a:extLst>
                </a:hlinkClick>
              </a:rPr>
              <a:t>Learning Dependency-Based Compositional Semantics </a:t>
            </a:r>
            <a:r>
              <a:rPr lang="en-US" b="0" i="0" dirty="0">
                <a:solidFill>
                  <a:srgbClr val="212529"/>
                </a:solidFill>
                <a:effectLst/>
                <a:latin typeface="-apple-system"/>
              </a:rPr>
              <a:t>(Krunal Shah)</a:t>
            </a:r>
          </a:p>
          <a:p>
            <a:pPr lvl="1"/>
            <a:endParaRPr lang="en-US" dirty="0">
              <a:solidFill>
                <a:srgbClr val="212529"/>
              </a:solidFill>
              <a:latin typeface="-apple-system"/>
            </a:endParaRPr>
          </a:p>
          <a:p>
            <a:r>
              <a:rPr lang="en-US" dirty="0">
                <a:solidFill>
                  <a:srgbClr val="212529"/>
                </a:solidFill>
                <a:latin typeface="-apple-system"/>
              </a:rPr>
              <a:t>Knowledge as Supervision</a:t>
            </a:r>
          </a:p>
          <a:p>
            <a:pPr lvl="1"/>
            <a:r>
              <a:rPr lang="en-US" b="0" i="0" u="none" strike="noStrike" dirty="0">
                <a:solidFill>
                  <a:srgbClr val="007BFF"/>
                </a:solidFill>
                <a:effectLst/>
                <a:latin typeface="-apple-system"/>
                <a:hlinkClick r:id="rId4"/>
              </a:rPr>
              <a:t>A Logic-Driven Framework for Consistency of Neural Models </a:t>
            </a:r>
            <a:r>
              <a:rPr lang="en-US" b="0" i="0" dirty="0">
                <a:solidFill>
                  <a:srgbClr val="212529"/>
                </a:solidFill>
                <a:effectLst/>
                <a:latin typeface="-apple-system"/>
              </a:rPr>
              <a:t>(Jiayao Zhang)</a:t>
            </a:r>
          </a:p>
          <a:p>
            <a:pPr lvl="1"/>
            <a:endParaRPr lang="en-US" b="0" i="0" dirty="0">
              <a:solidFill>
                <a:srgbClr val="212529"/>
              </a:solidFill>
              <a:effectLst/>
              <a:latin typeface="-apple-system"/>
            </a:endParaRPr>
          </a:p>
          <a:p>
            <a:r>
              <a:rPr lang="en-US" dirty="0">
                <a:solidFill>
                  <a:srgbClr val="212529"/>
                </a:solidFill>
                <a:latin typeface="-apple-system"/>
              </a:rPr>
              <a:t>Zero-Shot + Knowledge</a:t>
            </a:r>
            <a:endParaRPr lang="en-US" b="0" i="0" dirty="0">
              <a:solidFill>
                <a:srgbClr val="212529"/>
              </a:solidFill>
              <a:effectLst/>
              <a:latin typeface="-apple-system"/>
            </a:endParaRPr>
          </a:p>
          <a:p>
            <a:pPr lvl="1"/>
            <a:r>
              <a:rPr lang="en-US" b="0" i="0" u="none" strike="noStrike" dirty="0">
                <a:solidFill>
                  <a:srgbClr val="007BFF"/>
                </a:solidFill>
                <a:effectLst/>
                <a:latin typeface="-apple-system"/>
                <a:hlinkClick r:id="rId5"/>
              </a:rPr>
              <a:t>Zero-shot Learning of Classifiers from Natural Language Quantification </a:t>
            </a:r>
            <a:r>
              <a:rPr lang="en-US" b="0" i="0" dirty="0">
                <a:solidFill>
                  <a:srgbClr val="212529"/>
                </a:solidFill>
                <a:effectLst/>
                <a:latin typeface="-apple-system"/>
              </a:rPr>
              <a:t>(Young-Min Cho)</a:t>
            </a:r>
          </a:p>
          <a:p>
            <a:pPr lvl="1"/>
            <a:endParaRPr lang="en-US" b="0" i="0" dirty="0">
              <a:solidFill>
                <a:srgbClr val="212529"/>
              </a:solidFill>
              <a:effectLst/>
              <a:latin typeface="-apple-system"/>
            </a:endParaRPr>
          </a:p>
          <a:p>
            <a:pPr lvl="1"/>
            <a:endParaRPr lang="en-US" dirty="0">
              <a:solidFill>
                <a:srgbClr val="212529"/>
              </a:solidFill>
              <a:latin typeface="-apple-system"/>
            </a:endParaRPr>
          </a:p>
          <a:p>
            <a:pPr lvl="1"/>
            <a:endParaRPr lang="en-US" dirty="0"/>
          </a:p>
        </p:txBody>
      </p:sp>
      <p:sp>
        <p:nvSpPr>
          <p:cNvPr id="4" name="Slide Number Placeholder 3">
            <a:extLst>
              <a:ext uri="{FF2B5EF4-FFF2-40B4-BE49-F238E27FC236}">
                <a16:creationId xmlns:a16="http://schemas.microsoft.com/office/drawing/2014/main" id="{31714CE2-C6A7-429D-A529-3AC37651720F}"/>
              </a:ext>
            </a:extLst>
          </p:cNvPr>
          <p:cNvSpPr>
            <a:spLocks noGrp="1"/>
          </p:cNvSpPr>
          <p:nvPr>
            <p:ph type="sldNum" sz="quarter" idx="11"/>
          </p:nvPr>
        </p:nvSpPr>
        <p:spPr/>
        <p:txBody>
          <a:bodyPr/>
          <a:lstStyle/>
          <a:p>
            <a:fld id="{BDF588C3-71D6-5D45-B118-1C664482E1C2}" type="slidenum">
              <a:rPr lang="en-US" smtClean="0"/>
              <a:t>3</a:t>
            </a:fld>
            <a:endParaRPr lang="en-US"/>
          </a:p>
        </p:txBody>
      </p:sp>
    </p:spTree>
    <p:extLst>
      <p:ext uri="{BB962C8B-B14F-4D97-AF65-F5344CB8AC3E}">
        <p14:creationId xmlns:p14="http://schemas.microsoft.com/office/powerpoint/2010/main" val="4815535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BFDC-CA51-4184-A4DE-AD538577A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8D7FD-C38D-49F1-B22F-9766E54CC659}"/>
              </a:ext>
            </a:extLst>
          </p:cNvPr>
          <p:cNvSpPr>
            <a:spLocks noGrp="1"/>
          </p:cNvSpPr>
          <p:nvPr>
            <p:ph idx="1"/>
          </p:nvPr>
        </p:nvSpPr>
        <p:spPr/>
        <p:txBody>
          <a:bodyPr/>
          <a:lstStyle/>
          <a:p>
            <a:pPr marL="0" indent="0" algn="ctr">
              <a:buNone/>
            </a:pPr>
            <a:endParaRPr lang="en-US" sz="4400" dirty="0"/>
          </a:p>
          <a:p>
            <a:pPr marL="0" indent="0" algn="ctr">
              <a:buNone/>
            </a:pPr>
            <a:endParaRPr lang="en-US" sz="4400" dirty="0"/>
          </a:p>
          <a:p>
            <a:pPr marL="0" indent="0" algn="ctr">
              <a:buNone/>
            </a:pPr>
            <a:r>
              <a:rPr lang="en-US" sz="4400" dirty="0"/>
              <a:t>Zero-Shot</a:t>
            </a:r>
          </a:p>
        </p:txBody>
      </p:sp>
      <p:sp>
        <p:nvSpPr>
          <p:cNvPr id="4" name="Slide Number Placeholder 3">
            <a:extLst>
              <a:ext uri="{FF2B5EF4-FFF2-40B4-BE49-F238E27FC236}">
                <a16:creationId xmlns:a16="http://schemas.microsoft.com/office/drawing/2014/main" id="{2A4AC7DA-AB37-4DAF-A909-66E7F296F51C}"/>
              </a:ext>
            </a:extLst>
          </p:cNvPr>
          <p:cNvSpPr>
            <a:spLocks noGrp="1"/>
          </p:cNvSpPr>
          <p:nvPr>
            <p:ph type="sldNum" sz="quarter" idx="11"/>
          </p:nvPr>
        </p:nvSpPr>
        <p:spPr/>
        <p:txBody>
          <a:bodyPr/>
          <a:lstStyle/>
          <a:p>
            <a:fld id="{BDF588C3-71D6-5D45-B118-1C664482E1C2}" type="slidenum">
              <a:rPr lang="en-US" smtClean="0"/>
              <a:t>4</a:t>
            </a:fld>
            <a:endParaRPr lang="en-US"/>
          </a:p>
        </p:txBody>
      </p:sp>
    </p:spTree>
    <p:extLst>
      <p:ext uri="{BB962C8B-B14F-4D97-AF65-F5344CB8AC3E}">
        <p14:creationId xmlns:p14="http://schemas.microsoft.com/office/powerpoint/2010/main" val="40840089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1A3C-8DBD-43D6-AE7A-CCD364179737}"/>
              </a:ext>
            </a:extLst>
          </p:cNvPr>
          <p:cNvSpPr>
            <a:spLocks noGrp="1"/>
          </p:cNvSpPr>
          <p:nvPr>
            <p:ph type="title"/>
          </p:nvPr>
        </p:nvSpPr>
        <p:spPr/>
        <p:txBody>
          <a:bodyPr/>
          <a:lstStyle/>
          <a:p>
            <a:r>
              <a:rPr lang="en-US" dirty="0"/>
              <a:t>Zero-Shot Learning</a:t>
            </a:r>
          </a:p>
        </p:txBody>
      </p:sp>
      <p:sp>
        <p:nvSpPr>
          <p:cNvPr id="3" name="Content Placeholder 2">
            <a:extLst>
              <a:ext uri="{FF2B5EF4-FFF2-40B4-BE49-F238E27FC236}">
                <a16:creationId xmlns:a16="http://schemas.microsoft.com/office/drawing/2014/main" id="{805B4EE4-437A-47ED-92DC-05FE823D8C55}"/>
              </a:ext>
            </a:extLst>
          </p:cNvPr>
          <p:cNvSpPr>
            <a:spLocks noGrp="1"/>
          </p:cNvSpPr>
          <p:nvPr>
            <p:ph idx="1"/>
          </p:nvPr>
        </p:nvSpPr>
        <p:spPr/>
        <p:txBody>
          <a:bodyPr/>
          <a:lstStyle/>
          <a:p>
            <a:r>
              <a:rPr lang="en-US" dirty="0"/>
              <a:t>Protocols: Multiple protocols are referred to as Zero-Shot in the literature.</a:t>
            </a:r>
          </a:p>
          <a:p>
            <a:r>
              <a:rPr lang="en-US" dirty="0"/>
              <a:t>Assume that we are talking about multi-class classification </a:t>
            </a:r>
          </a:p>
          <a:p>
            <a:pPr marL="914400" lvl="1" indent="-457200">
              <a:buFont typeface="+mj-lt"/>
              <a:buAutoNum type="arabicPeriod"/>
            </a:pPr>
            <a:r>
              <a:rPr lang="en-US" dirty="0"/>
              <a:t>The decision model has not seen any task-specific training examples</a:t>
            </a:r>
          </a:p>
          <a:p>
            <a:pPr marL="914400" lvl="1" indent="-457200">
              <a:buFont typeface="+mj-lt"/>
              <a:buAutoNum type="arabicPeriod"/>
            </a:pPr>
            <a:r>
              <a:rPr lang="en-US" dirty="0"/>
              <a:t>The decision model has been trained on </a:t>
            </a:r>
            <a:r>
              <a:rPr lang="en-US" i="1" dirty="0"/>
              <a:t>some</a:t>
            </a:r>
            <a:r>
              <a:rPr lang="en-US" dirty="0"/>
              <a:t> of the labels and needs to predict also on unseen labels.</a:t>
            </a:r>
          </a:p>
          <a:p>
            <a:pPr lvl="1"/>
            <a:r>
              <a:rPr lang="en-US" dirty="0"/>
              <a:t>[Yin et al. EMNLP’19] called these protocols: </a:t>
            </a:r>
            <a:r>
              <a:rPr lang="en-US" i="1" dirty="0"/>
              <a:t>label-fully-unseen</a:t>
            </a:r>
            <a:r>
              <a:rPr lang="en-US" dirty="0"/>
              <a:t> and </a:t>
            </a:r>
            <a:r>
              <a:rPr lang="en-US" i="1" dirty="0"/>
              <a:t>label-partially-unseen</a:t>
            </a:r>
          </a:p>
          <a:p>
            <a:r>
              <a:rPr lang="en-US" dirty="0"/>
              <a:t>Methods:  </a:t>
            </a:r>
          </a:p>
          <a:p>
            <a:pPr marL="914400" lvl="1" indent="-457200">
              <a:buFont typeface="+mj-lt"/>
              <a:buAutoNum type="arabicPeriod"/>
            </a:pPr>
            <a:r>
              <a:rPr lang="en-US" dirty="0"/>
              <a:t>Representation-based: examples &amp; labels are mapped to a common semantic space</a:t>
            </a:r>
          </a:p>
          <a:p>
            <a:pPr lvl="2"/>
            <a:r>
              <a:rPr lang="en-US" dirty="0"/>
              <a:t>Sparse representations or Dense representations </a:t>
            </a:r>
          </a:p>
          <a:p>
            <a:pPr marL="914400" lvl="1" indent="-457200">
              <a:buFont typeface="+mj-lt"/>
              <a:buAutoNum type="arabicPeriod"/>
            </a:pPr>
            <a:r>
              <a:rPr lang="en-US" dirty="0"/>
              <a:t>Transfer: a model that was trained on decision task T is being used (via some mapping) to support decisions on task T’.</a:t>
            </a:r>
          </a:p>
          <a:p>
            <a:pPr lvl="2"/>
            <a:r>
              <a:rPr lang="en-US" dirty="0"/>
              <a:t>Typically, transfer is done from Textual Entailment or Questions Answering</a:t>
            </a:r>
          </a:p>
          <a:p>
            <a:pPr marL="914400" lvl="1" indent="-457200">
              <a:buFont typeface="+mj-lt"/>
              <a:buAutoNum type="arabicPeriod"/>
            </a:pPr>
            <a:r>
              <a:rPr lang="en-US" dirty="0"/>
              <a:t>Learning from definitions (or other external sources)</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9F32890-34A3-4685-8EDE-909FF16845CF}"/>
              </a:ext>
            </a:extLst>
          </p:cNvPr>
          <p:cNvSpPr>
            <a:spLocks noGrp="1"/>
          </p:cNvSpPr>
          <p:nvPr>
            <p:ph type="sldNum" sz="quarter" idx="11"/>
          </p:nvPr>
        </p:nvSpPr>
        <p:spPr/>
        <p:txBody>
          <a:bodyPr/>
          <a:lstStyle/>
          <a:p>
            <a:fld id="{BDF588C3-71D6-5D45-B118-1C664482E1C2}" type="slidenum">
              <a:rPr lang="en-US" smtClean="0"/>
              <a:t>5</a:t>
            </a:fld>
            <a:endParaRPr lang="en-US"/>
          </a:p>
        </p:txBody>
      </p:sp>
    </p:spTree>
    <p:extLst>
      <p:ext uri="{BB962C8B-B14F-4D97-AF65-F5344CB8AC3E}">
        <p14:creationId xmlns:p14="http://schemas.microsoft.com/office/powerpoint/2010/main" val="8098147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1A3C-8DBD-43D6-AE7A-CCD364179737}"/>
              </a:ext>
            </a:extLst>
          </p:cNvPr>
          <p:cNvSpPr>
            <a:spLocks noGrp="1"/>
          </p:cNvSpPr>
          <p:nvPr>
            <p:ph type="title"/>
          </p:nvPr>
        </p:nvSpPr>
        <p:spPr/>
        <p:txBody>
          <a:bodyPr/>
          <a:lstStyle/>
          <a:p>
            <a:r>
              <a:rPr lang="en-US" dirty="0"/>
              <a:t>Zero-Shot Paper</a:t>
            </a:r>
          </a:p>
        </p:txBody>
      </p:sp>
      <p:sp>
        <p:nvSpPr>
          <p:cNvPr id="3" name="Content Placeholder 2">
            <a:extLst>
              <a:ext uri="{FF2B5EF4-FFF2-40B4-BE49-F238E27FC236}">
                <a16:creationId xmlns:a16="http://schemas.microsoft.com/office/drawing/2014/main" id="{805B4EE4-437A-47ED-92DC-05FE823D8C55}"/>
              </a:ext>
            </a:extLst>
          </p:cNvPr>
          <p:cNvSpPr>
            <a:spLocks noGrp="1"/>
          </p:cNvSpPr>
          <p:nvPr>
            <p:ph idx="1"/>
          </p:nvPr>
        </p:nvSpPr>
        <p:spPr/>
        <p:txBody>
          <a:bodyPr/>
          <a:lstStyle/>
          <a:p>
            <a:r>
              <a:rPr lang="en-US" sz="2000" b="0" i="0" u="none" strike="noStrike" dirty="0">
                <a:solidFill>
                  <a:srgbClr val="0563C1"/>
                </a:solidFill>
                <a:effectLst/>
                <a:latin typeface="-apple-system"/>
                <a:hlinkClick r:id="rId2">
                  <a:extLst>
                    <a:ext uri="{A12FA001-AC4F-418D-AE19-62706E023703}">
                      <ahyp:hlinkClr xmlns:ahyp="http://schemas.microsoft.com/office/drawing/2018/hyperlinkcolor" val="tx"/>
                    </a:ext>
                  </a:extLst>
                </a:hlinkClick>
              </a:rPr>
              <a:t>Zero-Shot Relation Extraction via Reading Comprehension </a:t>
            </a:r>
            <a:r>
              <a:rPr lang="en-US" sz="2000" b="0" i="0" dirty="0">
                <a:solidFill>
                  <a:srgbClr val="212529"/>
                </a:solidFill>
                <a:effectLst/>
                <a:latin typeface="-apple-system"/>
              </a:rPr>
              <a:t>(Kevin Xie)</a:t>
            </a:r>
          </a:p>
          <a:p>
            <a:pPr lvl="1"/>
            <a:r>
              <a:rPr lang="en-US" sz="1800" dirty="0">
                <a:solidFill>
                  <a:srgbClr val="212529"/>
                </a:solidFill>
                <a:latin typeface="-apple-system"/>
              </a:rPr>
              <a:t>Transfer learning for relation extraction.</a:t>
            </a:r>
          </a:p>
          <a:p>
            <a:pPr lvl="1"/>
            <a:r>
              <a:rPr lang="en-US" sz="1800" dirty="0">
                <a:solidFill>
                  <a:srgbClr val="212529"/>
                </a:solidFill>
                <a:latin typeface="-apple-system"/>
              </a:rPr>
              <a:t>Note that the standard relation extraction is defined as:</a:t>
            </a:r>
          </a:p>
          <a:p>
            <a:pPr lvl="2"/>
            <a:r>
              <a:rPr lang="en-US" sz="1600" b="1" dirty="0">
                <a:solidFill>
                  <a:srgbClr val="212529"/>
                </a:solidFill>
                <a:latin typeface="-apple-system"/>
              </a:rPr>
              <a:t>Input: </a:t>
            </a:r>
            <a:r>
              <a:rPr lang="en-US" sz="1600" dirty="0">
                <a:solidFill>
                  <a:srgbClr val="212529"/>
                </a:solidFill>
                <a:latin typeface="-apple-system"/>
              </a:rPr>
              <a:t>Sentence, mention</a:t>
            </a:r>
            <a:r>
              <a:rPr lang="en-US" sz="1600" baseline="-25000" dirty="0">
                <a:solidFill>
                  <a:srgbClr val="212529"/>
                </a:solidFill>
                <a:latin typeface="-apple-system"/>
              </a:rPr>
              <a:t>1</a:t>
            </a:r>
            <a:r>
              <a:rPr lang="en-US" sz="1600" dirty="0">
                <a:solidFill>
                  <a:srgbClr val="212529"/>
                </a:solidFill>
                <a:latin typeface="-apple-system"/>
              </a:rPr>
              <a:t>, mention</a:t>
            </a:r>
            <a:r>
              <a:rPr lang="en-US" sz="1600" baseline="-25000" dirty="0">
                <a:solidFill>
                  <a:srgbClr val="212529"/>
                </a:solidFill>
                <a:latin typeface="-apple-system"/>
              </a:rPr>
              <a:t>2</a:t>
            </a:r>
            <a:r>
              <a:rPr lang="en-US" sz="1600" dirty="0">
                <a:solidFill>
                  <a:srgbClr val="212529"/>
                </a:solidFill>
                <a:latin typeface="-apple-system"/>
              </a:rPr>
              <a:t>, taxonomy of relations {R</a:t>
            </a:r>
            <a:r>
              <a:rPr lang="en-US" sz="1600" baseline="-25000" dirty="0">
                <a:solidFill>
                  <a:srgbClr val="212529"/>
                </a:solidFill>
                <a:latin typeface="-apple-system"/>
              </a:rPr>
              <a:t>1</a:t>
            </a:r>
            <a:r>
              <a:rPr lang="en-US" sz="1600" dirty="0">
                <a:solidFill>
                  <a:srgbClr val="212529"/>
                </a:solidFill>
                <a:latin typeface="-apple-system"/>
              </a:rPr>
              <a:t>, R</a:t>
            </a:r>
            <a:r>
              <a:rPr lang="en-US" sz="1600" baseline="-25000" dirty="0">
                <a:solidFill>
                  <a:srgbClr val="212529"/>
                </a:solidFill>
                <a:latin typeface="-apple-system"/>
              </a:rPr>
              <a:t>2</a:t>
            </a:r>
            <a:r>
              <a:rPr lang="en-US" sz="1600" dirty="0">
                <a:solidFill>
                  <a:srgbClr val="212529"/>
                </a:solidFill>
                <a:latin typeface="-apple-system"/>
              </a:rPr>
              <a:t>, …R</a:t>
            </a:r>
            <a:r>
              <a:rPr lang="en-US" sz="1600" baseline="-25000" dirty="0">
                <a:solidFill>
                  <a:srgbClr val="212529"/>
                </a:solidFill>
                <a:latin typeface="-apple-system"/>
              </a:rPr>
              <a:t>k</a:t>
            </a:r>
            <a:r>
              <a:rPr lang="en-US" sz="1600" dirty="0">
                <a:solidFill>
                  <a:srgbClr val="212529"/>
                </a:solidFill>
                <a:latin typeface="-apple-system"/>
              </a:rPr>
              <a:t>} (</a:t>
            </a:r>
            <a:r>
              <a:rPr lang="en-US" sz="1600" b="0" i="0" dirty="0">
                <a:solidFill>
                  <a:srgbClr val="212529"/>
                </a:solidFill>
                <a:effectLst/>
                <a:latin typeface="-apple-system"/>
              </a:rPr>
              <a:t>includes a no-relation)</a:t>
            </a:r>
            <a:endParaRPr lang="en-US" sz="1600" dirty="0">
              <a:solidFill>
                <a:srgbClr val="212529"/>
              </a:solidFill>
              <a:latin typeface="-apple-system"/>
            </a:endParaRPr>
          </a:p>
          <a:p>
            <a:pPr lvl="2"/>
            <a:r>
              <a:rPr lang="en-US" sz="1600" b="1" dirty="0">
                <a:solidFill>
                  <a:srgbClr val="212529"/>
                </a:solidFill>
                <a:latin typeface="-apple-system"/>
              </a:rPr>
              <a:t>Learn </a:t>
            </a:r>
            <a:r>
              <a:rPr lang="en-US" sz="1600" dirty="0">
                <a:solidFill>
                  <a:srgbClr val="212529"/>
                </a:solidFill>
                <a:latin typeface="-apple-system"/>
              </a:rPr>
              <a:t>a model that maps the mention pair into one of the relations R</a:t>
            </a:r>
            <a:r>
              <a:rPr lang="en-US" sz="1600" baseline="-25000" dirty="0">
                <a:solidFill>
                  <a:srgbClr val="212529"/>
                </a:solidFill>
                <a:latin typeface="-apple-system"/>
              </a:rPr>
              <a:t>i </a:t>
            </a:r>
            <a:endParaRPr lang="en-US" sz="1600" dirty="0">
              <a:solidFill>
                <a:srgbClr val="212529"/>
              </a:solidFill>
              <a:latin typeface="-apple-system"/>
            </a:endParaRPr>
          </a:p>
          <a:p>
            <a:pPr lvl="1"/>
            <a:r>
              <a:rPr lang="en-US" sz="1800" b="1" i="0" dirty="0">
                <a:solidFill>
                  <a:srgbClr val="212529"/>
                </a:solidFill>
                <a:effectLst/>
                <a:latin typeface="-apple-system"/>
              </a:rPr>
              <a:t>Example:</a:t>
            </a:r>
            <a:r>
              <a:rPr lang="en-US" sz="1800" b="0" i="0" dirty="0">
                <a:solidFill>
                  <a:srgbClr val="212529"/>
                </a:solidFill>
                <a:effectLst/>
                <a:latin typeface="-apple-system"/>
              </a:rPr>
              <a:t> </a:t>
            </a:r>
            <a:r>
              <a:rPr lang="en-US" sz="1800" b="0" i="1" dirty="0">
                <a:solidFill>
                  <a:srgbClr val="3366CC"/>
                </a:solidFill>
                <a:effectLst/>
                <a:latin typeface="-apple-system"/>
              </a:rPr>
              <a:t>Sanders’ wife </a:t>
            </a:r>
            <a:r>
              <a:rPr lang="en-US" sz="1800" b="0" i="0" dirty="0">
                <a:solidFill>
                  <a:srgbClr val="212529"/>
                </a:solidFill>
                <a:effectLst/>
                <a:latin typeface="-apple-system"/>
              </a:rPr>
              <a:t>is a native of </a:t>
            </a:r>
            <a:r>
              <a:rPr lang="en-US" sz="1800" b="0" i="1" dirty="0">
                <a:solidFill>
                  <a:srgbClr val="3366CC"/>
                </a:solidFill>
                <a:effectLst/>
                <a:latin typeface="-apple-system"/>
              </a:rPr>
              <a:t>North Carolina </a:t>
            </a:r>
            <a:r>
              <a:rPr lang="en-US" sz="1800" b="0" i="0" dirty="0">
                <a:solidFill>
                  <a:srgbClr val="212529"/>
                </a:solidFill>
                <a:effectLst/>
                <a:latin typeface="-apple-system"/>
                <a:sym typeface="Wingdings" panose="05000000000000000000" pitchFamily="2" charset="2"/>
              </a:rPr>
              <a:t> (</a:t>
            </a:r>
            <a:r>
              <a:rPr lang="en-US" sz="1800" b="0" i="0" dirty="0" err="1">
                <a:solidFill>
                  <a:srgbClr val="212529"/>
                </a:solidFill>
                <a:effectLst/>
                <a:latin typeface="-apple-system"/>
                <a:sym typeface="Wingdings" panose="05000000000000000000" pitchFamily="2" charset="2"/>
              </a:rPr>
              <a:t>born_in</a:t>
            </a:r>
            <a:r>
              <a:rPr lang="en-US" sz="1800" b="0" i="0" dirty="0">
                <a:solidFill>
                  <a:srgbClr val="212529"/>
                </a:solidFill>
                <a:effectLst/>
                <a:latin typeface="-apple-system"/>
                <a:sym typeface="Wingdings" panose="05000000000000000000" pitchFamily="2" charset="2"/>
              </a:rPr>
              <a:t> (sander’s wide, NC)</a:t>
            </a:r>
            <a:endParaRPr lang="en-US" sz="1800" b="0" i="0" dirty="0">
              <a:solidFill>
                <a:srgbClr val="212529"/>
              </a:solidFill>
              <a:effectLst/>
              <a:latin typeface="-apple-system"/>
            </a:endParaRPr>
          </a:p>
          <a:p>
            <a:endParaRPr lang="en-US" sz="2000" b="0" i="0" u="none" strike="noStrike" dirty="0">
              <a:solidFill>
                <a:srgbClr val="007BFF"/>
              </a:solidFill>
              <a:effectLst/>
              <a:latin typeface="-apple-system"/>
              <a:hlinkClick r:id="rId3"/>
            </a:endParaRPr>
          </a:p>
          <a:p>
            <a:endParaRPr lang="en-US" sz="2000" dirty="0">
              <a:solidFill>
                <a:srgbClr val="007BFF"/>
              </a:solidFill>
              <a:latin typeface="-apple-system"/>
              <a:hlinkClick r:id="rId3"/>
            </a:endParaRPr>
          </a:p>
          <a:p>
            <a:pPr lvl="1"/>
            <a:endParaRPr lang="en-US" sz="1800" b="0" i="0" dirty="0">
              <a:solidFill>
                <a:srgbClr val="212529"/>
              </a:solidFill>
              <a:effectLst/>
              <a:latin typeface="-apple-system"/>
            </a:endParaRPr>
          </a:p>
          <a:p>
            <a:endParaRPr lang="en-US" sz="2000" dirty="0"/>
          </a:p>
          <a:p>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E9F32890-34A3-4685-8EDE-909FF16845CF}"/>
              </a:ext>
            </a:extLst>
          </p:cNvPr>
          <p:cNvSpPr>
            <a:spLocks noGrp="1"/>
          </p:cNvSpPr>
          <p:nvPr>
            <p:ph type="sldNum" sz="quarter" idx="11"/>
          </p:nvPr>
        </p:nvSpPr>
        <p:spPr/>
        <p:txBody>
          <a:bodyPr/>
          <a:lstStyle/>
          <a:p>
            <a:fld id="{BDF588C3-71D6-5D45-B118-1C664482E1C2}" type="slidenum">
              <a:rPr lang="en-US" smtClean="0"/>
              <a:t>6</a:t>
            </a:fld>
            <a:endParaRPr lang="en-US"/>
          </a:p>
        </p:txBody>
      </p:sp>
    </p:spTree>
    <p:extLst>
      <p:ext uri="{BB962C8B-B14F-4D97-AF65-F5344CB8AC3E}">
        <p14:creationId xmlns:p14="http://schemas.microsoft.com/office/powerpoint/2010/main" val="25420949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BFDC-CA51-4184-A4DE-AD538577A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8D7FD-C38D-49F1-B22F-9766E54CC659}"/>
              </a:ext>
            </a:extLst>
          </p:cNvPr>
          <p:cNvSpPr>
            <a:spLocks noGrp="1"/>
          </p:cNvSpPr>
          <p:nvPr>
            <p:ph idx="1"/>
          </p:nvPr>
        </p:nvSpPr>
        <p:spPr/>
        <p:txBody>
          <a:bodyPr/>
          <a:lstStyle/>
          <a:p>
            <a:pPr marL="0" indent="0" algn="ctr">
              <a:buNone/>
            </a:pPr>
            <a:endParaRPr lang="en-US" sz="4400" dirty="0"/>
          </a:p>
          <a:p>
            <a:pPr marL="0" indent="0" algn="ctr">
              <a:buNone/>
            </a:pPr>
            <a:r>
              <a:rPr lang="en-US" sz="4400" dirty="0"/>
              <a:t>Incidental Signals</a:t>
            </a:r>
          </a:p>
          <a:p>
            <a:pPr marL="0" indent="0" algn="ctr">
              <a:buNone/>
            </a:pPr>
            <a:endParaRPr lang="en-US" sz="4400" dirty="0"/>
          </a:p>
          <a:p>
            <a:pPr marL="0" indent="0" algn="ctr">
              <a:buNone/>
            </a:pPr>
            <a:r>
              <a:rPr lang="en-US" sz="4400" dirty="0"/>
              <a:t>Learning from Responses</a:t>
            </a:r>
          </a:p>
        </p:txBody>
      </p:sp>
      <p:sp>
        <p:nvSpPr>
          <p:cNvPr id="4" name="Slide Number Placeholder 3">
            <a:extLst>
              <a:ext uri="{FF2B5EF4-FFF2-40B4-BE49-F238E27FC236}">
                <a16:creationId xmlns:a16="http://schemas.microsoft.com/office/drawing/2014/main" id="{2A4AC7DA-AB37-4DAF-A909-66E7F296F51C}"/>
              </a:ext>
            </a:extLst>
          </p:cNvPr>
          <p:cNvSpPr>
            <a:spLocks noGrp="1"/>
          </p:cNvSpPr>
          <p:nvPr>
            <p:ph type="sldNum" sz="quarter" idx="11"/>
          </p:nvPr>
        </p:nvSpPr>
        <p:spPr/>
        <p:txBody>
          <a:bodyPr/>
          <a:lstStyle/>
          <a:p>
            <a:fld id="{BDF588C3-71D6-5D45-B118-1C664482E1C2}" type="slidenum">
              <a:rPr lang="en-US" smtClean="0"/>
              <a:t>7</a:t>
            </a:fld>
            <a:endParaRPr lang="en-US"/>
          </a:p>
        </p:txBody>
      </p:sp>
    </p:spTree>
    <p:extLst>
      <p:ext uri="{BB962C8B-B14F-4D97-AF65-F5344CB8AC3E}">
        <p14:creationId xmlns:p14="http://schemas.microsoft.com/office/powerpoint/2010/main" val="15816906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Understanding Language Requires (some) Feedback</a:t>
            </a:r>
          </a:p>
        </p:txBody>
      </p:sp>
      <p:sp>
        <p:nvSpPr>
          <p:cNvPr id="3" name="Content Placeholder 2"/>
          <p:cNvSpPr>
            <a:spLocks noGrp="1"/>
          </p:cNvSpPr>
          <p:nvPr>
            <p:ph idx="1"/>
          </p:nvPr>
        </p:nvSpPr>
        <p:spPr>
          <a:xfrm>
            <a:off x="609600" y="4442865"/>
            <a:ext cx="10972800" cy="2333721"/>
          </a:xfrm>
        </p:spPr>
        <p:txBody>
          <a:bodyPr/>
          <a:lstStyle/>
          <a:p>
            <a:r>
              <a:rPr lang="en-US" sz="2000" dirty="0"/>
              <a:t>How to recover meaning from text?</a:t>
            </a:r>
          </a:p>
          <a:p>
            <a:r>
              <a:rPr lang="en-US" sz="2000" dirty="0">
                <a:solidFill>
                  <a:srgbClr val="0033CC"/>
                </a:solidFill>
              </a:rPr>
              <a:t>Standard “example based” ML: </a:t>
            </a:r>
            <a:r>
              <a:rPr lang="en-US" sz="2000" dirty="0"/>
              <a:t>annotate text with meaning representation</a:t>
            </a:r>
          </a:p>
          <a:p>
            <a:pPr lvl="1"/>
            <a:r>
              <a:rPr lang="en-US" sz="1800" dirty="0"/>
              <a:t>The teacher needs deep understanding of the </a:t>
            </a:r>
            <a:r>
              <a:rPr lang="en-US" sz="1800" b="1" dirty="0"/>
              <a:t>agent</a:t>
            </a:r>
            <a:r>
              <a:rPr lang="en-US" sz="1800" dirty="0"/>
              <a:t> ; not scalable.</a:t>
            </a:r>
          </a:p>
          <a:p>
            <a:r>
              <a:rPr lang="en-US" sz="2000" dirty="0">
                <a:solidFill>
                  <a:srgbClr val="0033CC"/>
                </a:solidFill>
              </a:rPr>
              <a:t>Response Driven Learning (current name: learning from denotation): </a:t>
            </a:r>
            <a:r>
              <a:rPr lang="en-US" sz="1800" dirty="0"/>
              <a:t>Exploit </a:t>
            </a:r>
            <a:r>
              <a:rPr lang="en-US" sz="1800" dirty="0">
                <a:solidFill>
                  <a:srgbClr val="3366CC"/>
                </a:solidFill>
              </a:rPr>
              <a:t>indirect signals </a:t>
            </a:r>
            <a:r>
              <a:rPr lang="en-US" sz="1800" dirty="0"/>
              <a:t>in the interaction between the learner and the teacher/environment </a:t>
            </a:r>
          </a:p>
          <a:p>
            <a:r>
              <a:rPr lang="en-US" sz="1800" b="1" dirty="0"/>
              <a:t>[</a:t>
            </a:r>
            <a:r>
              <a:rPr lang="en-US" sz="1800" dirty="0"/>
              <a:t>A lot of work in this direction, following </a:t>
            </a:r>
            <a:r>
              <a:rPr lang="en-US" sz="1800" b="1" dirty="0"/>
              <a:t>Clarke et al. CoNLL’10: Driving Semantic Parsing from the World's Response] </a:t>
            </a:r>
          </a:p>
          <a:p>
            <a:endParaRPr lang="en-US" sz="2000" dirty="0"/>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26"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2438401"/>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876676" y="3733801"/>
            <a:ext cx="2925673" cy="307777"/>
          </a:xfrm>
          <a:prstGeom prst="rect">
            <a:avLst/>
          </a:prstGeom>
          <a:noFill/>
          <a:ln>
            <a:solidFill>
              <a:schemeClr val="bg1">
                <a:lumMod val="50000"/>
              </a:schemeClr>
            </a:solidFill>
          </a:ln>
        </p:spPr>
        <p:txBody>
          <a:bodyPr wrap="none">
            <a:spAutoFit/>
          </a:bodyPr>
          <a:lstStyle/>
          <a:p>
            <a:pPr>
              <a:defRPr/>
            </a:pPr>
            <a:r>
              <a:rPr lang="en-US" sz="1400" dirty="0">
                <a:solidFill>
                  <a:srgbClr val="000080"/>
                </a:solidFill>
                <a:latin typeface="+mj-lt"/>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6867205" y="1831458"/>
            <a:ext cx="682426" cy="3737813"/>
          </a:xfrm>
          <a:prstGeom prst="curvedConnector4">
            <a:avLst>
              <a:gd name="adj1" fmla="val -33498"/>
              <a:gd name="adj2" fmla="val 69568"/>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a:off x="3429000" y="1905000"/>
            <a:ext cx="1910512" cy="1828800"/>
          </a:xfrm>
          <a:prstGeom prst="curvedConnector2">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764" y="1447801"/>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2438401"/>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7315201"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315201"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5522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5486401" y="1855789"/>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5" name="Rectangular Callout 4"/>
          <p:cNvSpPr/>
          <p:nvPr/>
        </p:nvSpPr>
        <p:spPr>
          <a:xfrm>
            <a:off x="5890772" y="866617"/>
            <a:ext cx="4668372" cy="548640"/>
          </a:xfrm>
          <a:prstGeom prst="wedgeRectCallout">
            <a:avLst>
              <a:gd name="adj1" fmla="val -10196"/>
              <a:gd name="adj2" fmla="val 44456"/>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3366"/>
                </a:solidFill>
                <a:latin typeface="Calibri" pitchFamily="34" charset="0"/>
                <a:cs typeface="Calibri" pitchFamily="34" charset="0"/>
              </a:rPr>
              <a:t>Can we rely on this interaction to provide supervision (and eventually, recover meaning) ?</a:t>
            </a:r>
          </a:p>
        </p:txBody>
      </p:sp>
      <p:sp>
        <p:nvSpPr>
          <p:cNvPr id="19" name="Rectangular Callout 18"/>
          <p:cNvSpPr/>
          <p:nvPr/>
        </p:nvSpPr>
        <p:spPr>
          <a:xfrm>
            <a:off x="2057400" y="889085"/>
            <a:ext cx="3048000" cy="533400"/>
          </a:xfrm>
          <a:prstGeom prst="wedgeRectCallout">
            <a:avLst>
              <a:gd name="adj1" fmla="val -37262"/>
              <a:gd name="adj2" fmla="val 198215"/>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80"/>
                </a:solidFill>
                <a:latin typeface="Calibri" pitchFamily="34" charset="0"/>
              </a:rPr>
              <a:t>Can I get a coffee with lots of sugar and no milk</a:t>
            </a:r>
          </a:p>
        </p:txBody>
      </p:sp>
      <p:sp>
        <p:nvSpPr>
          <p:cNvPr id="20" name="TextBox 19"/>
          <p:cNvSpPr txBox="1"/>
          <p:nvPr/>
        </p:nvSpPr>
        <p:spPr>
          <a:xfrm>
            <a:off x="3352801" y="3273624"/>
            <a:ext cx="2036327" cy="307777"/>
          </a:xfrm>
          <a:prstGeom prst="rect">
            <a:avLst/>
          </a:prstGeom>
          <a:noFill/>
          <a:ln>
            <a:solidFill>
              <a:schemeClr val="bg1">
                <a:lumMod val="50000"/>
              </a:schemeClr>
            </a:solidFill>
          </a:ln>
        </p:spPr>
        <p:txBody>
          <a:bodyPr wrap="none">
            <a:spAutoFit/>
          </a:bodyPr>
          <a:lstStyle/>
          <a:p>
            <a:pPr>
              <a:defRPr/>
            </a:pPr>
            <a:r>
              <a:rPr lang="en-US" sz="1400" dirty="0">
                <a:solidFill>
                  <a:srgbClr val="000080"/>
                </a:solidFill>
                <a:latin typeface="+mj-lt"/>
                <a:ea typeface="Tahoma" pitchFamily="34" charset="0"/>
                <a:cs typeface="Tahoma" pitchFamily="34" charset="0"/>
              </a:rPr>
              <a:t>Meaning Representation:</a:t>
            </a:r>
          </a:p>
        </p:txBody>
      </p:sp>
      <p:sp>
        <p:nvSpPr>
          <p:cNvPr id="21" name="Shape 305"/>
          <p:cNvSpPr txBox="1"/>
          <p:nvPr/>
        </p:nvSpPr>
        <p:spPr>
          <a:xfrm>
            <a:off x="3695198" y="2282825"/>
            <a:ext cx="1260559" cy="486616"/>
          </a:xfrm>
          <a:prstGeom prst="rect">
            <a:avLst/>
          </a:prstGeom>
          <a:solidFill>
            <a:schemeClr val="bg1">
              <a:lumMod val="95000"/>
            </a:schemeClr>
          </a:solidFill>
          <a:ln w="9525" cap="flat" cmpd="sng">
            <a:solidFill>
              <a:srgbClr val="3366CC"/>
            </a:solidFill>
            <a:prstDash val="solid"/>
            <a:round/>
            <a:headEnd type="none" w="sm" len="sm"/>
            <a:tailEnd type="none" w="sm" len="sm"/>
          </a:ln>
        </p:spPr>
        <p:txBody>
          <a:bodyPr spcFirstLastPara="1" wrap="square" lIns="91425" tIns="91425" rIns="91425" bIns="91425" anchor="ctr" anchorCtr="0">
            <a:noAutofit/>
          </a:bodyPr>
          <a:lstStyle/>
          <a:p>
            <a:pPr algn="ctr"/>
            <a:r>
              <a:rPr lang="en-US" sz="2000" b="1" dirty="0">
                <a:solidFill>
                  <a:srgbClr val="400080"/>
                </a:solidFill>
                <a:latin typeface="+mj-lt"/>
              </a:rPr>
              <a:t>The Goal</a:t>
            </a:r>
            <a:endParaRPr sz="2000" dirty="0">
              <a:solidFill>
                <a:srgbClr val="400080"/>
              </a:solidFill>
              <a:latin typeface="+mj-lt"/>
            </a:endParaRPr>
          </a:p>
        </p:txBody>
      </p:sp>
    </p:spTree>
    <p:extLst>
      <p:ext uri="{BB962C8B-B14F-4D97-AF65-F5344CB8AC3E}">
        <p14:creationId xmlns:p14="http://schemas.microsoft.com/office/powerpoint/2010/main" val="8328156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5"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Based Learning</a:t>
            </a:r>
          </a:p>
        </p:txBody>
      </p:sp>
      <p:sp>
        <p:nvSpPr>
          <p:cNvPr id="9" name="Content Placeholder 8"/>
          <p:cNvSpPr>
            <a:spLocks noGrp="1"/>
          </p:cNvSpPr>
          <p:nvPr>
            <p:ph idx="1"/>
          </p:nvPr>
        </p:nvSpPr>
        <p:spPr>
          <a:xfrm>
            <a:off x="1828800" y="914400"/>
            <a:ext cx="8839200" cy="4953000"/>
          </a:xfrm>
        </p:spPr>
        <p:txBody>
          <a:bodyPr/>
          <a:lstStyle/>
          <a:p>
            <a:r>
              <a:rPr lang="en-US" dirty="0"/>
              <a:t>We want to learn a model that transforms a </a:t>
            </a:r>
            <a:r>
              <a:rPr lang="en-US" dirty="0">
                <a:solidFill>
                  <a:srgbClr val="0033CC"/>
                </a:solidFill>
              </a:rPr>
              <a:t>natural language sentence</a:t>
            </a:r>
            <a:r>
              <a:rPr lang="en-US" dirty="0"/>
              <a:t> to some </a:t>
            </a:r>
            <a:r>
              <a:rPr lang="en-US" dirty="0">
                <a:solidFill>
                  <a:srgbClr val="0033CC"/>
                </a:solidFill>
              </a:rPr>
              <a:t>meaning representation.</a:t>
            </a:r>
          </a:p>
          <a:p>
            <a:pPr marL="0" indent="0">
              <a:buNone/>
            </a:pPr>
            <a:endParaRPr lang="en-US" dirty="0"/>
          </a:p>
          <a:p>
            <a:pPr marL="0" indent="0">
              <a:buNone/>
            </a:pPr>
            <a:r>
              <a:rPr lang="en-US" sz="2000" dirty="0"/>
              <a:t>	</a:t>
            </a:r>
          </a:p>
          <a:p>
            <a:pPr marL="0" indent="0">
              <a:buNone/>
            </a:pPr>
            <a:endParaRPr lang="en-US" sz="2000" dirty="0"/>
          </a:p>
          <a:p>
            <a:r>
              <a:rPr lang="en-US" dirty="0">
                <a:solidFill>
                  <a:srgbClr val="400080"/>
                </a:solidFill>
                <a:cs typeface="Candara"/>
              </a:rPr>
              <a:t>Instead</a:t>
            </a:r>
            <a:r>
              <a:rPr lang="en-US" dirty="0">
                <a:cs typeface="Candara"/>
              </a:rPr>
              <a:t> of training with (Sentence, Meaning Representation) pairs </a:t>
            </a:r>
          </a:p>
          <a:p>
            <a:endParaRPr lang="en-US" dirty="0">
              <a:solidFill>
                <a:srgbClr val="0033CC"/>
              </a:solidFill>
              <a:cs typeface="Candara"/>
            </a:endParaRPr>
          </a:p>
          <a:p>
            <a:r>
              <a:rPr lang="en-US" dirty="0">
                <a:cs typeface="Candara"/>
              </a:rPr>
              <a:t>Think about/invent </a:t>
            </a:r>
            <a:r>
              <a:rPr lang="en-US" b="1" dirty="0">
                <a:solidFill>
                  <a:srgbClr val="400080"/>
                </a:solidFill>
                <a:cs typeface="Candara"/>
              </a:rPr>
              <a:t>behavioral derivative(s) </a:t>
            </a:r>
            <a:r>
              <a:rPr lang="en-US" dirty="0">
                <a:cs typeface="Candara"/>
              </a:rPr>
              <a:t>of the models outputs </a:t>
            </a:r>
          </a:p>
          <a:p>
            <a:pPr lvl="1"/>
            <a:r>
              <a:rPr lang="en-US" dirty="0">
                <a:cs typeface="Candara"/>
              </a:rPr>
              <a:t>Supervise the derivatives (</a:t>
            </a:r>
            <a:r>
              <a:rPr lang="en-US" dirty="0">
                <a:solidFill>
                  <a:srgbClr val="000080"/>
                </a:solidFill>
                <a:cs typeface="Candara"/>
              </a:rPr>
              <a:t>easy!</a:t>
            </a:r>
            <a:r>
              <a:rPr lang="en-US" dirty="0">
                <a:cs typeface="Candara"/>
              </a:rPr>
              <a:t>) and </a:t>
            </a:r>
          </a:p>
          <a:p>
            <a:pPr lvl="1"/>
            <a:r>
              <a:rPr lang="en-US" dirty="0">
                <a:solidFill>
                  <a:srgbClr val="000080"/>
                </a:solidFill>
                <a:cs typeface="Candara"/>
              </a:rPr>
              <a:t>Propagate</a:t>
            </a:r>
            <a:r>
              <a:rPr lang="en-US" dirty="0">
                <a:cs typeface="Candara"/>
              </a:rPr>
              <a:t> it to learn the complex, structured, transformation model</a:t>
            </a:r>
            <a:endParaRPr lang="en-US" dirty="0"/>
          </a:p>
          <a:p>
            <a:pPr marL="0" indent="0">
              <a:buNone/>
            </a:pPr>
            <a:endParaRPr lang="en-US" sz="2000" dirty="0"/>
          </a:p>
        </p:txBody>
      </p:sp>
      <p:sp>
        <p:nvSpPr>
          <p:cNvPr id="3" name="Slide Number Placeholder 2"/>
          <p:cNvSpPr>
            <a:spLocks noGrp="1"/>
          </p:cNvSpPr>
          <p:nvPr>
            <p:ph type="sldNum" sz="quarter" idx="4294967295"/>
          </p:nvPr>
        </p:nvSpPr>
        <p:spPr/>
        <p:txBody>
          <a:bodyPr/>
          <a:lstStyle/>
          <a:p>
            <a:pPr>
              <a:defRPr/>
            </a:pPr>
            <a:r>
              <a:rPr lang="en-US" altLang="zh-TW"/>
              <a:t>Page </a:t>
            </a:r>
            <a:fld id="{C83F18D4-0D70-44DE-A8FF-A8D5002D1168}" type="slidenum">
              <a:rPr lang="en-US" altLang="zh-TW" smtClean="0"/>
              <a:pPr>
                <a:defRPr/>
              </a:pPr>
              <a:t>9</a:t>
            </a:fld>
            <a:endParaRPr lang="en-US" altLang="zh-TW"/>
          </a:p>
        </p:txBody>
      </p:sp>
      <p:sp>
        <p:nvSpPr>
          <p:cNvPr id="41" name="Rectangle 40"/>
          <p:cNvSpPr/>
          <p:nvPr/>
        </p:nvSpPr>
        <p:spPr>
          <a:xfrm>
            <a:off x="5250789" y="4674952"/>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5099541" y="2145268"/>
            <a:ext cx="990805" cy="400110"/>
          </a:xfrm>
          <a:prstGeom prst="rect">
            <a:avLst/>
          </a:prstGeom>
          <a:solidFill>
            <a:schemeClr val="bg1">
              <a:lumMod val="95000"/>
            </a:schemeClr>
          </a:solidFill>
          <a:ln>
            <a:solidFill>
              <a:srgbClr val="3366CC"/>
            </a:solidFill>
          </a:ln>
        </p:spPr>
        <p:txBody>
          <a:bodyPr wrap="square">
            <a:spAutoFit/>
          </a:bodyPr>
          <a:lstStyle/>
          <a:p>
            <a:pPr algn="ctr"/>
            <a:r>
              <a:rPr lang="en-US" sz="2000" b="1" dirty="0">
                <a:solidFill>
                  <a:srgbClr val="000080"/>
                </a:solidFill>
                <a:latin typeface="Calibri" charset="0"/>
                <a:sym typeface="Wingdings"/>
              </a:rPr>
              <a:t>Model</a:t>
            </a:r>
            <a:endParaRPr lang="en-US" sz="2000" dirty="0">
              <a:solidFill>
                <a:srgbClr val="000080"/>
              </a:solidFill>
            </a:endParaRPr>
          </a:p>
        </p:txBody>
      </p:sp>
      <p:sp>
        <p:nvSpPr>
          <p:cNvPr id="15" name="Rectangle 14"/>
          <p:cNvSpPr/>
          <p:nvPr/>
        </p:nvSpPr>
        <p:spPr>
          <a:xfrm>
            <a:off x="2057400" y="2114490"/>
            <a:ext cx="2438400" cy="400110"/>
          </a:xfrm>
          <a:prstGeom prst="rect">
            <a:avLst/>
          </a:prstGeom>
          <a:solidFill>
            <a:schemeClr val="bg1">
              <a:lumMod val="95000"/>
            </a:schemeClr>
          </a:solidFill>
          <a:ln>
            <a:solidFill>
              <a:srgbClr val="3366CC"/>
            </a:solidFill>
          </a:ln>
        </p:spPr>
        <p:txBody>
          <a:bodyPr wrap="square">
            <a:spAutoFit/>
          </a:bodyPr>
          <a:lstStyle/>
          <a:p>
            <a:pPr algn="ctr"/>
            <a:r>
              <a:rPr lang="en-US" sz="2000" dirty="0">
                <a:solidFill>
                  <a:srgbClr val="000080"/>
                </a:solidFill>
              </a:rPr>
              <a:t>English Sentence</a:t>
            </a:r>
          </a:p>
        </p:txBody>
      </p:sp>
      <p:sp>
        <p:nvSpPr>
          <p:cNvPr id="43" name="Rectangle 42"/>
          <p:cNvSpPr/>
          <p:nvPr/>
        </p:nvSpPr>
        <p:spPr>
          <a:xfrm>
            <a:off x="6762132" y="2114490"/>
            <a:ext cx="3129801" cy="400110"/>
          </a:xfrm>
          <a:prstGeom prst="rect">
            <a:avLst/>
          </a:prstGeom>
          <a:solidFill>
            <a:schemeClr val="bg1">
              <a:lumMod val="95000"/>
            </a:schemeClr>
          </a:solidFill>
          <a:ln w="9525">
            <a:solidFill>
              <a:srgbClr val="3366CC"/>
            </a:solidFill>
          </a:ln>
        </p:spPr>
        <p:txBody>
          <a:bodyPr wrap="square">
            <a:spAutoFit/>
          </a:bodyPr>
          <a:lstStyle/>
          <a:p>
            <a:pPr algn="ctr"/>
            <a:r>
              <a:rPr lang="en-US" sz="2000" dirty="0">
                <a:solidFill>
                  <a:srgbClr val="000080"/>
                </a:solidFill>
              </a:rPr>
              <a:t>Meaning Representation</a:t>
            </a:r>
          </a:p>
        </p:txBody>
      </p:sp>
      <p:sp>
        <p:nvSpPr>
          <p:cNvPr id="16" name="Right Arrow 15"/>
          <p:cNvSpPr/>
          <p:nvPr/>
        </p:nvSpPr>
        <p:spPr>
          <a:xfrm>
            <a:off x="4538004" y="2230138"/>
            <a:ext cx="533400" cy="200055"/>
          </a:xfrm>
          <a:prstGeom prst="rightArrow">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6146412" y="2252005"/>
            <a:ext cx="533400" cy="200055"/>
          </a:xfrm>
          <a:prstGeom prst="rightArrow">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5287600" y="3352800"/>
            <a:ext cx="1193412"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06566" y="3352800"/>
            <a:ext cx="3014743"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471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80">
                                          <p:stCondLst>
                                            <p:cond delay="0"/>
                                          </p:stCondLst>
                                        </p:cTn>
                                        <p:tgtEl>
                                          <p:spTgt spid="55"/>
                                        </p:tgtEl>
                                      </p:cBhvr>
                                    </p:animEffect>
                                    <p:anim calcmode="lin" valueType="num">
                                      <p:cBhvr>
                                        <p:cTn id="8"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3" dur="26">
                                          <p:stCondLst>
                                            <p:cond delay="650"/>
                                          </p:stCondLst>
                                        </p:cTn>
                                        <p:tgtEl>
                                          <p:spTgt spid="55"/>
                                        </p:tgtEl>
                                      </p:cBhvr>
                                      <p:to x="100000" y="60000"/>
                                    </p:animScale>
                                    <p:animScale>
                                      <p:cBhvr>
                                        <p:cTn id="14" dur="166" decel="50000">
                                          <p:stCondLst>
                                            <p:cond delay="676"/>
                                          </p:stCondLst>
                                        </p:cTn>
                                        <p:tgtEl>
                                          <p:spTgt spid="55"/>
                                        </p:tgtEl>
                                      </p:cBhvr>
                                      <p:to x="100000" y="100000"/>
                                    </p:animScale>
                                    <p:animScale>
                                      <p:cBhvr>
                                        <p:cTn id="15" dur="26">
                                          <p:stCondLst>
                                            <p:cond delay="1312"/>
                                          </p:stCondLst>
                                        </p:cTn>
                                        <p:tgtEl>
                                          <p:spTgt spid="55"/>
                                        </p:tgtEl>
                                      </p:cBhvr>
                                      <p:to x="100000" y="80000"/>
                                    </p:animScale>
                                    <p:animScale>
                                      <p:cBhvr>
                                        <p:cTn id="16" dur="166" decel="50000">
                                          <p:stCondLst>
                                            <p:cond delay="1338"/>
                                          </p:stCondLst>
                                        </p:cTn>
                                        <p:tgtEl>
                                          <p:spTgt spid="55"/>
                                        </p:tgtEl>
                                      </p:cBhvr>
                                      <p:to x="100000" y="100000"/>
                                    </p:animScale>
                                    <p:animScale>
                                      <p:cBhvr>
                                        <p:cTn id="17" dur="26">
                                          <p:stCondLst>
                                            <p:cond delay="1642"/>
                                          </p:stCondLst>
                                        </p:cTn>
                                        <p:tgtEl>
                                          <p:spTgt spid="55"/>
                                        </p:tgtEl>
                                      </p:cBhvr>
                                      <p:to x="100000" y="90000"/>
                                    </p:animScale>
                                    <p:animScale>
                                      <p:cBhvr>
                                        <p:cTn id="18" dur="166" decel="50000">
                                          <p:stCondLst>
                                            <p:cond delay="1668"/>
                                          </p:stCondLst>
                                        </p:cTn>
                                        <p:tgtEl>
                                          <p:spTgt spid="55"/>
                                        </p:tgtEl>
                                      </p:cBhvr>
                                      <p:to x="100000" y="100000"/>
                                    </p:animScale>
                                    <p:animScale>
                                      <p:cBhvr>
                                        <p:cTn id="19" dur="26">
                                          <p:stCondLst>
                                            <p:cond delay="1808"/>
                                          </p:stCondLst>
                                        </p:cTn>
                                        <p:tgtEl>
                                          <p:spTgt spid="55"/>
                                        </p:tgtEl>
                                      </p:cBhvr>
                                      <p:to x="100000" y="95000"/>
                                    </p:animScale>
                                    <p:animScale>
                                      <p:cBhvr>
                                        <p:cTn id="20" dur="166" decel="50000">
                                          <p:stCondLst>
                                            <p:cond delay="1834"/>
                                          </p:stCondLst>
                                        </p:cTn>
                                        <p:tgtEl>
                                          <p:spTgt spid="5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vasin_CCG">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penn-ccg</Template>
  <TotalTime>70383</TotalTime>
  <Words>2852</Words>
  <Application>Microsoft Office PowerPoint</Application>
  <PresentationFormat>Widescreen</PresentationFormat>
  <Paragraphs>473</Paragraphs>
  <Slides>28</Slides>
  <Notes>14</Notes>
  <HiddenSlides>4</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28</vt:i4>
      </vt:variant>
    </vt:vector>
  </HeadingPairs>
  <TitlesOfParts>
    <vt:vector size="47" baseType="lpstr">
      <vt:lpstr>-apple-system</vt:lpstr>
      <vt:lpstr>Arial</vt:lpstr>
      <vt:lpstr>Calibri</vt:lpstr>
      <vt:lpstr>Cambria Math</vt:lpstr>
      <vt:lpstr>Century Gothic</vt:lpstr>
      <vt:lpstr>cmmi10</vt:lpstr>
      <vt:lpstr>cmr10</vt:lpstr>
      <vt:lpstr>cmsy10</vt:lpstr>
      <vt:lpstr>Courier New</vt:lpstr>
      <vt:lpstr>Georgia</vt:lpstr>
      <vt:lpstr>Helvetica</vt:lpstr>
      <vt:lpstr>Helvetica Light</vt:lpstr>
      <vt:lpstr>Palatino Linotype</vt:lpstr>
      <vt:lpstr>Symbol</vt:lpstr>
      <vt:lpstr>Tahoma</vt:lpstr>
      <vt:lpstr>Tempus Sans ITC</vt:lpstr>
      <vt:lpstr>Times New Roman</vt:lpstr>
      <vt:lpstr>Wingdings</vt:lpstr>
      <vt:lpstr>vasin_CCG</vt:lpstr>
      <vt:lpstr>CIS-620 Spring 2021  Learning in Few-Labels Settings</vt:lpstr>
      <vt:lpstr>Admin </vt:lpstr>
      <vt:lpstr>Today’s Papers</vt:lpstr>
      <vt:lpstr>PowerPoint Presentation</vt:lpstr>
      <vt:lpstr>Zero-Shot Learning</vt:lpstr>
      <vt:lpstr>Zero-Shot Paper</vt:lpstr>
      <vt:lpstr>PowerPoint Presentation</vt:lpstr>
      <vt:lpstr>Understanding Language Requires (some) Feedback</vt:lpstr>
      <vt:lpstr>Response Based Learning</vt:lpstr>
      <vt:lpstr>Geoquery with Response based Learning</vt:lpstr>
      <vt:lpstr>Incidental Supervision Paper</vt:lpstr>
      <vt:lpstr>PowerPoint Presentation</vt:lpstr>
      <vt:lpstr>Joint Inference with General Constraint Structure [Roth&amp;Yih’04,07,….] Recognizing Entities and Relations </vt:lpstr>
      <vt:lpstr>Constrained Conditional Models [Abductive Reasoning; Chang et al.’12]</vt:lpstr>
      <vt:lpstr>Knowledge as Supervision Paper</vt:lpstr>
      <vt:lpstr>Information extraction [Chang et al. ACL’07, MLJ’12]</vt:lpstr>
      <vt:lpstr>Strategies for Improving the Results</vt:lpstr>
      <vt:lpstr>Examples of Constraints</vt:lpstr>
      <vt:lpstr>Information Extraction with Constraints</vt:lpstr>
      <vt:lpstr>Guiding (Semi-Supervised) Learning with Constraints</vt:lpstr>
      <vt:lpstr>Value of Constraints in Semi-Supervised Learning</vt:lpstr>
      <vt:lpstr>Constraints Driven Learning (CoDL)   </vt:lpstr>
      <vt:lpstr>CoDL as Constrained Hard EM</vt:lpstr>
      <vt:lpstr>Constrained EM: Two Versions</vt:lpstr>
      <vt:lpstr>Which (Constrained) EM to use?</vt:lpstr>
      <vt:lpstr>Unifying Existing EM Algorithms</vt:lpstr>
      <vt:lpstr>Unsupervised POS tagging: Different EM instantiations</vt:lpstr>
      <vt:lpstr>Zero-Shot + Knowledge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Stephen Mayhew</dc:creator>
  <cp:lastModifiedBy>Roth, Dan</cp:lastModifiedBy>
  <cp:revision>926</cp:revision>
  <dcterms:created xsi:type="dcterms:W3CDTF">2017-10-04T15:10:59Z</dcterms:created>
  <dcterms:modified xsi:type="dcterms:W3CDTF">2021-02-08T19:45:38Z</dcterms:modified>
</cp:coreProperties>
</file>