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385" r:id="rId2"/>
    <p:sldId id="410" r:id="rId3"/>
    <p:sldId id="324" r:id="rId4"/>
    <p:sldId id="319" r:id="rId5"/>
    <p:sldId id="328" r:id="rId6"/>
    <p:sldId id="331" r:id="rId7"/>
    <p:sldId id="332" r:id="rId8"/>
    <p:sldId id="333" r:id="rId9"/>
    <p:sldId id="334" r:id="rId10"/>
    <p:sldId id="335" r:id="rId11"/>
    <p:sldId id="413" r:id="rId12"/>
    <p:sldId id="1424" r:id="rId13"/>
    <p:sldId id="1426" r:id="rId14"/>
    <p:sldId id="1427" r:id="rId15"/>
    <p:sldId id="1428" r:id="rId16"/>
    <p:sldId id="1429" r:id="rId17"/>
    <p:sldId id="1430" r:id="rId18"/>
    <p:sldId id="1262" r:id="rId19"/>
    <p:sldId id="268" r:id="rId20"/>
    <p:sldId id="1263" r:id="rId21"/>
    <p:sldId id="1256" r:id="rId22"/>
    <p:sldId id="464" r:id="rId23"/>
    <p:sldId id="1270" r:id="rId24"/>
    <p:sldId id="1271" r:id="rId25"/>
    <p:sldId id="1272" r:id="rId26"/>
    <p:sldId id="341" r:id="rId27"/>
    <p:sldId id="1274" r:id="rId28"/>
    <p:sldId id="1439" r:id="rId29"/>
    <p:sldId id="1435" r:id="rId30"/>
    <p:sldId id="1436" r:id="rId31"/>
    <p:sldId id="1437" r:id="rId32"/>
    <p:sldId id="1438" r:id="rId33"/>
    <p:sldId id="1432" r:id="rId34"/>
    <p:sldId id="1433" r:id="rId35"/>
    <p:sldId id="1406" r:id="rId36"/>
    <p:sldId id="1431" r:id="rId37"/>
    <p:sldId id="1434" r:id="rId38"/>
    <p:sldId id="144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410"/>
            <p14:sldId id="324"/>
          </p14:sldIdLst>
        </p14:section>
        <p14:section name="Intro" id="{2D77BC84-978C-48D7-8C1C-885BAA38A16D}">
          <p14:sldIdLst>
            <p14:sldId id="319"/>
            <p14:sldId id="328"/>
            <p14:sldId id="331"/>
            <p14:sldId id="332"/>
            <p14:sldId id="333"/>
            <p14:sldId id="334"/>
            <p14:sldId id="335"/>
            <p14:sldId id="413"/>
            <p14:sldId id="1424"/>
            <p14:sldId id="1426"/>
            <p14:sldId id="1427"/>
            <p14:sldId id="1428"/>
            <p14:sldId id="1429"/>
            <p14:sldId id="1430"/>
            <p14:sldId id="1262"/>
            <p14:sldId id="268"/>
            <p14:sldId id="1263"/>
            <p14:sldId id="1256"/>
            <p14:sldId id="464"/>
            <p14:sldId id="1270"/>
            <p14:sldId id="1271"/>
            <p14:sldId id="1272"/>
            <p14:sldId id="341"/>
            <p14:sldId id="1274"/>
            <p14:sldId id="1439"/>
            <p14:sldId id="1435"/>
            <p14:sldId id="1436"/>
            <p14:sldId id="1437"/>
            <p14:sldId id="1438"/>
            <p14:sldId id="1432"/>
            <p14:sldId id="1433"/>
            <p14:sldId id="1406"/>
            <p14:sldId id="1431"/>
            <p14:sldId id="1434"/>
            <p14:sldId id="1440"/>
          </p14:sldIdLst>
        </p14:section>
        <p14:section name="Temporal Reasoning" id="{43D1141C-BDA9-4133-9498-55738065847D}">
          <p14:sldIdLst/>
        </p14:section>
        <p14:section name="Partial Supervision" id="{ADE75B37-800C-4AF7-B325-96ACC3A53F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3366CC"/>
    <a:srgbClr val="FFFFFF"/>
    <a:srgbClr val="C0C0C0"/>
    <a:srgbClr val="F8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786A87-5459-41C4-9095-367208F569D5}" v="352" dt="2020-01-16T17:29:39.435"/>
    <p1510:client id="{9D608E2D-F898-4A30-8F18-205E52A7BD31}" v="1795" dt="2020-01-15T18:08:18.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p:restoredTop sz="90741"/>
  </p:normalViewPr>
  <p:slideViewPr>
    <p:cSldViewPr snapToGrid="0" snapToObjects="1">
      <p:cViewPr varScale="1">
        <p:scale>
          <a:sx n="141" d="100"/>
          <a:sy n="141" d="100"/>
        </p:scale>
        <p:origin x="88" y="68"/>
      </p:cViewPr>
      <p:guideLst/>
    </p:cSldViewPr>
  </p:slid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Roth, Dan" userId="18da4c67-dd89-43a7-9856-8592f867a23c" providerId="ADAL" clId="{9D608E2D-F898-4A30-8F18-205E52A7BD31}"/>
    <pc:docChg chg="undo custSel addSld delSld modSld sldOrd modSection">
      <pc:chgData name="Roth, Dan" userId="18da4c67-dd89-43a7-9856-8592f867a23c" providerId="ADAL" clId="{9D608E2D-F898-4A30-8F18-205E52A7BD31}" dt="2020-01-15T18:08:36.819" v="4613" actId="5793"/>
      <pc:docMkLst>
        <pc:docMk/>
      </pc:docMkLst>
      <pc:sldChg chg="addSp delSp modSp modTransition modAnim">
        <pc:chgData name="Roth, Dan" userId="18da4c67-dd89-43a7-9856-8592f867a23c" providerId="ADAL" clId="{9D608E2D-F898-4A30-8F18-205E52A7BD31}" dt="2020-01-15T17:19:42.268" v="2973" actId="6549"/>
        <pc:sldMkLst>
          <pc:docMk/>
          <pc:sldMk cId="3958187142" sldId="319"/>
        </pc:sldMkLst>
        <pc:spChg chg="mod">
          <ac:chgData name="Roth, Dan" userId="18da4c67-dd89-43a7-9856-8592f867a23c" providerId="ADAL" clId="{9D608E2D-F898-4A30-8F18-205E52A7BD31}" dt="2020-01-15T17:19:42.268" v="2973" actId="6549"/>
          <ac:spMkLst>
            <pc:docMk/>
            <pc:sldMk cId="3958187142" sldId="319"/>
            <ac:spMk id="3" creationId="{00000000-0000-0000-0000-000000000000}"/>
          </ac:spMkLst>
        </pc:spChg>
        <pc:spChg chg="add mod">
          <ac:chgData name="Roth, Dan" userId="18da4c67-dd89-43a7-9856-8592f867a23c" providerId="ADAL" clId="{9D608E2D-F898-4A30-8F18-205E52A7BD31}" dt="2020-01-15T17:14:50.255" v="2870" actId="1035"/>
          <ac:spMkLst>
            <pc:docMk/>
            <pc:sldMk cId="3958187142" sldId="319"/>
            <ac:spMk id="31" creationId="{CDFD2C5F-62AC-4B74-99B1-9BB12009E71B}"/>
          </ac:spMkLst>
        </pc:spChg>
        <pc:picChg chg="add del">
          <ac:chgData name="Roth, Dan" userId="18da4c67-dd89-43a7-9856-8592f867a23c" providerId="ADAL" clId="{9D608E2D-F898-4A30-8F18-205E52A7BD31}" dt="2020-01-15T17:12:12.218" v="2790"/>
          <ac:picMkLst>
            <pc:docMk/>
            <pc:sldMk cId="3958187142" sldId="319"/>
            <ac:picMk id="8" creationId="{BE948A7A-57C0-4768-AD1B-11A91E476213}"/>
          </ac:picMkLst>
        </pc:picChg>
        <pc:cxnChg chg="ord">
          <ac:chgData name="Roth, Dan" userId="18da4c67-dd89-43a7-9856-8592f867a23c" providerId="ADAL" clId="{9D608E2D-F898-4A30-8F18-205E52A7BD31}" dt="2020-01-15T17:07:37.390" v="2783" actId="166"/>
          <ac:cxnSpMkLst>
            <pc:docMk/>
            <pc:sldMk cId="3958187142" sldId="319"/>
            <ac:cxnSpMk id="7" creationId="{00000000-0000-0000-0000-000000000000}"/>
          </ac:cxnSpMkLst>
        </pc:cxnChg>
        <pc:cxnChg chg="mod ord">
          <ac:chgData name="Roth, Dan" userId="18da4c67-dd89-43a7-9856-8592f867a23c" providerId="ADAL" clId="{9D608E2D-F898-4A30-8F18-205E52A7BD31}" dt="2020-01-15T17:09:24.733" v="2786" actId="14100"/>
          <ac:cxnSpMkLst>
            <pc:docMk/>
            <pc:sldMk cId="3958187142" sldId="319"/>
            <ac:cxnSpMk id="11" creationId="{00000000-0000-0000-0000-000000000000}"/>
          </ac:cxnSpMkLst>
        </pc:cxnChg>
      </pc:sldChg>
      <pc:sldChg chg="add modTransition modAnim">
        <pc:chgData name="Roth, Dan" userId="18da4c67-dd89-43a7-9856-8592f867a23c" providerId="ADAL" clId="{9D608E2D-F898-4A30-8F18-205E52A7BD31}" dt="2020-01-15T16:59:20.191" v="2778"/>
        <pc:sldMkLst>
          <pc:docMk/>
          <pc:sldMk cId="150265810" sldId="324"/>
        </pc:sldMkLst>
      </pc:sldChg>
      <pc:sldChg chg="modSp modTransition">
        <pc:chgData name="Roth, Dan" userId="18da4c67-dd89-43a7-9856-8592f867a23c" providerId="ADAL" clId="{9D608E2D-F898-4A30-8F18-205E52A7BD31}" dt="2020-01-15T17:21:14.268" v="2974"/>
        <pc:sldMkLst>
          <pc:docMk/>
          <pc:sldMk cId="1488551656" sldId="328"/>
        </pc:sldMkLst>
        <pc:spChg chg="mod">
          <ac:chgData name="Roth, Dan" userId="18da4c67-dd89-43a7-9856-8592f867a23c" providerId="ADAL" clId="{9D608E2D-F898-4A30-8F18-205E52A7BD31}" dt="2020-01-15T14:54:04.191" v="277" actId="313"/>
          <ac:spMkLst>
            <pc:docMk/>
            <pc:sldMk cId="1488551656" sldId="328"/>
            <ac:spMk id="3" creationId="{00000000-0000-0000-0000-000000000000}"/>
          </ac:spMkLst>
        </pc:spChg>
      </pc:sldChg>
      <pc:sldChg chg="del">
        <pc:chgData name="Roth, Dan" userId="18da4c67-dd89-43a7-9856-8592f867a23c" providerId="ADAL" clId="{9D608E2D-F898-4A30-8F18-205E52A7BD31}" dt="2020-01-15T14:55:02.480" v="278" actId="2696"/>
        <pc:sldMkLst>
          <pc:docMk/>
          <pc:sldMk cId="1255450428" sldId="341"/>
        </pc:sldMkLst>
      </pc:sldChg>
      <pc:sldChg chg="addSp delSp modSp add del modTransition">
        <pc:chgData name="Roth, Dan" userId="18da4c67-dd89-43a7-9856-8592f867a23c" providerId="ADAL" clId="{9D608E2D-F898-4A30-8F18-205E52A7BD31}" dt="2020-01-15T16:26:59.912" v="2469" actId="2696"/>
        <pc:sldMkLst>
          <pc:docMk/>
          <pc:sldMk cId="3077031868" sldId="341"/>
        </pc:sldMkLst>
        <pc:spChg chg="del">
          <ac:chgData name="Roth, Dan" userId="18da4c67-dd89-43a7-9856-8592f867a23c" providerId="ADAL" clId="{9D608E2D-F898-4A30-8F18-205E52A7BD31}" dt="2020-01-15T14:58:45.833" v="315" actId="478"/>
          <ac:spMkLst>
            <pc:docMk/>
            <pc:sldMk cId="3077031868" sldId="341"/>
            <ac:spMk id="3" creationId="{00000000-0000-0000-0000-000000000000}"/>
          </ac:spMkLst>
        </pc:spChg>
        <pc:spChg chg="mod">
          <ac:chgData name="Roth, Dan" userId="18da4c67-dd89-43a7-9856-8592f867a23c" providerId="ADAL" clId="{9D608E2D-F898-4A30-8F18-205E52A7BD31}" dt="2020-01-15T14:56:19.472" v="280" actId="20577"/>
          <ac:spMkLst>
            <pc:docMk/>
            <pc:sldMk cId="3077031868" sldId="341"/>
            <ac:spMk id="40" creationId="{00000000-0000-0000-0000-000000000000}"/>
          </ac:spMkLst>
        </pc:spChg>
        <pc:spChg chg="add mod">
          <ac:chgData name="Roth, Dan" userId="18da4c67-dd89-43a7-9856-8592f867a23c" providerId="ADAL" clId="{9D608E2D-F898-4A30-8F18-205E52A7BD31}" dt="2020-01-15T14:58:17.159" v="313" actId="255"/>
          <ac:spMkLst>
            <pc:docMk/>
            <pc:sldMk cId="3077031868" sldId="341"/>
            <ac:spMk id="43" creationId="{6599630A-8311-4C6D-9063-DBE500A351B1}"/>
          </ac:spMkLst>
        </pc:spChg>
        <pc:spChg chg="mod">
          <ac:chgData name="Roth, Dan" userId="18da4c67-dd89-43a7-9856-8592f867a23c" providerId="ADAL" clId="{9D608E2D-F898-4A30-8F18-205E52A7BD31}" dt="2020-01-15T14:58:26.182" v="314" actId="255"/>
          <ac:spMkLst>
            <pc:docMk/>
            <pc:sldMk cId="3077031868" sldId="341"/>
            <ac:spMk id="103" creationId="{00000000-0000-0000-0000-000000000000}"/>
          </ac:spMkLst>
        </pc:spChg>
        <pc:spChg chg="mod">
          <ac:chgData name="Roth, Dan" userId="18da4c67-dd89-43a7-9856-8592f867a23c" providerId="ADAL" clId="{9D608E2D-F898-4A30-8F18-205E52A7BD31}" dt="2020-01-15T14:57:58.122" v="312" actId="255"/>
          <ac:spMkLst>
            <pc:docMk/>
            <pc:sldMk cId="3077031868" sldId="341"/>
            <ac:spMk id="106" creationId="{00000000-0000-0000-0000-000000000000}"/>
          </ac:spMkLst>
        </pc:spChg>
        <pc:cxnChg chg="mod">
          <ac:chgData name="Roth, Dan" userId="18da4c67-dd89-43a7-9856-8592f867a23c" providerId="ADAL" clId="{9D608E2D-F898-4A30-8F18-205E52A7BD31}" dt="2020-01-15T14:58:26.182" v="314" actId="255"/>
          <ac:cxnSpMkLst>
            <pc:docMk/>
            <pc:sldMk cId="3077031868" sldId="341"/>
            <ac:cxnSpMk id="104" creationId="{00000000-0000-0000-0000-000000000000}"/>
          </ac:cxnSpMkLst>
        </pc:cxnChg>
        <pc:cxnChg chg="mod">
          <ac:chgData name="Roth, Dan" userId="18da4c67-dd89-43a7-9856-8592f867a23c" providerId="ADAL" clId="{9D608E2D-F898-4A30-8F18-205E52A7BD31}" dt="2020-01-15T14:58:26.182" v="314" actId="255"/>
          <ac:cxnSpMkLst>
            <pc:docMk/>
            <pc:sldMk cId="3077031868" sldId="341"/>
            <ac:cxnSpMk id="110" creationId="{00000000-0000-0000-0000-000000000000}"/>
          </ac:cxnSpMkLst>
        </pc:cxnChg>
      </pc:sldChg>
      <pc:sldChg chg="modSp add">
        <pc:chgData name="Roth, Dan" userId="18da4c67-dd89-43a7-9856-8592f867a23c" providerId="ADAL" clId="{9D608E2D-F898-4A30-8F18-205E52A7BD31}" dt="2020-01-15T16:27:20.816" v="2471" actId="6549"/>
        <pc:sldMkLst>
          <pc:docMk/>
          <pc:sldMk cId="3084774001" sldId="341"/>
        </pc:sldMkLst>
        <pc:spChg chg="mod">
          <ac:chgData name="Roth, Dan" userId="18da4c67-dd89-43a7-9856-8592f867a23c" providerId="ADAL" clId="{9D608E2D-F898-4A30-8F18-205E52A7BD31}" dt="2020-01-15T16:27:20.816" v="2471" actId="6549"/>
          <ac:spMkLst>
            <pc:docMk/>
            <pc:sldMk cId="3084774001" sldId="341"/>
            <ac:spMk id="106" creationId="{00000000-0000-0000-0000-000000000000}"/>
          </ac:spMkLst>
        </pc:spChg>
      </pc:sldChg>
      <pc:sldChg chg="del">
        <pc:chgData name="Roth, Dan" userId="18da4c67-dd89-43a7-9856-8592f867a23c" providerId="ADAL" clId="{9D608E2D-F898-4A30-8F18-205E52A7BD31}" dt="2020-01-15T14:55:02.480" v="278" actId="2696"/>
        <pc:sldMkLst>
          <pc:docMk/>
          <pc:sldMk cId="634992028" sldId="342"/>
        </pc:sldMkLst>
      </pc:sldChg>
      <pc:sldChg chg="add del">
        <pc:chgData name="Roth, Dan" userId="18da4c67-dd89-43a7-9856-8592f867a23c" providerId="ADAL" clId="{9D608E2D-F898-4A30-8F18-205E52A7BD31}" dt="2020-01-15T17:54:36.637" v="3840" actId="47"/>
        <pc:sldMkLst>
          <pc:docMk/>
          <pc:sldMk cId="1523091333" sldId="342"/>
        </pc:sldMkLst>
      </pc:sldChg>
      <pc:sldChg chg="modSp add del">
        <pc:chgData name="Roth, Dan" userId="18da4c67-dd89-43a7-9856-8592f867a23c" providerId="ADAL" clId="{9D608E2D-F898-4A30-8F18-205E52A7BD31}" dt="2020-01-15T16:26:59.912" v="2469" actId="2696"/>
        <pc:sldMkLst>
          <pc:docMk/>
          <pc:sldMk cId="2888531871" sldId="342"/>
        </pc:sldMkLst>
        <pc:spChg chg="mod">
          <ac:chgData name="Roth, Dan" userId="18da4c67-dd89-43a7-9856-8592f867a23c" providerId="ADAL" clId="{9D608E2D-F898-4A30-8F18-205E52A7BD31}" dt="2020-01-15T14:59:51.506" v="317" actId="313"/>
          <ac:spMkLst>
            <pc:docMk/>
            <pc:sldMk cId="2888531871" sldId="342"/>
            <ac:spMk id="3" creationId="{00000000-0000-0000-0000-000000000000}"/>
          </ac:spMkLst>
        </pc:spChg>
      </pc:sldChg>
      <pc:sldChg chg="modSp">
        <pc:chgData name="Roth, Dan" userId="18da4c67-dd89-43a7-9856-8592f867a23c" providerId="ADAL" clId="{9D608E2D-F898-4A30-8F18-205E52A7BD31}" dt="2020-01-14T22:47:23.039" v="74" actId="403"/>
        <pc:sldMkLst>
          <pc:docMk/>
          <pc:sldMk cId="144345531" sldId="385"/>
        </pc:sldMkLst>
        <pc:spChg chg="mod">
          <ac:chgData name="Roth, Dan" userId="18da4c67-dd89-43a7-9856-8592f867a23c" providerId="ADAL" clId="{9D608E2D-F898-4A30-8F18-205E52A7BD31}" dt="2020-01-14T22:47:23.039" v="74" actId="403"/>
          <ac:spMkLst>
            <pc:docMk/>
            <pc:sldMk cId="144345531" sldId="385"/>
            <ac:spMk id="50180" creationId="{00000000-0000-0000-0000-000000000000}"/>
          </ac:spMkLst>
        </pc:spChg>
      </pc:sldChg>
      <pc:sldChg chg="modSp modAnim">
        <pc:chgData name="Roth, Dan" userId="18da4c67-dd89-43a7-9856-8592f867a23c" providerId="ADAL" clId="{9D608E2D-F898-4A30-8F18-205E52A7BD31}" dt="2020-01-15T16:56:18.975" v="2774"/>
        <pc:sldMkLst>
          <pc:docMk/>
          <pc:sldMk cId="2927507868" sldId="410"/>
        </pc:sldMkLst>
        <pc:spChg chg="mod">
          <ac:chgData name="Roth, Dan" userId="18da4c67-dd89-43a7-9856-8592f867a23c" providerId="ADAL" clId="{9D608E2D-F898-4A30-8F18-205E52A7BD31}" dt="2020-01-15T16:55:55.357" v="2772" actId="20577"/>
          <ac:spMkLst>
            <pc:docMk/>
            <pc:sldMk cId="2927507868" sldId="410"/>
            <ac:spMk id="3" creationId="{E37F9463-A2C6-4930-A5BD-6DEC0646BA50}"/>
          </ac:spMkLst>
        </pc:spChg>
        <pc:spChg chg="mod">
          <ac:chgData name="Roth, Dan" userId="18da4c67-dd89-43a7-9856-8592f867a23c" providerId="ADAL" clId="{9D608E2D-F898-4A30-8F18-205E52A7BD31}" dt="2020-01-15T16:54:43.379" v="2730" actId="1076"/>
          <ac:spMkLst>
            <pc:docMk/>
            <pc:sldMk cId="2927507868" sldId="410"/>
            <ac:spMk id="6" creationId="{D3C9DD24-B9E8-4C4F-9FBF-732D0E09AE7C}"/>
          </ac:spMkLst>
        </pc:spChg>
      </pc:sldChg>
      <pc:sldChg chg="modSp modAnim">
        <pc:chgData name="Roth, Dan" userId="18da4c67-dd89-43a7-9856-8592f867a23c" providerId="ADAL" clId="{9D608E2D-F898-4A30-8F18-205E52A7BD31}" dt="2020-01-15T17:27:50.294" v="3310" actId="20577"/>
        <pc:sldMkLst>
          <pc:docMk/>
          <pc:sldMk cId="3553417767" sldId="413"/>
        </pc:sldMkLst>
        <pc:spChg chg="mod">
          <ac:chgData name="Roth, Dan" userId="18da4c67-dd89-43a7-9856-8592f867a23c" providerId="ADAL" clId="{9D608E2D-F898-4A30-8F18-205E52A7BD31}" dt="2020-01-15T17:27:50.294" v="3310" actId="20577"/>
          <ac:spMkLst>
            <pc:docMk/>
            <pc:sldMk cId="3553417767" sldId="413"/>
            <ac:spMk id="3" creationId="{20C97427-67D8-475B-8008-0D874D40FF34}"/>
          </ac:spMkLst>
        </pc:spChg>
      </pc:sldChg>
      <pc:sldChg chg="modTransition">
        <pc:chgData name="Roth, Dan" userId="18da4c67-dd89-43a7-9856-8592f867a23c" providerId="ADAL" clId="{9D608E2D-F898-4A30-8F18-205E52A7BD31}" dt="2020-01-15T17:53:44.496" v="3839"/>
        <pc:sldMkLst>
          <pc:docMk/>
          <pc:sldMk cId="3861621921" sldId="464"/>
        </pc:sldMkLst>
      </pc:sldChg>
      <pc:sldChg chg="modTransition">
        <pc:chgData name="Roth, Dan" userId="18da4c67-dd89-43a7-9856-8592f867a23c" providerId="ADAL" clId="{9D608E2D-F898-4A30-8F18-205E52A7BD31}" dt="2020-01-15T17:53:37.755" v="3838"/>
        <pc:sldMkLst>
          <pc:docMk/>
          <pc:sldMk cId="1474123489" sldId="1256"/>
        </pc:sldMkLst>
      </pc:sldChg>
      <pc:sldChg chg="delSp modAnim">
        <pc:chgData name="Roth, Dan" userId="18da4c67-dd89-43a7-9856-8592f867a23c" providerId="ADAL" clId="{9D608E2D-F898-4A30-8F18-205E52A7BD31}" dt="2020-01-15T17:53:31.843" v="3837" actId="478"/>
        <pc:sldMkLst>
          <pc:docMk/>
          <pc:sldMk cId="2144188295" sldId="1263"/>
        </pc:sldMkLst>
        <pc:spChg chg="del">
          <ac:chgData name="Roth, Dan" userId="18da4c67-dd89-43a7-9856-8592f867a23c" providerId="ADAL" clId="{9D608E2D-F898-4A30-8F18-205E52A7BD31}" dt="2020-01-15T17:53:31.843" v="3837" actId="478"/>
          <ac:spMkLst>
            <pc:docMk/>
            <pc:sldMk cId="2144188295" sldId="1263"/>
            <ac:spMk id="9" creationId="{9421FAAC-903C-482F-BCF9-A8E83A62A525}"/>
          </ac:spMkLst>
        </pc:spChg>
      </pc:sldChg>
      <pc:sldChg chg="addSp modSp modAnim">
        <pc:chgData name="Roth, Dan" userId="18da4c67-dd89-43a7-9856-8592f867a23c" providerId="ADAL" clId="{9D608E2D-F898-4A30-8F18-205E52A7BD31}" dt="2020-01-15T16:52:36.256" v="2677" actId="1076"/>
        <pc:sldMkLst>
          <pc:docMk/>
          <pc:sldMk cId="4188490006" sldId="1270"/>
        </pc:sldMkLst>
        <pc:spChg chg="mod">
          <ac:chgData name="Roth, Dan" userId="18da4c67-dd89-43a7-9856-8592f867a23c" providerId="ADAL" clId="{9D608E2D-F898-4A30-8F18-205E52A7BD31}" dt="2020-01-15T16:52:02.413" v="2672" actId="313"/>
          <ac:spMkLst>
            <pc:docMk/>
            <pc:sldMk cId="4188490006" sldId="1270"/>
            <ac:spMk id="3" creationId="{825C054B-6F73-47A0-83BB-E735A958C184}"/>
          </ac:spMkLst>
        </pc:spChg>
        <pc:picChg chg="mod">
          <ac:chgData name="Roth, Dan" userId="18da4c67-dd89-43a7-9856-8592f867a23c" providerId="ADAL" clId="{9D608E2D-F898-4A30-8F18-205E52A7BD31}" dt="2020-01-15T16:52:36.256" v="2677" actId="1076"/>
          <ac:picMkLst>
            <pc:docMk/>
            <pc:sldMk cId="4188490006" sldId="1270"/>
            <ac:picMk id="5" creationId="{B70A932A-103D-4E1B-9662-D2A25E550DFC}"/>
          </ac:picMkLst>
        </pc:picChg>
        <pc:picChg chg="add mod">
          <ac:chgData name="Roth, Dan" userId="18da4c67-dd89-43a7-9856-8592f867a23c" providerId="ADAL" clId="{9D608E2D-F898-4A30-8F18-205E52A7BD31}" dt="2020-01-15T16:52:18.052" v="2673" actId="208"/>
          <ac:picMkLst>
            <pc:docMk/>
            <pc:sldMk cId="4188490006" sldId="1270"/>
            <ac:picMk id="6" creationId="{462C62D1-8155-4D11-ABA2-60CD0582F211}"/>
          </ac:picMkLst>
        </pc:picChg>
        <pc:picChg chg="mod">
          <ac:chgData name="Roth, Dan" userId="18da4c67-dd89-43a7-9856-8592f867a23c" providerId="ADAL" clId="{9D608E2D-F898-4A30-8F18-205E52A7BD31}" dt="2020-01-15T16:52:28.397" v="2675" actId="1076"/>
          <ac:picMkLst>
            <pc:docMk/>
            <pc:sldMk cId="4188490006" sldId="1270"/>
            <ac:picMk id="1026" creationId="{184F25BB-2532-4D26-A209-EC2F1EABEEB7}"/>
          </ac:picMkLst>
        </pc:picChg>
      </pc:sldChg>
      <pc:sldChg chg="add">
        <pc:chgData name="Roth, Dan" userId="18da4c67-dd89-43a7-9856-8592f867a23c" providerId="ADAL" clId="{9D608E2D-F898-4A30-8F18-205E52A7BD31}" dt="2020-01-15T18:06:59.955" v="4470"/>
        <pc:sldMkLst>
          <pc:docMk/>
          <pc:sldMk cId="76284685" sldId="1406"/>
        </pc:sldMkLst>
      </pc:sldChg>
      <pc:sldChg chg="delSp modSp del modAnim">
        <pc:chgData name="Roth, Dan" userId="18da4c67-dd89-43a7-9856-8592f867a23c" providerId="ADAL" clId="{9D608E2D-F898-4A30-8F18-205E52A7BD31}" dt="2020-01-15T18:06:55.990" v="4469" actId="2696"/>
        <pc:sldMkLst>
          <pc:docMk/>
          <pc:sldMk cId="568115708" sldId="1406"/>
        </pc:sldMkLst>
        <pc:spChg chg="mod">
          <ac:chgData name="Roth, Dan" userId="18da4c67-dd89-43a7-9856-8592f867a23c" providerId="ADAL" clId="{9D608E2D-F898-4A30-8F18-205E52A7BD31}" dt="2020-01-15T17:58:26.132" v="3904" actId="553"/>
          <ac:spMkLst>
            <pc:docMk/>
            <pc:sldMk cId="568115708" sldId="1406"/>
            <ac:spMk id="6" creationId="{023FB418-9198-4701-A311-518902F1E8E1}"/>
          </ac:spMkLst>
        </pc:spChg>
        <pc:picChg chg="del">
          <ac:chgData name="Roth, Dan" userId="18da4c67-dd89-43a7-9856-8592f867a23c" providerId="ADAL" clId="{9D608E2D-F898-4A30-8F18-205E52A7BD31}" dt="2020-01-15T17:58:07.953" v="3841" actId="478"/>
          <ac:picMkLst>
            <pc:docMk/>
            <pc:sldMk cId="568115708" sldId="1406"/>
            <ac:picMk id="5" creationId="{A3FFC64A-CCBE-473D-8562-A642EE3BB7BA}"/>
          </ac:picMkLst>
        </pc:picChg>
        <pc:picChg chg="mod">
          <ac:chgData name="Roth, Dan" userId="18da4c67-dd89-43a7-9856-8592f867a23c" providerId="ADAL" clId="{9D608E2D-F898-4A30-8F18-205E52A7BD31}" dt="2020-01-15T17:58:26.132" v="3904" actId="553"/>
          <ac:picMkLst>
            <pc:docMk/>
            <pc:sldMk cId="568115708" sldId="1406"/>
            <ac:picMk id="26" creationId="{6EA90F34-1E49-4E9A-8462-F0C34D203658}"/>
          </ac:picMkLst>
        </pc:picChg>
      </pc:sldChg>
      <pc:sldChg chg="del">
        <pc:chgData name="Roth, Dan" userId="18da4c67-dd89-43a7-9856-8592f867a23c" providerId="ADAL" clId="{9D608E2D-F898-4A30-8F18-205E52A7BD31}" dt="2020-01-15T17:44:39.586" v="3716" actId="47"/>
        <pc:sldMkLst>
          <pc:docMk/>
          <pc:sldMk cId="15962436" sldId="1423"/>
        </pc:sldMkLst>
      </pc:sldChg>
      <pc:sldChg chg="modSp add">
        <pc:chgData name="Roth, Dan" userId="18da4c67-dd89-43a7-9856-8592f867a23c" providerId="ADAL" clId="{9D608E2D-F898-4A30-8F18-205E52A7BD31}" dt="2020-01-15T17:28:40.013" v="3314" actId="20577"/>
        <pc:sldMkLst>
          <pc:docMk/>
          <pc:sldMk cId="886930015" sldId="1424"/>
        </pc:sldMkLst>
        <pc:spChg chg="mod">
          <ac:chgData name="Roth, Dan" userId="18da4c67-dd89-43a7-9856-8592f867a23c" providerId="ADAL" clId="{9D608E2D-F898-4A30-8F18-205E52A7BD31}" dt="2020-01-15T17:28:40.013" v="3314" actId="20577"/>
          <ac:spMkLst>
            <pc:docMk/>
            <pc:sldMk cId="886930015" sldId="1424"/>
            <ac:spMk id="3" creationId="{D48F5D86-089A-488A-87F9-3E69D9581CC9}"/>
          </ac:spMkLst>
        </pc:spChg>
      </pc:sldChg>
      <pc:sldChg chg="modSp add del">
        <pc:chgData name="Roth, Dan" userId="18da4c67-dd89-43a7-9856-8592f867a23c" providerId="ADAL" clId="{9D608E2D-F898-4A30-8F18-205E52A7BD31}" dt="2020-01-15T15:00:17.337" v="318" actId="2696"/>
        <pc:sldMkLst>
          <pc:docMk/>
          <pc:sldMk cId="3712043066" sldId="1424"/>
        </pc:sldMkLst>
        <pc:spChg chg="mod">
          <ac:chgData name="Roth, Dan" userId="18da4c67-dd89-43a7-9856-8592f867a23c" providerId="ADAL" clId="{9D608E2D-F898-4A30-8F18-205E52A7BD31}" dt="2020-01-15T14:04:51.980" v="110" actId="20577"/>
          <ac:spMkLst>
            <pc:docMk/>
            <pc:sldMk cId="3712043066" sldId="1424"/>
            <ac:spMk id="2" creationId="{BC7BEAAD-F0A9-4358-BE38-7DAA343B9DD0}"/>
          </ac:spMkLst>
        </pc:spChg>
        <pc:spChg chg="mod">
          <ac:chgData name="Roth, Dan" userId="18da4c67-dd89-43a7-9856-8592f867a23c" providerId="ADAL" clId="{9D608E2D-F898-4A30-8F18-205E52A7BD31}" dt="2020-01-15T14:44:28.053" v="276" actId="20577"/>
          <ac:spMkLst>
            <pc:docMk/>
            <pc:sldMk cId="3712043066" sldId="1424"/>
            <ac:spMk id="3" creationId="{D48F5D86-089A-488A-87F9-3E69D9581CC9}"/>
          </ac:spMkLst>
        </pc:spChg>
      </pc:sldChg>
      <pc:sldChg chg="modSp add del ord">
        <pc:chgData name="Roth, Dan" userId="18da4c67-dd89-43a7-9856-8592f867a23c" providerId="ADAL" clId="{9D608E2D-F898-4A30-8F18-205E52A7BD31}" dt="2020-01-15T15:59:10.121" v="1961" actId="47"/>
        <pc:sldMkLst>
          <pc:docMk/>
          <pc:sldMk cId="1831828143" sldId="1425"/>
        </pc:sldMkLst>
        <pc:spChg chg="mod">
          <ac:chgData name="Roth, Dan" userId="18da4c67-dd89-43a7-9856-8592f867a23c" providerId="ADAL" clId="{9D608E2D-F898-4A30-8F18-205E52A7BD31}" dt="2020-01-15T15:05:18.286" v="386" actId="20577"/>
          <ac:spMkLst>
            <pc:docMk/>
            <pc:sldMk cId="1831828143" sldId="1425"/>
            <ac:spMk id="3" creationId="{D48F5D86-089A-488A-87F9-3E69D9581CC9}"/>
          </ac:spMkLst>
        </pc:spChg>
      </pc:sldChg>
      <pc:sldChg chg="addSp modSp add modAnim">
        <pc:chgData name="Roth, Dan" userId="18da4c67-dd89-43a7-9856-8592f867a23c" providerId="ADAL" clId="{9D608E2D-F898-4A30-8F18-205E52A7BD31}" dt="2020-01-15T17:30:35.399" v="3316" actId="113"/>
        <pc:sldMkLst>
          <pc:docMk/>
          <pc:sldMk cId="3215238970" sldId="1426"/>
        </pc:sldMkLst>
        <pc:spChg chg="mod">
          <ac:chgData name="Roth, Dan" userId="18da4c67-dd89-43a7-9856-8592f867a23c" providerId="ADAL" clId="{9D608E2D-F898-4A30-8F18-205E52A7BD31}" dt="2020-01-15T15:59:21.393" v="1962" actId="113"/>
          <ac:spMkLst>
            <pc:docMk/>
            <pc:sldMk cId="3215238970" sldId="1426"/>
            <ac:spMk id="2" creationId="{BC7BEAAD-F0A9-4358-BE38-7DAA343B9DD0}"/>
          </ac:spMkLst>
        </pc:spChg>
        <pc:spChg chg="mod">
          <ac:chgData name="Roth, Dan" userId="18da4c67-dd89-43a7-9856-8592f867a23c" providerId="ADAL" clId="{9D608E2D-F898-4A30-8F18-205E52A7BD31}" dt="2020-01-15T17:30:35.399" v="3316" actId="113"/>
          <ac:spMkLst>
            <pc:docMk/>
            <pc:sldMk cId="3215238970" sldId="1426"/>
            <ac:spMk id="3" creationId="{D48F5D86-089A-488A-87F9-3E69D9581CC9}"/>
          </ac:spMkLst>
        </pc:spChg>
        <pc:spChg chg="add mod">
          <ac:chgData name="Roth, Dan" userId="18da4c67-dd89-43a7-9856-8592f867a23c" providerId="ADAL" clId="{9D608E2D-F898-4A30-8F18-205E52A7BD31}" dt="2020-01-15T15:26:57.837" v="900" actId="555"/>
          <ac:spMkLst>
            <pc:docMk/>
            <pc:sldMk cId="3215238970" sldId="1426"/>
            <ac:spMk id="6" creationId="{81EA903D-2104-4CBE-85A8-60413281897F}"/>
          </ac:spMkLst>
        </pc:spChg>
        <pc:picChg chg="add mod">
          <ac:chgData name="Roth, Dan" userId="18da4c67-dd89-43a7-9856-8592f867a23c" providerId="ADAL" clId="{9D608E2D-F898-4A30-8F18-205E52A7BD31}" dt="2020-01-15T15:20:40.400" v="669" actId="1076"/>
          <ac:picMkLst>
            <pc:docMk/>
            <pc:sldMk cId="3215238970" sldId="1426"/>
            <ac:picMk id="5" creationId="{E04DAC9B-F756-4AF6-B717-92B653C30ECA}"/>
          </ac:picMkLst>
        </pc:picChg>
      </pc:sldChg>
      <pc:sldChg chg="addSp delSp modSp add delAnim modAnim">
        <pc:chgData name="Roth, Dan" userId="18da4c67-dd89-43a7-9856-8592f867a23c" providerId="ADAL" clId="{9D608E2D-F898-4A30-8F18-205E52A7BD31}" dt="2020-01-15T17:33:03.844" v="3328" actId="5793"/>
        <pc:sldMkLst>
          <pc:docMk/>
          <pc:sldMk cId="2054719624" sldId="1427"/>
        </pc:sldMkLst>
        <pc:spChg chg="mod">
          <ac:chgData name="Roth, Dan" userId="18da4c67-dd89-43a7-9856-8592f867a23c" providerId="ADAL" clId="{9D608E2D-F898-4A30-8F18-205E52A7BD31}" dt="2020-01-15T17:33:03.844" v="3328" actId="5793"/>
          <ac:spMkLst>
            <pc:docMk/>
            <pc:sldMk cId="2054719624" sldId="1427"/>
            <ac:spMk id="3" creationId="{D48F5D86-089A-488A-87F9-3E69D9581CC9}"/>
          </ac:spMkLst>
        </pc:spChg>
        <pc:spChg chg="del">
          <ac:chgData name="Roth, Dan" userId="18da4c67-dd89-43a7-9856-8592f867a23c" providerId="ADAL" clId="{9D608E2D-F898-4A30-8F18-205E52A7BD31}" dt="2020-01-15T17:31:22.787" v="3318" actId="478"/>
          <ac:spMkLst>
            <pc:docMk/>
            <pc:sldMk cId="2054719624" sldId="1427"/>
            <ac:spMk id="6" creationId="{81EA903D-2104-4CBE-85A8-60413281897F}"/>
          </ac:spMkLst>
        </pc:spChg>
        <pc:spChg chg="add mod">
          <ac:chgData name="Roth, Dan" userId="18da4c67-dd89-43a7-9856-8592f867a23c" providerId="ADAL" clId="{9D608E2D-F898-4A30-8F18-205E52A7BD31}" dt="2020-01-15T17:30:58.028" v="3317" actId="20577"/>
          <ac:spMkLst>
            <pc:docMk/>
            <pc:sldMk cId="2054719624" sldId="1427"/>
            <ac:spMk id="7" creationId="{C5041216-1F33-4B30-A391-E19F41260C80}"/>
          </ac:spMkLst>
        </pc:spChg>
        <pc:grpChg chg="add mod">
          <ac:chgData name="Roth, Dan" userId="18da4c67-dd89-43a7-9856-8592f867a23c" providerId="ADAL" clId="{9D608E2D-F898-4A30-8F18-205E52A7BD31}" dt="2020-01-15T15:34:13.919" v="1443" actId="1035"/>
          <ac:grpSpMkLst>
            <pc:docMk/>
            <pc:sldMk cId="2054719624" sldId="1427"/>
            <ac:grpSpMk id="8" creationId="{D30137CB-4689-40B9-8BEC-D6209F8E8BE3}"/>
          </ac:grpSpMkLst>
        </pc:grpChg>
        <pc:picChg chg="mod">
          <ac:chgData name="Roth, Dan" userId="18da4c67-dd89-43a7-9856-8592f867a23c" providerId="ADAL" clId="{9D608E2D-F898-4A30-8F18-205E52A7BD31}" dt="2020-01-15T15:34:04.074" v="1412" actId="164"/>
          <ac:picMkLst>
            <pc:docMk/>
            <pc:sldMk cId="2054719624" sldId="1427"/>
            <ac:picMk id="5" creationId="{E04DAC9B-F756-4AF6-B717-92B653C30ECA}"/>
          </ac:picMkLst>
        </pc:picChg>
        <pc:picChg chg="add del mod">
          <ac:chgData name="Roth, Dan" userId="18da4c67-dd89-43a7-9856-8592f867a23c" providerId="ADAL" clId="{9D608E2D-F898-4A30-8F18-205E52A7BD31}" dt="2020-01-15T15:50:46.633" v="1603" actId="478"/>
          <ac:picMkLst>
            <pc:docMk/>
            <pc:sldMk cId="2054719624" sldId="1427"/>
            <ac:picMk id="9" creationId="{063A7684-AF60-47DF-9341-DC5FB5E6B7CA}"/>
          </ac:picMkLst>
        </pc:picChg>
      </pc:sldChg>
      <pc:sldChg chg="addSp modSp add modAnim">
        <pc:chgData name="Roth, Dan" userId="18da4c67-dd89-43a7-9856-8592f867a23c" providerId="ADAL" clId="{9D608E2D-F898-4A30-8F18-205E52A7BD31}" dt="2020-01-15T17:33:57.248" v="3352"/>
        <pc:sldMkLst>
          <pc:docMk/>
          <pc:sldMk cId="3754196254" sldId="1428"/>
        </pc:sldMkLst>
        <pc:spChg chg="mod">
          <ac:chgData name="Roth, Dan" userId="18da4c67-dd89-43a7-9856-8592f867a23c" providerId="ADAL" clId="{9D608E2D-F898-4A30-8F18-205E52A7BD31}" dt="2020-01-15T17:33:46.701" v="3350" actId="6549"/>
          <ac:spMkLst>
            <pc:docMk/>
            <pc:sldMk cId="3754196254" sldId="1428"/>
            <ac:spMk id="2" creationId="{0AEF0CAB-BB11-46B0-8317-55937A3A32AC}"/>
          </ac:spMkLst>
        </pc:spChg>
        <pc:spChg chg="mod">
          <ac:chgData name="Roth, Dan" userId="18da4c67-dd89-43a7-9856-8592f867a23c" providerId="ADAL" clId="{9D608E2D-F898-4A30-8F18-205E52A7BD31}" dt="2020-01-15T15:58:55.382" v="1960" actId="6549"/>
          <ac:spMkLst>
            <pc:docMk/>
            <pc:sldMk cId="3754196254" sldId="1428"/>
            <ac:spMk id="3" creationId="{84ED49B8-27AF-415F-88EF-AA13FB63B920}"/>
          </ac:spMkLst>
        </pc:spChg>
        <pc:picChg chg="add mod">
          <ac:chgData name="Roth, Dan" userId="18da4c67-dd89-43a7-9856-8592f867a23c" providerId="ADAL" clId="{9D608E2D-F898-4A30-8F18-205E52A7BD31}" dt="2020-01-15T15:58:50.936" v="1959" actId="1035"/>
          <ac:picMkLst>
            <pc:docMk/>
            <pc:sldMk cId="3754196254" sldId="1428"/>
            <ac:picMk id="5" creationId="{B448933D-11DA-4E3C-86F8-E9347E7D7BE6}"/>
          </ac:picMkLst>
        </pc:picChg>
        <pc:picChg chg="add mod">
          <ac:chgData name="Roth, Dan" userId="18da4c67-dd89-43a7-9856-8592f867a23c" providerId="ADAL" clId="{9D608E2D-F898-4A30-8F18-205E52A7BD31}" dt="2020-01-15T15:58:50.936" v="1959" actId="1035"/>
          <ac:picMkLst>
            <pc:docMk/>
            <pc:sldMk cId="3754196254" sldId="1428"/>
            <ac:picMk id="6" creationId="{E98C59BC-D964-4BA0-8422-3695F0C8922B}"/>
          </ac:picMkLst>
        </pc:picChg>
      </pc:sldChg>
      <pc:sldChg chg="modSp add modAnim">
        <pc:chgData name="Roth, Dan" userId="18da4c67-dd89-43a7-9856-8592f867a23c" providerId="ADAL" clId="{9D608E2D-F898-4A30-8F18-205E52A7BD31}" dt="2020-01-15T17:34:54.070" v="3356" actId="20577"/>
        <pc:sldMkLst>
          <pc:docMk/>
          <pc:sldMk cId="3343304610" sldId="1429"/>
        </pc:sldMkLst>
        <pc:spChg chg="mod">
          <ac:chgData name="Roth, Dan" userId="18da4c67-dd89-43a7-9856-8592f867a23c" providerId="ADAL" clId="{9D608E2D-F898-4A30-8F18-205E52A7BD31}" dt="2020-01-15T17:34:54.070" v="3356" actId="20577"/>
          <ac:spMkLst>
            <pc:docMk/>
            <pc:sldMk cId="3343304610" sldId="1429"/>
            <ac:spMk id="2" creationId="{71F2DCC9-ED31-4AF7-B1FC-92B23F69B04B}"/>
          </ac:spMkLst>
        </pc:spChg>
        <pc:spChg chg="mod">
          <ac:chgData name="Roth, Dan" userId="18da4c67-dd89-43a7-9856-8592f867a23c" providerId="ADAL" clId="{9D608E2D-F898-4A30-8F18-205E52A7BD31}" dt="2020-01-15T16:25:10.592" v="2465" actId="207"/>
          <ac:spMkLst>
            <pc:docMk/>
            <pc:sldMk cId="3343304610" sldId="1429"/>
            <ac:spMk id="3" creationId="{B9C00615-142C-4C60-A6E4-7B777F1EDBF9}"/>
          </ac:spMkLst>
        </pc:spChg>
      </pc:sldChg>
      <pc:sldChg chg="modSp add modAnim">
        <pc:chgData name="Roth, Dan" userId="18da4c67-dd89-43a7-9856-8592f867a23c" providerId="ADAL" clId="{9D608E2D-F898-4A30-8F18-205E52A7BD31}" dt="2020-01-15T17:51:52.104" v="3836" actId="207"/>
        <pc:sldMkLst>
          <pc:docMk/>
          <pc:sldMk cId="3239175532" sldId="1430"/>
        </pc:sldMkLst>
        <pc:spChg chg="mod">
          <ac:chgData name="Roth, Dan" userId="18da4c67-dd89-43a7-9856-8592f867a23c" providerId="ADAL" clId="{9D608E2D-F898-4A30-8F18-205E52A7BD31}" dt="2020-01-15T17:39:04.327" v="3422" actId="20577"/>
          <ac:spMkLst>
            <pc:docMk/>
            <pc:sldMk cId="3239175532" sldId="1430"/>
            <ac:spMk id="2" creationId="{71F2DCC9-ED31-4AF7-B1FC-92B23F69B04B}"/>
          </ac:spMkLst>
        </pc:spChg>
        <pc:spChg chg="mod">
          <ac:chgData name="Roth, Dan" userId="18da4c67-dd89-43a7-9856-8592f867a23c" providerId="ADAL" clId="{9D608E2D-F898-4A30-8F18-205E52A7BD31}" dt="2020-01-15T17:51:52.104" v="3836" actId="207"/>
          <ac:spMkLst>
            <pc:docMk/>
            <pc:sldMk cId="3239175532" sldId="1430"/>
            <ac:spMk id="3" creationId="{B9C00615-142C-4C60-A6E4-7B777F1EDBF9}"/>
          </ac:spMkLst>
        </pc:spChg>
      </pc:sldChg>
      <pc:sldChg chg="modSp add del">
        <pc:chgData name="Roth, Dan" userId="18da4c67-dd89-43a7-9856-8592f867a23c" providerId="ADAL" clId="{9D608E2D-F898-4A30-8F18-205E52A7BD31}" dt="2020-01-15T18:06:55.990" v="4469" actId="2696"/>
        <pc:sldMkLst>
          <pc:docMk/>
          <pc:sldMk cId="1924637225" sldId="1431"/>
        </pc:sldMkLst>
        <pc:spChg chg="mod">
          <ac:chgData name="Roth, Dan" userId="18da4c67-dd89-43a7-9856-8592f867a23c" providerId="ADAL" clId="{9D608E2D-F898-4A30-8F18-205E52A7BD31}" dt="2020-01-15T17:58:57.291" v="3917" actId="20577"/>
          <ac:spMkLst>
            <pc:docMk/>
            <pc:sldMk cId="1924637225" sldId="1431"/>
            <ac:spMk id="2" creationId="{0E2F6ECB-2FDE-461A-940F-66E7E8224F42}"/>
          </ac:spMkLst>
        </pc:spChg>
        <pc:spChg chg="mod">
          <ac:chgData name="Roth, Dan" userId="18da4c67-dd89-43a7-9856-8592f867a23c" providerId="ADAL" clId="{9D608E2D-F898-4A30-8F18-205E52A7BD31}" dt="2020-01-15T18:01:25.616" v="4347" actId="20577"/>
          <ac:spMkLst>
            <pc:docMk/>
            <pc:sldMk cId="1924637225" sldId="1431"/>
            <ac:spMk id="3" creationId="{E2CC5AAC-091C-4B0E-BD96-F0B867C0FB3B}"/>
          </ac:spMkLst>
        </pc:spChg>
      </pc:sldChg>
      <pc:sldChg chg="modSp add">
        <pc:chgData name="Roth, Dan" userId="18da4c67-dd89-43a7-9856-8592f867a23c" providerId="ADAL" clId="{9D608E2D-F898-4A30-8F18-205E52A7BD31}" dt="2020-01-15T18:08:00.640" v="4588" actId="20577"/>
        <pc:sldMkLst>
          <pc:docMk/>
          <pc:sldMk cId="4174586876" sldId="1431"/>
        </pc:sldMkLst>
        <pc:spChg chg="mod">
          <ac:chgData name="Roth, Dan" userId="18da4c67-dd89-43a7-9856-8592f867a23c" providerId="ADAL" clId="{9D608E2D-F898-4A30-8F18-205E52A7BD31}" dt="2020-01-15T18:08:00.640" v="4588" actId="20577"/>
          <ac:spMkLst>
            <pc:docMk/>
            <pc:sldMk cId="4174586876" sldId="1431"/>
            <ac:spMk id="3" creationId="{E2CC5AAC-091C-4B0E-BD96-F0B867C0FB3B}"/>
          </ac:spMkLst>
        </pc:spChg>
      </pc:sldChg>
      <pc:sldChg chg="add">
        <pc:chgData name="Roth, Dan" userId="18da4c67-dd89-43a7-9856-8592f867a23c" providerId="ADAL" clId="{9D608E2D-F898-4A30-8F18-205E52A7BD31}" dt="2020-01-15T18:02:57.590" v="4348"/>
        <pc:sldMkLst>
          <pc:docMk/>
          <pc:sldMk cId="2089164404" sldId="1432"/>
        </pc:sldMkLst>
      </pc:sldChg>
      <pc:sldChg chg="add">
        <pc:chgData name="Roth, Dan" userId="18da4c67-dd89-43a7-9856-8592f867a23c" providerId="ADAL" clId="{9D608E2D-F898-4A30-8F18-205E52A7BD31}" dt="2020-01-15T18:02:57.590" v="4348"/>
        <pc:sldMkLst>
          <pc:docMk/>
          <pc:sldMk cId="2022508343" sldId="1433"/>
        </pc:sldMkLst>
      </pc:sldChg>
      <pc:sldChg chg="add">
        <pc:chgData name="Roth, Dan" userId="18da4c67-dd89-43a7-9856-8592f867a23c" providerId="ADAL" clId="{9D608E2D-F898-4A30-8F18-205E52A7BD31}" dt="2020-01-15T18:03:36.808" v="4349"/>
        <pc:sldMkLst>
          <pc:docMk/>
          <pc:sldMk cId="333435691" sldId="1434"/>
        </pc:sldMkLst>
      </pc:sldChg>
      <pc:sldChg chg="add">
        <pc:chgData name="Roth, Dan" userId="18da4c67-dd89-43a7-9856-8592f867a23c" providerId="ADAL" clId="{9D608E2D-F898-4A30-8F18-205E52A7BD31}" dt="2020-01-15T18:04:32.869" v="4350"/>
        <pc:sldMkLst>
          <pc:docMk/>
          <pc:sldMk cId="3684741166" sldId="1435"/>
        </pc:sldMkLst>
      </pc:sldChg>
      <pc:sldChg chg="add">
        <pc:chgData name="Roth, Dan" userId="18da4c67-dd89-43a7-9856-8592f867a23c" providerId="ADAL" clId="{9D608E2D-F898-4A30-8F18-205E52A7BD31}" dt="2020-01-15T18:04:32.869" v="4350"/>
        <pc:sldMkLst>
          <pc:docMk/>
          <pc:sldMk cId="4173984168" sldId="1436"/>
        </pc:sldMkLst>
      </pc:sldChg>
      <pc:sldChg chg="add">
        <pc:chgData name="Roth, Dan" userId="18da4c67-dd89-43a7-9856-8592f867a23c" providerId="ADAL" clId="{9D608E2D-F898-4A30-8F18-205E52A7BD31}" dt="2020-01-15T18:04:32.869" v="4350"/>
        <pc:sldMkLst>
          <pc:docMk/>
          <pc:sldMk cId="47283824" sldId="1437"/>
        </pc:sldMkLst>
      </pc:sldChg>
      <pc:sldChg chg="addSp modSp add modAnim">
        <pc:chgData name="Roth, Dan" userId="18da4c67-dd89-43a7-9856-8592f867a23c" providerId="ADAL" clId="{9D608E2D-F898-4A30-8F18-205E52A7BD31}" dt="2020-01-15T18:06:46.942" v="4468"/>
        <pc:sldMkLst>
          <pc:docMk/>
          <pc:sldMk cId="792008579" sldId="1438"/>
        </pc:sldMkLst>
        <pc:spChg chg="add mod">
          <ac:chgData name="Roth, Dan" userId="18da4c67-dd89-43a7-9856-8592f867a23c" providerId="ADAL" clId="{9D608E2D-F898-4A30-8F18-205E52A7BD31}" dt="2020-01-15T18:06:41.960" v="4467" actId="14100"/>
          <ac:spMkLst>
            <pc:docMk/>
            <pc:sldMk cId="792008579" sldId="1438"/>
            <ac:spMk id="6" creationId="{6191B784-FB04-4E52-884F-9382BFEBF982}"/>
          </ac:spMkLst>
        </pc:spChg>
      </pc:sldChg>
      <pc:sldChg chg="modSp add">
        <pc:chgData name="Roth, Dan" userId="18da4c67-dd89-43a7-9856-8592f867a23c" providerId="ADAL" clId="{9D608E2D-F898-4A30-8F18-205E52A7BD31}" dt="2020-01-15T18:04:48.659" v="4372" actId="20577"/>
        <pc:sldMkLst>
          <pc:docMk/>
          <pc:sldMk cId="1958308503" sldId="1439"/>
        </pc:sldMkLst>
        <pc:spChg chg="mod">
          <ac:chgData name="Roth, Dan" userId="18da4c67-dd89-43a7-9856-8592f867a23c" providerId="ADAL" clId="{9D608E2D-F898-4A30-8F18-205E52A7BD31}" dt="2020-01-15T18:04:48.659" v="4372" actId="20577"/>
          <ac:spMkLst>
            <pc:docMk/>
            <pc:sldMk cId="1958308503" sldId="1439"/>
            <ac:spMk id="2" creationId="{5CAEABDF-0AE1-4337-A996-E6DE9FF79D12}"/>
          </ac:spMkLst>
        </pc:spChg>
      </pc:sldChg>
      <pc:sldChg chg="modSp add">
        <pc:chgData name="Roth, Dan" userId="18da4c67-dd89-43a7-9856-8592f867a23c" providerId="ADAL" clId="{9D608E2D-F898-4A30-8F18-205E52A7BD31}" dt="2020-01-15T18:08:36.819" v="4613" actId="5793"/>
        <pc:sldMkLst>
          <pc:docMk/>
          <pc:sldMk cId="45311533" sldId="1440"/>
        </pc:sldMkLst>
        <pc:spChg chg="mod">
          <ac:chgData name="Roth, Dan" userId="18da4c67-dd89-43a7-9856-8592f867a23c" providerId="ADAL" clId="{9D608E2D-F898-4A30-8F18-205E52A7BD31}" dt="2020-01-15T18:08:36.819" v="4613" actId="5793"/>
          <ac:spMkLst>
            <pc:docMk/>
            <pc:sldMk cId="45311533" sldId="1440"/>
            <ac:spMk id="3" creationId="{160456F1-52C8-48B8-8F3D-CDBD75D35987}"/>
          </ac:spMkLst>
        </pc:spChg>
      </pc:sldChg>
    </pc:docChg>
  </pc:docChgLst>
  <pc:docChgLst>
    <pc:chgData name="Roth, Dan" userId="18da4c67-dd89-43a7-9856-8592f867a23c" providerId="ADAL" clId="{2C0671EC-9D91-4E0B-A06A-58A2EE31ABEF}"/>
    <pc:docChg chg="undo custSel addSld delSld modSld sldOrd modSection">
      <pc:chgData name="Roth, Dan" userId="18da4c67-dd89-43a7-9856-8592f867a23c" providerId="ADAL" clId="{2C0671EC-9D91-4E0B-A06A-58A2EE31ABEF}" dt="2019-12-18T17:33:45.274" v="5823" actId="20577"/>
      <pc:docMkLst>
        <pc:docMk/>
      </pc:docMkLst>
      <pc:sldChg chg="delSp">
        <pc:chgData name="Roth, Dan" userId="18da4c67-dd89-43a7-9856-8592f867a23c" providerId="ADAL" clId="{2C0671EC-9D91-4E0B-A06A-58A2EE31ABEF}" dt="2019-12-06T03:45:53.472" v="2430" actId="478"/>
        <pc:sldMkLst>
          <pc:docMk/>
          <pc:sldMk cId="1742764243" sldId="268"/>
        </pc:sldMkLst>
        <pc:spChg chg="del">
          <ac:chgData name="Roth, Dan" userId="18da4c67-dd89-43a7-9856-8592f867a23c" providerId="ADAL" clId="{2C0671EC-9D91-4E0B-A06A-58A2EE31ABEF}" dt="2019-12-06T03:45:53.472" v="2430" actId="478"/>
          <ac:spMkLst>
            <pc:docMk/>
            <pc:sldMk cId="1742764243" sldId="268"/>
            <ac:spMk id="10" creationId="{9373247B-01F9-43E6-92D2-F46E9341C47A}"/>
          </ac:spMkLst>
        </pc:spChg>
      </pc:sldChg>
      <pc:sldChg chg="add del">
        <pc:chgData name="Roth, Dan" userId="18da4c67-dd89-43a7-9856-8592f867a23c" providerId="ADAL" clId="{2C0671EC-9D91-4E0B-A06A-58A2EE31ABEF}" dt="2019-12-06T07:15:59.473" v="5183" actId="47"/>
        <pc:sldMkLst>
          <pc:docMk/>
          <pc:sldMk cId="759346410" sldId="390"/>
        </pc:sldMkLst>
      </pc:sldChg>
      <pc:sldChg chg="add del">
        <pc:chgData name="Roth, Dan" userId="18da4c67-dd89-43a7-9856-8592f867a23c" providerId="ADAL" clId="{2C0671EC-9D91-4E0B-A06A-58A2EE31ABEF}" dt="2019-12-06T07:15:59.473" v="5183" actId="47"/>
        <pc:sldMkLst>
          <pc:docMk/>
          <pc:sldMk cId="407254810" sldId="391"/>
        </pc:sldMkLst>
      </pc:sldChg>
      <pc:sldChg chg="add del">
        <pc:chgData name="Roth, Dan" userId="18da4c67-dd89-43a7-9856-8592f867a23c" providerId="ADAL" clId="{2C0671EC-9D91-4E0B-A06A-58A2EE31ABEF}" dt="2019-12-06T07:15:59.473" v="5183" actId="47"/>
        <pc:sldMkLst>
          <pc:docMk/>
          <pc:sldMk cId="1131865264" sldId="393"/>
        </pc:sldMkLst>
      </pc:sldChg>
      <pc:sldChg chg="addSp delSp modSp del modAnim">
        <pc:chgData name="Roth, Dan" userId="18da4c67-dd89-43a7-9856-8592f867a23c" providerId="ADAL" clId="{2C0671EC-9D91-4E0B-A06A-58A2EE31ABEF}" dt="2019-12-13T14:53:41.805" v="5816" actId="47"/>
        <pc:sldMkLst>
          <pc:docMk/>
          <pc:sldMk cId="3323950716" sldId="410"/>
        </pc:sldMkLst>
        <pc:spChg chg="mod">
          <ac:chgData name="Roth, Dan" userId="18da4c67-dd89-43a7-9856-8592f867a23c" providerId="ADAL" clId="{2C0671EC-9D91-4E0B-A06A-58A2EE31ABEF}" dt="2019-12-06T03:43:39.113" v="2429" actId="1036"/>
          <ac:spMkLst>
            <pc:docMk/>
            <pc:sldMk cId="3323950716" sldId="410"/>
            <ac:spMk id="13" creationId="{00000000-0000-0000-0000-000000000000}"/>
          </ac:spMkLst>
        </pc:spChg>
        <pc:spChg chg="mod">
          <ac:chgData name="Roth, Dan" userId="18da4c67-dd89-43a7-9856-8592f867a23c" providerId="ADAL" clId="{2C0671EC-9D91-4E0B-A06A-58A2EE31ABEF}" dt="2019-12-05T16:54:34.354" v="574" actId="20577"/>
          <ac:spMkLst>
            <pc:docMk/>
            <pc:sldMk cId="3323950716" sldId="410"/>
            <ac:spMk id="17" creationId="{C90C6D30-FB57-4AAB-9543-A18FF4B92A90}"/>
          </ac:spMkLst>
        </pc:spChg>
        <pc:spChg chg="add del">
          <ac:chgData name="Roth, Dan" userId="18da4c67-dd89-43a7-9856-8592f867a23c" providerId="ADAL" clId="{2C0671EC-9D91-4E0B-A06A-58A2EE31ABEF}" dt="2019-12-05T16:28:45.227" v="1"/>
          <ac:spMkLst>
            <pc:docMk/>
            <pc:sldMk cId="3323950716" sldId="410"/>
            <ac:spMk id="18" creationId="{00000000-0000-0000-0000-000000000000}"/>
          </ac:spMkLst>
        </pc:spChg>
        <pc:spChg chg="add mod">
          <ac:chgData name="Roth, Dan" userId="18da4c67-dd89-43a7-9856-8592f867a23c" providerId="ADAL" clId="{2C0671EC-9D91-4E0B-A06A-58A2EE31ABEF}" dt="2019-12-05T16:33:25.654" v="14" actId="1076"/>
          <ac:spMkLst>
            <pc:docMk/>
            <pc:sldMk cId="3323950716" sldId="410"/>
            <ac:spMk id="24" creationId="{CB90339F-6CEC-41D0-967A-F6EFFB5453D4}"/>
          </ac:spMkLst>
        </pc:spChg>
        <pc:spChg chg="add mod">
          <ac:chgData name="Roth, Dan" userId="18da4c67-dd89-43a7-9856-8592f867a23c" providerId="ADAL" clId="{2C0671EC-9D91-4E0B-A06A-58A2EE31ABEF}" dt="2019-12-05T16:33:43.068" v="18" actId="1076"/>
          <ac:spMkLst>
            <pc:docMk/>
            <pc:sldMk cId="3323950716" sldId="410"/>
            <ac:spMk id="25" creationId="{D7685E18-9822-4AAC-9149-6187A578DD65}"/>
          </ac:spMkLst>
        </pc:spChg>
        <pc:spChg chg="add mod">
          <ac:chgData name="Roth, Dan" userId="18da4c67-dd89-43a7-9856-8592f867a23c" providerId="ADAL" clId="{2C0671EC-9D91-4E0B-A06A-58A2EE31ABEF}" dt="2019-12-05T16:36:14.301" v="198" actId="1037"/>
          <ac:spMkLst>
            <pc:docMk/>
            <pc:sldMk cId="3323950716" sldId="410"/>
            <ac:spMk id="26" creationId="{F801EBAD-D1B4-41EE-8CD3-774996EE3E47}"/>
          </ac:spMkLst>
        </pc:spChg>
        <pc:picChg chg="del">
          <ac:chgData name="Roth, Dan" userId="18da4c67-dd89-43a7-9856-8592f867a23c" providerId="ADAL" clId="{2C0671EC-9D91-4E0B-A06A-58A2EE31ABEF}" dt="2019-12-05T16:33:14.877" v="11" actId="478"/>
          <ac:picMkLst>
            <pc:docMk/>
            <pc:sldMk cId="3323950716" sldId="410"/>
            <ac:picMk id="21" creationId="{DBF021E2-F2CE-46D5-BF09-A592569CF203}"/>
          </ac:picMkLst>
        </pc:picChg>
        <pc:picChg chg="add del">
          <ac:chgData name="Roth, Dan" userId="18da4c67-dd89-43a7-9856-8592f867a23c" providerId="ADAL" clId="{2C0671EC-9D91-4E0B-A06A-58A2EE31ABEF}" dt="2019-12-05T16:28:45.227" v="1"/>
          <ac:picMkLst>
            <pc:docMk/>
            <pc:sldMk cId="3323950716" sldId="410"/>
            <ac:picMk id="22" creationId="{6F71AE4D-0297-464B-B1EB-C473317115D4}"/>
          </ac:picMkLst>
        </pc:picChg>
        <pc:picChg chg="add del mod">
          <ac:chgData name="Roth, Dan" userId="18da4c67-dd89-43a7-9856-8592f867a23c" providerId="ADAL" clId="{2C0671EC-9D91-4E0B-A06A-58A2EE31ABEF}" dt="2019-12-05T16:33:11.123" v="10" actId="478"/>
          <ac:picMkLst>
            <pc:docMk/>
            <pc:sldMk cId="3323950716" sldId="410"/>
            <ac:picMk id="23" creationId="{11035EA1-5B2B-492F-84CB-35298391B552}"/>
          </ac:picMkLst>
        </pc:picChg>
        <pc:picChg chg="del">
          <ac:chgData name="Roth, Dan" userId="18da4c67-dd89-43a7-9856-8592f867a23c" providerId="ADAL" clId="{2C0671EC-9D91-4E0B-A06A-58A2EE31ABEF}" dt="2019-12-05T16:33:06.807" v="9" actId="478"/>
          <ac:picMkLst>
            <pc:docMk/>
            <pc:sldMk cId="3323950716" sldId="410"/>
            <ac:picMk id="1026" creationId="{EFF9796C-4E2F-4380-A4D7-13B008D37CC4}"/>
          </ac:picMkLst>
        </pc:picChg>
      </pc:sldChg>
      <pc:sldChg chg="addSp modSp modAnim">
        <pc:chgData name="Roth, Dan" userId="18da4c67-dd89-43a7-9856-8592f867a23c" providerId="ADAL" clId="{2C0671EC-9D91-4E0B-A06A-58A2EE31ABEF}" dt="2019-12-06T04:29:31.002" v="3119" actId="404"/>
        <pc:sldMkLst>
          <pc:docMk/>
          <pc:sldMk cId="216908841" sldId="430"/>
        </pc:sldMkLst>
        <pc:spChg chg="mod">
          <ac:chgData name="Roth, Dan" userId="18da4c67-dd89-43a7-9856-8592f867a23c" providerId="ADAL" clId="{2C0671EC-9D91-4E0B-A06A-58A2EE31ABEF}" dt="2019-12-06T04:29:11.983" v="3116" actId="552"/>
          <ac:spMkLst>
            <pc:docMk/>
            <pc:sldMk cId="216908841" sldId="430"/>
            <ac:spMk id="4" creationId="{00000000-0000-0000-0000-000000000000}"/>
          </ac:spMkLst>
        </pc:spChg>
        <pc:spChg chg="mod">
          <ac:chgData name="Roth, Dan" userId="18da4c67-dd89-43a7-9856-8592f867a23c" providerId="ADAL" clId="{2C0671EC-9D91-4E0B-A06A-58A2EE31ABEF}" dt="2019-12-05T21:58:12.284" v="1306" actId="6549"/>
          <ac:spMkLst>
            <pc:docMk/>
            <pc:sldMk cId="216908841" sldId="430"/>
            <ac:spMk id="5" creationId="{45C66110-64DD-4CE7-B8DF-6EC293F0889F}"/>
          </ac:spMkLst>
        </pc:spChg>
        <pc:spChg chg="add mod">
          <ac:chgData name="Roth, Dan" userId="18da4c67-dd89-43a7-9856-8592f867a23c" providerId="ADAL" clId="{2C0671EC-9D91-4E0B-A06A-58A2EE31ABEF}" dt="2019-12-06T04:29:31.002" v="3119" actId="404"/>
          <ac:spMkLst>
            <pc:docMk/>
            <pc:sldMk cId="216908841" sldId="430"/>
            <ac:spMk id="50" creationId="{119F132E-30E6-4324-B84B-3F500BFBCC1F}"/>
          </ac:spMkLst>
        </pc:spChg>
      </pc:sldChg>
      <pc:sldChg chg="modSp modAnim">
        <pc:chgData name="Roth, Dan" userId="18da4c67-dd89-43a7-9856-8592f867a23c" providerId="ADAL" clId="{2C0671EC-9D91-4E0B-A06A-58A2EE31ABEF}" dt="2019-12-06T04:41:54.081" v="3134"/>
        <pc:sldMkLst>
          <pc:docMk/>
          <pc:sldMk cId="1613931512" sldId="437"/>
        </pc:sldMkLst>
        <pc:spChg chg="mod">
          <ac:chgData name="Roth, Dan" userId="18da4c67-dd89-43a7-9856-8592f867a23c" providerId="ADAL" clId="{2C0671EC-9D91-4E0B-A06A-58A2EE31ABEF}" dt="2019-12-05T22:02:11.251" v="1339" actId="20577"/>
          <ac:spMkLst>
            <pc:docMk/>
            <pc:sldMk cId="1613931512" sldId="437"/>
            <ac:spMk id="3" creationId="{6A4692F0-E04E-46C4-8BEB-E50EC94A923B}"/>
          </ac:spMkLst>
        </pc:spChg>
      </pc:sldChg>
      <pc:sldChg chg="modSp">
        <pc:chgData name="Roth, Dan" userId="18da4c67-dd89-43a7-9856-8592f867a23c" providerId="ADAL" clId="{2C0671EC-9D91-4E0B-A06A-58A2EE31ABEF}" dt="2019-12-05T22:03:40.363" v="1353" actId="20577"/>
        <pc:sldMkLst>
          <pc:docMk/>
          <pc:sldMk cId="3071081106" sldId="448"/>
        </pc:sldMkLst>
        <pc:spChg chg="mod">
          <ac:chgData name="Roth, Dan" userId="18da4c67-dd89-43a7-9856-8592f867a23c" providerId="ADAL" clId="{2C0671EC-9D91-4E0B-A06A-58A2EE31ABEF}" dt="2019-12-05T22:03:40.363" v="1353" actId="20577"/>
          <ac:spMkLst>
            <pc:docMk/>
            <pc:sldMk cId="3071081106" sldId="448"/>
            <ac:spMk id="3" creationId="{00000000-0000-0000-0000-000000000000}"/>
          </ac:spMkLst>
        </pc:spChg>
      </pc:sldChg>
      <pc:sldChg chg="addSp modSp modAnim">
        <pc:chgData name="Roth, Dan" userId="18da4c67-dd89-43a7-9856-8592f867a23c" providerId="ADAL" clId="{2C0671EC-9D91-4E0B-A06A-58A2EE31ABEF}" dt="2019-12-06T04:53:55.633" v="3230" actId="20577"/>
        <pc:sldMkLst>
          <pc:docMk/>
          <pc:sldMk cId="3672234010" sldId="456"/>
        </pc:sldMkLst>
        <pc:spChg chg="mod">
          <ac:chgData name="Roth, Dan" userId="18da4c67-dd89-43a7-9856-8592f867a23c" providerId="ADAL" clId="{2C0671EC-9D91-4E0B-A06A-58A2EE31ABEF}" dt="2019-12-05T22:05:21.915" v="1444" actId="20577"/>
          <ac:spMkLst>
            <pc:docMk/>
            <pc:sldMk cId="3672234010" sldId="456"/>
            <ac:spMk id="3" creationId="{00000000-0000-0000-0000-000000000000}"/>
          </ac:spMkLst>
        </pc:spChg>
        <pc:spChg chg="add mod">
          <ac:chgData name="Roth, Dan" userId="18da4c67-dd89-43a7-9856-8592f867a23c" providerId="ADAL" clId="{2C0671EC-9D91-4E0B-A06A-58A2EE31ABEF}" dt="2019-12-05T22:08:05.382" v="1458" actId="1035"/>
          <ac:spMkLst>
            <pc:docMk/>
            <pc:sldMk cId="3672234010" sldId="456"/>
            <ac:spMk id="6" creationId="{00A78284-F62A-4CA0-AE61-474E0FC87957}"/>
          </ac:spMkLst>
        </pc:spChg>
        <pc:spChg chg="add mod">
          <ac:chgData name="Roth, Dan" userId="18da4c67-dd89-43a7-9856-8592f867a23c" providerId="ADAL" clId="{2C0671EC-9D91-4E0B-A06A-58A2EE31ABEF}" dt="2019-12-06T04:53:55.633" v="3230" actId="20577"/>
          <ac:spMkLst>
            <pc:docMk/>
            <pc:sldMk cId="3672234010" sldId="456"/>
            <ac:spMk id="7" creationId="{23915AD6-0031-423F-BDAC-CE829BBE24EF}"/>
          </ac:spMkLst>
        </pc:spChg>
        <pc:graphicFrameChg chg="modGraphic">
          <ac:chgData name="Roth, Dan" userId="18da4c67-dd89-43a7-9856-8592f867a23c" providerId="ADAL" clId="{2C0671EC-9D91-4E0B-A06A-58A2EE31ABEF}" dt="2019-12-06T04:50:34.364" v="3156" actId="20577"/>
          <ac:graphicFrameMkLst>
            <pc:docMk/>
            <pc:sldMk cId="3672234010" sldId="456"/>
            <ac:graphicFrameMk id="4" creationId="{3C78FF00-D755-4A8F-936C-5605ADF618FE}"/>
          </ac:graphicFrameMkLst>
        </pc:graphicFrameChg>
      </pc:sldChg>
      <pc:sldChg chg="addSp delSp modSp delAnim modAnim">
        <pc:chgData name="Roth, Dan" userId="18da4c67-dd89-43a7-9856-8592f867a23c" providerId="ADAL" clId="{2C0671EC-9D91-4E0B-A06A-58A2EE31ABEF}" dt="2019-12-06T03:55:24.592" v="2716"/>
        <pc:sldMkLst>
          <pc:docMk/>
          <pc:sldMk cId="3861621921" sldId="464"/>
        </pc:sldMkLst>
        <pc:spChg chg="del mod">
          <ac:chgData name="Roth, Dan" userId="18da4c67-dd89-43a7-9856-8592f867a23c" providerId="ADAL" clId="{2C0671EC-9D91-4E0B-A06A-58A2EE31ABEF}" dt="2019-12-06T03:54:01.328" v="2700" actId="478"/>
          <ac:spMkLst>
            <pc:docMk/>
            <pc:sldMk cId="3861621921" sldId="464"/>
            <ac:spMk id="2" creationId="{00000000-0000-0000-0000-000000000000}"/>
          </ac:spMkLst>
        </pc:spChg>
        <pc:spChg chg="add del mod">
          <ac:chgData name="Roth, Dan" userId="18da4c67-dd89-43a7-9856-8592f867a23c" providerId="ADAL" clId="{2C0671EC-9D91-4E0B-A06A-58A2EE31ABEF}" dt="2019-12-06T03:53:56.700" v="2699" actId="478"/>
          <ac:spMkLst>
            <pc:docMk/>
            <pc:sldMk cId="3861621921" sldId="464"/>
            <ac:spMk id="3" creationId="{AA7E3420-57EE-41F2-A1B4-EE85BB91015D}"/>
          </ac:spMkLst>
        </pc:spChg>
        <pc:spChg chg="add del mod">
          <ac:chgData name="Roth, Dan" userId="18da4c67-dd89-43a7-9856-8592f867a23c" providerId="ADAL" clId="{2C0671EC-9D91-4E0B-A06A-58A2EE31ABEF}" dt="2019-12-06T03:54:43.998" v="2714" actId="6549"/>
          <ac:spMkLst>
            <pc:docMk/>
            <pc:sldMk cId="3861621921" sldId="464"/>
            <ac:spMk id="830467" creationId="{00000000-0000-0000-0000-000000000000}"/>
          </ac:spMkLst>
        </pc:spChg>
      </pc:sldChg>
      <pc:sldChg chg="addSp delSp modSp modAnim">
        <pc:chgData name="Roth, Dan" userId="18da4c67-dd89-43a7-9856-8592f867a23c" providerId="ADAL" clId="{2C0671EC-9D91-4E0B-A06A-58A2EE31ABEF}" dt="2019-12-06T16:20:37.051" v="5814"/>
        <pc:sldMkLst>
          <pc:docMk/>
          <pc:sldMk cId="3519590558" sldId="498"/>
        </pc:sldMkLst>
        <pc:spChg chg="mod">
          <ac:chgData name="Roth, Dan" userId="18da4c67-dd89-43a7-9856-8592f867a23c" providerId="ADAL" clId="{2C0671EC-9D91-4E0B-A06A-58A2EE31ABEF}" dt="2019-12-06T14:07:38.372" v="5704" actId="15"/>
          <ac:spMkLst>
            <pc:docMk/>
            <pc:sldMk cId="3519590558" sldId="498"/>
            <ac:spMk id="3" creationId="{00000000-0000-0000-0000-000000000000}"/>
          </ac:spMkLst>
        </pc:spChg>
        <pc:spChg chg="del mod">
          <ac:chgData name="Roth, Dan" userId="18da4c67-dd89-43a7-9856-8592f867a23c" providerId="ADAL" clId="{2C0671EC-9D91-4E0B-A06A-58A2EE31ABEF}" dt="2019-12-06T13:46:09.117" v="5311" actId="478"/>
          <ac:spMkLst>
            <pc:docMk/>
            <pc:sldMk cId="3519590558" sldId="498"/>
            <ac:spMk id="4" creationId="{2F2D5C98-F0F2-4584-ACC9-C139268B14AE}"/>
          </ac:spMkLst>
        </pc:spChg>
        <pc:spChg chg="mod">
          <ac:chgData name="Roth, Dan" userId="18da4c67-dd89-43a7-9856-8592f867a23c" providerId="ADAL" clId="{2C0671EC-9D91-4E0B-A06A-58A2EE31ABEF}" dt="2019-12-06T16:10:42.390" v="5797" actId="1035"/>
          <ac:spMkLst>
            <pc:docMk/>
            <pc:sldMk cId="3519590558" sldId="498"/>
            <ac:spMk id="5" creationId="{00000000-0000-0000-0000-000000000000}"/>
          </ac:spMkLst>
        </pc:spChg>
        <pc:spChg chg="add mod">
          <ac:chgData name="Roth, Dan" userId="18da4c67-dd89-43a7-9856-8592f867a23c" providerId="ADAL" clId="{2C0671EC-9D91-4E0B-A06A-58A2EE31ABEF}" dt="2019-12-06T16:10:42.390" v="5797" actId="1035"/>
          <ac:spMkLst>
            <pc:docMk/>
            <pc:sldMk cId="3519590558" sldId="498"/>
            <ac:spMk id="18" creationId="{A0016B72-2BB1-409D-8FC7-8188D99A9BCA}"/>
          </ac:spMkLst>
        </pc:spChg>
        <pc:picChg chg="mod">
          <ac:chgData name="Roth, Dan" userId="18da4c67-dd89-43a7-9856-8592f867a23c" providerId="ADAL" clId="{2C0671EC-9D91-4E0B-A06A-58A2EE31ABEF}" dt="2019-12-06T13:46:27.851" v="5329" actId="555"/>
          <ac:picMkLst>
            <pc:docMk/>
            <pc:sldMk cId="3519590558" sldId="498"/>
            <ac:picMk id="6" creationId="{2311C665-656F-4B4B-9982-DDA8925D61DC}"/>
          </ac:picMkLst>
        </pc:picChg>
        <pc:picChg chg="mod">
          <ac:chgData name="Roth, Dan" userId="18da4c67-dd89-43a7-9856-8592f867a23c" providerId="ADAL" clId="{2C0671EC-9D91-4E0B-A06A-58A2EE31ABEF}" dt="2019-12-06T13:46:27.851" v="5329" actId="555"/>
          <ac:picMkLst>
            <pc:docMk/>
            <pc:sldMk cId="3519590558" sldId="498"/>
            <ac:picMk id="7" creationId="{B550C7AF-4307-4878-B9E9-6F5B0BE083EC}"/>
          </ac:picMkLst>
        </pc:picChg>
        <pc:picChg chg="add mod">
          <ac:chgData name="Roth, Dan" userId="18da4c67-dd89-43a7-9856-8592f867a23c" providerId="ADAL" clId="{2C0671EC-9D91-4E0B-A06A-58A2EE31ABEF}" dt="2019-12-06T13:46:52.141" v="5345" actId="1035"/>
          <ac:picMkLst>
            <pc:docMk/>
            <pc:sldMk cId="3519590558" sldId="498"/>
            <ac:picMk id="8" creationId="{9C984C9C-ACEA-4A66-99FF-DF70BFDF8D79}"/>
          </ac:picMkLst>
        </pc:picChg>
        <pc:picChg chg="add mod">
          <ac:chgData name="Roth, Dan" userId="18da4c67-dd89-43a7-9856-8592f867a23c" providerId="ADAL" clId="{2C0671EC-9D91-4E0B-A06A-58A2EE31ABEF}" dt="2019-12-06T13:46:52.141" v="5345" actId="1035"/>
          <ac:picMkLst>
            <pc:docMk/>
            <pc:sldMk cId="3519590558" sldId="498"/>
            <ac:picMk id="9" creationId="{4A9CC375-C086-42EE-A537-0E93126EA81C}"/>
          </ac:picMkLst>
        </pc:picChg>
        <pc:picChg chg="mod">
          <ac:chgData name="Roth, Dan" userId="18da4c67-dd89-43a7-9856-8592f867a23c" providerId="ADAL" clId="{2C0671EC-9D91-4E0B-A06A-58A2EE31ABEF}" dt="2019-12-06T13:46:27.851" v="5329" actId="555"/>
          <ac:picMkLst>
            <pc:docMk/>
            <pc:sldMk cId="3519590558" sldId="498"/>
            <ac:picMk id="10" creationId="{7E543AD5-B694-4D71-BDD2-FA3674CDE53E}"/>
          </ac:picMkLst>
        </pc:picChg>
        <pc:picChg chg="add mod">
          <ac:chgData name="Roth, Dan" userId="18da4c67-dd89-43a7-9856-8592f867a23c" providerId="ADAL" clId="{2C0671EC-9D91-4E0B-A06A-58A2EE31ABEF}" dt="2019-12-06T13:46:52.141" v="5345" actId="1035"/>
          <ac:picMkLst>
            <pc:docMk/>
            <pc:sldMk cId="3519590558" sldId="498"/>
            <ac:picMk id="11" creationId="{D6B9403D-EED4-403F-BADA-F8704397CD1C}"/>
          </ac:picMkLst>
        </pc:picChg>
        <pc:picChg chg="add mod">
          <ac:chgData name="Roth, Dan" userId="18da4c67-dd89-43a7-9856-8592f867a23c" providerId="ADAL" clId="{2C0671EC-9D91-4E0B-A06A-58A2EE31ABEF}" dt="2019-12-06T13:46:52.141" v="5345" actId="1035"/>
          <ac:picMkLst>
            <pc:docMk/>
            <pc:sldMk cId="3519590558" sldId="498"/>
            <ac:picMk id="12" creationId="{9274F4B2-140D-4563-A46E-B43CBCA00E3C}"/>
          </ac:picMkLst>
        </pc:picChg>
        <pc:picChg chg="add mod">
          <ac:chgData name="Roth, Dan" userId="18da4c67-dd89-43a7-9856-8592f867a23c" providerId="ADAL" clId="{2C0671EC-9D91-4E0B-A06A-58A2EE31ABEF}" dt="2019-12-06T13:46:52.141" v="5345" actId="1035"/>
          <ac:picMkLst>
            <pc:docMk/>
            <pc:sldMk cId="3519590558" sldId="498"/>
            <ac:picMk id="13" creationId="{7980A159-4F6A-4F5F-A473-A212A6DF65D1}"/>
          </ac:picMkLst>
        </pc:picChg>
        <pc:picChg chg="add mod">
          <ac:chgData name="Roth, Dan" userId="18da4c67-dd89-43a7-9856-8592f867a23c" providerId="ADAL" clId="{2C0671EC-9D91-4E0B-A06A-58A2EE31ABEF}" dt="2019-12-06T13:46:52.141" v="5345" actId="1035"/>
          <ac:picMkLst>
            <pc:docMk/>
            <pc:sldMk cId="3519590558" sldId="498"/>
            <ac:picMk id="14" creationId="{B8CC48FF-80E7-4DF3-9696-B2E4F28F5B03}"/>
          </ac:picMkLst>
        </pc:picChg>
        <pc:picChg chg="mod">
          <ac:chgData name="Roth, Dan" userId="18da4c67-dd89-43a7-9856-8592f867a23c" providerId="ADAL" clId="{2C0671EC-9D91-4E0B-A06A-58A2EE31ABEF}" dt="2019-12-06T13:46:27.851" v="5329" actId="555"/>
          <ac:picMkLst>
            <pc:docMk/>
            <pc:sldMk cId="3519590558" sldId="498"/>
            <ac:picMk id="1026" creationId="{5BEE5730-7653-41DA-87D1-28B1D92C9DA5}"/>
          </ac:picMkLst>
        </pc:picChg>
        <pc:picChg chg="mod">
          <ac:chgData name="Roth, Dan" userId="18da4c67-dd89-43a7-9856-8592f867a23c" providerId="ADAL" clId="{2C0671EC-9D91-4E0B-A06A-58A2EE31ABEF}" dt="2019-12-06T13:46:27.851" v="5329" actId="555"/>
          <ac:picMkLst>
            <pc:docMk/>
            <pc:sldMk cId="3519590558" sldId="498"/>
            <ac:picMk id="1028" creationId="{EDCF6BA3-FB66-443A-A26D-C3EF0AEEB7DC}"/>
          </ac:picMkLst>
        </pc:picChg>
        <pc:picChg chg="add mod">
          <ac:chgData name="Roth, Dan" userId="18da4c67-dd89-43a7-9856-8592f867a23c" providerId="ADAL" clId="{2C0671EC-9D91-4E0B-A06A-58A2EE31ABEF}" dt="2019-12-06T13:46:52.141" v="5345" actId="1035"/>
          <ac:picMkLst>
            <pc:docMk/>
            <pc:sldMk cId="3519590558" sldId="498"/>
            <ac:picMk id="1030" creationId="{3E828043-3ED9-4DA9-8CF4-448FEAC7EE25}"/>
          </ac:picMkLst>
        </pc:picChg>
      </pc:sldChg>
      <pc:sldChg chg="addSp modSp modAnim modNotesTx">
        <pc:chgData name="Roth, Dan" userId="18da4c67-dd89-43a7-9856-8592f867a23c" providerId="ADAL" clId="{2C0671EC-9D91-4E0B-A06A-58A2EE31ABEF}" dt="2019-12-05T22:12:48.842" v="1535" actId="20577"/>
        <pc:sldMkLst>
          <pc:docMk/>
          <pc:sldMk cId="3010260867" sldId="517"/>
        </pc:sldMkLst>
        <pc:spChg chg="mod">
          <ac:chgData name="Roth, Dan" userId="18da4c67-dd89-43a7-9856-8592f867a23c" providerId="ADAL" clId="{2C0671EC-9D91-4E0B-A06A-58A2EE31ABEF}" dt="2019-12-05T16:51:01.819" v="508" actId="113"/>
          <ac:spMkLst>
            <pc:docMk/>
            <pc:sldMk cId="3010260867" sldId="517"/>
            <ac:spMk id="6" creationId="{00000000-0000-0000-0000-000000000000}"/>
          </ac:spMkLst>
        </pc:spChg>
        <pc:spChg chg="add mod">
          <ac:chgData name="Roth, Dan" userId="18da4c67-dd89-43a7-9856-8592f867a23c" providerId="ADAL" clId="{2C0671EC-9D91-4E0B-A06A-58A2EE31ABEF}" dt="2019-12-05T16:52:08.144" v="535" actId="113"/>
          <ac:spMkLst>
            <pc:docMk/>
            <pc:sldMk cId="3010260867" sldId="517"/>
            <ac:spMk id="8" creationId="{BA07EA9B-F72C-4AC8-A291-302A8299D9E7}"/>
          </ac:spMkLst>
        </pc:spChg>
        <pc:spChg chg="mod">
          <ac:chgData name="Roth, Dan" userId="18da4c67-dd89-43a7-9856-8592f867a23c" providerId="ADAL" clId="{2C0671EC-9D91-4E0B-A06A-58A2EE31ABEF}" dt="2019-12-05T16:52:44.716" v="559" actId="6549"/>
          <ac:spMkLst>
            <pc:docMk/>
            <pc:sldMk cId="3010260867" sldId="517"/>
            <ac:spMk id="9" creationId="{C329B03F-F15B-4DDF-A0BD-A087B6870306}"/>
          </ac:spMkLst>
        </pc:spChg>
      </pc:sldChg>
      <pc:sldChg chg="modSp">
        <pc:chgData name="Roth, Dan" userId="18da4c67-dd89-43a7-9856-8592f867a23c" providerId="ADAL" clId="{2C0671EC-9D91-4E0B-A06A-58A2EE31ABEF}" dt="2019-12-06T05:39:17.758" v="3261" actId="20577"/>
        <pc:sldMkLst>
          <pc:docMk/>
          <pc:sldMk cId="3543328734" sldId="560"/>
        </pc:sldMkLst>
        <pc:spChg chg="mod">
          <ac:chgData name="Roth, Dan" userId="18da4c67-dd89-43a7-9856-8592f867a23c" providerId="ADAL" clId="{2C0671EC-9D91-4E0B-A06A-58A2EE31ABEF}" dt="2019-12-06T05:39:17.758" v="3261" actId="20577"/>
          <ac:spMkLst>
            <pc:docMk/>
            <pc:sldMk cId="3543328734" sldId="560"/>
            <ac:spMk id="5" creationId="{00000000-0000-0000-0000-000000000000}"/>
          </ac:spMkLst>
        </pc:spChg>
      </pc:sldChg>
      <pc:sldChg chg="add">
        <pc:chgData name="Roth, Dan" userId="18da4c67-dd89-43a7-9856-8592f867a23c" providerId="ADAL" clId="{2C0671EC-9D91-4E0B-A06A-58A2EE31ABEF}" dt="2019-12-06T04:21:04.185" v="3003"/>
        <pc:sldMkLst>
          <pc:docMk/>
          <pc:sldMk cId="1240033753" sldId="577"/>
        </pc:sldMkLst>
      </pc:sldChg>
      <pc:sldChg chg="del modTransition">
        <pc:chgData name="Roth, Dan" userId="18da4c67-dd89-43a7-9856-8592f867a23c" providerId="ADAL" clId="{2C0671EC-9D91-4E0B-A06A-58A2EE31ABEF}" dt="2019-12-06T04:20:53.956" v="3002" actId="2696"/>
        <pc:sldMkLst>
          <pc:docMk/>
          <pc:sldMk cId="4220551772" sldId="577"/>
        </pc:sldMkLst>
      </pc:sldChg>
      <pc:sldChg chg="add">
        <pc:chgData name="Roth, Dan" userId="18da4c67-dd89-43a7-9856-8592f867a23c" providerId="ADAL" clId="{2C0671EC-9D91-4E0B-A06A-58A2EE31ABEF}" dt="2019-12-06T04:21:04.185" v="3003"/>
        <pc:sldMkLst>
          <pc:docMk/>
          <pc:sldMk cId="199954394" sldId="578"/>
        </pc:sldMkLst>
      </pc:sldChg>
      <pc:sldChg chg="del modTransition">
        <pc:chgData name="Roth, Dan" userId="18da4c67-dd89-43a7-9856-8592f867a23c" providerId="ADAL" clId="{2C0671EC-9D91-4E0B-A06A-58A2EE31ABEF}" dt="2019-12-06T04:20:53.956" v="3002" actId="2696"/>
        <pc:sldMkLst>
          <pc:docMk/>
          <pc:sldMk cId="1407935617" sldId="578"/>
        </pc:sldMkLst>
      </pc:sldChg>
      <pc:sldChg chg="add">
        <pc:chgData name="Roth, Dan" userId="18da4c67-dd89-43a7-9856-8592f867a23c" providerId="ADAL" clId="{2C0671EC-9D91-4E0B-A06A-58A2EE31ABEF}" dt="2019-12-06T04:21:04.185" v="3003"/>
        <pc:sldMkLst>
          <pc:docMk/>
          <pc:sldMk cId="1162239619" sldId="579"/>
        </pc:sldMkLst>
      </pc:sldChg>
      <pc:sldChg chg="del modTransition">
        <pc:chgData name="Roth, Dan" userId="18da4c67-dd89-43a7-9856-8592f867a23c" providerId="ADAL" clId="{2C0671EC-9D91-4E0B-A06A-58A2EE31ABEF}" dt="2019-12-06T04:20:53.956" v="3002" actId="2696"/>
        <pc:sldMkLst>
          <pc:docMk/>
          <pc:sldMk cId="2771402860" sldId="579"/>
        </pc:sldMkLst>
      </pc:sldChg>
      <pc:sldChg chg="modSp">
        <pc:chgData name="Roth, Dan" userId="18da4c67-dd89-43a7-9856-8592f867a23c" providerId="ADAL" clId="{2C0671EC-9D91-4E0B-A06A-58A2EE31ABEF}" dt="2019-12-06T05:23:16.700" v="3251" actId="20577"/>
        <pc:sldMkLst>
          <pc:docMk/>
          <pc:sldMk cId="1439283589" sldId="624"/>
        </pc:sldMkLst>
        <pc:spChg chg="mod">
          <ac:chgData name="Roth, Dan" userId="18da4c67-dd89-43a7-9856-8592f867a23c" providerId="ADAL" clId="{2C0671EC-9D91-4E0B-A06A-58A2EE31ABEF}" dt="2019-12-06T05:23:16.700" v="3251" actId="20577"/>
          <ac:spMkLst>
            <pc:docMk/>
            <pc:sldMk cId="1439283589" sldId="624"/>
            <ac:spMk id="18" creationId="{3DF212FA-13DF-964C-BB67-954846C1294A}"/>
          </ac:spMkLst>
        </pc:spChg>
      </pc:sldChg>
      <pc:sldChg chg="modSp">
        <pc:chgData name="Roth, Dan" userId="18da4c67-dd89-43a7-9856-8592f867a23c" providerId="ADAL" clId="{2C0671EC-9D91-4E0B-A06A-58A2EE31ABEF}" dt="2019-12-06T05:38:32.413" v="3255" actId="20577"/>
        <pc:sldMkLst>
          <pc:docMk/>
          <pc:sldMk cId="1972853996" sldId="677"/>
        </pc:sldMkLst>
        <pc:spChg chg="mod">
          <ac:chgData name="Roth, Dan" userId="18da4c67-dd89-43a7-9856-8592f867a23c" providerId="ADAL" clId="{2C0671EC-9D91-4E0B-A06A-58A2EE31ABEF}" dt="2019-12-06T05:38:32.413" v="3255" actId="20577"/>
          <ac:spMkLst>
            <pc:docMk/>
            <pc:sldMk cId="1972853996" sldId="677"/>
            <ac:spMk id="2" creationId="{00000000-0000-0000-0000-000000000000}"/>
          </ac:spMkLst>
        </pc:spChg>
      </pc:sldChg>
      <pc:sldChg chg="modAnim">
        <pc:chgData name="Roth, Dan" userId="18da4c67-dd89-43a7-9856-8592f867a23c" providerId="ADAL" clId="{2C0671EC-9D91-4E0B-A06A-58A2EE31ABEF}" dt="2019-12-06T04:41:00.219" v="3133"/>
        <pc:sldMkLst>
          <pc:docMk/>
          <pc:sldMk cId="2150309772" sldId="744"/>
        </pc:sldMkLst>
      </pc:sldChg>
      <pc:sldChg chg="add">
        <pc:chgData name="Roth, Dan" userId="18da4c67-dd89-43a7-9856-8592f867a23c" providerId="ADAL" clId="{2C0671EC-9D91-4E0B-A06A-58A2EE31ABEF}" dt="2019-12-05T23:02:12.566" v="2013"/>
        <pc:sldMkLst>
          <pc:docMk/>
          <pc:sldMk cId="446786440" sldId="765"/>
        </pc:sldMkLst>
      </pc:sldChg>
      <pc:sldChg chg="del">
        <pc:chgData name="Roth, Dan" userId="18da4c67-dd89-43a7-9856-8592f867a23c" providerId="ADAL" clId="{2C0671EC-9D91-4E0B-A06A-58A2EE31ABEF}" dt="2019-12-05T23:02:08.788" v="2012" actId="2696"/>
        <pc:sldMkLst>
          <pc:docMk/>
          <pc:sldMk cId="1940674571" sldId="765"/>
        </pc:sldMkLst>
      </pc:sldChg>
      <pc:sldChg chg="modAnim">
        <pc:chgData name="Roth, Dan" userId="18da4c67-dd89-43a7-9856-8592f867a23c" providerId="ADAL" clId="{2C0671EC-9D91-4E0B-A06A-58A2EE31ABEF}" dt="2019-12-06T04:38:54.284" v="3132"/>
        <pc:sldMkLst>
          <pc:docMk/>
          <pc:sldMk cId="514667872" sldId="784"/>
        </pc:sldMkLst>
      </pc:sldChg>
      <pc:sldChg chg="modAnim">
        <pc:chgData name="Roth, Dan" userId="18da4c67-dd89-43a7-9856-8592f867a23c" providerId="ADAL" clId="{2C0671EC-9D91-4E0B-A06A-58A2EE31ABEF}" dt="2019-12-06T04:35:16.066" v="3126"/>
        <pc:sldMkLst>
          <pc:docMk/>
          <pc:sldMk cId="3785013207" sldId="785"/>
        </pc:sldMkLst>
      </pc:sldChg>
      <pc:sldChg chg="modSp add modAnim">
        <pc:chgData name="Roth, Dan" userId="18da4c67-dd89-43a7-9856-8592f867a23c" providerId="ADAL" clId="{2C0671EC-9D91-4E0B-A06A-58A2EE31ABEF}" dt="2019-12-06T13:54:27.099" v="5549" actId="20577"/>
        <pc:sldMkLst>
          <pc:docMk/>
          <pc:sldMk cId="1098108280" sldId="815"/>
        </pc:sldMkLst>
        <pc:spChg chg="mod">
          <ac:chgData name="Roth, Dan" userId="18da4c67-dd89-43a7-9856-8592f867a23c" providerId="ADAL" clId="{2C0671EC-9D91-4E0B-A06A-58A2EE31ABEF}" dt="2019-12-05T23:33:47.779" v="2248" actId="6549"/>
          <ac:spMkLst>
            <pc:docMk/>
            <pc:sldMk cId="1098108280" sldId="815"/>
            <ac:spMk id="2" creationId="{1120F48B-D298-C644-8F3E-11CD12B15D9F}"/>
          </ac:spMkLst>
        </pc:spChg>
        <pc:spChg chg="mod">
          <ac:chgData name="Roth, Dan" userId="18da4c67-dd89-43a7-9856-8592f867a23c" providerId="ADAL" clId="{2C0671EC-9D91-4E0B-A06A-58A2EE31ABEF}" dt="2019-12-06T13:54:27.099" v="5549" actId="20577"/>
          <ac:spMkLst>
            <pc:docMk/>
            <pc:sldMk cId="1098108280" sldId="815"/>
            <ac:spMk id="3" creationId="{61CFEE04-C0A3-BE4E-B940-0354E2EFD92A}"/>
          </ac:spMkLst>
        </pc:spChg>
        <pc:spChg chg="mod">
          <ac:chgData name="Roth, Dan" userId="18da4c67-dd89-43a7-9856-8592f867a23c" providerId="ADAL" clId="{2C0671EC-9D91-4E0B-A06A-58A2EE31ABEF}" dt="2019-12-06T13:52:31.880" v="5437" actId="6549"/>
          <ac:spMkLst>
            <pc:docMk/>
            <pc:sldMk cId="1098108280" sldId="815"/>
            <ac:spMk id="14" creationId="{A96A9CD1-35CB-1F4B-8B40-31ADFD1A5D49}"/>
          </ac:spMkLst>
        </pc:spChg>
      </pc:sldChg>
      <pc:sldChg chg="add del">
        <pc:chgData name="Roth, Dan" userId="18da4c67-dd89-43a7-9856-8592f867a23c" providerId="ADAL" clId="{2C0671EC-9D91-4E0B-A06A-58A2EE31ABEF}" dt="2019-12-06T07:15:46.938" v="5182" actId="47"/>
        <pc:sldMkLst>
          <pc:docMk/>
          <pc:sldMk cId="1791227254" sldId="826"/>
        </pc:sldMkLst>
      </pc:sldChg>
      <pc:sldChg chg="add del">
        <pc:chgData name="Roth, Dan" userId="18da4c67-dd89-43a7-9856-8592f867a23c" providerId="ADAL" clId="{2C0671EC-9D91-4E0B-A06A-58A2EE31ABEF}" dt="2019-12-06T07:15:59.473" v="5183" actId="47"/>
        <pc:sldMkLst>
          <pc:docMk/>
          <pc:sldMk cId="4241829800" sldId="827"/>
        </pc:sldMkLst>
      </pc:sldChg>
      <pc:sldChg chg="add">
        <pc:chgData name="Roth, Dan" userId="18da4c67-dd89-43a7-9856-8592f867a23c" providerId="ADAL" clId="{2C0671EC-9D91-4E0B-A06A-58A2EE31ABEF}" dt="2019-12-06T04:36:21.697" v="3131"/>
        <pc:sldMkLst>
          <pc:docMk/>
          <pc:sldMk cId="947582538" sldId="829"/>
        </pc:sldMkLst>
      </pc:sldChg>
      <pc:sldChg chg="del modTransition">
        <pc:chgData name="Roth, Dan" userId="18da4c67-dd89-43a7-9856-8592f867a23c" providerId="ADAL" clId="{2C0671EC-9D91-4E0B-A06A-58A2EE31ABEF}" dt="2019-12-06T04:36:14.186" v="3130" actId="2696"/>
        <pc:sldMkLst>
          <pc:docMk/>
          <pc:sldMk cId="1658814612" sldId="829"/>
        </pc:sldMkLst>
      </pc:sldChg>
      <pc:sldChg chg="modSp add modAnim">
        <pc:chgData name="Roth, Dan" userId="18da4c67-dd89-43a7-9856-8592f867a23c" providerId="ADAL" clId="{2C0671EC-9D91-4E0B-A06A-58A2EE31ABEF}" dt="2019-12-06T13:53:02.110" v="5440"/>
        <pc:sldMkLst>
          <pc:docMk/>
          <pc:sldMk cId="218660089" sldId="831"/>
        </pc:sldMkLst>
        <pc:spChg chg="mod">
          <ac:chgData name="Roth, Dan" userId="18da4c67-dd89-43a7-9856-8592f867a23c" providerId="ADAL" clId="{2C0671EC-9D91-4E0B-A06A-58A2EE31ABEF}" dt="2019-12-06T05:59:55.632" v="3459" actId="14100"/>
          <ac:spMkLst>
            <pc:docMk/>
            <pc:sldMk cId="218660089" sldId="831"/>
            <ac:spMk id="42" creationId="{912EDC46-9D46-4B46-87B9-0C47667C1500}"/>
          </ac:spMkLst>
        </pc:spChg>
      </pc:sldChg>
      <pc:sldChg chg="addSp delSp modSp add addAnim delAnim modAnim">
        <pc:chgData name="Roth, Dan" userId="18da4c67-dd89-43a7-9856-8592f867a23c" providerId="ADAL" clId="{2C0671EC-9D91-4E0B-A06A-58A2EE31ABEF}" dt="2019-12-06T06:23:03.927" v="4164"/>
        <pc:sldMkLst>
          <pc:docMk/>
          <pc:sldMk cId="3533324032" sldId="832"/>
        </pc:sldMkLst>
        <pc:spChg chg="mod">
          <ac:chgData name="Roth, Dan" userId="18da4c67-dd89-43a7-9856-8592f867a23c" providerId="ADAL" clId="{2C0671EC-9D91-4E0B-A06A-58A2EE31ABEF}" dt="2019-12-06T06:11:36.218" v="3919" actId="20577"/>
          <ac:spMkLst>
            <pc:docMk/>
            <pc:sldMk cId="3533324032" sldId="832"/>
            <ac:spMk id="2" creationId="{491BC6E1-0288-4647-9C9E-217B74A64323}"/>
          </ac:spMkLst>
        </pc:spChg>
        <pc:spChg chg="del">
          <ac:chgData name="Roth, Dan" userId="18da4c67-dd89-43a7-9856-8592f867a23c" providerId="ADAL" clId="{2C0671EC-9D91-4E0B-A06A-58A2EE31ABEF}" dt="2019-12-06T06:03:00.394" v="3477" actId="478"/>
          <ac:spMkLst>
            <pc:docMk/>
            <pc:sldMk cId="3533324032" sldId="832"/>
            <ac:spMk id="3" creationId="{41AF3F18-0591-A144-B8C5-3F78B0FBB1B3}"/>
          </ac:spMkLst>
        </pc:spChg>
        <pc:spChg chg="add mod">
          <ac:chgData name="Roth, Dan" userId="18da4c67-dd89-43a7-9856-8592f867a23c" providerId="ADAL" clId="{2C0671EC-9D91-4E0B-A06A-58A2EE31ABEF}" dt="2019-12-06T06:08:33.656" v="3880" actId="1036"/>
          <ac:spMkLst>
            <pc:docMk/>
            <pc:sldMk cId="3533324032" sldId="832"/>
            <ac:spMk id="7" creationId="{324DCEB0-3029-4291-807A-D4971404762D}"/>
          </ac:spMkLst>
        </pc:spChg>
        <pc:spChg chg="add del mod">
          <ac:chgData name="Roth, Dan" userId="18da4c67-dd89-43a7-9856-8592f867a23c" providerId="ADAL" clId="{2C0671EC-9D91-4E0B-A06A-58A2EE31ABEF}" dt="2019-12-06T06:21:32.147" v="4081" actId="1035"/>
          <ac:spMkLst>
            <pc:docMk/>
            <pc:sldMk cId="3533324032" sldId="832"/>
            <ac:spMk id="8" creationId="{B969A9CA-0FE0-4EB9-B5C9-EA456435E951}"/>
          </ac:spMkLst>
        </pc:spChg>
        <pc:spChg chg="add del mod">
          <ac:chgData name="Roth, Dan" userId="18da4c67-dd89-43a7-9856-8592f867a23c" providerId="ADAL" clId="{2C0671EC-9D91-4E0B-A06A-58A2EE31ABEF}" dt="2019-12-06T06:20:51.036" v="4072" actId="478"/>
          <ac:spMkLst>
            <pc:docMk/>
            <pc:sldMk cId="3533324032" sldId="832"/>
            <ac:spMk id="9" creationId="{9AD2DA5B-E9D3-4364-841A-1DD676459451}"/>
          </ac:spMkLst>
        </pc:spChg>
        <pc:spChg chg="del">
          <ac:chgData name="Roth, Dan" userId="18da4c67-dd89-43a7-9856-8592f867a23c" providerId="ADAL" clId="{2C0671EC-9D91-4E0B-A06A-58A2EE31ABEF}" dt="2019-12-06T06:17:20.746" v="3941" actId="478"/>
          <ac:spMkLst>
            <pc:docMk/>
            <pc:sldMk cId="3533324032" sldId="832"/>
            <ac:spMk id="16" creationId="{86F8B16E-23CC-E646-9069-FEED887580C6}"/>
          </ac:spMkLst>
        </pc:spChg>
        <pc:spChg chg="del">
          <ac:chgData name="Roth, Dan" userId="18da4c67-dd89-43a7-9856-8592f867a23c" providerId="ADAL" clId="{2C0671EC-9D91-4E0B-A06A-58A2EE31ABEF}" dt="2019-12-06T06:17:17.318" v="3940" actId="478"/>
          <ac:spMkLst>
            <pc:docMk/>
            <pc:sldMk cId="3533324032" sldId="832"/>
            <ac:spMk id="17" creationId="{B0496A4F-7CEB-3941-BB04-E3B35CE6E983}"/>
          </ac:spMkLst>
        </pc:spChg>
        <pc:spChg chg="mod">
          <ac:chgData name="Roth, Dan" userId="18da4c67-dd89-43a7-9856-8592f867a23c" providerId="ADAL" clId="{2C0671EC-9D91-4E0B-A06A-58A2EE31ABEF}" dt="2019-12-06T06:09:12.317" v="3890" actId="20577"/>
          <ac:spMkLst>
            <pc:docMk/>
            <pc:sldMk cId="3533324032" sldId="832"/>
            <ac:spMk id="18" creationId="{877BB98F-6D02-E04A-9F00-2BB2E2A2CB65}"/>
          </ac:spMkLst>
        </pc:spChg>
        <pc:spChg chg="mod">
          <ac:chgData name="Roth, Dan" userId="18da4c67-dd89-43a7-9856-8592f867a23c" providerId="ADAL" clId="{2C0671EC-9D91-4E0B-A06A-58A2EE31ABEF}" dt="2019-12-06T06:09:19.455" v="3900" actId="20577"/>
          <ac:spMkLst>
            <pc:docMk/>
            <pc:sldMk cId="3533324032" sldId="832"/>
            <ac:spMk id="19" creationId="{2D82E369-0B53-A347-A97B-E36DF3C3BF54}"/>
          </ac:spMkLst>
        </pc:spChg>
        <pc:spChg chg="add mod">
          <ac:chgData name="Roth, Dan" userId="18da4c67-dd89-43a7-9856-8592f867a23c" providerId="ADAL" clId="{2C0671EC-9D91-4E0B-A06A-58A2EE31ABEF}" dt="2019-12-06T06:08:33.656" v="3880" actId="1036"/>
          <ac:spMkLst>
            <pc:docMk/>
            <pc:sldMk cId="3533324032" sldId="832"/>
            <ac:spMk id="20" creationId="{03F6B63A-ED63-4658-BDEC-63B89E611A01}"/>
          </ac:spMkLst>
        </pc:spChg>
        <pc:spChg chg="add mod">
          <ac:chgData name="Roth, Dan" userId="18da4c67-dd89-43a7-9856-8592f867a23c" providerId="ADAL" clId="{2C0671EC-9D91-4E0B-A06A-58A2EE31ABEF}" dt="2019-12-06T06:08:33.656" v="3880" actId="1036"/>
          <ac:spMkLst>
            <pc:docMk/>
            <pc:sldMk cId="3533324032" sldId="832"/>
            <ac:spMk id="21" creationId="{75C67B81-8F70-4EED-842F-DE7E9526FEB9}"/>
          </ac:spMkLst>
        </pc:spChg>
        <pc:spChg chg="add mod">
          <ac:chgData name="Roth, Dan" userId="18da4c67-dd89-43a7-9856-8592f867a23c" providerId="ADAL" clId="{2C0671EC-9D91-4E0B-A06A-58A2EE31ABEF}" dt="2019-12-06T06:08:33.656" v="3880" actId="1036"/>
          <ac:spMkLst>
            <pc:docMk/>
            <pc:sldMk cId="3533324032" sldId="832"/>
            <ac:spMk id="23" creationId="{D872D960-25D0-42C7-BEAC-7BE87B5D8C60}"/>
          </ac:spMkLst>
        </pc:spChg>
        <pc:spChg chg="add mod">
          <ac:chgData name="Roth, Dan" userId="18da4c67-dd89-43a7-9856-8592f867a23c" providerId="ADAL" clId="{2C0671EC-9D91-4E0B-A06A-58A2EE31ABEF}" dt="2019-12-06T06:08:33.656" v="3880" actId="1036"/>
          <ac:spMkLst>
            <pc:docMk/>
            <pc:sldMk cId="3533324032" sldId="832"/>
            <ac:spMk id="25" creationId="{9C158ECC-6377-4CE9-8C4A-4812BCD604E6}"/>
          </ac:spMkLst>
        </pc:spChg>
        <pc:spChg chg="add mod">
          <ac:chgData name="Roth, Dan" userId="18da4c67-dd89-43a7-9856-8592f867a23c" providerId="ADAL" clId="{2C0671EC-9D91-4E0B-A06A-58A2EE31ABEF}" dt="2019-12-06T06:08:33.656" v="3880" actId="1036"/>
          <ac:spMkLst>
            <pc:docMk/>
            <pc:sldMk cId="3533324032" sldId="832"/>
            <ac:spMk id="26" creationId="{AE1800D7-7168-4721-938D-AEBAB13B3567}"/>
          </ac:spMkLst>
        </pc:spChg>
        <pc:spChg chg="add mod">
          <ac:chgData name="Roth, Dan" userId="18da4c67-dd89-43a7-9856-8592f867a23c" providerId="ADAL" clId="{2C0671EC-9D91-4E0B-A06A-58A2EE31ABEF}" dt="2019-12-06T06:19:30.575" v="4017" actId="1076"/>
          <ac:spMkLst>
            <pc:docMk/>
            <pc:sldMk cId="3533324032" sldId="832"/>
            <ac:spMk id="28" creationId="{DB2E132D-BE48-4E6C-8335-1D622EE9CD40}"/>
          </ac:spMkLst>
        </pc:spChg>
        <pc:spChg chg="add mod">
          <ac:chgData name="Roth, Dan" userId="18da4c67-dd89-43a7-9856-8592f867a23c" providerId="ADAL" clId="{2C0671EC-9D91-4E0B-A06A-58A2EE31ABEF}" dt="2019-12-06T06:22:22.831" v="4161" actId="1036"/>
          <ac:spMkLst>
            <pc:docMk/>
            <pc:sldMk cId="3533324032" sldId="832"/>
            <ac:spMk id="29" creationId="{A7013359-479C-4343-B98E-9689ABD340A6}"/>
          </ac:spMkLst>
        </pc:spChg>
        <pc:picChg chg="add del mod">
          <ac:chgData name="Roth, Dan" userId="18da4c67-dd89-43a7-9856-8592f867a23c" providerId="ADAL" clId="{2C0671EC-9D91-4E0B-A06A-58A2EE31ABEF}" dt="2019-12-06T06:18:55.592" v="3993" actId="478"/>
          <ac:picMkLst>
            <pc:docMk/>
            <pc:sldMk cId="3533324032" sldId="832"/>
            <ac:picMk id="27" creationId="{D07EFCD9-4835-4251-AA44-02FA697BD80F}"/>
          </ac:picMkLst>
        </pc:picChg>
      </pc:sldChg>
      <pc:sldChg chg="add">
        <pc:chgData name="Roth, Dan" userId="18da4c67-dd89-43a7-9856-8592f867a23c" providerId="ADAL" clId="{2C0671EC-9D91-4E0B-A06A-58A2EE31ABEF}" dt="2019-12-05T23:26:54.234" v="2036"/>
        <pc:sldMkLst>
          <pc:docMk/>
          <pc:sldMk cId="4239971961" sldId="835"/>
        </pc:sldMkLst>
      </pc:sldChg>
      <pc:sldChg chg="modSp add">
        <pc:chgData name="Roth, Dan" userId="18da4c67-dd89-43a7-9856-8592f867a23c" providerId="ADAL" clId="{2C0671EC-9D91-4E0B-A06A-58A2EE31ABEF}" dt="2019-12-06T05:57:48.256" v="3342" actId="1037"/>
        <pc:sldMkLst>
          <pc:docMk/>
          <pc:sldMk cId="3834042898" sldId="836"/>
        </pc:sldMkLst>
        <pc:spChg chg="mod">
          <ac:chgData name="Roth, Dan" userId="18da4c67-dd89-43a7-9856-8592f867a23c" providerId="ADAL" clId="{2C0671EC-9D91-4E0B-A06A-58A2EE31ABEF}" dt="2019-12-06T05:57:43.476" v="3304" actId="14100"/>
          <ac:spMkLst>
            <pc:docMk/>
            <pc:sldMk cId="3834042898" sldId="836"/>
            <ac:spMk id="30" creationId="{AC0B167A-2E0F-3E48-9967-CB438C5BD858}"/>
          </ac:spMkLst>
        </pc:spChg>
        <pc:spChg chg="mod">
          <ac:chgData name="Roth, Dan" userId="18da4c67-dd89-43a7-9856-8592f867a23c" providerId="ADAL" clId="{2C0671EC-9D91-4E0B-A06A-58A2EE31ABEF}" dt="2019-12-06T05:57:48.256" v="3342" actId="1037"/>
          <ac:spMkLst>
            <pc:docMk/>
            <pc:sldMk cId="3834042898" sldId="836"/>
            <ac:spMk id="70" creationId="{19F33307-E25B-E94E-9D9B-568F59E940FF}"/>
          </ac:spMkLst>
        </pc:spChg>
        <pc:cxnChg chg="mod">
          <ac:chgData name="Roth, Dan" userId="18da4c67-dd89-43a7-9856-8592f867a23c" providerId="ADAL" clId="{2C0671EC-9D91-4E0B-A06A-58A2EE31ABEF}" dt="2019-12-06T05:57:43.476" v="3304" actId="14100"/>
          <ac:cxnSpMkLst>
            <pc:docMk/>
            <pc:sldMk cId="3834042898" sldId="836"/>
            <ac:cxnSpMk id="51" creationId="{247BC394-B23C-8848-A8E0-D54851EBB091}"/>
          </ac:cxnSpMkLst>
        </pc:cxnChg>
      </pc:sldChg>
      <pc:sldChg chg="add">
        <pc:chgData name="Roth, Dan" userId="18da4c67-dd89-43a7-9856-8592f867a23c" providerId="ADAL" clId="{2C0671EC-9D91-4E0B-A06A-58A2EE31ABEF}" dt="2019-12-05T23:26:54.234" v="2036"/>
        <pc:sldMkLst>
          <pc:docMk/>
          <pc:sldMk cId="1953890501" sldId="837"/>
        </pc:sldMkLst>
      </pc:sldChg>
      <pc:sldChg chg="add">
        <pc:chgData name="Roth, Dan" userId="18da4c67-dd89-43a7-9856-8592f867a23c" providerId="ADAL" clId="{2C0671EC-9D91-4E0B-A06A-58A2EE31ABEF}" dt="2019-12-05T23:26:54.234" v="2036"/>
        <pc:sldMkLst>
          <pc:docMk/>
          <pc:sldMk cId="2299947466" sldId="838"/>
        </pc:sldMkLst>
      </pc:sldChg>
      <pc:sldChg chg="modAnim">
        <pc:chgData name="Roth, Dan" userId="18da4c67-dd89-43a7-9856-8592f867a23c" providerId="ADAL" clId="{2C0671EC-9D91-4E0B-A06A-58A2EE31ABEF}" dt="2019-12-05T22:43:58.182" v="1625"/>
        <pc:sldMkLst>
          <pc:docMk/>
          <pc:sldMk cId="71500761" sldId="857"/>
        </pc:sldMkLst>
      </pc:sldChg>
      <pc:sldChg chg="modSp">
        <pc:chgData name="Roth, Dan" userId="18da4c67-dd89-43a7-9856-8592f867a23c" providerId="ADAL" clId="{2C0671EC-9D91-4E0B-A06A-58A2EE31ABEF}" dt="2019-12-06T05:38:57.165" v="3260" actId="20577"/>
        <pc:sldMkLst>
          <pc:docMk/>
          <pc:sldMk cId="514521299" sldId="860"/>
        </pc:sldMkLst>
        <pc:spChg chg="mod">
          <ac:chgData name="Roth, Dan" userId="18da4c67-dd89-43a7-9856-8592f867a23c" providerId="ADAL" clId="{2C0671EC-9D91-4E0B-A06A-58A2EE31ABEF}" dt="2019-12-06T05:38:57.165" v="3260" actId="20577"/>
          <ac:spMkLst>
            <pc:docMk/>
            <pc:sldMk cId="514521299" sldId="860"/>
            <ac:spMk id="2" creationId="{00000000-0000-0000-0000-000000000000}"/>
          </ac:spMkLst>
        </pc:spChg>
      </pc:sldChg>
      <pc:sldChg chg="modSp">
        <pc:chgData name="Roth, Dan" userId="18da4c67-dd89-43a7-9856-8592f867a23c" providerId="ADAL" clId="{2C0671EC-9D91-4E0B-A06A-58A2EE31ABEF}" dt="2019-12-05T16:55:21.115" v="575" actId="113"/>
        <pc:sldMkLst>
          <pc:docMk/>
          <pc:sldMk cId="2144188295" sldId="1263"/>
        </pc:sldMkLst>
        <pc:spChg chg="mod">
          <ac:chgData name="Roth, Dan" userId="18da4c67-dd89-43a7-9856-8592f867a23c" providerId="ADAL" clId="{2C0671EC-9D91-4E0B-A06A-58A2EE31ABEF}" dt="2019-12-05T16:55:21.115" v="575" actId="113"/>
          <ac:spMkLst>
            <pc:docMk/>
            <pc:sldMk cId="2144188295" sldId="1263"/>
            <ac:spMk id="9" creationId="{9421FAAC-903C-482F-BCF9-A8E83A62A525}"/>
          </ac:spMkLst>
        </pc:spChg>
      </pc:sldChg>
      <pc:sldChg chg="modSp modAnim">
        <pc:chgData name="Roth, Dan" userId="18da4c67-dd89-43a7-9856-8592f867a23c" providerId="ADAL" clId="{2C0671EC-9D91-4E0B-A06A-58A2EE31ABEF}" dt="2019-12-06T13:48:57.451" v="5433" actId="6549"/>
        <pc:sldMkLst>
          <pc:docMk/>
          <pc:sldMk cId="1717805384" sldId="1266"/>
        </pc:sldMkLst>
        <pc:spChg chg="mod">
          <ac:chgData name="Roth, Dan" userId="18da4c67-dd89-43a7-9856-8592f867a23c" providerId="ADAL" clId="{2C0671EC-9D91-4E0B-A06A-58A2EE31ABEF}" dt="2019-12-06T13:48:19.611" v="5405" actId="6549"/>
          <ac:spMkLst>
            <pc:docMk/>
            <pc:sldMk cId="1717805384" sldId="1266"/>
            <ac:spMk id="2" creationId="{00000000-0000-0000-0000-000000000000}"/>
          </ac:spMkLst>
        </pc:spChg>
        <pc:spChg chg="mod">
          <ac:chgData name="Roth, Dan" userId="18da4c67-dd89-43a7-9856-8592f867a23c" providerId="ADAL" clId="{2C0671EC-9D91-4E0B-A06A-58A2EE31ABEF}" dt="2019-12-06T13:48:57.451" v="5433" actId="6549"/>
          <ac:spMkLst>
            <pc:docMk/>
            <pc:sldMk cId="1717805384" sldId="1266"/>
            <ac:spMk id="3" creationId="{00000000-0000-0000-0000-000000000000}"/>
          </ac:spMkLst>
        </pc:spChg>
        <pc:spChg chg="mod">
          <ac:chgData name="Roth, Dan" userId="18da4c67-dd89-43a7-9856-8592f867a23c" providerId="ADAL" clId="{2C0671EC-9D91-4E0B-A06A-58A2EE31ABEF}" dt="2019-12-05T23:00:25.718" v="2011" actId="1076"/>
          <ac:spMkLst>
            <pc:docMk/>
            <pc:sldMk cId="1717805384" sldId="1266"/>
            <ac:spMk id="10" creationId="{47FAA58F-87A0-45E8-90DA-145DC1C85C7E}"/>
          </ac:spMkLst>
        </pc:spChg>
      </pc:sldChg>
      <pc:sldChg chg="modAnim">
        <pc:chgData name="Roth, Dan" userId="18da4c67-dd89-43a7-9856-8592f867a23c" providerId="ADAL" clId="{2C0671EC-9D91-4E0B-A06A-58A2EE31ABEF}" dt="2019-12-05T22:51:05.275" v="1638"/>
        <pc:sldMkLst>
          <pc:docMk/>
          <pc:sldMk cId="2527546393" sldId="1269"/>
        </pc:sldMkLst>
      </pc:sldChg>
      <pc:sldChg chg="modNotesTx">
        <pc:chgData name="Roth, Dan" userId="18da4c67-dd89-43a7-9856-8592f867a23c" providerId="ADAL" clId="{2C0671EC-9D91-4E0B-A06A-58A2EE31ABEF}" dt="2019-12-06T03:57:46.070" v="2736" actId="20577"/>
        <pc:sldMkLst>
          <pc:docMk/>
          <pc:sldMk cId="1434781963" sldId="1271"/>
        </pc:sldMkLst>
      </pc:sldChg>
      <pc:sldChg chg="addSp delSp modSp modAnim">
        <pc:chgData name="Roth, Dan" userId="18da4c67-dd89-43a7-9856-8592f867a23c" providerId="ADAL" clId="{2C0671EC-9D91-4E0B-A06A-58A2EE31ABEF}" dt="2019-12-06T04:05:46.657" v="2878" actId="1036"/>
        <pc:sldMkLst>
          <pc:docMk/>
          <pc:sldMk cId="1685955748" sldId="1272"/>
        </pc:sldMkLst>
        <pc:spChg chg="mod">
          <ac:chgData name="Roth, Dan" userId="18da4c67-dd89-43a7-9856-8592f867a23c" providerId="ADAL" clId="{2C0671EC-9D91-4E0B-A06A-58A2EE31ABEF}" dt="2019-12-06T04:02:49.504" v="2778" actId="20577"/>
          <ac:spMkLst>
            <pc:docMk/>
            <pc:sldMk cId="1685955748" sldId="1272"/>
            <ac:spMk id="3" creationId="{77A72FCE-525F-4150-80D3-EFA8F449A2A6}"/>
          </ac:spMkLst>
        </pc:spChg>
        <pc:picChg chg="add mod">
          <ac:chgData name="Roth, Dan" userId="18da4c67-dd89-43a7-9856-8592f867a23c" providerId="ADAL" clId="{2C0671EC-9D91-4E0B-A06A-58A2EE31ABEF}" dt="2019-12-06T03:59:15.315" v="2739" actId="1076"/>
          <ac:picMkLst>
            <pc:docMk/>
            <pc:sldMk cId="1685955748" sldId="1272"/>
            <ac:picMk id="5" creationId="{32D43388-9407-4692-BA8C-6644598BD34C}"/>
          </ac:picMkLst>
        </pc:picChg>
        <pc:picChg chg="add del">
          <ac:chgData name="Roth, Dan" userId="18da4c67-dd89-43a7-9856-8592f867a23c" providerId="ADAL" clId="{2C0671EC-9D91-4E0B-A06A-58A2EE31ABEF}" dt="2019-12-06T03:59:47.496" v="2763"/>
          <ac:picMkLst>
            <pc:docMk/>
            <pc:sldMk cId="1685955748" sldId="1272"/>
            <ac:picMk id="6" creationId="{0CE72CD6-6E87-47BD-97CA-AA4D7E1694AA}"/>
          </ac:picMkLst>
        </pc:picChg>
        <pc:picChg chg="add del">
          <ac:chgData name="Roth, Dan" userId="18da4c67-dd89-43a7-9856-8592f867a23c" providerId="ADAL" clId="{2C0671EC-9D91-4E0B-A06A-58A2EE31ABEF}" dt="2019-12-06T03:59:47.046" v="2762"/>
          <ac:picMkLst>
            <pc:docMk/>
            <pc:sldMk cId="1685955748" sldId="1272"/>
            <ac:picMk id="7" creationId="{0EF9D7B5-5904-4110-801A-C18992AB60D7}"/>
          </ac:picMkLst>
        </pc:picChg>
        <pc:picChg chg="add del">
          <ac:chgData name="Roth, Dan" userId="18da4c67-dd89-43a7-9856-8592f867a23c" providerId="ADAL" clId="{2C0671EC-9D91-4E0B-A06A-58A2EE31ABEF}" dt="2019-12-06T03:59:46.583" v="2761"/>
          <ac:picMkLst>
            <pc:docMk/>
            <pc:sldMk cId="1685955748" sldId="1272"/>
            <ac:picMk id="8" creationId="{1A762014-B1FB-478D-9417-C59E5FD6B356}"/>
          </ac:picMkLst>
        </pc:picChg>
        <pc:cxnChg chg="add mod">
          <ac:chgData name="Roth, Dan" userId="18da4c67-dd89-43a7-9856-8592f867a23c" providerId="ADAL" clId="{2C0671EC-9D91-4E0B-A06A-58A2EE31ABEF}" dt="2019-12-06T04:05:46.657" v="2878" actId="1036"/>
          <ac:cxnSpMkLst>
            <pc:docMk/>
            <pc:sldMk cId="1685955748" sldId="1272"/>
            <ac:cxnSpMk id="9" creationId="{1CBE0D73-4462-4E40-984A-3593D03FA7AB}"/>
          </ac:cxnSpMkLst>
        </pc:cxnChg>
      </pc:sldChg>
      <pc:sldChg chg="modSp ord">
        <pc:chgData name="Roth, Dan" userId="18da4c67-dd89-43a7-9856-8592f867a23c" providerId="ADAL" clId="{2C0671EC-9D91-4E0B-A06A-58A2EE31ABEF}" dt="2019-12-18T17:33:45.274" v="5823" actId="20577"/>
        <pc:sldMkLst>
          <pc:docMk/>
          <pc:sldMk cId="819782201" sldId="1273"/>
        </pc:sldMkLst>
        <pc:spChg chg="mod">
          <ac:chgData name="Roth, Dan" userId="18da4c67-dd89-43a7-9856-8592f867a23c" providerId="ADAL" clId="{2C0671EC-9D91-4E0B-A06A-58A2EE31ABEF}" dt="2019-12-18T17:33:45.274" v="5823" actId="20577"/>
          <ac:spMkLst>
            <pc:docMk/>
            <pc:sldMk cId="819782201" sldId="1273"/>
            <ac:spMk id="24" creationId="{687C43B7-A106-4249-BFB5-19F1D14D28E2}"/>
          </ac:spMkLst>
        </pc:spChg>
        <pc:spChg chg="mod">
          <ac:chgData name="Roth, Dan" userId="18da4c67-dd89-43a7-9856-8592f867a23c" providerId="ADAL" clId="{2C0671EC-9D91-4E0B-A06A-58A2EE31ABEF}" dt="2019-12-05T21:52:57.707" v="1297" actId="20577"/>
          <ac:spMkLst>
            <pc:docMk/>
            <pc:sldMk cId="819782201" sldId="1273"/>
            <ac:spMk id="27" creationId="{73991377-A8BB-451C-BBF1-5CDA57EB17C3}"/>
          </ac:spMkLst>
        </pc:spChg>
        <pc:spChg chg="mod">
          <ac:chgData name="Roth, Dan" userId="18da4c67-dd89-43a7-9856-8592f867a23c" providerId="ADAL" clId="{2C0671EC-9D91-4E0B-A06A-58A2EE31ABEF}" dt="2019-12-06T04:13:45.812" v="2949" actId="14100"/>
          <ac:spMkLst>
            <pc:docMk/>
            <pc:sldMk cId="819782201" sldId="1273"/>
            <ac:spMk id="61456" creationId="{00000000-0000-0000-0000-000000000000}"/>
          </ac:spMkLst>
        </pc:spChg>
        <pc:grpChg chg="mod">
          <ac:chgData name="Roth, Dan" userId="18da4c67-dd89-43a7-9856-8592f867a23c" providerId="ADAL" clId="{2C0671EC-9D91-4E0B-A06A-58A2EE31ABEF}" dt="2019-12-06T04:13:45.812" v="2949" actId="14100"/>
          <ac:grpSpMkLst>
            <pc:docMk/>
            <pc:sldMk cId="819782201" sldId="1273"/>
            <ac:grpSpMk id="754717" creationId="{00000000-0000-0000-0000-000000000000}"/>
          </ac:grpSpMkLst>
        </pc:grpChg>
      </pc:sldChg>
      <pc:sldChg chg="modSp">
        <pc:chgData name="Roth, Dan" userId="18da4c67-dd89-43a7-9856-8592f867a23c" providerId="ADAL" clId="{2C0671EC-9D91-4E0B-A06A-58A2EE31ABEF}" dt="2019-12-06T04:07:54.295" v="2887" actId="20577"/>
        <pc:sldMkLst>
          <pc:docMk/>
          <pc:sldMk cId="2482316728" sldId="1274"/>
        </pc:sldMkLst>
        <pc:spChg chg="mod">
          <ac:chgData name="Roth, Dan" userId="18da4c67-dd89-43a7-9856-8592f867a23c" providerId="ADAL" clId="{2C0671EC-9D91-4E0B-A06A-58A2EE31ABEF}" dt="2019-12-06T04:07:54.295" v="2887" actId="20577"/>
          <ac:spMkLst>
            <pc:docMk/>
            <pc:sldMk cId="2482316728" sldId="1274"/>
            <ac:spMk id="3" creationId="{00000000-0000-0000-0000-000000000000}"/>
          </ac:spMkLst>
        </pc:spChg>
      </pc:sldChg>
      <pc:sldChg chg="addSp modSp modAnim">
        <pc:chgData name="Roth, Dan" userId="18da4c67-dd89-43a7-9856-8592f867a23c" providerId="ADAL" clId="{2C0671EC-9D91-4E0B-A06A-58A2EE31ABEF}" dt="2019-12-06T07:19:43.226" v="5249"/>
        <pc:sldMkLst>
          <pc:docMk/>
          <pc:sldMk cId="1956819189" sldId="1276"/>
        </pc:sldMkLst>
        <pc:spChg chg="mod">
          <ac:chgData name="Roth, Dan" userId="18da4c67-dd89-43a7-9856-8592f867a23c" providerId="ADAL" clId="{2C0671EC-9D91-4E0B-A06A-58A2EE31ABEF}" dt="2019-12-06T07:19:32.483" v="5248" actId="6549"/>
          <ac:spMkLst>
            <pc:docMk/>
            <pc:sldMk cId="1956819189" sldId="1276"/>
            <ac:spMk id="3" creationId="{9D97316F-6B52-439C-9D56-2F01771FC364}"/>
          </ac:spMkLst>
        </pc:spChg>
        <pc:spChg chg="mod">
          <ac:chgData name="Roth, Dan" userId="18da4c67-dd89-43a7-9856-8592f867a23c" providerId="ADAL" clId="{2C0671EC-9D91-4E0B-A06A-58A2EE31ABEF}" dt="2019-12-05T21:40:20.896" v="881" actId="1076"/>
          <ac:spMkLst>
            <pc:docMk/>
            <pc:sldMk cId="1956819189" sldId="1276"/>
            <ac:spMk id="6" creationId="{FE5A9FF2-893A-4B16-B0A5-A2D26400EF83}"/>
          </ac:spMkLst>
        </pc:spChg>
        <pc:spChg chg="add mod">
          <ac:chgData name="Roth, Dan" userId="18da4c67-dd89-43a7-9856-8592f867a23c" providerId="ADAL" clId="{2C0671EC-9D91-4E0B-A06A-58A2EE31ABEF}" dt="2019-12-05T21:43:55.661" v="1030" actId="1076"/>
          <ac:spMkLst>
            <pc:docMk/>
            <pc:sldMk cId="1956819189" sldId="1276"/>
            <ac:spMk id="7" creationId="{7D9E541E-28FB-4D64-B273-74D8A7D26458}"/>
          </ac:spMkLst>
        </pc:spChg>
        <pc:picChg chg="mod">
          <ac:chgData name="Roth, Dan" userId="18da4c67-dd89-43a7-9856-8592f867a23c" providerId="ADAL" clId="{2C0671EC-9D91-4E0B-A06A-58A2EE31ABEF}" dt="2019-12-05T21:40:06.140" v="880" actId="14100"/>
          <ac:picMkLst>
            <pc:docMk/>
            <pc:sldMk cId="1956819189" sldId="1276"/>
            <ac:picMk id="5" creationId="{A2241010-A948-48B8-AAAB-22C598800B91}"/>
          </ac:picMkLst>
        </pc:picChg>
      </pc:sldChg>
      <pc:sldChg chg="modSp ord">
        <pc:chgData name="Roth, Dan" userId="18da4c67-dd89-43a7-9856-8592f867a23c" providerId="ADAL" clId="{2C0671EC-9D91-4E0B-A06A-58A2EE31ABEF}" dt="2019-12-06T04:30:44.306" v="3121"/>
        <pc:sldMkLst>
          <pc:docMk/>
          <pc:sldMk cId="1951640376" sldId="1277"/>
        </pc:sldMkLst>
        <pc:spChg chg="mod">
          <ac:chgData name="Roth, Dan" userId="18da4c67-dd89-43a7-9856-8592f867a23c" providerId="ADAL" clId="{2C0671EC-9D91-4E0B-A06A-58A2EE31ABEF}" dt="2019-12-06T04:23:58.348" v="3008" actId="5793"/>
          <ac:spMkLst>
            <pc:docMk/>
            <pc:sldMk cId="1951640376" sldId="1277"/>
            <ac:spMk id="3" creationId="{00000000-0000-0000-0000-000000000000}"/>
          </ac:spMkLst>
        </pc:spChg>
      </pc:sldChg>
      <pc:sldChg chg="modSp">
        <pc:chgData name="Roth, Dan" userId="18da4c67-dd89-43a7-9856-8592f867a23c" providerId="ADAL" clId="{2C0671EC-9D91-4E0B-A06A-58A2EE31ABEF}" dt="2019-12-06T06:31:14.815" v="4518" actId="554"/>
        <pc:sldMkLst>
          <pc:docMk/>
          <pc:sldMk cId="1285764961" sldId="1283"/>
        </pc:sldMkLst>
        <pc:picChg chg="mod">
          <ac:chgData name="Roth, Dan" userId="18da4c67-dd89-43a7-9856-8592f867a23c" providerId="ADAL" clId="{2C0671EC-9D91-4E0B-A06A-58A2EE31ABEF}" dt="2019-12-06T06:31:14.815" v="4518" actId="554"/>
          <ac:picMkLst>
            <pc:docMk/>
            <pc:sldMk cId="1285764961" sldId="1283"/>
            <ac:picMk id="5" creationId="{84A85705-15E1-4CBD-B10C-1F99F60257FF}"/>
          </ac:picMkLst>
        </pc:picChg>
        <pc:picChg chg="mod">
          <ac:chgData name="Roth, Dan" userId="18da4c67-dd89-43a7-9856-8592f867a23c" providerId="ADAL" clId="{2C0671EC-9D91-4E0B-A06A-58A2EE31ABEF}" dt="2019-12-06T06:31:14.815" v="4518" actId="554"/>
          <ac:picMkLst>
            <pc:docMk/>
            <pc:sldMk cId="1285764961" sldId="1283"/>
            <ac:picMk id="6" creationId="{A1D1B728-9452-4C61-BD55-30D541CF3DCC}"/>
          </ac:picMkLst>
        </pc:picChg>
      </pc:sldChg>
      <pc:sldChg chg="del">
        <pc:chgData name="Roth, Dan" userId="18da4c67-dd89-43a7-9856-8592f867a23c" providerId="ADAL" clId="{2C0671EC-9D91-4E0B-A06A-58A2EE31ABEF}" dt="2019-12-05T22:36:45.740" v="1620" actId="47"/>
        <pc:sldMkLst>
          <pc:docMk/>
          <pc:sldMk cId="4236429995" sldId="1284"/>
        </pc:sldMkLst>
      </pc:sldChg>
      <pc:sldChg chg="addSp delSp modSp ord delAnim modAnim">
        <pc:chgData name="Roth, Dan" userId="18da4c67-dd89-43a7-9856-8592f867a23c" providerId="ADAL" clId="{2C0671EC-9D91-4E0B-A06A-58A2EE31ABEF}" dt="2019-12-06T13:57:25.622" v="5570" actId="1035"/>
        <pc:sldMkLst>
          <pc:docMk/>
          <pc:sldMk cId="3135463179" sldId="1291"/>
        </pc:sldMkLst>
        <pc:spChg chg="mod">
          <ac:chgData name="Roth, Dan" userId="18da4c67-dd89-43a7-9856-8592f867a23c" providerId="ADAL" clId="{2C0671EC-9D91-4E0B-A06A-58A2EE31ABEF}" dt="2019-12-06T06:24:23.782" v="4187" actId="20577"/>
          <ac:spMkLst>
            <pc:docMk/>
            <pc:sldMk cId="3135463179" sldId="1291"/>
            <ac:spMk id="2" creationId="{B962084F-57A8-4C86-B8E3-01A17A35B1CC}"/>
          </ac:spMkLst>
        </pc:spChg>
        <pc:spChg chg="mod">
          <ac:chgData name="Roth, Dan" userId="18da4c67-dd89-43a7-9856-8592f867a23c" providerId="ADAL" clId="{2C0671EC-9D91-4E0B-A06A-58A2EE31ABEF}" dt="2019-12-06T06:37:56.267" v="4825" actId="14100"/>
          <ac:spMkLst>
            <pc:docMk/>
            <pc:sldMk cId="3135463179" sldId="1291"/>
            <ac:spMk id="3" creationId="{9D97316F-6B52-439C-9D56-2F01771FC364}"/>
          </ac:spMkLst>
        </pc:spChg>
        <pc:spChg chg="add del">
          <ac:chgData name="Roth, Dan" userId="18da4c67-dd89-43a7-9856-8592f867a23c" providerId="ADAL" clId="{2C0671EC-9D91-4E0B-A06A-58A2EE31ABEF}" dt="2019-12-06T06:27:58.021" v="4394" actId="478"/>
          <ac:spMkLst>
            <pc:docMk/>
            <pc:sldMk cId="3135463179" sldId="1291"/>
            <ac:spMk id="6" creationId="{D197B787-28B7-4832-BAEE-4DCC7F13FD9C}"/>
          </ac:spMkLst>
        </pc:spChg>
        <pc:spChg chg="add mod">
          <ac:chgData name="Roth, Dan" userId="18da4c67-dd89-43a7-9856-8592f867a23c" providerId="ADAL" clId="{2C0671EC-9D91-4E0B-A06A-58A2EE31ABEF}" dt="2019-12-06T06:28:06.089" v="4396" actId="1076"/>
          <ac:spMkLst>
            <pc:docMk/>
            <pc:sldMk cId="3135463179" sldId="1291"/>
            <ac:spMk id="9" creationId="{191AAB67-A119-431A-B2DC-208BD70ECE75}"/>
          </ac:spMkLst>
        </pc:spChg>
        <pc:spChg chg="add mod">
          <ac:chgData name="Roth, Dan" userId="18da4c67-dd89-43a7-9856-8592f867a23c" providerId="ADAL" clId="{2C0671EC-9D91-4E0B-A06A-58A2EE31ABEF}" dt="2019-12-06T13:57:25.622" v="5570" actId="1035"/>
          <ac:spMkLst>
            <pc:docMk/>
            <pc:sldMk cId="3135463179" sldId="1291"/>
            <ac:spMk id="10" creationId="{00A42113-031B-429A-8AEB-4D657F78BEB3}"/>
          </ac:spMkLst>
        </pc:spChg>
        <pc:spChg chg="add mod">
          <ac:chgData name="Roth, Dan" userId="18da4c67-dd89-43a7-9856-8592f867a23c" providerId="ADAL" clId="{2C0671EC-9D91-4E0B-A06A-58A2EE31ABEF}" dt="2019-12-06T13:57:25.622" v="5570" actId="1035"/>
          <ac:spMkLst>
            <pc:docMk/>
            <pc:sldMk cId="3135463179" sldId="1291"/>
            <ac:spMk id="11" creationId="{5223C905-26DB-4262-B46A-8A02BDC4CA37}"/>
          </ac:spMkLst>
        </pc:spChg>
        <pc:spChg chg="add mod">
          <ac:chgData name="Roth, Dan" userId="18da4c67-dd89-43a7-9856-8592f867a23c" providerId="ADAL" clId="{2C0671EC-9D91-4E0B-A06A-58A2EE31ABEF}" dt="2019-12-06T06:37:12.391" v="4822" actId="6549"/>
          <ac:spMkLst>
            <pc:docMk/>
            <pc:sldMk cId="3135463179" sldId="1291"/>
            <ac:spMk id="12" creationId="{63AF2AA5-EAF2-44C8-B55D-D6C8D30F9C90}"/>
          </ac:spMkLst>
        </pc:spChg>
        <pc:spChg chg="add mod ord">
          <ac:chgData name="Roth, Dan" userId="18da4c67-dd89-43a7-9856-8592f867a23c" providerId="ADAL" clId="{2C0671EC-9D91-4E0B-A06A-58A2EE31ABEF}" dt="2019-12-06T06:38:31.811" v="4830" actId="167"/>
          <ac:spMkLst>
            <pc:docMk/>
            <pc:sldMk cId="3135463179" sldId="1291"/>
            <ac:spMk id="13" creationId="{A5106718-BB4C-4EFA-8B5D-94EA116F0F4F}"/>
          </ac:spMkLst>
        </pc:spChg>
        <pc:picChg chg="mod">
          <ac:chgData name="Roth, Dan" userId="18da4c67-dd89-43a7-9856-8592f867a23c" providerId="ADAL" clId="{2C0671EC-9D91-4E0B-A06A-58A2EE31ABEF}" dt="2019-12-06T06:26:37.243" v="4244" actId="1076"/>
          <ac:picMkLst>
            <pc:docMk/>
            <pc:sldMk cId="3135463179" sldId="1291"/>
            <ac:picMk id="5" creationId="{A2241010-A948-48B8-AAAB-22C598800B91}"/>
          </ac:picMkLst>
        </pc:picChg>
        <pc:picChg chg="add mod">
          <ac:chgData name="Roth, Dan" userId="18da4c67-dd89-43a7-9856-8592f867a23c" providerId="ADAL" clId="{2C0671EC-9D91-4E0B-A06A-58A2EE31ABEF}" dt="2019-12-06T13:57:07.225" v="5567" actId="554"/>
          <ac:picMkLst>
            <pc:docMk/>
            <pc:sldMk cId="3135463179" sldId="1291"/>
            <ac:picMk id="7" creationId="{E60C86A6-B1D7-42DF-A30D-C5FD810B7A50}"/>
          </ac:picMkLst>
        </pc:picChg>
        <pc:picChg chg="add mod">
          <ac:chgData name="Roth, Dan" userId="18da4c67-dd89-43a7-9856-8592f867a23c" providerId="ADAL" clId="{2C0671EC-9D91-4E0B-A06A-58A2EE31ABEF}" dt="2019-12-06T13:57:07.225" v="5567" actId="554"/>
          <ac:picMkLst>
            <pc:docMk/>
            <pc:sldMk cId="3135463179" sldId="1291"/>
            <ac:picMk id="8" creationId="{4BFB9FD7-C9D0-4EF4-B6A5-7B75AD08966E}"/>
          </ac:picMkLst>
        </pc:picChg>
      </pc:sldChg>
      <pc:sldChg chg="del">
        <pc:chgData name="Roth, Dan" userId="18da4c67-dd89-43a7-9856-8592f867a23c" providerId="ADAL" clId="{2C0671EC-9D91-4E0B-A06A-58A2EE31ABEF}" dt="2019-12-06T04:56:14.446" v="3231" actId="2696"/>
        <pc:sldMkLst>
          <pc:docMk/>
          <pc:sldMk cId="923125021" sldId="1400"/>
        </pc:sldMkLst>
      </pc:sldChg>
      <pc:sldChg chg="add">
        <pc:chgData name="Roth, Dan" userId="18da4c67-dd89-43a7-9856-8592f867a23c" providerId="ADAL" clId="{2C0671EC-9D91-4E0B-A06A-58A2EE31ABEF}" dt="2019-12-06T04:56:21.853" v="3232"/>
        <pc:sldMkLst>
          <pc:docMk/>
          <pc:sldMk cId="2143679928" sldId="1400"/>
        </pc:sldMkLst>
      </pc:sldChg>
      <pc:sldChg chg="del">
        <pc:chgData name="Roth, Dan" userId="18da4c67-dd89-43a7-9856-8592f867a23c" providerId="ADAL" clId="{2C0671EC-9D91-4E0B-A06A-58A2EE31ABEF}" dt="2019-12-05T22:11:19.897" v="1487" actId="47"/>
        <pc:sldMkLst>
          <pc:docMk/>
          <pc:sldMk cId="3026417490" sldId="1401"/>
        </pc:sldMkLst>
      </pc:sldChg>
      <pc:sldChg chg="add">
        <pc:chgData name="Roth, Dan" userId="18da4c67-dd89-43a7-9856-8592f867a23c" providerId="ADAL" clId="{2C0671EC-9D91-4E0B-A06A-58A2EE31ABEF}" dt="2019-12-06T06:40:35.041" v="4841"/>
        <pc:sldMkLst>
          <pc:docMk/>
          <pc:sldMk cId="2421096757" sldId="1402"/>
        </pc:sldMkLst>
      </pc:sldChg>
      <pc:sldChg chg="modSp del ord modAnim">
        <pc:chgData name="Roth, Dan" userId="18da4c67-dd89-43a7-9856-8592f867a23c" providerId="ADAL" clId="{2C0671EC-9D91-4E0B-A06A-58A2EE31ABEF}" dt="2019-12-06T06:40:26.169" v="4840" actId="2696"/>
        <pc:sldMkLst>
          <pc:docMk/>
          <pc:sldMk cId="3635769924" sldId="1402"/>
        </pc:sldMkLst>
        <pc:spChg chg="mod">
          <ac:chgData name="Roth, Dan" userId="18da4c67-dd89-43a7-9856-8592f867a23c" providerId="ADAL" clId="{2C0671EC-9D91-4E0B-A06A-58A2EE31ABEF}" dt="2019-12-05T23:38:21.327" v="2368" actId="6549"/>
          <ac:spMkLst>
            <pc:docMk/>
            <pc:sldMk cId="3635769924" sldId="1402"/>
            <ac:spMk id="2" creationId="{F69850EB-924D-40F2-AB7F-840831AE4CEC}"/>
          </ac:spMkLst>
        </pc:spChg>
        <pc:spChg chg="mod">
          <ac:chgData name="Roth, Dan" userId="18da4c67-dd89-43a7-9856-8592f867a23c" providerId="ADAL" clId="{2C0671EC-9D91-4E0B-A06A-58A2EE31ABEF}" dt="2019-12-05T23:39:24.444" v="2416" actId="6549"/>
          <ac:spMkLst>
            <pc:docMk/>
            <pc:sldMk cId="3635769924" sldId="1402"/>
            <ac:spMk id="3" creationId="{81D9A304-90FE-4779-83AC-56E4550BC0FC}"/>
          </ac:spMkLst>
        </pc:spChg>
      </pc:sldChg>
      <pc:sldChg chg="del">
        <pc:chgData name="Roth, Dan" userId="18da4c67-dd89-43a7-9856-8592f867a23c" providerId="ADAL" clId="{2C0671EC-9D91-4E0B-A06A-58A2EE31ABEF}" dt="2019-12-05T23:02:08.788" v="2012" actId="2696"/>
        <pc:sldMkLst>
          <pc:docMk/>
          <pc:sldMk cId="558400769" sldId="1404"/>
        </pc:sldMkLst>
      </pc:sldChg>
      <pc:sldChg chg="modSp add ord">
        <pc:chgData name="Roth, Dan" userId="18da4c67-dd89-43a7-9856-8592f867a23c" providerId="ADAL" clId="{2C0671EC-9D91-4E0B-A06A-58A2EE31ABEF}" dt="2019-12-06T06:44:08.058" v="4902" actId="313"/>
        <pc:sldMkLst>
          <pc:docMk/>
          <pc:sldMk cId="1817554850" sldId="1404"/>
        </pc:sldMkLst>
        <pc:spChg chg="mod">
          <ac:chgData name="Roth, Dan" userId="18da4c67-dd89-43a7-9856-8592f867a23c" providerId="ADAL" clId="{2C0671EC-9D91-4E0B-A06A-58A2EE31ABEF}" dt="2019-12-06T06:43:22.218" v="4886" actId="20577"/>
          <ac:spMkLst>
            <pc:docMk/>
            <pc:sldMk cId="1817554850" sldId="1404"/>
            <ac:spMk id="2" creationId="{684932F5-6258-4598-9787-617116AC08F8}"/>
          </ac:spMkLst>
        </pc:spChg>
        <pc:spChg chg="mod">
          <ac:chgData name="Roth, Dan" userId="18da4c67-dd89-43a7-9856-8592f867a23c" providerId="ADAL" clId="{2C0671EC-9D91-4E0B-A06A-58A2EE31ABEF}" dt="2019-12-06T06:44:08.058" v="4902" actId="313"/>
          <ac:spMkLst>
            <pc:docMk/>
            <pc:sldMk cId="1817554850" sldId="1404"/>
            <ac:spMk id="4" creationId="{1B9E5602-F6C8-4BF6-9FD5-A6DD0F90DC72}"/>
          </ac:spMkLst>
        </pc:spChg>
      </pc:sldChg>
      <pc:sldChg chg="add">
        <pc:chgData name="Roth, Dan" userId="18da4c67-dd89-43a7-9856-8592f867a23c" providerId="ADAL" clId="{2C0671EC-9D91-4E0B-A06A-58A2EE31ABEF}" dt="2019-12-06T04:21:04.185" v="3003"/>
        <pc:sldMkLst>
          <pc:docMk/>
          <pc:sldMk cId="1066942996" sldId="1405"/>
        </pc:sldMkLst>
      </pc:sldChg>
      <pc:sldChg chg="del modTransition">
        <pc:chgData name="Roth, Dan" userId="18da4c67-dd89-43a7-9856-8592f867a23c" providerId="ADAL" clId="{2C0671EC-9D91-4E0B-A06A-58A2EE31ABEF}" dt="2019-12-06T04:20:53.956" v="3002" actId="2696"/>
        <pc:sldMkLst>
          <pc:docMk/>
          <pc:sldMk cId="3942757365" sldId="1405"/>
        </pc:sldMkLst>
      </pc:sldChg>
      <pc:sldChg chg="addSp modSp modAnim">
        <pc:chgData name="Roth, Dan" userId="18da4c67-dd89-43a7-9856-8592f867a23c" providerId="ADAL" clId="{2C0671EC-9D91-4E0B-A06A-58A2EE31ABEF}" dt="2019-12-06T04:10:04.211" v="2928" actId="20577"/>
        <pc:sldMkLst>
          <pc:docMk/>
          <pc:sldMk cId="568115708" sldId="1406"/>
        </pc:sldMkLst>
        <pc:spChg chg="mod">
          <ac:chgData name="Roth, Dan" userId="18da4c67-dd89-43a7-9856-8592f867a23c" providerId="ADAL" clId="{2C0671EC-9D91-4E0B-A06A-58A2EE31ABEF}" dt="2019-12-05T21:11:44.734" v="706" actId="20577"/>
          <ac:spMkLst>
            <pc:docMk/>
            <pc:sldMk cId="568115708" sldId="1406"/>
            <ac:spMk id="3" creationId="{27FBF72F-7B58-4769-B5EF-E898653ACE43}"/>
          </ac:spMkLst>
        </pc:spChg>
        <pc:spChg chg="mod">
          <ac:chgData name="Roth, Dan" userId="18da4c67-dd89-43a7-9856-8592f867a23c" providerId="ADAL" clId="{2C0671EC-9D91-4E0B-A06A-58A2EE31ABEF}" dt="2019-12-06T04:10:04.211" v="2928" actId="20577"/>
          <ac:spMkLst>
            <pc:docMk/>
            <pc:sldMk cId="568115708" sldId="1406"/>
            <ac:spMk id="6" creationId="{023FB418-9198-4701-A311-518902F1E8E1}"/>
          </ac:spMkLst>
        </pc:spChg>
        <pc:spChg chg="add mod">
          <ac:chgData name="Roth, Dan" userId="18da4c67-dd89-43a7-9856-8592f867a23c" providerId="ADAL" clId="{2C0671EC-9D91-4E0B-A06A-58A2EE31ABEF}" dt="2019-12-05T21:37:12.367" v="870" actId="408"/>
          <ac:spMkLst>
            <pc:docMk/>
            <pc:sldMk cId="568115708" sldId="1406"/>
            <ac:spMk id="10" creationId="{C35ACE2F-5E97-4EE7-B56A-7C06F78F012B}"/>
          </ac:spMkLst>
        </pc:spChg>
        <pc:picChg chg="mod">
          <ac:chgData name="Roth, Dan" userId="18da4c67-dd89-43a7-9856-8592f867a23c" providerId="ADAL" clId="{2C0671EC-9D91-4E0B-A06A-58A2EE31ABEF}" dt="2019-12-05T21:37:12.367" v="870" actId="408"/>
          <ac:picMkLst>
            <pc:docMk/>
            <pc:sldMk cId="568115708" sldId="1406"/>
            <ac:picMk id="7" creationId="{3389A7C3-F599-46AA-A1DB-7029568788A7}"/>
          </ac:picMkLst>
        </pc:picChg>
        <pc:picChg chg="mod">
          <ac:chgData name="Roth, Dan" userId="18da4c67-dd89-43a7-9856-8592f867a23c" providerId="ADAL" clId="{2C0671EC-9D91-4E0B-A06A-58A2EE31ABEF}" dt="2019-12-05T21:37:12.367" v="870" actId="408"/>
          <ac:picMkLst>
            <pc:docMk/>
            <pc:sldMk cId="568115708" sldId="1406"/>
            <ac:picMk id="27" creationId="{0CDADACE-264C-4BCC-A248-6050BEF49C22}"/>
          </ac:picMkLst>
        </pc:picChg>
      </pc:sldChg>
      <pc:sldChg chg="addSp modSp add del modAnim">
        <pc:chgData name="Roth, Dan" userId="18da4c67-dd89-43a7-9856-8592f867a23c" providerId="ADAL" clId="{2C0671EC-9D91-4E0B-A06A-58A2EE31ABEF}" dt="2019-12-06T07:21:06.589" v="5252" actId="47"/>
        <pc:sldMkLst>
          <pc:docMk/>
          <pc:sldMk cId="545923697" sldId="1407"/>
        </pc:sldMkLst>
        <pc:cxnChg chg="add mod">
          <ac:chgData name="Roth, Dan" userId="18da4c67-dd89-43a7-9856-8592f867a23c" providerId="ADAL" clId="{2C0671EC-9D91-4E0B-A06A-58A2EE31ABEF}" dt="2019-12-05T22:11:10.942" v="1486" actId="1035"/>
          <ac:cxnSpMkLst>
            <pc:docMk/>
            <pc:sldMk cId="545923697" sldId="1407"/>
            <ac:cxnSpMk id="8" creationId="{2491638A-4C0B-4FB2-9E94-06DFD6AE3B64}"/>
          </ac:cxnSpMkLst>
        </pc:cxnChg>
      </pc:sldChg>
      <pc:sldChg chg="addSp delSp modSp add del modAnim">
        <pc:chgData name="Roth, Dan" userId="18da4c67-dd89-43a7-9856-8592f867a23c" providerId="ADAL" clId="{2C0671EC-9D91-4E0B-A06A-58A2EE31ABEF}" dt="2019-12-06T07:23:23.809" v="5259" actId="47"/>
        <pc:sldMkLst>
          <pc:docMk/>
          <pc:sldMk cId="3468503158" sldId="1408"/>
        </pc:sldMkLst>
        <pc:spChg chg="mod">
          <ac:chgData name="Roth, Dan" userId="18da4c67-dd89-43a7-9856-8592f867a23c" providerId="ADAL" clId="{2C0671EC-9D91-4E0B-A06A-58A2EE31ABEF}" dt="2019-12-05T22:34:53.082" v="1593" actId="1035"/>
          <ac:spMkLst>
            <pc:docMk/>
            <pc:sldMk cId="3468503158" sldId="1408"/>
            <ac:spMk id="7" creationId="{7D9E541E-28FB-4D64-B273-74D8A7D26458}"/>
          </ac:spMkLst>
        </pc:spChg>
        <pc:spChg chg="add del">
          <ac:chgData name="Roth, Dan" userId="18da4c67-dd89-43a7-9856-8592f867a23c" providerId="ADAL" clId="{2C0671EC-9D91-4E0B-A06A-58A2EE31ABEF}" dt="2019-12-05T22:33:55.337" v="1542"/>
          <ac:spMkLst>
            <pc:docMk/>
            <pc:sldMk cId="3468503158" sldId="1408"/>
            <ac:spMk id="9" creationId="{19FE8DB6-84ED-4EEA-AB76-2341D9B24A9F}"/>
          </ac:spMkLst>
        </pc:spChg>
        <pc:spChg chg="add del mod">
          <ac:chgData name="Roth, Dan" userId="18da4c67-dd89-43a7-9856-8592f867a23c" providerId="ADAL" clId="{2C0671EC-9D91-4E0B-A06A-58A2EE31ABEF}" dt="2019-12-05T22:34:09.483" v="1546"/>
          <ac:spMkLst>
            <pc:docMk/>
            <pc:sldMk cId="3468503158" sldId="1408"/>
            <ac:spMk id="10" creationId="{02914996-56B6-492C-80DE-19D19B70FEC8}"/>
          </ac:spMkLst>
        </pc:spChg>
        <pc:spChg chg="add mod">
          <ac:chgData name="Roth, Dan" userId="18da4c67-dd89-43a7-9856-8592f867a23c" providerId="ADAL" clId="{2C0671EC-9D91-4E0B-A06A-58A2EE31ABEF}" dt="2019-12-05T22:35:34.206" v="1617" actId="208"/>
          <ac:spMkLst>
            <pc:docMk/>
            <pc:sldMk cId="3468503158" sldId="1408"/>
            <ac:spMk id="11" creationId="{AD6B5F82-15F2-437D-ACFD-0702566F2ACD}"/>
          </ac:spMkLst>
        </pc:spChg>
        <pc:spChg chg="add mod">
          <ac:chgData name="Roth, Dan" userId="18da4c67-dd89-43a7-9856-8592f867a23c" providerId="ADAL" clId="{2C0671EC-9D91-4E0B-A06A-58A2EE31ABEF}" dt="2019-12-05T22:36:24.492" v="1619" actId="1076"/>
          <ac:spMkLst>
            <pc:docMk/>
            <pc:sldMk cId="3468503158" sldId="1408"/>
            <ac:spMk id="12" creationId="{CB88B0E9-CE80-470E-A742-850AF971D02B}"/>
          </ac:spMkLst>
        </pc:spChg>
      </pc:sldChg>
      <pc:sldChg chg="modSp add del modAnim">
        <pc:chgData name="Roth, Dan" userId="18da4c67-dd89-43a7-9856-8592f867a23c" providerId="ADAL" clId="{2C0671EC-9D91-4E0B-A06A-58A2EE31ABEF}" dt="2019-12-06T07:24:02.457" v="5269" actId="47"/>
        <pc:sldMkLst>
          <pc:docMk/>
          <pc:sldMk cId="2539405537" sldId="1409"/>
        </pc:sldMkLst>
        <pc:spChg chg="mod">
          <ac:chgData name="Roth, Dan" userId="18da4c67-dd89-43a7-9856-8592f867a23c" providerId="ADAL" clId="{2C0671EC-9D91-4E0B-A06A-58A2EE31ABEF}" dt="2019-12-05T23:07:40.667" v="2015" actId="1076"/>
          <ac:spMkLst>
            <pc:docMk/>
            <pc:sldMk cId="2539405537" sldId="1409"/>
            <ac:spMk id="12" creationId="{CB88B0E9-CE80-470E-A742-850AF971D02B}"/>
          </ac:spMkLst>
        </pc:spChg>
      </pc:sldChg>
      <pc:sldChg chg="modSp add">
        <pc:chgData name="Roth, Dan" userId="18da4c67-dd89-43a7-9856-8592f867a23c" providerId="ADAL" clId="{2C0671EC-9D91-4E0B-A06A-58A2EE31ABEF}" dt="2019-12-05T23:27:29.574" v="2066" actId="404"/>
        <pc:sldMkLst>
          <pc:docMk/>
          <pc:sldMk cId="2719464733" sldId="1410"/>
        </pc:sldMkLst>
        <pc:spChg chg="mod">
          <ac:chgData name="Roth, Dan" userId="18da4c67-dd89-43a7-9856-8592f867a23c" providerId="ADAL" clId="{2C0671EC-9D91-4E0B-A06A-58A2EE31ABEF}" dt="2019-12-05T23:27:29.574" v="2066" actId="404"/>
          <ac:spMkLst>
            <pc:docMk/>
            <pc:sldMk cId="2719464733" sldId="1410"/>
            <ac:spMk id="2" creationId="{79143E0D-5A65-E549-9082-4CE58F70075F}"/>
          </ac:spMkLst>
        </pc:spChg>
      </pc:sldChg>
      <pc:sldChg chg="add">
        <pc:chgData name="Roth, Dan" userId="18da4c67-dd89-43a7-9856-8592f867a23c" providerId="ADAL" clId="{2C0671EC-9D91-4E0B-A06A-58A2EE31ABEF}" dt="2019-12-06T04:35:51.036" v="3129"/>
        <pc:sldMkLst>
          <pc:docMk/>
          <pc:sldMk cId="1258220423" sldId="1411"/>
        </pc:sldMkLst>
      </pc:sldChg>
      <pc:sldChg chg="add del modTransition">
        <pc:chgData name="Roth, Dan" userId="18da4c67-dd89-43a7-9856-8592f867a23c" providerId="ADAL" clId="{2C0671EC-9D91-4E0B-A06A-58A2EE31ABEF}" dt="2019-12-06T04:35:42.692" v="3128" actId="2696"/>
        <pc:sldMkLst>
          <pc:docMk/>
          <pc:sldMk cId="2051080122" sldId="1411"/>
        </pc:sldMkLst>
      </pc:sldChg>
      <pc:sldChg chg="add del">
        <pc:chgData name="Roth, Dan" userId="18da4c67-dd89-43a7-9856-8592f867a23c" providerId="ADAL" clId="{2C0671EC-9D91-4E0B-A06A-58A2EE31ABEF}" dt="2019-12-06T07:15:59.473" v="5183" actId="47"/>
        <pc:sldMkLst>
          <pc:docMk/>
          <pc:sldMk cId="210687105" sldId="1412"/>
        </pc:sldMkLst>
      </pc:sldChg>
      <pc:sldChg chg="add">
        <pc:chgData name="Roth, Dan" userId="18da4c67-dd89-43a7-9856-8592f867a23c" providerId="ADAL" clId="{2C0671EC-9D91-4E0B-A06A-58A2EE31ABEF}" dt="2019-12-06T06:05:00.629" v="3482"/>
        <pc:sldMkLst>
          <pc:docMk/>
          <pc:sldMk cId="4121234546" sldId="1413"/>
        </pc:sldMkLst>
      </pc:sldChg>
      <pc:sldChg chg="add del">
        <pc:chgData name="Roth, Dan" userId="18da4c67-dd89-43a7-9856-8592f867a23c" providerId="ADAL" clId="{2C0671EC-9D91-4E0B-A06A-58A2EE31ABEF}" dt="2019-12-06T06:41:26.649" v="4842" actId="2696"/>
        <pc:sldMkLst>
          <pc:docMk/>
          <pc:sldMk cId="3144847202" sldId="1414"/>
        </pc:sldMkLst>
      </pc:sldChg>
      <pc:sldChg chg="add">
        <pc:chgData name="Roth, Dan" userId="18da4c67-dd89-43a7-9856-8592f867a23c" providerId="ADAL" clId="{2C0671EC-9D91-4E0B-A06A-58A2EE31ABEF}" dt="2019-12-06T06:41:31.833" v="4843"/>
        <pc:sldMkLst>
          <pc:docMk/>
          <pc:sldMk cId="3546678120" sldId="1414"/>
        </pc:sldMkLst>
      </pc:sldChg>
      <pc:sldChg chg="add">
        <pc:chgData name="Roth, Dan" userId="18da4c67-dd89-43a7-9856-8592f867a23c" providerId="ADAL" clId="{2C0671EC-9D91-4E0B-A06A-58A2EE31ABEF}" dt="2019-12-06T06:41:31.833" v="4843"/>
        <pc:sldMkLst>
          <pc:docMk/>
          <pc:sldMk cId="2443174614" sldId="1415"/>
        </pc:sldMkLst>
      </pc:sldChg>
      <pc:sldChg chg="add del">
        <pc:chgData name="Roth, Dan" userId="18da4c67-dd89-43a7-9856-8592f867a23c" providerId="ADAL" clId="{2C0671EC-9D91-4E0B-A06A-58A2EE31ABEF}" dt="2019-12-06T06:41:26.649" v="4842" actId="2696"/>
        <pc:sldMkLst>
          <pc:docMk/>
          <pc:sldMk cId="3812875130" sldId="1415"/>
        </pc:sldMkLst>
      </pc:sldChg>
      <pc:sldChg chg="modSp add del">
        <pc:chgData name="Roth, Dan" userId="18da4c67-dd89-43a7-9856-8592f867a23c" providerId="ADAL" clId="{2C0671EC-9D91-4E0B-A06A-58A2EE31ABEF}" dt="2019-12-06T06:44:58.738" v="4903" actId="47"/>
        <pc:sldMkLst>
          <pc:docMk/>
          <pc:sldMk cId="130344279" sldId="1416"/>
        </pc:sldMkLst>
        <pc:spChg chg="mod">
          <ac:chgData name="Roth, Dan" userId="18da4c67-dd89-43a7-9856-8592f867a23c" providerId="ADAL" clId="{2C0671EC-9D91-4E0B-A06A-58A2EE31ABEF}" dt="2019-12-06T06:42:21.948" v="4882" actId="404"/>
          <ac:spMkLst>
            <pc:docMk/>
            <pc:sldMk cId="130344279" sldId="1416"/>
            <ac:spMk id="2" creationId="{84AE68C9-FAEC-4D1F-AD8A-4DA9A24F6D17}"/>
          </ac:spMkLst>
        </pc:spChg>
      </pc:sldChg>
      <pc:sldChg chg="modSp add">
        <pc:chgData name="Roth, Dan" userId="18da4c67-dd89-43a7-9856-8592f867a23c" providerId="ADAL" clId="{2C0671EC-9D91-4E0B-A06A-58A2EE31ABEF}" dt="2019-12-06T06:45:20.160" v="4924" actId="20577"/>
        <pc:sldMkLst>
          <pc:docMk/>
          <pc:sldMk cId="4173487015" sldId="1417"/>
        </pc:sldMkLst>
        <pc:spChg chg="mod">
          <ac:chgData name="Roth, Dan" userId="18da4c67-dd89-43a7-9856-8592f867a23c" providerId="ADAL" clId="{2C0671EC-9D91-4E0B-A06A-58A2EE31ABEF}" dt="2019-12-06T06:45:20.160" v="4924" actId="20577"/>
          <ac:spMkLst>
            <pc:docMk/>
            <pc:sldMk cId="4173487015" sldId="1417"/>
            <ac:spMk id="2" creationId="{84AE68C9-FAEC-4D1F-AD8A-4DA9A24F6D17}"/>
          </ac:spMkLst>
        </pc:spChg>
      </pc:sldChg>
      <pc:sldChg chg="addSp delSp modSp add modAnim">
        <pc:chgData name="Roth, Dan" userId="18da4c67-dd89-43a7-9856-8592f867a23c" providerId="ADAL" clId="{2C0671EC-9D91-4E0B-A06A-58A2EE31ABEF}" dt="2019-12-06T14:01:37.149" v="5695"/>
        <pc:sldMkLst>
          <pc:docMk/>
          <pc:sldMk cId="3657546533" sldId="1418"/>
        </pc:sldMkLst>
        <pc:spChg chg="mod">
          <ac:chgData name="Roth, Dan" userId="18da4c67-dd89-43a7-9856-8592f867a23c" providerId="ADAL" clId="{2C0671EC-9D91-4E0B-A06A-58A2EE31ABEF}" dt="2019-12-06T07:11:42.179" v="5071" actId="20577"/>
          <ac:spMkLst>
            <pc:docMk/>
            <pc:sldMk cId="3657546533" sldId="1418"/>
            <ac:spMk id="2" creationId="{84AE68C9-FAEC-4D1F-AD8A-4DA9A24F6D17}"/>
          </ac:spMkLst>
        </pc:spChg>
        <pc:spChg chg="add del mod">
          <ac:chgData name="Roth, Dan" userId="18da4c67-dd89-43a7-9856-8592f867a23c" providerId="ADAL" clId="{2C0671EC-9D91-4E0B-A06A-58A2EE31ABEF}" dt="2019-12-06T07:05:36.890" v="4925"/>
          <ac:spMkLst>
            <pc:docMk/>
            <pc:sldMk cId="3657546533" sldId="1418"/>
            <ac:spMk id="3" creationId="{473DE9DE-61AC-41B2-80B0-8D65935651F5}"/>
          </ac:spMkLst>
        </pc:spChg>
        <pc:spChg chg="add del mod">
          <ac:chgData name="Roth, Dan" userId="18da4c67-dd89-43a7-9856-8592f867a23c" providerId="ADAL" clId="{2C0671EC-9D91-4E0B-A06A-58A2EE31ABEF}" dt="2019-12-06T07:05:36.890" v="4925"/>
          <ac:spMkLst>
            <pc:docMk/>
            <pc:sldMk cId="3657546533" sldId="1418"/>
            <ac:spMk id="5" creationId="{D83E6DA3-9484-486B-B6FE-08D95E6BBDE6}"/>
          </ac:spMkLst>
        </pc:spChg>
        <pc:spChg chg="add del mod">
          <ac:chgData name="Roth, Dan" userId="18da4c67-dd89-43a7-9856-8592f867a23c" providerId="ADAL" clId="{2C0671EC-9D91-4E0B-A06A-58A2EE31ABEF}" dt="2019-12-06T07:06:20.606" v="4932" actId="478"/>
          <ac:spMkLst>
            <pc:docMk/>
            <pc:sldMk cId="3657546533" sldId="1418"/>
            <ac:spMk id="6" creationId="{0E36B57C-3189-467F-B98C-35CC2272BA1D}"/>
          </ac:spMkLst>
        </pc:spChg>
        <pc:spChg chg="add del mod">
          <ac:chgData name="Roth, Dan" userId="18da4c67-dd89-43a7-9856-8592f867a23c" providerId="ADAL" clId="{2C0671EC-9D91-4E0B-A06A-58A2EE31ABEF}" dt="2019-12-06T07:06:36.348" v="4934"/>
          <ac:spMkLst>
            <pc:docMk/>
            <pc:sldMk cId="3657546533" sldId="1418"/>
            <ac:spMk id="7" creationId="{F3145CB4-F170-4741-88AD-E7E3D7DB5E4B}"/>
          </ac:spMkLst>
        </pc:spChg>
        <pc:spChg chg="add del mod">
          <ac:chgData name="Roth, Dan" userId="18da4c67-dd89-43a7-9856-8592f867a23c" providerId="ADAL" clId="{2C0671EC-9D91-4E0B-A06A-58A2EE31ABEF}" dt="2019-12-06T07:06:36.348" v="4934"/>
          <ac:spMkLst>
            <pc:docMk/>
            <pc:sldMk cId="3657546533" sldId="1418"/>
            <ac:spMk id="8" creationId="{C5FB28DE-636F-4E46-8E21-020A2D735CEB}"/>
          </ac:spMkLst>
        </pc:spChg>
        <pc:spChg chg="add del mod">
          <ac:chgData name="Roth, Dan" userId="18da4c67-dd89-43a7-9856-8592f867a23c" providerId="ADAL" clId="{2C0671EC-9D91-4E0B-A06A-58A2EE31ABEF}" dt="2019-12-06T07:06:36.348" v="4934"/>
          <ac:spMkLst>
            <pc:docMk/>
            <pc:sldMk cId="3657546533" sldId="1418"/>
            <ac:spMk id="9" creationId="{DD75BB1B-9307-4FE9-9616-AE0846AA09F3}"/>
          </ac:spMkLst>
        </pc:spChg>
        <pc:spChg chg="add mod">
          <ac:chgData name="Roth, Dan" userId="18da4c67-dd89-43a7-9856-8592f867a23c" providerId="ADAL" clId="{2C0671EC-9D91-4E0B-A06A-58A2EE31ABEF}" dt="2019-12-06T14:01:22.259" v="5693" actId="20577"/>
          <ac:spMkLst>
            <pc:docMk/>
            <pc:sldMk cId="3657546533" sldId="1418"/>
            <ac:spMk id="10" creationId="{18540ABA-C994-4E09-A174-30E26C83BE1E}"/>
          </ac:spMkLst>
        </pc:spChg>
        <pc:spChg chg="add del mod">
          <ac:chgData name="Roth, Dan" userId="18da4c67-dd89-43a7-9856-8592f867a23c" providerId="ADAL" clId="{2C0671EC-9D91-4E0B-A06A-58A2EE31ABEF}" dt="2019-12-06T07:07:07.184" v="4938" actId="478"/>
          <ac:spMkLst>
            <pc:docMk/>
            <pc:sldMk cId="3657546533" sldId="1418"/>
            <ac:spMk id="11" creationId="{00000000-0000-0000-0000-000000000000}"/>
          </ac:spMkLst>
        </pc:spChg>
      </pc:sldChg>
      <pc:sldChg chg="add del">
        <pc:chgData name="Roth, Dan" userId="18da4c67-dd89-43a7-9856-8592f867a23c" providerId="ADAL" clId="{2C0671EC-9D91-4E0B-A06A-58A2EE31ABEF}" dt="2019-12-06T06:05:05.693" v="3484"/>
        <pc:sldMkLst>
          <pc:docMk/>
          <pc:sldMk cId="198599349" sldId="1419"/>
        </pc:sldMkLst>
      </pc:sldChg>
      <pc:sldChg chg="add del">
        <pc:chgData name="Roth, Dan" userId="18da4c67-dd89-43a7-9856-8592f867a23c" providerId="ADAL" clId="{2C0671EC-9D91-4E0B-A06A-58A2EE31ABEF}" dt="2019-12-06T14:01:53.632" v="5696" actId="2696"/>
        <pc:sldMkLst>
          <pc:docMk/>
          <pc:sldMk cId="1049824808" sldId="1419"/>
        </pc:sldMkLst>
      </pc:sldChg>
      <pc:sldChg chg="add">
        <pc:chgData name="Roth, Dan" userId="18da4c67-dd89-43a7-9856-8592f867a23c" providerId="ADAL" clId="{2C0671EC-9D91-4E0B-A06A-58A2EE31ABEF}" dt="2019-12-06T14:01:59.142" v="5697"/>
        <pc:sldMkLst>
          <pc:docMk/>
          <pc:sldMk cId="2833784442" sldId="1419"/>
        </pc:sldMkLst>
      </pc:sldChg>
      <pc:sldChg chg="addSp add modAnim">
        <pc:chgData name="Roth, Dan" userId="18da4c67-dd89-43a7-9856-8592f867a23c" providerId="ADAL" clId="{2C0671EC-9D91-4E0B-A06A-58A2EE31ABEF}" dt="2019-12-06T07:21:15.681" v="5253"/>
        <pc:sldMkLst>
          <pc:docMk/>
          <pc:sldMk cId="2072929563" sldId="1420"/>
        </pc:sldMkLst>
        <pc:cxnChg chg="add">
          <ac:chgData name="Roth, Dan" userId="18da4c67-dd89-43a7-9856-8592f867a23c" providerId="ADAL" clId="{2C0671EC-9D91-4E0B-A06A-58A2EE31ABEF}" dt="2019-12-06T07:20:51.655" v="5251"/>
          <ac:cxnSpMkLst>
            <pc:docMk/>
            <pc:sldMk cId="2072929563" sldId="1420"/>
            <ac:cxnSpMk id="8" creationId="{54ABABD2-C2FD-4844-B2C4-8D1F0A6D0448}"/>
          </ac:cxnSpMkLst>
        </pc:cxnChg>
      </pc:sldChg>
      <pc:sldChg chg="add del">
        <pc:chgData name="Roth, Dan" userId="18da4c67-dd89-43a7-9856-8592f867a23c" providerId="ADAL" clId="{2C0671EC-9D91-4E0B-A06A-58A2EE31ABEF}" dt="2019-12-06T06:05:05.693" v="3484"/>
        <pc:sldMkLst>
          <pc:docMk/>
          <pc:sldMk cId="2594218731" sldId="1420"/>
        </pc:sldMkLst>
      </pc:sldChg>
      <pc:sldChg chg="addSp modSp add modAnim">
        <pc:chgData name="Roth, Dan" userId="18da4c67-dd89-43a7-9856-8592f867a23c" providerId="ADAL" clId="{2C0671EC-9D91-4E0B-A06A-58A2EE31ABEF}" dt="2019-12-06T07:22:56.246" v="5258" actId="1076"/>
        <pc:sldMkLst>
          <pc:docMk/>
          <pc:sldMk cId="2378263320" sldId="1421"/>
        </pc:sldMkLst>
        <pc:spChg chg="add">
          <ac:chgData name="Roth, Dan" userId="18da4c67-dd89-43a7-9856-8592f867a23c" providerId="ADAL" clId="{2C0671EC-9D91-4E0B-A06A-58A2EE31ABEF}" dt="2019-12-06T07:22:20.062" v="5255"/>
          <ac:spMkLst>
            <pc:docMk/>
            <pc:sldMk cId="2378263320" sldId="1421"/>
            <ac:spMk id="9" creationId="{CD2FAFFF-E001-48DE-B9A3-225957F7565A}"/>
          </ac:spMkLst>
        </pc:spChg>
        <pc:spChg chg="add mod">
          <ac:chgData name="Roth, Dan" userId="18da4c67-dd89-43a7-9856-8592f867a23c" providerId="ADAL" clId="{2C0671EC-9D91-4E0B-A06A-58A2EE31ABEF}" dt="2019-12-06T07:22:56.246" v="5258" actId="1076"/>
          <ac:spMkLst>
            <pc:docMk/>
            <pc:sldMk cId="2378263320" sldId="1421"/>
            <ac:spMk id="10" creationId="{EF5A51D7-9BCE-42A6-96B3-B41EF0EA2545}"/>
          </ac:spMkLst>
        </pc:spChg>
      </pc:sldChg>
      <pc:sldChg chg="add del">
        <pc:chgData name="Roth, Dan" userId="18da4c67-dd89-43a7-9856-8592f867a23c" providerId="ADAL" clId="{2C0671EC-9D91-4E0B-A06A-58A2EE31ABEF}" dt="2019-12-06T06:05:05.693" v="3484"/>
        <pc:sldMkLst>
          <pc:docMk/>
          <pc:sldMk cId="3101821911" sldId="1421"/>
        </pc:sldMkLst>
      </pc:sldChg>
      <pc:sldChg chg="delSp modSp add delAnim">
        <pc:chgData name="Roth, Dan" userId="18da4c67-dd89-43a7-9856-8592f867a23c" providerId="ADAL" clId="{2C0671EC-9D91-4E0B-A06A-58A2EE31ABEF}" dt="2019-12-06T13:49:40.429" v="5434" actId="478"/>
        <pc:sldMkLst>
          <pc:docMk/>
          <pc:sldMk cId="39706000" sldId="1422"/>
        </pc:sldMkLst>
        <pc:spChg chg="mod">
          <ac:chgData name="Roth, Dan" userId="18da4c67-dd89-43a7-9856-8592f867a23c" providerId="ADAL" clId="{2C0671EC-9D91-4E0B-A06A-58A2EE31ABEF}" dt="2019-12-06T07:23:54.172" v="5268" actId="1036"/>
          <ac:spMkLst>
            <pc:docMk/>
            <pc:sldMk cId="39706000" sldId="1422"/>
            <ac:spMk id="9" creationId="{CD2FAFFF-E001-48DE-B9A3-225957F7565A}"/>
          </ac:spMkLst>
        </pc:spChg>
        <pc:spChg chg="del">
          <ac:chgData name="Roth, Dan" userId="18da4c67-dd89-43a7-9856-8592f867a23c" providerId="ADAL" clId="{2C0671EC-9D91-4E0B-A06A-58A2EE31ABEF}" dt="2019-12-06T13:49:40.429" v="5434" actId="478"/>
          <ac:spMkLst>
            <pc:docMk/>
            <pc:sldMk cId="39706000" sldId="1422"/>
            <ac:spMk id="10" creationId="{EF5A51D7-9BCE-42A6-96B3-B41EF0EA2545}"/>
          </ac:spMkLst>
        </pc:spChg>
      </pc:sldChg>
      <pc:sldChg chg="add del">
        <pc:chgData name="Roth, Dan" userId="18da4c67-dd89-43a7-9856-8592f867a23c" providerId="ADAL" clId="{2C0671EC-9D91-4E0B-A06A-58A2EE31ABEF}" dt="2019-12-06T06:05:05.693" v="3484"/>
        <pc:sldMkLst>
          <pc:docMk/>
          <pc:sldMk cId="133203145" sldId="1422"/>
        </pc:sldMkLst>
      </pc:sldChg>
      <pc:sldChg chg="add del">
        <pc:chgData name="Roth, Dan" userId="18da4c67-dd89-43a7-9856-8592f867a23c" providerId="ADAL" clId="{2C0671EC-9D91-4E0B-A06A-58A2EE31ABEF}" dt="2019-12-06T06:05:05.693" v="3484"/>
        <pc:sldMkLst>
          <pc:docMk/>
          <pc:sldMk cId="3648984749" sldId="1423"/>
        </pc:sldMkLst>
      </pc:sldChg>
      <pc:sldChg chg="delSp add delAnim">
        <pc:chgData name="Roth, Dan" userId="18da4c67-dd89-43a7-9856-8592f867a23c" providerId="ADAL" clId="{2C0671EC-9D91-4E0B-A06A-58A2EE31ABEF}" dt="2019-12-13T14:54:05.283" v="5818" actId="478"/>
        <pc:sldMkLst>
          <pc:docMk/>
          <pc:sldMk cId="4087997763" sldId="1423"/>
        </pc:sldMkLst>
        <pc:spChg chg="del">
          <ac:chgData name="Roth, Dan" userId="18da4c67-dd89-43a7-9856-8592f867a23c" providerId="ADAL" clId="{2C0671EC-9D91-4E0B-A06A-58A2EE31ABEF}" dt="2019-12-13T14:54:05.283" v="5818" actId="478"/>
          <ac:spMkLst>
            <pc:docMk/>
            <pc:sldMk cId="4087997763" sldId="1423"/>
            <ac:spMk id="21" creationId="{67EF9C92-586A-4C20-9FA8-7D1F6BD00C74}"/>
          </ac:spMkLst>
        </pc:spChg>
        <pc:spChg chg="del">
          <ac:chgData name="Roth, Dan" userId="18da4c67-dd89-43a7-9856-8592f867a23c" providerId="ADAL" clId="{2C0671EC-9D91-4E0B-A06A-58A2EE31ABEF}" dt="2019-12-13T14:54:01.190" v="5817" actId="478"/>
          <ac:spMkLst>
            <pc:docMk/>
            <pc:sldMk cId="4087997763" sldId="1423"/>
            <ac:spMk id="22" creationId="{86AE5FF4-75B1-48C2-8E72-8B2785640579}"/>
          </ac:spMkLst>
        </pc:spChg>
      </pc:sldChg>
      <pc:sldChg chg="add del">
        <pc:chgData name="Roth, Dan" userId="18da4c67-dd89-43a7-9856-8592f867a23c" providerId="ADAL" clId="{2C0671EC-9D91-4E0B-A06A-58A2EE31ABEF}" dt="2019-12-06T06:05:05.693" v="3484"/>
        <pc:sldMkLst>
          <pc:docMk/>
          <pc:sldMk cId="385266012" sldId="1424"/>
        </pc:sldMkLst>
      </pc:sldChg>
      <pc:sldMasterChg chg="delSldLayout">
        <pc:chgData name="Roth, Dan" userId="18da4c67-dd89-43a7-9856-8592f867a23c" providerId="ADAL" clId="{2C0671EC-9D91-4E0B-A06A-58A2EE31ABEF}" dt="2019-12-06T04:56:14.446" v="3231" actId="2696"/>
        <pc:sldMasterMkLst>
          <pc:docMk/>
          <pc:sldMasterMk cId="139450675" sldId="2147483660"/>
        </pc:sldMasterMkLst>
        <pc:sldLayoutChg chg="del">
          <pc:chgData name="Roth, Dan" userId="18da4c67-dd89-43a7-9856-8592f867a23c" providerId="ADAL" clId="{2C0671EC-9D91-4E0B-A06A-58A2EE31ABEF}" dt="2019-12-06T04:56:14.446" v="3231" actId="2696"/>
          <pc:sldLayoutMkLst>
            <pc:docMk/>
            <pc:sldMasterMk cId="139450675" sldId="2147483660"/>
            <pc:sldLayoutMk cId="2116712023" sldId="2147483670"/>
          </pc:sldLayoutMkLst>
        </pc:sldLayoutChg>
      </pc:sldMasterChg>
    </pc:docChg>
  </pc:docChgLst>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docChgLst>
    <pc:chgData name="Roth, Dan" userId="18da4c67-dd89-43a7-9856-8592f867a23c" providerId="ADAL" clId="{BF032CC8-7D9E-412C-A078-03E865E086A6}"/>
    <pc:docChg chg="custSel addSld delSld modSld sldOrd delSection modSection">
      <pc:chgData name="Roth, Dan" userId="18da4c67-dd89-43a7-9856-8592f867a23c" providerId="ADAL" clId="{BF032CC8-7D9E-412C-A078-03E865E086A6}" dt="2020-01-04T22:28:22.049" v="856" actId="17851"/>
      <pc:docMkLst>
        <pc:docMk/>
      </pc:docMkLst>
      <pc:sldChg chg="modSp">
        <pc:chgData name="Roth, Dan" userId="18da4c67-dd89-43a7-9856-8592f867a23c" providerId="ADAL" clId="{BF032CC8-7D9E-412C-A078-03E865E086A6}" dt="2019-12-03T05:14:28.971" v="36" actId="20577"/>
        <pc:sldMkLst>
          <pc:docMk/>
          <pc:sldMk cId="144345531" sldId="385"/>
        </pc:sldMkLst>
        <pc:spChg chg="mod">
          <ac:chgData name="Roth, Dan" userId="18da4c67-dd89-43a7-9856-8592f867a23c" providerId="ADAL" clId="{BF032CC8-7D9E-412C-A078-03E865E086A6}" dt="2019-12-03T05:14:28.971" v="36" actId="20577"/>
          <ac:spMkLst>
            <pc:docMk/>
            <pc:sldMk cId="144345531" sldId="385"/>
            <ac:spMk id="50178" creationId="{00000000-0000-0000-0000-000000000000}"/>
          </ac:spMkLst>
        </pc:spChg>
      </pc:sldChg>
      <pc:sldChg chg="addSp delSp modSp add modAnim">
        <pc:chgData name="Roth, Dan" userId="18da4c67-dd89-43a7-9856-8592f867a23c" providerId="ADAL" clId="{BF032CC8-7D9E-412C-A078-03E865E086A6}" dt="2019-12-05T05:39:08.001" v="853" actId="1076"/>
        <pc:sldMkLst>
          <pc:docMk/>
          <pc:sldMk cId="3323950716" sldId="410"/>
        </pc:sldMkLst>
        <pc:spChg chg="mod">
          <ac:chgData name="Roth, Dan" userId="18da4c67-dd89-43a7-9856-8592f867a23c" providerId="ADAL" clId="{BF032CC8-7D9E-412C-A078-03E865E086A6}" dt="2019-12-05T05:38:17.145" v="846" actId="14100"/>
          <ac:spMkLst>
            <pc:docMk/>
            <pc:sldMk cId="3323950716" sldId="410"/>
            <ac:spMk id="8" creationId="{00000000-0000-0000-0000-000000000000}"/>
          </ac:spMkLst>
        </pc:spChg>
        <pc:spChg chg="mod">
          <ac:chgData name="Roth, Dan" userId="18da4c67-dd89-43a7-9856-8592f867a23c" providerId="ADAL" clId="{BF032CC8-7D9E-412C-A078-03E865E086A6}" dt="2019-12-05T05:28:06.859" v="843" actId="122"/>
          <ac:spMkLst>
            <pc:docMk/>
            <pc:sldMk cId="3323950716" sldId="410"/>
            <ac:spMk id="9" creationId="{00000000-0000-0000-0000-000000000000}"/>
          </ac:spMkLst>
        </pc:spChg>
        <pc:spChg chg="add del mod">
          <ac:chgData name="Roth, Dan" userId="18da4c67-dd89-43a7-9856-8592f867a23c" providerId="ADAL" clId="{BF032CC8-7D9E-412C-A078-03E865E086A6}" dt="2019-12-05T05:22:49.201" v="721"/>
          <ac:spMkLst>
            <pc:docMk/>
            <pc:sldMk cId="3323950716" sldId="410"/>
            <ac:spMk id="16" creationId="{72AA009F-0FCD-415C-AC93-E8104D54E0DE}"/>
          </ac:spMkLst>
        </pc:spChg>
        <pc:spChg chg="add mod">
          <ac:chgData name="Roth, Dan" userId="18da4c67-dd89-43a7-9856-8592f867a23c" providerId="ADAL" clId="{BF032CC8-7D9E-412C-A078-03E865E086A6}" dt="2019-12-05T05:27:21.055" v="842" actId="20577"/>
          <ac:spMkLst>
            <pc:docMk/>
            <pc:sldMk cId="3323950716" sldId="410"/>
            <ac:spMk id="17" creationId="{C90C6D30-FB57-4AAB-9543-A18FF4B92A90}"/>
          </ac:spMkLst>
        </pc:spChg>
        <pc:spChg chg="add del">
          <ac:chgData name="Roth, Dan" userId="18da4c67-dd89-43a7-9856-8592f867a23c" providerId="ADAL" clId="{BF032CC8-7D9E-412C-A078-03E865E086A6}" dt="2019-12-05T05:22:49.201" v="721"/>
          <ac:spMkLst>
            <pc:docMk/>
            <pc:sldMk cId="3323950716" sldId="410"/>
            <ac:spMk id="18" creationId="{00000000-0000-0000-0000-000000000000}"/>
          </ac:spMkLst>
        </pc:spChg>
        <pc:spChg chg="add mod">
          <ac:chgData name="Roth, Dan" userId="18da4c67-dd89-43a7-9856-8592f867a23c" providerId="ADAL" clId="{BF032CC8-7D9E-412C-A078-03E865E086A6}" dt="2019-12-05T05:25:59.618" v="829" actId="120"/>
          <ac:spMkLst>
            <pc:docMk/>
            <pc:sldMk cId="3323950716" sldId="410"/>
            <ac:spMk id="20" creationId="{7431E69B-7DE0-4534-910A-2E62265ED450}"/>
          </ac:spMkLst>
        </pc:spChg>
        <pc:picChg chg="mod">
          <ac:chgData name="Roth, Dan" userId="18da4c67-dd89-43a7-9856-8592f867a23c" providerId="ADAL" clId="{BF032CC8-7D9E-412C-A078-03E865E086A6}" dt="2019-12-05T05:22:16.527" v="719" actId="12788"/>
          <ac:picMkLst>
            <pc:docMk/>
            <pc:sldMk cId="3323950716" sldId="410"/>
            <ac:picMk id="4" creationId="{00000000-0000-0000-0000-000000000000}"/>
          </ac:picMkLst>
        </pc:picChg>
        <pc:picChg chg="add mod">
          <ac:chgData name="Roth, Dan" userId="18da4c67-dd89-43a7-9856-8592f867a23c" providerId="ADAL" clId="{BF032CC8-7D9E-412C-A078-03E865E086A6}" dt="2019-12-05T05:39:08.001" v="853" actId="1076"/>
          <ac:picMkLst>
            <pc:docMk/>
            <pc:sldMk cId="3323950716" sldId="410"/>
            <ac:picMk id="21" creationId="{DBF021E2-F2CE-46D5-BF09-A592569CF203}"/>
          </ac:picMkLst>
        </pc:picChg>
        <pc:picChg chg="add mod">
          <ac:chgData name="Roth, Dan" userId="18da4c67-dd89-43a7-9856-8592f867a23c" providerId="ADAL" clId="{BF032CC8-7D9E-412C-A078-03E865E086A6}" dt="2019-12-05T05:38:37.704" v="850" actId="1076"/>
          <ac:picMkLst>
            <pc:docMk/>
            <pc:sldMk cId="3323950716" sldId="410"/>
            <ac:picMk id="1026" creationId="{EFF9796C-4E2F-4380-A4D7-13B008D37CC4}"/>
          </ac:picMkLst>
        </pc:picChg>
      </pc:sldChg>
      <pc:sldChg chg="del">
        <pc:chgData name="Roth, Dan" userId="18da4c67-dd89-43a7-9856-8592f867a23c" providerId="ADAL" clId="{BF032CC8-7D9E-412C-A078-03E865E086A6}" dt="2020-01-04T22:28:05.317" v="854" actId="47"/>
        <pc:sldMkLst>
          <pc:docMk/>
          <pc:sldMk cId="1240033753" sldId="577"/>
        </pc:sldMkLst>
      </pc:sldChg>
      <pc:sldChg chg="del">
        <pc:chgData name="Roth, Dan" userId="18da4c67-dd89-43a7-9856-8592f867a23c" providerId="ADAL" clId="{BF032CC8-7D9E-412C-A078-03E865E086A6}" dt="2020-01-04T22:28:05.317" v="854" actId="47"/>
        <pc:sldMkLst>
          <pc:docMk/>
          <pc:sldMk cId="199954394" sldId="578"/>
        </pc:sldMkLst>
      </pc:sldChg>
      <pc:sldChg chg="del">
        <pc:chgData name="Roth, Dan" userId="18da4c67-dd89-43a7-9856-8592f867a23c" providerId="ADAL" clId="{BF032CC8-7D9E-412C-A078-03E865E086A6}" dt="2020-01-04T22:28:05.317" v="854" actId="47"/>
        <pc:sldMkLst>
          <pc:docMk/>
          <pc:sldMk cId="1162239619" sldId="579"/>
        </pc:sldMkLst>
      </pc:sldChg>
      <pc:sldChg chg="modSp">
        <pc:chgData name="Roth, Dan" userId="18da4c67-dd89-43a7-9856-8592f867a23c" providerId="ADAL" clId="{BF032CC8-7D9E-412C-A078-03E865E086A6}" dt="2019-12-05T04:45:18.255" v="519" actId="5793"/>
        <pc:sldMkLst>
          <pc:docMk/>
          <pc:sldMk cId="2771402860" sldId="579"/>
        </pc:sldMkLst>
        <pc:spChg chg="mod">
          <ac:chgData name="Roth, Dan" userId="18da4c67-dd89-43a7-9856-8592f867a23c" providerId="ADAL" clId="{BF032CC8-7D9E-412C-A078-03E865E086A6}" dt="2019-12-05T04:45:18.255" v="519" actId="5793"/>
          <ac:spMkLst>
            <pc:docMk/>
            <pc:sldMk cId="2771402860" sldId="579"/>
            <ac:spMk id="11" creationId="{962141E8-39B9-49F0-94C3-5A672A50E6B1}"/>
          </ac:spMkLst>
        </pc:spChg>
      </pc:sldChg>
      <pc:sldChg chg="del">
        <pc:chgData name="Roth, Dan" userId="18da4c67-dd89-43a7-9856-8592f867a23c" providerId="ADAL" clId="{BF032CC8-7D9E-412C-A078-03E865E086A6}" dt="2020-01-04T22:28:05.317" v="854" actId="47"/>
        <pc:sldMkLst>
          <pc:docMk/>
          <pc:sldMk cId="947582538" sldId="829"/>
        </pc:sldMkLst>
      </pc:sldChg>
      <pc:sldChg chg="modSp">
        <pc:chgData name="Roth, Dan" userId="18da4c67-dd89-43a7-9856-8592f867a23c" providerId="ADAL" clId="{BF032CC8-7D9E-412C-A078-03E865E086A6}" dt="2019-12-05T04:40:58.566" v="513" actId="20577"/>
        <pc:sldMkLst>
          <pc:docMk/>
          <pc:sldMk cId="2144188295" sldId="1263"/>
        </pc:sldMkLst>
        <pc:spChg chg="mod">
          <ac:chgData name="Roth, Dan" userId="18da4c67-dd89-43a7-9856-8592f867a23c" providerId="ADAL" clId="{BF032CC8-7D9E-412C-A078-03E865E086A6}" dt="2019-12-05T04:40:58.566" v="513" actId="20577"/>
          <ac:spMkLst>
            <pc:docMk/>
            <pc:sldMk cId="2144188295" sldId="1263"/>
            <ac:spMk id="9" creationId="{9421FAAC-903C-482F-BCF9-A8E83A62A525}"/>
          </ac:spMkLst>
        </pc:spChg>
      </pc:sldChg>
      <pc:sldChg chg="addSp modSp ord modAnim">
        <pc:chgData name="Roth, Dan" userId="18da4c67-dd89-43a7-9856-8592f867a23c" providerId="ADAL" clId="{BF032CC8-7D9E-412C-A078-03E865E086A6}" dt="2019-12-05T05:16:00.602" v="673" actId="20577"/>
        <pc:sldMkLst>
          <pc:docMk/>
          <pc:sldMk cId="1956819189" sldId="1276"/>
        </pc:sldMkLst>
        <pc:spChg chg="mod">
          <ac:chgData name="Roth, Dan" userId="18da4c67-dd89-43a7-9856-8592f867a23c" providerId="ADAL" clId="{BF032CC8-7D9E-412C-A078-03E865E086A6}" dt="2019-12-05T05:16:00.602" v="673" actId="20577"/>
          <ac:spMkLst>
            <pc:docMk/>
            <pc:sldMk cId="1956819189" sldId="1276"/>
            <ac:spMk id="3" creationId="{9D97316F-6B52-439C-9D56-2F01771FC364}"/>
          </ac:spMkLst>
        </pc:spChg>
        <pc:spChg chg="add">
          <ac:chgData name="Roth, Dan" userId="18da4c67-dd89-43a7-9856-8592f867a23c" providerId="ADAL" clId="{BF032CC8-7D9E-412C-A078-03E865E086A6}" dt="2019-12-05T05:12:46.435" v="551"/>
          <ac:spMkLst>
            <pc:docMk/>
            <pc:sldMk cId="1956819189" sldId="1276"/>
            <ac:spMk id="6" creationId="{FE5A9FF2-893A-4B16-B0A5-A2D26400EF83}"/>
          </ac:spMkLst>
        </pc:spChg>
      </pc:sldChg>
      <pc:sldChg chg="del">
        <pc:chgData name="Roth, Dan" userId="18da4c67-dd89-43a7-9856-8592f867a23c" providerId="ADAL" clId="{BF032CC8-7D9E-412C-A078-03E865E086A6}" dt="2020-01-04T22:28:05.317" v="854" actId="47"/>
        <pc:sldMkLst>
          <pc:docMk/>
          <pc:sldMk cId="2143679928" sldId="1400"/>
        </pc:sldMkLst>
      </pc:sldChg>
      <pc:sldChg chg="del">
        <pc:chgData name="Roth, Dan" userId="18da4c67-dd89-43a7-9856-8592f867a23c" providerId="ADAL" clId="{BF032CC8-7D9E-412C-A078-03E865E086A6}" dt="2020-01-04T22:28:05.317" v="854" actId="47"/>
        <pc:sldMkLst>
          <pc:docMk/>
          <pc:sldMk cId="2421096757" sldId="1402"/>
        </pc:sldMkLst>
      </pc:sldChg>
      <pc:sldChg chg="del">
        <pc:chgData name="Roth, Dan" userId="18da4c67-dd89-43a7-9856-8592f867a23c" providerId="ADAL" clId="{BF032CC8-7D9E-412C-A078-03E865E086A6}" dt="2020-01-04T22:28:05.317" v="854" actId="47"/>
        <pc:sldMkLst>
          <pc:docMk/>
          <pc:sldMk cId="1066942996" sldId="1405"/>
        </pc:sldMkLst>
      </pc:sldChg>
      <pc:sldChg chg="addSp delSp modSp add ord modAnim">
        <pc:chgData name="Roth, Dan" userId="18da4c67-dd89-43a7-9856-8592f867a23c" providerId="ADAL" clId="{BF032CC8-7D9E-412C-A078-03E865E086A6}" dt="2019-12-05T05:08:47.480" v="550" actId="1076"/>
        <pc:sldMkLst>
          <pc:docMk/>
          <pc:sldMk cId="568115708" sldId="1406"/>
        </pc:sldMkLst>
        <pc:spChg chg="mod">
          <ac:chgData name="Roth, Dan" userId="18da4c67-dd89-43a7-9856-8592f867a23c" providerId="ADAL" clId="{BF032CC8-7D9E-412C-A078-03E865E086A6}" dt="2019-12-03T05:24:37.935" v="55" actId="20577"/>
          <ac:spMkLst>
            <pc:docMk/>
            <pc:sldMk cId="568115708" sldId="1406"/>
            <ac:spMk id="2" creationId="{ED422C5F-E9E7-4183-B627-E35D824FAA99}"/>
          </ac:spMkLst>
        </pc:spChg>
        <pc:spChg chg="mod">
          <ac:chgData name="Roth, Dan" userId="18da4c67-dd89-43a7-9856-8592f867a23c" providerId="ADAL" clId="{BF032CC8-7D9E-412C-A078-03E865E086A6}" dt="2019-12-05T04:53:44.511" v="527"/>
          <ac:spMkLst>
            <pc:docMk/>
            <pc:sldMk cId="568115708" sldId="1406"/>
            <ac:spMk id="3" creationId="{27FBF72F-7B58-4769-B5EF-E898653ACE43}"/>
          </ac:spMkLst>
        </pc:spChg>
        <pc:spChg chg="add mod">
          <ac:chgData name="Roth, Dan" userId="18da4c67-dd89-43a7-9856-8592f867a23c" providerId="ADAL" clId="{BF032CC8-7D9E-412C-A078-03E865E086A6}" dt="2019-12-05T04:59:13.430" v="533" actId="207"/>
          <ac:spMkLst>
            <pc:docMk/>
            <pc:sldMk cId="568115708" sldId="1406"/>
            <ac:spMk id="6" creationId="{023FB418-9198-4701-A311-518902F1E8E1}"/>
          </ac:spMkLst>
        </pc:spChg>
        <pc:grpChg chg="add del mod">
          <ac:chgData name="Roth, Dan" userId="18da4c67-dd89-43a7-9856-8592f867a23c" providerId="ADAL" clId="{BF032CC8-7D9E-412C-A078-03E865E086A6}" dt="2019-12-05T05:01:18.114" v="541"/>
          <ac:grpSpMkLst>
            <pc:docMk/>
            <pc:sldMk cId="568115708" sldId="1406"/>
            <ac:grpSpMk id="8" creationId="{18F12C0C-6904-4268-9D37-71C1873D2168}"/>
          </ac:grpSpMkLst>
        </pc:grpChg>
        <pc:grpChg chg="add del mod">
          <ac:chgData name="Roth, Dan" userId="18da4c67-dd89-43a7-9856-8592f867a23c" providerId="ADAL" clId="{BF032CC8-7D9E-412C-A078-03E865E086A6}" dt="2019-12-05T05:01:18.114" v="541"/>
          <ac:grpSpMkLst>
            <pc:docMk/>
            <pc:sldMk cId="568115708" sldId="1406"/>
            <ac:grpSpMk id="22" creationId="{7C082A3C-421D-4B23-AEB4-34C18EF3678A}"/>
          </ac:grpSpMkLst>
        </pc:grpChg>
        <pc:grpChg chg="add mod">
          <ac:chgData name="Roth, Dan" userId="18da4c67-dd89-43a7-9856-8592f867a23c" providerId="ADAL" clId="{BF032CC8-7D9E-412C-A078-03E865E086A6}" dt="2019-12-05T05:01:17.537" v="540" actId="164"/>
          <ac:grpSpMkLst>
            <pc:docMk/>
            <pc:sldMk cId="568115708" sldId="1406"/>
            <ac:grpSpMk id="25" creationId="{6425DF56-43D7-4734-9C2F-CBAEFAB68CF0}"/>
          </ac:grpSpMkLst>
        </pc:grpChg>
        <pc:picChg chg="add mod">
          <ac:chgData name="Roth, Dan" userId="18da4c67-dd89-43a7-9856-8592f867a23c" providerId="ADAL" clId="{BF032CC8-7D9E-412C-A078-03E865E086A6}" dt="2019-12-05T05:02:40.464" v="548" actId="208"/>
          <ac:picMkLst>
            <pc:docMk/>
            <pc:sldMk cId="568115708" sldId="1406"/>
            <ac:picMk id="5" creationId="{A3FFC64A-CCBE-473D-8562-A642EE3BB7BA}"/>
          </ac:picMkLst>
        </pc:picChg>
        <pc:picChg chg="add mod">
          <ac:chgData name="Roth, Dan" userId="18da4c67-dd89-43a7-9856-8592f867a23c" providerId="ADAL" clId="{BF032CC8-7D9E-412C-A078-03E865E086A6}" dt="2019-12-05T05:08:47.480" v="550" actId="1076"/>
          <ac:picMkLst>
            <pc:docMk/>
            <pc:sldMk cId="568115708" sldId="1406"/>
            <ac:picMk id="7" creationId="{3389A7C3-F599-46AA-A1DB-7029568788A7}"/>
          </ac:picMkLst>
        </pc:picChg>
        <pc:picChg chg="add">
          <ac:chgData name="Roth, Dan" userId="18da4c67-dd89-43a7-9856-8592f867a23c" providerId="ADAL" clId="{BF032CC8-7D9E-412C-A078-03E865E086A6}" dt="2019-12-05T05:02:01.080" v="542"/>
          <ac:picMkLst>
            <pc:docMk/>
            <pc:sldMk cId="568115708" sldId="1406"/>
            <ac:picMk id="26" creationId="{6EA90F34-1E49-4E9A-8462-F0C34D203658}"/>
          </ac:picMkLst>
        </pc:picChg>
        <pc:picChg chg="add">
          <ac:chgData name="Roth, Dan" userId="18da4c67-dd89-43a7-9856-8592f867a23c" providerId="ADAL" clId="{BF032CC8-7D9E-412C-A078-03E865E086A6}" dt="2019-12-05T05:07:39.480" v="549"/>
          <ac:picMkLst>
            <pc:docMk/>
            <pc:sldMk cId="568115708" sldId="1406"/>
            <ac:picMk id="27" creationId="{0CDADACE-264C-4BCC-A248-6050BEF49C22}"/>
          </ac:picMkLst>
        </pc:picChg>
      </pc:sldChg>
      <pc:sldChg chg="add">
        <pc:chgData name="Roth, Dan" userId="18da4c67-dd89-43a7-9856-8592f867a23c" providerId="ADAL" clId="{BF032CC8-7D9E-412C-A078-03E865E086A6}" dt="2019-12-05T04:36:44.402" v="509"/>
        <pc:sldMkLst>
          <pc:docMk/>
          <pc:sldMk cId="1502215516" sldId="1407"/>
        </pc:sldMkLst>
      </pc:sldChg>
      <pc:sldChg chg="del">
        <pc:chgData name="Roth, Dan" userId="18da4c67-dd89-43a7-9856-8592f867a23c" providerId="ADAL" clId="{BF032CC8-7D9E-412C-A078-03E865E086A6}" dt="2020-01-04T22:28:05.317" v="854" actId="47"/>
        <pc:sldMkLst>
          <pc:docMk/>
          <pc:sldMk cId="1258220423" sldId="1411"/>
        </pc:sldMkLst>
      </pc:sldChg>
      <pc:sldChg chg="del">
        <pc:chgData name="Roth, Dan" userId="18da4c67-dd89-43a7-9856-8592f867a23c" providerId="ADAL" clId="{BF032CC8-7D9E-412C-A078-03E865E086A6}" dt="2020-01-04T22:28:05.317" v="854" actId="47"/>
        <pc:sldMkLst>
          <pc:docMk/>
          <pc:sldMk cId="3546678120" sldId="1414"/>
        </pc:sldMkLst>
      </pc:sldChg>
      <pc:sldChg chg="del">
        <pc:chgData name="Roth, Dan" userId="18da4c67-dd89-43a7-9856-8592f867a23c" providerId="ADAL" clId="{BF032CC8-7D9E-412C-A078-03E865E086A6}" dt="2020-01-04T22:28:05.317" v="854" actId="47"/>
        <pc:sldMkLst>
          <pc:docMk/>
          <pc:sldMk cId="2443174614" sldId="1415"/>
        </pc:sldMkLst>
      </pc:sldChg>
      <pc:sldChg chg="del">
        <pc:chgData name="Roth, Dan" userId="18da4c67-dd89-43a7-9856-8592f867a23c" providerId="ADAL" clId="{BF032CC8-7D9E-412C-A078-03E865E086A6}" dt="2020-01-04T22:28:05.317" v="854" actId="47"/>
        <pc:sldMkLst>
          <pc:docMk/>
          <pc:sldMk cId="2833784442" sldId="1419"/>
        </pc:sldMkLst>
      </pc:sldChg>
      <pc:sldMasterChg chg="delSldLayout">
        <pc:chgData name="Roth, Dan" userId="18da4c67-dd89-43a7-9856-8592f867a23c" providerId="ADAL" clId="{BF032CC8-7D9E-412C-A078-03E865E086A6}" dt="2020-01-04T22:28:05.317" v="854" actId="47"/>
        <pc:sldMasterMkLst>
          <pc:docMk/>
          <pc:sldMasterMk cId="139450675" sldId="2147483660"/>
        </pc:sldMasterMkLst>
        <pc:sldLayoutChg chg="del">
          <pc:chgData name="Roth, Dan" userId="18da4c67-dd89-43a7-9856-8592f867a23c" providerId="ADAL" clId="{BF032CC8-7D9E-412C-A078-03E865E086A6}" dt="2020-01-04T22:28:05.317" v="854" actId="47"/>
          <pc:sldLayoutMkLst>
            <pc:docMk/>
            <pc:sldMasterMk cId="139450675" sldId="2147483660"/>
            <pc:sldLayoutMk cId="2440091011" sldId="2147483670"/>
          </pc:sldLayoutMkLst>
        </pc:sldLayoutChg>
      </pc:sldMaster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178ADE3C-BFB3-4DFC-969D-527AA98E6317}"/>
    <pc:docChg chg="custSel addSld delSld modSld modSection">
      <pc:chgData name="Roth, Dan" userId="18da4c67-dd89-43a7-9856-8592f867a23c" providerId="ADAL" clId="{178ADE3C-BFB3-4DFC-969D-527AA98E6317}" dt="2020-01-15T04:37:05.947" v="1369" actId="404"/>
      <pc:docMkLst>
        <pc:docMk/>
      </pc:docMkLst>
      <pc:sldChg chg="addSp delSp modSp add modTransition modAnim">
        <pc:chgData name="Roth, Dan" userId="18da4c67-dd89-43a7-9856-8592f867a23c" providerId="ADAL" clId="{178ADE3C-BFB3-4DFC-969D-527AA98E6317}" dt="2020-01-15T04:35:26.122" v="1366" actId="1035"/>
        <pc:sldMkLst>
          <pc:docMk/>
          <pc:sldMk cId="3958187142" sldId="319"/>
        </pc:sldMkLst>
        <pc:spChg chg="mod">
          <ac:chgData name="Roth, Dan" userId="18da4c67-dd89-43a7-9856-8592f867a23c" providerId="ADAL" clId="{178ADE3C-BFB3-4DFC-969D-527AA98E6317}" dt="2020-01-15T04:33:44.828" v="1268" actId="1076"/>
          <ac:spMkLst>
            <pc:docMk/>
            <pc:sldMk cId="3958187142" sldId="319"/>
            <ac:spMk id="3" creationId="{00000000-0000-0000-0000-000000000000}"/>
          </ac:spMkLst>
        </pc:spChg>
        <pc:spChg chg="del">
          <ac:chgData name="Roth, Dan" userId="18da4c67-dd89-43a7-9856-8592f867a23c" providerId="ADAL" clId="{178ADE3C-BFB3-4DFC-969D-527AA98E6317}" dt="2020-01-15T04:16:00.703" v="422" actId="478"/>
          <ac:spMkLst>
            <pc:docMk/>
            <pc:sldMk cId="3958187142" sldId="319"/>
            <ac:spMk id="5" creationId="{00000000-0000-0000-0000-000000000000}"/>
          </ac:spMkLst>
        </pc:spChg>
        <pc:spChg chg="mod">
          <ac:chgData name="Roth, Dan" userId="18da4c67-dd89-43a7-9856-8592f867a23c" providerId="ADAL" clId="{178ADE3C-BFB3-4DFC-969D-527AA98E6317}" dt="2020-01-15T04:23:46.772" v="1080" actId="1076"/>
          <ac:spMkLst>
            <pc:docMk/>
            <pc:sldMk cId="3958187142" sldId="319"/>
            <ac:spMk id="20" creationId="{00000000-0000-0000-0000-000000000000}"/>
          </ac:spMkLst>
        </pc:spChg>
        <pc:spChg chg="mod">
          <ac:chgData name="Roth, Dan" userId="18da4c67-dd89-43a7-9856-8592f867a23c" providerId="ADAL" clId="{178ADE3C-BFB3-4DFC-969D-527AA98E6317}" dt="2020-01-15T04:22:44.736" v="992" actId="1076"/>
          <ac:spMkLst>
            <pc:docMk/>
            <pc:sldMk cId="3958187142" sldId="319"/>
            <ac:spMk id="21" creationId="{00000000-0000-0000-0000-000000000000}"/>
          </ac:spMkLst>
        </pc:spChg>
        <pc:spChg chg="mod ord">
          <ac:chgData name="Roth, Dan" userId="18da4c67-dd89-43a7-9856-8592f867a23c" providerId="ADAL" clId="{178ADE3C-BFB3-4DFC-969D-527AA98E6317}" dt="2020-01-15T04:23:39.224" v="1079" actId="1037"/>
          <ac:spMkLst>
            <pc:docMk/>
            <pc:sldMk cId="3958187142" sldId="319"/>
            <ac:spMk id="23" creationId="{00000000-0000-0000-0000-000000000000}"/>
          </ac:spMkLst>
        </pc:spChg>
        <pc:spChg chg="mod ord">
          <ac:chgData name="Roth, Dan" userId="18da4c67-dd89-43a7-9856-8592f867a23c" providerId="ADAL" clId="{178ADE3C-BFB3-4DFC-969D-527AA98E6317}" dt="2020-01-15T04:24:12.738" v="1083" actId="167"/>
          <ac:spMkLst>
            <pc:docMk/>
            <pc:sldMk cId="3958187142" sldId="319"/>
            <ac:spMk id="28" creationId="{00000000-0000-0000-0000-000000000000}"/>
          </ac:spMkLst>
        </pc:spChg>
        <pc:spChg chg="add mod">
          <ac:chgData name="Roth, Dan" userId="18da4c67-dd89-43a7-9856-8592f867a23c" providerId="ADAL" clId="{178ADE3C-BFB3-4DFC-969D-527AA98E6317}" dt="2020-01-15T04:35:26.122" v="1366" actId="1035"/>
          <ac:spMkLst>
            <pc:docMk/>
            <pc:sldMk cId="3958187142" sldId="319"/>
            <ac:spMk id="29" creationId="{56C12806-804C-4BC5-8A9E-C8F4BF20DBBD}"/>
          </ac:spMkLst>
        </pc:spChg>
        <pc:picChg chg="mod">
          <ac:chgData name="Roth, Dan" userId="18da4c67-dd89-43a7-9856-8592f867a23c" providerId="ADAL" clId="{178ADE3C-BFB3-4DFC-969D-527AA98E6317}" dt="2020-01-15T04:25:22.173" v="1111" actId="1037"/>
          <ac:picMkLst>
            <pc:docMk/>
            <pc:sldMk cId="3958187142" sldId="319"/>
            <ac:picMk id="1026" creationId="{00000000-0000-0000-0000-000000000000}"/>
          </ac:picMkLst>
        </pc:picChg>
        <pc:picChg chg="mod">
          <ac:chgData name="Roth, Dan" userId="18da4c67-dd89-43a7-9856-8592f867a23c" providerId="ADAL" clId="{178ADE3C-BFB3-4DFC-969D-527AA98E6317}" dt="2020-01-15T04:18:49.110" v="429" actId="1076"/>
          <ac:picMkLst>
            <pc:docMk/>
            <pc:sldMk cId="3958187142" sldId="319"/>
            <ac:picMk id="1030" creationId="{00000000-0000-0000-0000-000000000000}"/>
          </ac:picMkLst>
        </pc:picChg>
        <pc:cxnChg chg="mod">
          <ac:chgData name="Roth, Dan" userId="18da4c67-dd89-43a7-9856-8592f867a23c" providerId="ADAL" clId="{178ADE3C-BFB3-4DFC-969D-527AA98E6317}" dt="2020-01-15T04:32:05.015" v="1266" actId="1036"/>
          <ac:cxnSpMkLst>
            <pc:docMk/>
            <pc:sldMk cId="3958187142" sldId="319"/>
            <ac:cxnSpMk id="6"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7"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1" creationId="{00000000-0000-0000-0000-000000000000}"/>
          </ac:cxnSpMkLst>
        </pc:cxnChg>
        <pc:cxnChg chg="mod">
          <ac:chgData name="Roth, Dan" userId="18da4c67-dd89-43a7-9856-8592f867a23c" providerId="ADAL" clId="{178ADE3C-BFB3-4DFC-969D-527AA98E6317}" dt="2020-01-15T04:32:05.015" v="1266" actId="1036"/>
          <ac:cxnSpMkLst>
            <pc:docMk/>
            <pc:sldMk cId="3958187142" sldId="319"/>
            <ac:cxnSpMk id="14" creationId="{00000000-0000-0000-0000-000000000000}"/>
          </ac:cxnSpMkLst>
        </pc:cxnChg>
        <pc:cxnChg chg="mod">
          <ac:chgData name="Roth, Dan" userId="18da4c67-dd89-43a7-9856-8592f867a23c" providerId="ADAL" clId="{178ADE3C-BFB3-4DFC-969D-527AA98E6317}" dt="2020-01-15T04:20:50.902" v="805" actId="1038"/>
          <ac:cxnSpMkLst>
            <pc:docMk/>
            <pc:sldMk cId="3958187142" sldId="319"/>
            <ac:cxnSpMk id="15"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8" creationId="{00000000-0000-0000-0000-000000000000}"/>
          </ac:cxnSpMkLst>
        </pc:cxnChg>
        <pc:cxnChg chg="mod">
          <ac:chgData name="Roth, Dan" userId="18da4c67-dd89-43a7-9856-8592f867a23c" providerId="ADAL" clId="{178ADE3C-BFB3-4DFC-969D-527AA98E6317}" dt="2020-01-15T04:21:13.181" v="870" actId="1037"/>
          <ac:cxnSpMkLst>
            <pc:docMk/>
            <pc:sldMk cId="3958187142" sldId="319"/>
            <ac:cxnSpMk id="19" creationId="{00000000-0000-0000-0000-000000000000}"/>
          </ac:cxnSpMkLst>
        </pc:cxnChg>
        <pc:cxnChg chg="mod">
          <ac:chgData name="Roth, Dan" userId="18da4c67-dd89-43a7-9856-8592f867a23c" providerId="ADAL" clId="{178ADE3C-BFB3-4DFC-969D-527AA98E6317}" dt="2020-01-15T04:19:32.881" v="587" actId="1038"/>
          <ac:cxnSpMkLst>
            <pc:docMk/>
            <pc:sldMk cId="3958187142" sldId="319"/>
            <ac:cxnSpMk id="22" creationId="{00000000-0000-0000-0000-000000000000}"/>
          </ac:cxnSpMkLst>
        </pc:cxnChg>
        <pc:cxnChg chg="mod">
          <ac:chgData name="Roth, Dan" userId="18da4c67-dd89-43a7-9856-8592f867a23c" providerId="ADAL" clId="{178ADE3C-BFB3-4DFC-969D-527AA98E6317}" dt="2020-01-15T04:21:23.856" v="938" actId="1038"/>
          <ac:cxnSpMkLst>
            <pc:docMk/>
            <pc:sldMk cId="3958187142" sldId="319"/>
            <ac:cxnSpMk id="24" creationId="{00000000-0000-0000-0000-000000000000}"/>
          </ac:cxnSpMkLst>
        </pc:cxnChg>
        <pc:cxnChg chg="mod">
          <ac:chgData name="Roth, Dan" userId="18da4c67-dd89-43a7-9856-8592f867a23c" providerId="ADAL" clId="{178ADE3C-BFB3-4DFC-969D-527AA98E6317}" dt="2020-01-15T04:21:34.532" v="988" actId="1037"/>
          <ac:cxnSpMkLst>
            <pc:docMk/>
            <pc:sldMk cId="3958187142" sldId="319"/>
            <ac:cxnSpMk id="25" creationId="{00000000-0000-0000-0000-000000000000}"/>
          </ac:cxnSpMkLst>
        </pc:cxnChg>
        <pc:cxnChg chg="mod">
          <ac:chgData name="Roth, Dan" userId="18da4c67-dd89-43a7-9856-8592f867a23c" providerId="ADAL" clId="{178ADE3C-BFB3-4DFC-969D-527AA98E6317}" dt="2020-01-15T04:20:38.600" v="741" actId="1076"/>
          <ac:cxnSpMkLst>
            <pc:docMk/>
            <pc:sldMk cId="3958187142" sldId="319"/>
            <ac:cxnSpMk id="26" creationId="{00000000-0000-0000-0000-000000000000}"/>
          </ac:cxnSpMkLst>
        </pc:cxnChg>
        <pc:cxnChg chg="mod">
          <ac:chgData name="Roth, Dan" userId="18da4c67-dd89-43a7-9856-8592f867a23c" providerId="ADAL" clId="{178ADE3C-BFB3-4DFC-969D-527AA98E6317}" dt="2020-01-15T04:19:47.422" v="647" actId="1038"/>
          <ac:cxnSpMkLst>
            <pc:docMk/>
            <pc:sldMk cId="3958187142" sldId="319"/>
            <ac:cxnSpMk id="27" creationId="{00000000-0000-0000-0000-000000000000}"/>
          </ac:cxnSpMkLst>
        </pc:cxnChg>
        <pc:cxnChg chg="mod">
          <ac:chgData name="Roth, Dan" userId="18da4c67-dd89-43a7-9856-8592f867a23c" providerId="ADAL" clId="{178ADE3C-BFB3-4DFC-969D-527AA98E6317}" dt="2020-01-15T04:24:01.220" v="1082" actId="1076"/>
          <ac:cxnSpMkLst>
            <pc:docMk/>
            <pc:sldMk cId="3958187142" sldId="319"/>
            <ac:cxnSpMk id="30" creationId="{00000000-0000-0000-0000-000000000000}"/>
          </ac:cxnSpMkLst>
        </pc:cxnChg>
      </pc:sldChg>
      <pc:sldChg chg="modSp">
        <pc:chgData name="Roth, Dan" userId="18da4c67-dd89-43a7-9856-8592f867a23c" providerId="ADAL" clId="{178ADE3C-BFB3-4DFC-969D-527AA98E6317}" dt="2020-01-15T04:12:24.937" v="420" actId="20577"/>
        <pc:sldMkLst>
          <pc:docMk/>
          <pc:sldMk cId="150265810" sldId="324"/>
        </pc:sldMkLst>
        <pc:spChg chg="mod">
          <ac:chgData name="Roth, Dan" userId="18da4c67-dd89-43a7-9856-8592f867a23c" providerId="ADAL" clId="{178ADE3C-BFB3-4DFC-969D-527AA98E6317}" dt="2020-01-15T04:12:24.937" v="420" actId="20577"/>
          <ac:spMkLst>
            <pc:docMk/>
            <pc:sldMk cId="150265810" sldId="324"/>
            <ac:spMk id="3" creationId="{00000000-0000-0000-0000-000000000000}"/>
          </ac:spMkLst>
        </pc:spChg>
      </pc:sldChg>
      <pc:sldChg chg="add modTransition">
        <pc:chgData name="Roth, Dan" userId="18da4c67-dd89-43a7-9856-8592f867a23c" providerId="ADAL" clId="{178ADE3C-BFB3-4DFC-969D-527AA98E6317}" dt="2020-01-15T04:36:37.932" v="1367"/>
        <pc:sldMkLst>
          <pc:docMk/>
          <pc:sldMk cId="1488551656" sldId="328"/>
        </pc:sldMkLst>
      </pc:sldChg>
      <pc:sldChg chg="modSp add modTransition">
        <pc:chgData name="Roth, Dan" userId="18da4c67-dd89-43a7-9856-8592f867a23c" providerId="ADAL" clId="{178ADE3C-BFB3-4DFC-969D-527AA98E6317}" dt="2020-01-15T04:37:05.947" v="1369" actId="404"/>
        <pc:sldMkLst>
          <pc:docMk/>
          <pc:sldMk cId="844360345" sldId="331"/>
        </pc:sldMkLst>
        <pc:spChg chg="mod">
          <ac:chgData name="Roth, Dan" userId="18da4c67-dd89-43a7-9856-8592f867a23c" providerId="ADAL" clId="{178ADE3C-BFB3-4DFC-969D-527AA98E6317}" dt="2020-01-15T04:37:05.947" v="1369" actId="404"/>
          <ac:spMkLst>
            <pc:docMk/>
            <pc:sldMk cId="844360345" sldId="331"/>
            <ac:spMk id="2" creationId="{00000000-0000-0000-0000-000000000000}"/>
          </ac:spMkLst>
        </pc:spChg>
      </pc:sldChg>
      <pc:sldChg chg="add modTransition">
        <pc:chgData name="Roth, Dan" userId="18da4c67-dd89-43a7-9856-8592f867a23c" providerId="ADAL" clId="{178ADE3C-BFB3-4DFC-969D-527AA98E6317}" dt="2020-01-15T04:36:37.932" v="1367"/>
        <pc:sldMkLst>
          <pc:docMk/>
          <pc:sldMk cId="2141681996" sldId="332"/>
        </pc:sldMkLst>
      </pc:sldChg>
      <pc:sldChg chg="add modTransition">
        <pc:chgData name="Roth, Dan" userId="18da4c67-dd89-43a7-9856-8592f867a23c" providerId="ADAL" clId="{178ADE3C-BFB3-4DFC-969D-527AA98E6317}" dt="2020-01-15T04:36:37.932" v="1367"/>
        <pc:sldMkLst>
          <pc:docMk/>
          <pc:sldMk cId="1447334789" sldId="333"/>
        </pc:sldMkLst>
      </pc:sldChg>
      <pc:sldChg chg="add modTransition">
        <pc:chgData name="Roth, Dan" userId="18da4c67-dd89-43a7-9856-8592f867a23c" providerId="ADAL" clId="{178ADE3C-BFB3-4DFC-969D-527AA98E6317}" dt="2020-01-15T04:36:37.932" v="1367"/>
        <pc:sldMkLst>
          <pc:docMk/>
          <pc:sldMk cId="3783351560" sldId="334"/>
        </pc:sldMkLst>
      </pc:sldChg>
      <pc:sldChg chg="add modTransition">
        <pc:chgData name="Roth, Dan" userId="18da4c67-dd89-43a7-9856-8592f867a23c" providerId="ADAL" clId="{178ADE3C-BFB3-4DFC-969D-527AA98E6317}" dt="2020-01-15T04:36:37.932" v="1367"/>
        <pc:sldMkLst>
          <pc:docMk/>
          <pc:sldMk cId="51493151" sldId="335"/>
        </pc:sldMkLst>
      </pc:sldChg>
      <pc:sldChg chg="add modTransition">
        <pc:chgData name="Roth, Dan" userId="18da4c67-dd89-43a7-9856-8592f867a23c" providerId="ADAL" clId="{178ADE3C-BFB3-4DFC-969D-527AA98E6317}" dt="2020-01-15T04:36:37.932" v="1367"/>
        <pc:sldMkLst>
          <pc:docMk/>
          <pc:sldMk cId="1255450428" sldId="341"/>
        </pc:sldMkLst>
      </pc:sldChg>
      <pc:sldChg chg="add modTransition">
        <pc:chgData name="Roth, Dan" userId="18da4c67-dd89-43a7-9856-8592f867a23c" providerId="ADAL" clId="{178ADE3C-BFB3-4DFC-969D-527AA98E6317}" dt="2020-01-15T04:36:37.932" v="1367"/>
        <pc:sldMkLst>
          <pc:docMk/>
          <pc:sldMk cId="634992028" sldId="342"/>
        </pc:sldMkLst>
      </pc:sldChg>
      <pc:sldChg chg="delSp">
        <pc:chgData name="Roth, Dan" userId="18da4c67-dd89-43a7-9856-8592f867a23c" providerId="ADAL" clId="{178ADE3C-BFB3-4DFC-969D-527AA98E6317}" dt="2020-01-15T03:54:50.277" v="0" actId="478"/>
        <pc:sldMkLst>
          <pc:docMk/>
          <pc:sldMk cId="144345531" sldId="385"/>
        </pc:sldMkLst>
        <pc:spChg chg="del">
          <ac:chgData name="Roth, Dan" userId="18da4c67-dd89-43a7-9856-8592f867a23c" providerId="ADAL" clId="{178ADE3C-BFB3-4DFC-969D-527AA98E6317}" dt="2020-01-15T03:54:50.277" v="0" actId="478"/>
          <ac:spMkLst>
            <pc:docMk/>
            <pc:sldMk cId="144345531" sldId="385"/>
            <ac:spMk id="50178" creationId="{00000000-0000-0000-0000-000000000000}"/>
          </ac:spMkLst>
        </pc:spChg>
      </pc:sldChg>
      <pc:sldChg chg="addSp delSp modSp add modTransition">
        <pc:chgData name="Roth, Dan" userId="18da4c67-dd89-43a7-9856-8592f867a23c" providerId="ADAL" clId="{178ADE3C-BFB3-4DFC-969D-527AA98E6317}" dt="2020-01-15T04:10:14.067" v="315" actId="6549"/>
        <pc:sldMkLst>
          <pc:docMk/>
          <pc:sldMk cId="2927507868" sldId="410"/>
        </pc:sldMkLst>
        <pc:spChg chg="mod">
          <ac:chgData name="Roth, Dan" userId="18da4c67-dd89-43a7-9856-8592f867a23c" providerId="ADAL" clId="{178ADE3C-BFB3-4DFC-969D-527AA98E6317}" dt="2020-01-15T03:58:06.744" v="76" actId="20577"/>
          <ac:spMkLst>
            <pc:docMk/>
            <pc:sldMk cId="2927507868" sldId="410"/>
            <ac:spMk id="3" creationId="{E37F9463-A2C6-4930-A5BD-6DEC0646BA50}"/>
          </ac:spMkLst>
        </pc:spChg>
        <pc:spChg chg="add del mod">
          <ac:chgData name="Roth, Dan" userId="18da4c67-dd89-43a7-9856-8592f867a23c" providerId="ADAL" clId="{178ADE3C-BFB3-4DFC-969D-527AA98E6317}" dt="2020-01-15T03:58:45.936" v="79" actId="478"/>
          <ac:spMkLst>
            <pc:docMk/>
            <pc:sldMk cId="2927507868" sldId="410"/>
            <ac:spMk id="4" creationId="{4C683B84-0FF8-4FE4-A6A2-2A254D0A40C7}"/>
          </ac:spMkLst>
        </pc:spChg>
        <pc:spChg chg="add del">
          <ac:chgData name="Roth, Dan" userId="18da4c67-dd89-43a7-9856-8592f867a23c" providerId="ADAL" clId="{178ADE3C-BFB3-4DFC-969D-527AA98E6317}" dt="2020-01-15T03:59:00.022" v="83"/>
          <ac:spMkLst>
            <pc:docMk/>
            <pc:sldMk cId="2927507868" sldId="410"/>
            <ac:spMk id="5" creationId="{DA3E7C72-68D1-4CB3-AA5E-4CF1CAA67E2F}"/>
          </ac:spMkLst>
        </pc:spChg>
        <pc:spChg chg="add mod">
          <ac:chgData name="Roth, Dan" userId="18da4c67-dd89-43a7-9856-8592f867a23c" providerId="ADAL" clId="{178ADE3C-BFB3-4DFC-969D-527AA98E6317}" dt="2020-01-15T04:10:14.067" v="315" actId="6549"/>
          <ac:spMkLst>
            <pc:docMk/>
            <pc:sldMk cId="2927507868" sldId="410"/>
            <ac:spMk id="6" creationId="{D3C9DD24-B9E8-4C4F-9FBF-732D0E09AE7C}"/>
          </ac:spMkLst>
        </pc:spChg>
      </pc:sldChg>
      <pc:sldChg chg="add modTransition">
        <pc:chgData name="Roth, Dan" userId="18da4c67-dd89-43a7-9856-8592f867a23c" providerId="ADAL" clId="{178ADE3C-BFB3-4DFC-969D-527AA98E6317}" dt="2020-01-15T04:36:37.932" v="1367"/>
        <pc:sldMkLst>
          <pc:docMk/>
          <pc:sldMk cId="3553417767" sldId="413"/>
        </pc:sldMkLst>
      </pc:sldChg>
      <pc:sldChg chg="add modTransition">
        <pc:chgData name="Roth, Dan" userId="18da4c67-dd89-43a7-9856-8592f867a23c" providerId="ADAL" clId="{178ADE3C-BFB3-4DFC-969D-527AA98E6317}" dt="2020-01-15T04:36:37.932" v="1367"/>
        <pc:sldMkLst>
          <pc:docMk/>
          <pc:sldMk cId="15962436" sldId="1423"/>
        </pc:sldMkLst>
      </pc:sldChg>
      <pc:sldChg chg="del">
        <pc:chgData name="Roth, Dan" userId="18da4c67-dd89-43a7-9856-8592f867a23c" providerId="ADAL" clId="{178ADE3C-BFB3-4DFC-969D-527AA98E6317}" dt="2020-01-15T04:11:23.022" v="379" actId="47"/>
        <pc:sldMkLst>
          <pc:docMk/>
          <pc:sldMk cId="4087997763" sldId="1423"/>
        </pc:sldMkLst>
      </pc:sldChg>
    </pc:docChg>
  </pc:docChgLst>
  <pc:docChgLst>
    <pc:chgData name="Roth, Dan" userId="18da4c67-dd89-43a7-9856-8592f867a23c" providerId="ADAL" clId="{88786A87-5459-41C4-9095-367208F569D5}"/>
    <pc:docChg chg="delSld modSld modSection">
      <pc:chgData name="Roth, Dan" userId="18da4c67-dd89-43a7-9856-8592f867a23c" providerId="ADAL" clId="{88786A87-5459-41C4-9095-367208F569D5}" dt="2020-01-16T17:29:52.841" v="364" actId="20577"/>
      <pc:docMkLst>
        <pc:docMk/>
      </pc:docMkLst>
      <pc:sldChg chg="del">
        <pc:chgData name="Roth, Dan" userId="18da4c67-dd89-43a7-9856-8592f867a23c" providerId="ADAL" clId="{88786A87-5459-41C4-9095-367208F569D5}" dt="2020-01-16T17:29:12.694" v="352" actId="47"/>
        <pc:sldMkLst>
          <pc:docMk/>
          <pc:sldMk cId="1565855242" sldId="281"/>
        </pc:sldMkLst>
      </pc:sldChg>
      <pc:sldChg chg="del">
        <pc:chgData name="Roth, Dan" userId="18da4c67-dd89-43a7-9856-8592f867a23c" providerId="ADAL" clId="{88786A87-5459-41C4-9095-367208F569D5}" dt="2020-01-16T17:29:12.694" v="352" actId="47"/>
        <pc:sldMkLst>
          <pc:docMk/>
          <pc:sldMk cId="1844681746" sldId="282"/>
        </pc:sldMkLst>
      </pc:sldChg>
      <pc:sldChg chg="del">
        <pc:chgData name="Roth, Dan" userId="18da4c67-dd89-43a7-9856-8592f867a23c" providerId="ADAL" clId="{88786A87-5459-41C4-9095-367208F569D5}" dt="2020-01-16T17:29:12.694" v="352" actId="47"/>
        <pc:sldMkLst>
          <pc:docMk/>
          <pc:sldMk cId="2734713411" sldId="283"/>
        </pc:sldMkLst>
      </pc:sldChg>
      <pc:sldChg chg="del">
        <pc:chgData name="Roth, Dan" userId="18da4c67-dd89-43a7-9856-8592f867a23c" providerId="ADAL" clId="{88786A87-5459-41C4-9095-367208F569D5}" dt="2020-01-16T17:29:12.694" v="352" actId="47"/>
        <pc:sldMkLst>
          <pc:docMk/>
          <pc:sldMk cId="575945058" sldId="284"/>
        </pc:sldMkLst>
      </pc:sldChg>
      <pc:sldChg chg="del">
        <pc:chgData name="Roth, Dan" userId="18da4c67-dd89-43a7-9856-8592f867a23c" providerId="ADAL" clId="{88786A87-5459-41C4-9095-367208F569D5}" dt="2020-01-16T17:29:12.694" v="352" actId="47"/>
        <pc:sldMkLst>
          <pc:docMk/>
          <pc:sldMk cId="216908841" sldId="430"/>
        </pc:sldMkLst>
      </pc:sldChg>
      <pc:sldChg chg="del">
        <pc:chgData name="Roth, Dan" userId="18da4c67-dd89-43a7-9856-8592f867a23c" providerId="ADAL" clId="{88786A87-5459-41C4-9095-367208F569D5}" dt="2020-01-16T17:29:12.694" v="352" actId="47"/>
        <pc:sldMkLst>
          <pc:docMk/>
          <pc:sldMk cId="1613931512" sldId="437"/>
        </pc:sldMkLst>
      </pc:sldChg>
      <pc:sldChg chg="del">
        <pc:chgData name="Roth, Dan" userId="18da4c67-dd89-43a7-9856-8592f867a23c" providerId="ADAL" clId="{88786A87-5459-41C4-9095-367208F569D5}" dt="2020-01-16T17:29:12.694" v="352" actId="47"/>
        <pc:sldMkLst>
          <pc:docMk/>
          <pc:sldMk cId="2776164316" sldId="441"/>
        </pc:sldMkLst>
      </pc:sldChg>
      <pc:sldChg chg="del">
        <pc:chgData name="Roth, Dan" userId="18da4c67-dd89-43a7-9856-8592f867a23c" providerId="ADAL" clId="{88786A87-5459-41C4-9095-367208F569D5}" dt="2020-01-16T17:29:12.694" v="352" actId="47"/>
        <pc:sldMkLst>
          <pc:docMk/>
          <pc:sldMk cId="3071081106" sldId="448"/>
        </pc:sldMkLst>
      </pc:sldChg>
      <pc:sldChg chg="del">
        <pc:chgData name="Roth, Dan" userId="18da4c67-dd89-43a7-9856-8592f867a23c" providerId="ADAL" clId="{88786A87-5459-41C4-9095-367208F569D5}" dt="2020-01-16T17:29:12.694" v="352" actId="47"/>
        <pc:sldMkLst>
          <pc:docMk/>
          <pc:sldMk cId="3672234010" sldId="456"/>
        </pc:sldMkLst>
      </pc:sldChg>
      <pc:sldChg chg="del">
        <pc:chgData name="Roth, Dan" userId="18da4c67-dd89-43a7-9856-8592f867a23c" providerId="ADAL" clId="{88786A87-5459-41C4-9095-367208F569D5}" dt="2020-01-16T17:29:12.694" v="352" actId="47"/>
        <pc:sldMkLst>
          <pc:docMk/>
          <pc:sldMk cId="2198765369" sldId="482"/>
        </pc:sldMkLst>
      </pc:sldChg>
      <pc:sldChg chg="del">
        <pc:chgData name="Roth, Dan" userId="18da4c67-dd89-43a7-9856-8592f867a23c" providerId="ADAL" clId="{88786A87-5459-41C4-9095-367208F569D5}" dt="2020-01-16T17:29:12.694" v="352" actId="47"/>
        <pc:sldMkLst>
          <pc:docMk/>
          <pc:sldMk cId="3519590558" sldId="498"/>
        </pc:sldMkLst>
      </pc:sldChg>
      <pc:sldChg chg="del">
        <pc:chgData name="Roth, Dan" userId="18da4c67-dd89-43a7-9856-8592f867a23c" providerId="ADAL" clId="{88786A87-5459-41C4-9095-367208F569D5}" dt="2020-01-16T17:29:12.694" v="352" actId="47"/>
        <pc:sldMkLst>
          <pc:docMk/>
          <pc:sldMk cId="3010260867" sldId="517"/>
        </pc:sldMkLst>
      </pc:sldChg>
      <pc:sldChg chg="del">
        <pc:chgData name="Roth, Dan" userId="18da4c67-dd89-43a7-9856-8592f867a23c" providerId="ADAL" clId="{88786A87-5459-41C4-9095-367208F569D5}" dt="2020-01-16T17:29:12.694" v="352" actId="47"/>
        <pc:sldMkLst>
          <pc:docMk/>
          <pc:sldMk cId="2450023312" sldId="526"/>
        </pc:sldMkLst>
      </pc:sldChg>
      <pc:sldChg chg="del">
        <pc:chgData name="Roth, Dan" userId="18da4c67-dd89-43a7-9856-8592f867a23c" providerId="ADAL" clId="{88786A87-5459-41C4-9095-367208F569D5}" dt="2020-01-16T17:29:12.694" v="352" actId="47"/>
        <pc:sldMkLst>
          <pc:docMk/>
          <pc:sldMk cId="3543328734" sldId="560"/>
        </pc:sldMkLst>
      </pc:sldChg>
      <pc:sldChg chg="del">
        <pc:chgData name="Roth, Dan" userId="18da4c67-dd89-43a7-9856-8592f867a23c" providerId="ADAL" clId="{88786A87-5459-41C4-9095-367208F569D5}" dt="2020-01-16T17:29:12.694" v="352" actId="47"/>
        <pc:sldMkLst>
          <pc:docMk/>
          <pc:sldMk cId="164226472" sldId="588"/>
        </pc:sldMkLst>
      </pc:sldChg>
      <pc:sldChg chg="del">
        <pc:chgData name="Roth, Dan" userId="18da4c67-dd89-43a7-9856-8592f867a23c" providerId="ADAL" clId="{88786A87-5459-41C4-9095-367208F569D5}" dt="2020-01-16T17:29:12.694" v="352" actId="47"/>
        <pc:sldMkLst>
          <pc:docMk/>
          <pc:sldMk cId="1173615815" sldId="590"/>
        </pc:sldMkLst>
      </pc:sldChg>
      <pc:sldChg chg="del">
        <pc:chgData name="Roth, Dan" userId="18da4c67-dd89-43a7-9856-8592f867a23c" providerId="ADAL" clId="{88786A87-5459-41C4-9095-367208F569D5}" dt="2020-01-16T17:29:12.694" v="352" actId="47"/>
        <pc:sldMkLst>
          <pc:docMk/>
          <pc:sldMk cId="1258585523" sldId="612"/>
        </pc:sldMkLst>
      </pc:sldChg>
      <pc:sldChg chg="del">
        <pc:chgData name="Roth, Dan" userId="18da4c67-dd89-43a7-9856-8592f867a23c" providerId="ADAL" clId="{88786A87-5459-41C4-9095-367208F569D5}" dt="2020-01-16T17:29:12.694" v="352" actId="47"/>
        <pc:sldMkLst>
          <pc:docMk/>
          <pc:sldMk cId="1439283589" sldId="624"/>
        </pc:sldMkLst>
      </pc:sldChg>
      <pc:sldChg chg="del">
        <pc:chgData name="Roth, Dan" userId="18da4c67-dd89-43a7-9856-8592f867a23c" providerId="ADAL" clId="{88786A87-5459-41C4-9095-367208F569D5}" dt="2020-01-16T17:29:12.694" v="352" actId="47"/>
        <pc:sldMkLst>
          <pc:docMk/>
          <pc:sldMk cId="1972853996" sldId="677"/>
        </pc:sldMkLst>
      </pc:sldChg>
      <pc:sldChg chg="del">
        <pc:chgData name="Roth, Dan" userId="18da4c67-dd89-43a7-9856-8592f867a23c" providerId="ADAL" clId="{88786A87-5459-41C4-9095-367208F569D5}" dt="2020-01-16T17:29:12.694" v="352" actId="47"/>
        <pc:sldMkLst>
          <pc:docMk/>
          <pc:sldMk cId="2150309772" sldId="744"/>
        </pc:sldMkLst>
      </pc:sldChg>
      <pc:sldChg chg="del">
        <pc:chgData name="Roth, Dan" userId="18da4c67-dd89-43a7-9856-8592f867a23c" providerId="ADAL" clId="{88786A87-5459-41C4-9095-367208F569D5}" dt="2020-01-16T17:29:12.694" v="352" actId="47"/>
        <pc:sldMkLst>
          <pc:docMk/>
          <pc:sldMk cId="2753567696" sldId="754"/>
        </pc:sldMkLst>
      </pc:sldChg>
      <pc:sldChg chg="del">
        <pc:chgData name="Roth, Dan" userId="18da4c67-dd89-43a7-9856-8592f867a23c" providerId="ADAL" clId="{88786A87-5459-41C4-9095-367208F569D5}" dt="2020-01-16T17:29:12.694" v="352" actId="47"/>
        <pc:sldMkLst>
          <pc:docMk/>
          <pc:sldMk cId="4176264548" sldId="764"/>
        </pc:sldMkLst>
      </pc:sldChg>
      <pc:sldChg chg="del">
        <pc:chgData name="Roth, Dan" userId="18da4c67-dd89-43a7-9856-8592f867a23c" providerId="ADAL" clId="{88786A87-5459-41C4-9095-367208F569D5}" dt="2020-01-16T17:29:12.694" v="352" actId="47"/>
        <pc:sldMkLst>
          <pc:docMk/>
          <pc:sldMk cId="446786440" sldId="765"/>
        </pc:sldMkLst>
      </pc:sldChg>
      <pc:sldChg chg="del">
        <pc:chgData name="Roth, Dan" userId="18da4c67-dd89-43a7-9856-8592f867a23c" providerId="ADAL" clId="{88786A87-5459-41C4-9095-367208F569D5}" dt="2020-01-16T17:29:12.694" v="352" actId="47"/>
        <pc:sldMkLst>
          <pc:docMk/>
          <pc:sldMk cId="514667872" sldId="784"/>
        </pc:sldMkLst>
      </pc:sldChg>
      <pc:sldChg chg="del">
        <pc:chgData name="Roth, Dan" userId="18da4c67-dd89-43a7-9856-8592f867a23c" providerId="ADAL" clId="{88786A87-5459-41C4-9095-367208F569D5}" dt="2020-01-16T17:29:12.694" v="352" actId="47"/>
        <pc:sldMkLst>
          <pc:docMk/>
          <pc:sldMk cId="3785013207" sldId="785"/>
        </pc:sldMkLst>
      </pc:sldChg>
      <pc:sldChg chg="del">
        <pc:chgData name="Roth, Dan" userId="18da4c67-dd89-43a7-9856-8592f867a23c" providerId="ADAL" clId="{88786A87-5459-41C4-9095-367208F569D5}" dt="2020-01-16T17:29:12.694" v="352" actId="47"/>
        <pc:sldMkLst>
          <pc:docMk/>
          <pc:sldMk cId="3182884371" sldId="786"/>
        </pc:sldMkLst>
      </pc:sldChg>
      <pc:sldChg chg="del">
        <pc:chgData name="Roth, Dan" userId="18da4c67-dd89-43a7-9856-8592f867a23c" providerId="ADAL" clId="{88786A87-5459-41C4-9095-367208F569D5}" dt="2020-01-16T17:29:12.694" v="352" actId="47"/>
        <pc:sldMkLst>
          <pc:docMk/>
          <pc:sldMk cId="1691102134" sldId="792"/>
        </pc:sldMkLst>
      </pc:sldChg>
      <pc:sldChg chg="del">
        <pc:chgData name="Roth, Dan" userId="18da4c67-dd89-43a7-9856-8592f867a23c" providerId="ADAL" clId="{88786A87-5459-41C4-9095-367208F569D5}" dt="2020-01-16T17:29:12.694" v="352" actId="47"/>
        <pc:sldMkLst>
          <pc:docMk/>
          <pc:sldMk cId="2497973301" sldId="793"/>
        </pc:sldMkLst>
      </pc:sldChg>
      <pc:sldChg chg="del">
        <pc:chgData name="Roth, Dan" userId="18da4c67-dd89-43a7-9856-8592f867a23c" providerId="ADAL" clId="{88786A87-5459-41C4-9095-367208F569D5}" dt="2020-01-16T17:29:12.694" v="352" actId="47"/>
        <pc:sldMkLst>
          <pc:docMk/>
          <pc:sldMk cId="2360945601" sldId="794"/>
        </pc:sldMkLst>
      </pc:sldChg>
      <pc:sldChg chg="del">
        <pc:chgData name="Roth, Dan" userId="18da4c67-dd89-43a7-9856-8592f867a23c" providerId="ADAL" clId="{88786A87-5459-41C4-9095-367208F569D5}" dt="2020-01-16T17:29:12.694" v="352" actId="47"/>
        <pc:sldMkLst>
          <pc:docMk/>
          <pc:sldMk cId="3338056154" sldId="795"/>
        </pc:sldMkLst>
      </pc:sldChg>
      <pc:sldChg chg="del">
        <pc:chgData name="Roth, Dan" userId="18da4c67-dd89-43a7-9856-8592f867a23c" providerId="ADAL" clId="{88786A87-5459-41C4-9095-367208F569D5}" dt="2020-01-16T17:29:12.694" v="352" actId="47"/>
        <pc:sldMkLst>
          <pc:docMk/>
          <pc:sldMk cId="1098108280" sldId="815"/>
        </pc:sldMkLst>
      </pc:sldChg>
      <pc:sldChg chg="del">
        <pc:chgData name="Roth, Dan" userId="18da4c67-dd89-43a7-9856-8592f867a23c" providerId="ADAL" clId="{88786A87-5459-41C4-9095-367208F569D5}" dt="2020-01-16T17:29:12.694" v="352" actId="47"/>
        <pc:sldMkLst>
          <pc:docMk/>
          <pc:sldMk cId="2544965453" sldId="828"/>
        </pc:sldMkLst>
      </pc:sldChg>
      <pc:sldChg chg="del">
        <pc:chgData name="Roth, Dan" userId="18da4c67-dd89-43a7-9856-8592f867a23c" providerId="ADAL" clId="{88786A87-5459-41C4-9095-367208F569D5}" dt="2020-01-16T17:29:12.694" v="352" actId="47"/>
        <pc:sldMkLst>
          <pc:docMk/>
          <pc:sldMk cId="218660089" sldId="831"/>
        </pc:sldMkLst>
      </pc:sldChg>
      <pc:sldChg chg="del">
        <pc:chgData name="Roth, Dan" userId="18da4c67-dd89-43a7-9856-8592f867a23c" providerId="ADAL" clId="{88786A87-5459-41C4-9095-367208F569D5}" dt="2020-01-16T17:29:12.694" v="352" actId="47"/>
        <pc:sldMkLst>
          <pc:docMk/>
          <pc:sldMk cId="3533324032" sldId="832"/>
        </pc:sldMkLst>
      </pc:sldChg>
      <pc:sldChg chg="del">
        <pc:chgData name="Roth, Dan" userId="18da4c67-dd89-43a7-9856-8592f867a23c" providerId="ADAL" clId="{88786A87-5459-41C4-9095-367208F569D5}" dt="2020-01-16T17:29:12.694" v="352" actId="47"/>
        <pc:sldMkLst>
          <pc:docMk/>
          <pc:sldMk cId="50620730" sldId="834"/>
        </pc:sldMkLst>
      </pc:sldChg>
      <pc:sldChg chg="del">
        <pc:chgData name="Roth, Dan" userId="18da4c67-dd89-43a7-9856-8592f867a23c" providerId="ADAL" clId="{88786A87-5459-41C4-9095-367208F569D5}" dt="2020-01-16T17:29:12.694" v="352" actId="47"/>
        <pc:sldMkLst>
          <pc:docMk/>
          <pc:sldMk cId="4239971961" sldId="835"/>
        </pc:sldMkLst>
      </pc:sldChg>
      <pc:sldChg chg="del">
        <pc:chgData name="Roth, Dan" userId="18da4c67-dd89-43a7-9856-8592f867a23c" providerId="ADAL" clId="{88786A87-5459-41C4-9095-367208F569D5}" dt="2020-01-16T17:29:12.694" v="352" actId="47"/>
        <pc:sldMkLst>
          <pc:docMk/>
          <pc:sldMk cId="3834042898" sldId="836"/>
        </pc:sldMkLst>
      </pc:sldChg>
      <pc:sldChg chg="del">
        <pc:chgData name="Roth, Dan" userId="18da4c67-dd89-43a7-9856-8592f867a23c" providerId="ADAL" clId="{88786A87-5459-41C4-9095-367208F569D5}" dt="2020-01-16T17:29:12.694" v="352" actId="47"/>
        <pc:sldMkLst>
          <pc:docMk/>
          <pc:sldMk cId="1953890501" sldId="837"/>
        </pc:sldMkLst>
      </pc:sldChg>
      <pc:sldChg chg="del">
        <pc:chgData name="Roth, Dan" userId="18da4c67-dd89-43a7-9856-8592f867a23c" providerId="ADAL" clId="{88786A87-5459-41C4-9095-367208F569D5}" dt="2020-01-16T17:29:12.694" v="352" actId="47"/>
        <pc:sldMkLst>
          <pc:docMk/>
          <pc:sldMk cId="2299947466" sldId="838"/>
        </pc:sldMkLst>
      </pc:sldChg>
      <pc:sldChg chg="del">
        <pc:chgData name="Roth, Dan" userId="18da4c67-dd89-43a7-9856-8592f867a23c" providerId="ADAL" clId="{88786A87-5459-41C4-9095-367208F569D5}" dt="2020-01-16T17:29:12.694" v="352" actId="47"/>
        <pc:sldMkLst>
          <pc:docMk/>
          <pc:sldMk cId="71500761" sldId="857"/>
        </pc:sldMkLst>
      </pc:sldChg>
      <pc:sldChg chg="del">
        <pc:chgData name="Roth, Dan" userId="18da4c67-dd89-43a7-9856-8592f867a23c" providerId="ADAL" clId="{88786A87-5459-41C4-9095-367208F569D5}" dt="2020-01-16T17:29:12.694" v="352" actId="47"/>
        <pc:sldMkLst>
          <pc:docMk/>
          <pc:sldMk cId="514521299" sldId="860"/>
        </pc:sldMkLst>
      </pc:sldChg>
      <pc:sldChg chg="del">
        <pc:chgData name="Roth, Dan" userId="18da4c67-dd89-43a7-9856-8592f867a23c" providerId="ADAL" clId="{88786A87-5459-41C4-9095-367208F569D5}" dt="2020-01-16T17:29:12.694" v="352" actId="47"/>
        <pc:sldMkLst>
          <pc:docMk/>
          <pc:sldMk cId="1717805384" sldId="1266"/>
        </pc:sldMkLst>
      </pc:sldChg>
      <pc:sldChg chg="del">
        <pc:chgData name="Roth, Dan" userId="18da4c67-dd89-43a7-9856-8592f867a23c" providerId="ADAL" clId="{88786A87-5459-41C4-9095-367208F569D5}" dt="2020-01-16T17:29:12.694" v="352" actId="47"/>
        <pc:sldMkLst>
          <pc:docMk/>
          <pc:sldMk cId="1466876474" sldId="1268"/>
        </pc:sldMkLst>
      </pc:sldChg>
      <pc:sldChg chg="del">
        <pc:chgData name="Roth, Dan" userId="18da4c67-dd89-43a7-9856-8592f867a23c" providerId="ADAL" clId="{88786A87-5459-41C4-9095-367208F569D5}" dt="2020-01-16T17:29:12.694" v="352" actId="47"/>
        <pc:sldMkLst>
          <pc:docMk/>
          <pc:sldMk cId="2527546393" sldId="1269"/>
        </pc:sldMkLst>
      </pc:sldChg>
      <pc:sldChg chg="del">
        <pc:chgData name="Roth, Dan" userId="18da4c67-dd89-43a7-9856-8592f867a23c" providerId="ADAL" clId="{88786A87-5459-41C4-9095-367208F569D5}" dt="2020-01-16T17:29:12.694" v="352" actId="47"/>
        <pc:sldMkLst>
          <pc:docMk/>
          <pc:sldMk cId="819782201" sldId="1273"/>
        </pc:sldMkLst>
      </pc:sldChg>
      <pc:sldChg chg="del">
        <pc:chgData name="Roth, Dan" userId="18da4c67-dd89-43a7-9856-8592f867a23c" providerId="ADAL" clId="{88786A87-5459-41C4-9095-367208F569D5}" dt="2020-01-16T17:29:12.694" v="352" actId="47"/>
        <pc:sldMkLst>
          <pc:docMk/>
          <pc:sldMk cId="1956819189" sldId="1276"/>
        </pc:sldMkLst>
      </pc:sldChg>
      <pc:sldChg chg="del">
        <pc:chgData name="Roth, Dan" userId="18da4c67-dd89-43a7-9856-8592f867a23c" providerId="ADAL" clId="{88786A87-5459-41C4-9095-367208F569D5}" dt="2020-01-16T17:29:12.694" v="352" actId="47"/>
        <pc:sldMkLst>
          <pc:docMk/>
          <pc:sldMk cId="1951640376" sldId="1277"/>
        </pc:sldMkLst>
      </pc:sldChg>
      <pc:sldChg chg="del">
        <pc:chgData name="Roth, Dan" userId="18da4c67-dd89-43a7-9856-8592f867a23c" providerId="ADAL" clId="{88786A87-5459-41C4-9095-367208F569D5}" dt="2020-01-16T17:29:12.694" v="352" actId="47"/>
        <pc:sldMkLst>
          <pc:docMk/>
          <pc:sldMk cId="1285764961" sldId="1283"/>
        </pc:sldMkLst>
      </pc:sldChg>
      <pc:sldChg chg="del">
        <pc:chgData name="Roth, Dan" userId="18da4c67-dd89-43a7-9856-8592f867a23c" providerId="ADAL" clId="{88786A87-5459-41C4-9095-367208F569D5}" dt="2020-01-16T17:29:12.694" v="352" actId="47"/>
        <pc:sldMkLst>
          <pc:docMk/>
          <pc:sldMk cId="3135463179" sldId="1291"/>
        </pc:sldMkLst>
      </pc:sldChg>
      <pc:sldChg chg="del">
        <pc:chgData name="Roth, Dan" userId="18da4c67-dd89-43a7-9856-8592f867a23c" providerId="ADAL" clId="{88786A87-5459-41C4-9095-367208F569D5}" dt="2020-01-16T17:29:12.694" v="352" actId="47"/>
        <pc:sldMkLst>
          <pc:docMk/>
          <pc:sldMk cId="1817554850" sldId="1404"/>
        </pc:sldMkLst>
      </pc:sldChg>
      <pc:sldChg chg="del">
        <pc:chgData name="Roth, Dan" userId="18da4c67-dd89-43a7-9856-8592f867a23c" providerId="ADAL" clId="{88786A87-5459-41C4-9095-367208F569D5}" dt="2020-01-16T17:29:12.694" v="352" actId="47"/>
        <pc:sldMkLst>
          <pc:docMk/>
          <pc:sldMk cId="2719464733" sldId="1410"/>
        </pc:sldMkLst>
      </pc:sldChg>
      <pc:sldChg chg="del">
        <pc:chgData name="Roth, Dan" userId="18da4c67-dd89-43a7-9856-8592f867a23c" providerId="ADAL" clId="{88786A87-5459-41C4-9095-367208F569D5}" dt="2020-01-16T17:29:12.694" v="352" actId="47"/>
        <pc:sldMkLst>
          <pc:docMk/>
          <pc:sldMk cId="4121234546" sldId="1413"/>
        </pc:sldMkLst>
      </pc:sldChg>
      <pc:sldChg chg="del">
        <pc:chgData name="Roth, Dan" userId="18da4c67-dd89-43a7-9856-8592f867a23c" providerId="ADAL" clId="{88786A87-5459-41C4-9095-367208F569D5}" dt="2020-01-16T17:29:12.694" v="352" actId="47"/>
        <pc:sldMkLst>
          <pc:docMk/>
          <pc:sldMk cId="4173487015" sldId="1417"/>
        </pc:sldMkLst>
      </pc:sldChg>
      <pc:sldChg chg="del">
        <pc:chgData name="Roth, Dan" userId="18da4c67-dd89-43a7-9856-8592f867a23c" providerId="ADAL" clId="{88786A87-5459-41C4-9095-367208F569D5}" dt="2020-01-16T17:29:12.694" v="352" actId="47"/>
        <pc:sldMkLst>
          <pc:docMk/>
          <pc:sldMk cId="3657546533" sldId="1418"/>
        </pc:sldMkLst>
      </pc:sldChg>
      <pc:sldChg chg="del">
        <pc:chgData name="Roth, Dan" userId="18da4c67-dd89-43a7-9856-8592f867a23c" providerId="ADAL" clId="{88786A87-5459-41C4-9095-367208F569D5}" dt="2020-01-16T17:29:12.694" v="352" actId="47"/>
        <pc:sldMkLst>
          <pc:docMk/>
          <pc:sldMk cId="2072929563" sldId="1420"/>
        </pc:sldMkLst>
      </pc:sldChg>
      <pc:sldChg chg="del">
        <pc:chgData name="Roth, Dan" userId="18da4c67-dd89-43a7-9856-8592f867a23c" providerId="ADAL" clId="{88786A87-5459-41C4-9095-367208F569D5}" dt="2020-01-16T17:29:12.694" v="352" actId="47"/>
        <pc:sldMkLst>
          <pc:docMk/>
          <pc:sldMk cId="2378263320" sldId="1421"/>
        </pc:sldMkLst>
      </pc:sldChg>
      <pc:sldChg chg="del">
        <pc:chgData name="Roth, Dan" userId="18da4c67-dd89-43a7-9856-8592f867a23c" providerId="ADAL" clId="{88786A87-5459-41C4-9095-367208F569D5}" dt="2020-01-16T17:29:12.694" v="352" actId="47"/>
        <pc:sldMkLst>
          <pc:docMk/>
          <pc:sldMk cId="39706000" sldId="1422"/>
        </pc:sldMkLst>
      </pc:sldChg>
      <pc:sldChg chg="modSp">
        <pc:chgData name="Roth, Dan" userId="18da4c67-dd89-43a7-9856-8592f867a23c" providerId="ADAL" clId="{88786A87-5459-41C4-9095-367208F569D5}" dt="2020-01-16T17:29:39.435" v="356" actId="20577"/>
        <pc:sldMkLst>
          <pc:docMk/>
          <pc:sldMk cId="3215238970" sldId="1426"/>
        </pc:sldMkLst>
        <pc:spChg chg="mod">
          <ac:chgData name="Roth, Dan" userId="18da4c67-dd89-43a7-9856-8592f867a23c" providerId="ADAL" clId="{88786A87-5459-41C4-9095-367208F569D5}" dt="2020-01-16T17:29:39.435" v="356" actId="20577"/>
          <ac:spMkLst>
            <pc:docMk/>
            <pc:sldMk cId="3215238970" sldId="1426"/>
            <ac:spMk id="3" creationId="{D48F5D86-089A-488A-87F9-3E69D9581CC9}"/>
          </ac:spMkLst>
        </pc:spChg>
      </pc:sldChg>
      <pc:sldChg chg="modSp">
        <pc:chgData name="Roth, Dan" userId="18da4c67-dd89-43a7-9856-8592f867a23c" providerId="ADAL" clId="{88786A87-5459-41C4-9095-367208F569D5}" dt="2020-01-16T17:29:52.841" v="364" actId="20577"/>
        <pc:sldMkLst>
          <pc:docMk/>
          <pc:sldMk cId="2054719624" sldId="1427"/>
        </pc:sldMkLst>
        <pc:spChg chg="mod">
          <ac:chgData name="Roth, Dan" userId="18da4c67-dd89-43a7-9856-8592f867a23c" providerId="ADAL" clId="{88786A87-5459-41C4-9095-367208F569D5}" dt="2020-01-16T17:29:52.841" v="364" actId="20577"/>
          <ac:spMkLst>
            <pc:docMk/>
            <pc:sldMk cId="2054719624" sldId="1427"/>
            <ac:spMk id="7" creationId="{C5041216-1F33-4B30-A391-E19F41260C80}"/>
          </ac:spMkLst>
        </pc:spChg>
      </pc:sldChg>
      <pc:sldChg chg="addSp modSp modAnim">
        <pc:chgData name="Roth, Dan" userId="18da4c67-dd89-43a7-9856-8592f867a23c" providerId="ADAL" clId="{88786A87-5459-41C4-9095-367208F569D5}" dt="2020-01-16T17:28:38.834" v="351" actId="14100"/>
        <pc:sldMkLst>
          <pc:docMk/>
          <pc:sldMk cId="333435691" sldId="1434"/>
        </pc:sldMkLst>
        <pc:spChg chg="add mod">
          <ac:chgData name="Roth, Dan" userId="18da4c67-dd89-43a7-9856-8592f867a23c" providerId="ADAL" clId="{88786A87-5459-41C4-9095-367208F569D5}" dt="2020-01-16T17:28:38.834" v="351" actId="14100"/>
          <ac:spMkLst>
            <pc:docMk/>
            <pc:sldMk cId="333435691" sldId="1434"/>
            <ac:spMk id="5" creationId="{AD960F1D-8687-4165-A935-BA04BB590E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Now let's try to understand two events: people were angry and police used tear gas. If people were angry happened first, the understanding would be people ended in violent conflicts with the police, and the police used tear gas to restore order.</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29</a:t>
            </a:fld>
            <a:endParaRPr lang="en-US" altLang="en-US"/>
          </a:p>
        </p:txBody>
      </p:sp>
    </p:spTree>
    <p:extLst>
      <p:ext uri="{BB962C8B-B14F-4D97-AF65-F5344CB8AC3E}">
        <p14:creationId xmlns:p14="http://schemas.microsoft.com/office/powerpoint/2010/main" val="184212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If we simply reverse the order of these events, we get a new story, which says that police used tear gas and then people were angry at the police. We can see that time is crucial if we want to understand what’s going on in a situation.</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30</a:t>
            </a:fld>
            <a:endParaRPr lang="en-US" altLang="en-US"/>
          </a:p>
        </p:txBody>
      </p:sp>
    </p:spTree>
    <p:extLst>
      <p:ext uri="{BB962C8B-B14F-4D97-AF65-F5344CB8AC3E}">
        <p14:creationId xmlns:p14="http://schemas.microsoft.com/office/powerpoint/2010/main" val="312080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But in natural language, we never have timestamps like here telling us which one is earlier and which one is later. That leads to “temporal relations”</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31</a:t>
            </a:fld>
            <a:endParaRPr lang="en-US" altLang="en-US"/>
          </a:p>
        </p:txBody>
      </p:sp>
    </p:spTree>
    <p:extLst>
      <p:ext uri="{BB962C8B-B14F-4D97-AF65-F5344CB8AC3E}">
        <p14:creationId xmlns:p14="http://schemas.microsoft.com/office/powerpoint/2010/main" val="318199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model for natural language comprehension – and I’d like to talk about some of the key issues we need to think about if we want to make progress in NLU</a:t>
            </a:r>
          </a:p>
          <a:p>
            <a:r>
              <a:rPr lang="en-US" dirty="0"/>
              <a:t>In doing it, I’ll dispel with some of the currently hot trends – they</a:t>
            </a:r>
            <a:r>
              <a:rPr lang="en-US" baseline="0" dirty="0"/>
              <a:t> can help up clime trees, but we want to reach the moon.</a:t>
            </a:r>
          </a:p>
          <a:p>
            <a:r>
              <a:rPr lang="en-US" baseline="0" dirty="0"/>
              <a:t>I will use it to pay tribute to John McCarthy – many of you, I hope, know that he thought a lot about representations and Reasoning, I will discuss some of his thoughts about natural language stories</a:t>
            </a:r>
          </a:p>
          <a:p>
            <a:r>
              <a:rPr lang="en-US" baseline="0" dirty="0"/>
              <a:t>And I’ll use it to give you a brief tour of some of the relevant, hopefully important, ideas came from my work in these directions, and were we should go. </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a:t>
            </a:fld>
            <a:endParaRPr lang="en-US" altLang="en-US"/>
          </a:p>
        </p:txBody>
      </p:sp>
    </p:spTree>
    <p:extLst>
      <p:ext uri="{BB962C8B-B14F-4D97-AF65-F5344CB8AC3E}">
        <p14:creationId xmlns:p14="http://schemas.microsoft.com/office/powerpoint/2010/main" val="76622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read this story; but a</a:t>
            </a:r>
            <a:r>
              <a:rPr lang="en-US" baseline="0" dirty="0"/>
              <a:t> small part of it got wet; so you will help me figure out if what I heard on National Public Radio is correct given this story, and also, what’s behind this black ink.</a:t>
            </a:r>
          </a:p>
          <a:p>
            <a:r>
              <a:rPr lang="en-US" dirty="0"/>
              <a:t>Where? …..How do you</a:t>
            </a:r>
            <a:r>
              <a:rPr lang="en-US" baseline="0" dirty="0"/>
              <a:t> know? </a:t>
            </a:r>
          </a:p>
          <a:p>
            <a:r>
              <a:rPr lang="en-US" dirty="0"/>
              <a:t>Cannot be pumpkins  -- the minister cannot be a pumpkin; and I cannot add it to people (semantic type); </a:t>
            </a:r>
          </a:p>
          <a:p>
            <a:r>
              <a:rPr lang="en-US" dirty="0"/>
              <a:t>but can be killed from the semantic types perspective (even though “killed” is a verb),</a:t>
            </a:r>
            <a:r>
              <a:rPr lang="en-US" baseline="0" dirty="0"/>
              <a:t> but you probably infer that the argument is missing and can go on. </a:t>
            </a:r>
            <a:r>
              <a:rPr lang="en-US" dirty="0"/>
              <a:t> </a:t>
            </a:r>
          </a:p>
          <a:p>
            <a:r>
              <a:rPr lang="en-US" dirty="0"/>
              <a:t>Killed does not make sense since we think</a:t>
            </a:r>
            <a:r>
              <a:rPr lang="en-US" baseline="0" dirty="0"/>
              <a:t> that the seconds sentence elaborates on the first sentence rather than contradicts it – this is part of a convention that we buy into when we read a story – we have some expectations. </a:t>
            </a:r>
          </a:p>
          <a:p>
            <a:r>
              <a:rPr lang="en-US" baseline="0" dirty="0"/>
              <a:t>It would not fit into our equation – 35 + 14 = 49; </a:t>
            </a:r>
          </a:p>
          <a:p>
            <a:r>
              <a:rPr lang="en-US" baseline="0" dirty="0"/>
              <a:t>And, this is the telecom minister, and the minister here might be the same one….</a:t>
            </a:r>
          </a:p>
          <a:p>
            <a:r>
              <a:rPr lang="en-US" baseline="0" dirty="0"/>
              <a:t>Visitors – makes sense since he talked about it later – but doesn’t fit the math.</a:t>
            </a:r>
          </a:p>
          <a:p>
            <a:r>
              <a:rPr lang="en-US" baseline="0" dirty="0"/>
              <a:t>Injured is good;</a:t>
            </a:r>
          </a:p>
          <a:p>
            <a:r>
              <a:rPr lang="en-US" b="1" baseline="0" dirty="0"/>
              <a:t>But he probably wasn’t injured too seriously, since he was talking about it later.</a:t>
            </a:r>
          </a:p>
          <a:p>
            <a:r>
              <a:rPr lang="en-US" baseline="0" dirty="0"/>
              <a:t>There is a lot of “what if” when we read a story like that – even at the very low level …..</a:t>
            </a:r>
          </a:p>
          <a:p>
            <a:r>
              <a:rPr lang="en-US" baseline="0" dirty="0"/>
              <a:t>More than anything else, understanding is telling ourselves a story about the story….</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a:t>
            </a:fld>
            <a:endParaRPr lang="en-US" altLang="en-US"/>
          </a:p>
        </p:txBody>
      </p:sp>
    </p:spTree>
    <p:extLst>
      <p:ext uri="{BB962C8B-B14F-4D97-AF65-F5344CB8AC3E}">
        <p14:creationId xmlns:p14="http://schemas.microsoft.com/office/powerpoint/2010/main" val="111733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SHRDLU, Computer</a:t>
            </a:r>
            <a:r>
              <a:rPr lang="en-US" baseline="0" dirty="0"/>
              <a:t> program that has conversation with user, via Natural Language interface</a:t>
            </a:r>
          </a:p>
          <a:p>
            <a:r>
              <a:rPr lang="en-US" baseline="0" dirty="0"/>
              <a:t>-&gt; About “block world”, </a:t>
            </a:r>
            <a:r>
              <a:rPr lang="en-US" sz="1200" b="0" i="0" kern="1200" dirty="0">
                <a:solidFill>
                  <a:schemeClr val="tx1"/>
                </a:solidFill>
                <a:effectLst/>
                <a:latin typeface="+mn-lt"/>
                <a:ea typeface="+mn-ea"/>
                <a:cs typeface="+mn-cs"/>
              </a:rPr>
              <a:t>virtual box filled with different blocks,</a:t>
            </a:r>
            <a:r>
              <a:rPr lang="en-US" sz="1200" b="0" i="0" kern="1200" baseline="0" dirty="0">
                <a:solidFill>
                  <a:schemeClr val="tx1"/>
                </a:solidFill>
                <a:effectLst/>
                <a:latin typeface="+mn-lt"/>
                <a:ea typeface="+mn-ea"/>
                <a:cs typeface="+mn-cs"/>
              </a:rPr>
              <a:t> different shapes, sizes and colors: e.g.  Red block, white box, blue pyramid </a:t>
            </a:r>
          </a:p>
          <a:p>
            <a:r>
              <a:rPr lang="en-US" sz="1200" b="0" i="0" kern="1200" baseline="0" dirty="0">
                <a:solidFill>
                  <a:schemeClr val="tx1"/>
                </a:solidFill>
                <a:effectLst/>
                <a:latin typeface="+mn-lt"/>
                <a:ea typeface="+mn-ea"/>
                <a:cs typeface="+mn-cs"/>
              </a:rPr>
              <a:t>The robot can pick the objects, move them, count them  .. </a:t>
            </a:r>
          </a:p>
          <a:p>
            <a:endParaRPr lang="en-US" baseline="0" dirty="0"/>
          </a:p>
          <a:p>
            <a:pPr marL="0" indent="0">
              <a:buFontTx/>
              <a:buNone/>
            </a:pPr>
            <a:r>
              <a:rPr lang="en-US" baseline="0" dirty="0"/>
              <a:t>Combination of a few principles made the simulation of robot behavior very realistic </a:t>
            </a:r>
          </a:p>
          <a:p>
            <a:pPr marL="171450" indent="-171450">
              <a:buFont typeface="Wingdings"/>
              <a:buChar char="à"/>
            </a:pPr>
            <a:r>
              <a:rPr lang="en-US" sz="1200" b="0" i="0" kern="1200" dirty="0">
                <a:solidFill>
                  <a:schemeClr val="tx1"/>
                </a:solidFill>
                <a:effectLst/>
                <a:latin typeface="+mn-lt"/>
                <a:ea typeface="+mn-ea"/>
                <a:cs typeface="+mn-cs"/>
              </a:rPr>
              <a:t>SHRDLU's world was so simple that the entire set of objects and locations could be described by including as few as perhaps 50 words: </a:t>
            </a:r>
          </a:p>
          <a:p>
            <a:pPr marL="628650" lvl="1" indent="-171450">
              <a:buFont typeface="Wingdings"/>
              <a:buChar char="à"/>
            </a:pPr>
            <a:r>
              <a:rPr lang="en-US" sz="1200" b="0" i="0" kern="1200" dirty="0">
                <a:solidFill>
                  <a:schemeClr val="tx1"/>
                </a:solidFill>
                <a:effectLst/>
                <a:latin typeface="+mn-lt"/>
                <a:ea typeface="+mn-ea"/>
                <a:cs typeface="+mn-cs"/>
              </a:rPr>
              <a:t>nouns like "block" and "cone", verbs like "place on" and "move to", and adjectives like "big" and "blue". </a:t>
            </a:r>
          </a:p>
          <a:p>
            <a:pPr marL="628650" lvl="1" indent="-171450">
              <a:buFont typeface="Wingdings"/>
              <a:buChar char="à"/>
            </a:pPr>
            <a:r>
              <a:rPr lang="en-US" sz="1200" b="0" i="0" kern="1200" dirty="0">
                <a:solidFill>
                  <a:schemeClr val="tx1"/>
                </a:solidFill>
                <a:effectLst/>
                <a:latin typeface="+mn-lt"/>
                <a:ea typeface="+mn-ea"/>
                <a:cs typeface="+mn-cs"/>
              </a:rPr>
              <a:t>The possible combinations of these basic language building blocks were quite simple, and the program was fairly adept at figuring out what the user meant.</a:t>
            </a:r>
          </a:p>
          <a:p>
            <a:pPr marL="171450" lvl="0" indent="-171450">
              <a:buFont typeface="Wingdings"/>
              <a:buChar char="à"/>
            </a:pPr>
            <a:r>
              <a:rPr lang="en-US" sz="1200" b="0" i="0" kern="1200" dirty="0">
                <a:solidFill>
                  <a:schemeClr val="tx1"/>
                </a:solidFill>
                <a:effectLst/>
                <a:latin typeface="+mn-lt"/>
                <a:ea typeface="+mn-ea"/>
                <a:cs typeface="+mn-cs"/>
              </a:rPr>
              <a:t>SHRDLU also included a basic memory to supply context. One could ask SHRDLU to "put the green cone on the red block" and then "take the cone off"; "the cone" would be taken to mean the green cone one had just talked about. SHRDLU could search back further through the interactions to find the proper context in most cases when additional adjectives were supplied. One could also ask questions about the history, for instance one could ask "did you pick up anything before the cone?“</a:t>
            </a:r>
          </a:p>
          <a:p>
            <a:pPr marL="171450" lvl="0" indent="-171450">
              <a:buFont typeface="Wingdings"/>
              <a:buChar char="à"/>
            </a:pPr>
            <a:r>
              <a:rPr lang="en-US" baseline="0" dirty="0"/>
              <a:t>Deduction rules: </a:t>
            </a:r>
            <a:r>
              <a:rPr lang="en-US" sz="1200" b="0" i="0" kern="1200" dirty="0">
                <a:solidFill>
                  <a:schemeClr val="tx1"/>
                </a:solidFill>
                <a:effectLst/>
                <a:latin typeface="+mn-lt"/>
                <a:ea typeface="+mn-ea"/>
                <a:cs typeface="+mn-cs"/>
              </a:rPr>
              <a:t>Could deduce that blocks could be stacked by looking for examples, but would realize that triangles couldn't be stacked</a:t>
            </a:r>
          </a:p>
          <a:p>
            <a:pPr marL="171450" lvl="0" indent="-171450">
              <a:buFont typeface="Wingdings"/>
              <a:buChar char="à"/>
            </a:pPr>
            <a:r>
              <a:rPr lang="en-US" sz="1200" b="0" i="0" kern="1200" baseline="0" dirty="0">
                <a:solidFill>
                  <a:schemeClr val="tx1"/>
                </a:solidFill>
                <a:effectLst/>
                <a:latin typeface="+mn-lt"/>
                <a:ea typeface="+mn-ea"/>
                <a:cs typeface="+mn-cs"/>
              </a:rPr>
              <a:t>Learn new names:  </a:t>
            </a:r>
            <a:r>
              <a:rPr lang="en-US" sz="1200" b="0" i="0" kern="1200" dirty="0">
                <a:solidFill>
                  <a:schemeClr val="tx1"/>
                </a:solidFill>
                <a:effectLst/>
                <a:latin typeface="+mn-lt"/>
                <a:ea typeface="+mn-ea"/>
                <a:cs typeface="+mn-cs"/>
              </a:rPr>
              <a:t>For instance one could say "a steeple is a small triangle on top of a tall rectangle"; SHRDLU could then answer questions about steeples in the blocks world, and build new ones.</a:t>
            </a:r>
            <a:endParaRPr lang="en-US" baseline="0" dirty="0"/>
          </a:p>
        </p:txBody>
      </p:sp>
      <p:sp>
        <p:nvSpPr>
          <p:cNvPr id="4" name="Slide Number Placeholder 3"/>
          <p:cNvSpPr>
            <a:spLocks noGrp="1"/>
          </p:cNvSpPr>
          <p:nvPr>
            <p:ph type="sldNum" sz="quarter" idx="10"/>
          </p:nvPr>
        </p:nvSpPr>
        <p:spPr/>
        <p:txBody>
          <a:bodyPr/>
          <a:lstStyle/>
          <a:p>
            <a:fld id="{8D3AAA7F-08EF-454F-AA59-0FEA9AF09163}" type="slidenum">
              <a:rPr lang="en-US" smtClean="0"/>
              <a:t>18</a:t>
            </a:fld>
            <a:endParaRPr lang="en-US"/>
          </a:p>
        </p:txBody>
      </p:sp>
    </p:spTree>
    <p:extLst>
      <p:ext uri="{BB962C8B-B14F-4D97-AF65-F5344CB8AC3E}">
        <p14:creationId xmlns:p14="http://schemas.microsoft.com/office/powerpoint/2010/main" val="89804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1840a833_29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561840a833_29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561840a833_29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15888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20</a:t>
            </a:fld>
            <a:endParaRPr lang="en-US"/>
          </a:p>
        </p:txBody>
      </p:sp>
    </p:spTree>
    <p:extLst>
      <p:ext uri="{BB962C8B-B14F-4D97-AF65-F5344CB8AC3E}">
        <p14:creationId xmlns:p14="http://schemas.microsoft.com/office/powerpoint/2010/main" val="249862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22</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22</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381000" y="685800"/>
            <a:ext cx="6096000" cy="3429000"/>
          </a:xfrm>
          <a:ln/>
        </p:spPr>
      </p:sp>
      <p:sp>
        <p:nvSpPr>
          <p:cNvPr id="36869" name="Rectangle 3"/>
          <p:cNvSpPr>
            <a:spLocks noGrp="1" noChangeArrowheads="1"/>
          </p:cNvSpPr>
          <p:nvPr>
            <p:ph type="body" idx="1"/>
          </p:nvPr>
        </p:nvSpPr>
        <p:spPr>
          <a:noFill/>
        </p:spPr>
        <p:txBody>
          <a:bodyPr/>
          <a:lstStyle/>
          <a:p>
            <a:pPr eaLnBrk="1" hangingPunct="1"/>
            <a:r>
              <a:rPr lang="en-US" dirty="0"/>
              <a:t>Give examples for what’s not abductive reasoning</a:t>
            </a:r>
          </a:p>
          <a:p>
            <a:pPr eaLnBrk="1" hangingPunct="1"/>
            <a:r>
              <a:rPr lang="en-US" dirty="0"/>
              <a:t>Focus on abductive reasoning</a:t>
            </a:r>
          </a:p>
          <a:p>
            <a:pPr eaLnBrk="1" hangingPunct="1"/>
            <a:r>
              <a:rPr lang="en-US" dirty="0"/>
              <a:t>Show the formulation – talk about the boxes</a:t>
            </a:r>
          </a:p>
          <a:p>
            <a:pPr eaLnBrk="1" hangingPunct="1"/>
            <a:r>
              <a:rPr lang="en-US" dirty="0"/>
              <a:t>Talk about multiple ways of training – decoupling – relate to abstraction</a:t>
            </a:r>
          </a:p>
          <a:p>
            <a:pPr eaLnBrk="1" hangingPunct="1"/>
            <a:r>
              <a:rPr lang="en-US" dirty="0"/>
              <a:t>Examples: semantic parsing (do verb + Prep + commas together; lack of jointly annotated data)</a:t>
            </a:r>
          </a:p>
          <a:p>
            <a:pPr eaLnBrk="1" hangingPunct="1"/>
            <a:r>
              <a:rPr lang="en-US" dirty="0"/>
              <a:t>Wikification – Relations</a:t>
            </a:r>
            <a:r>
              <a:rPr lang="en-US" baseline="0" dirty="0"/>
              <a:t> (but also add geographical coherence; topical coherence; all interrelated signal that are acquired at different times, </a:t>
            </a:r>
            <a:r>
              <a:rPr lang="en-US" baseline="0"/>
              <a:t>different contexts, etc.</a:t>
            </a:r>
          </a:p>
          <a:p>
            <a:pPr eaLnBrk="1" hangingPunct="1"/>
            <a:endParaRPr lang="en-US" dirty="0"/>
          </a:p>
        </p:txBody>
      </p:sp>
    </p:spTree>
    <p:extLst>
      <p:ext uri="{BB962C8B-B14F-4D97-AF65-F5344CB8AC3E}">
        <p14:creationId xmlns:p14="http://schemas.microsoft.com/office/powerpoint/2010/main" val="94878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will say yes!</a:t>
            </a:r>
          </a:p>
        </p:txBody>
      </p:sp>
      <p:sp>
        <p:nvSpPr>
          <p:cNvPr id="4" name="Slide Number Placeholder 3"/>
          <p:cNvSpPr>
            <a:spLocks noGrp="1"/>
          </p:cNvSpPr>
          <p:nvPr>
            <p:ph type="sldNum" sz="quarter" idx="5"/>
          </p:nvPr>
        </p:nvSpPr>
        <p:spPr/>
        <p:txBody>
          <a:bodyPr/>
          <a:lstStyle/>
          <a:p>
            <a:fld id="{2FDDFA38-32CD-004A-B2D7-6BDBF10281FC}" type="slidenum">
              <a:rPr lang="en-US" smtClean="0"/>
              <a:t>24</a:t>
            </a:fld>
            <a:endParaRPr lang="en-US"/>
          </a:p>
        </p:txBody>
      </p:sp>
    </p:spTree>
    <p:extLst>
      <p:ext uri="{BB962C8B-B14F-4D97-AF65-F5344CB8AC3E}">
        <p14:creationId xmlns:p14="http://schemas.microsoft.com/office/powerpoint/2010/main" val="167276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26</a:t>
            </a:fld>
            <a:endParaRPr lang="en-US"/>
          </a:p>
        </p:txBody>
      </p:sp>
    </p:spTree>
    <p:extLst>
      <p:ext uri="{BB962C8B-B14F-4D97-AF65-F5344CB8AC3E}">
        <p14:creationId xmlns:p14="http://schemas.microsoft.com/office/powerpoint/2010/main" val="2972803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317216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0"/>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11">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odeltheory.org/papers/2010mms&amp;human-reasoning.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esearchgate.net/publication/228408902_Mental_models_a_gentle_guide_for_outsider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s://www.famousscientists.org/aristot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en.wikipedia.org/wiki/David_Copperfield_(charact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963083" y="1956731"/>
            <a:ext cx="10363200" cy="1906401"/>
          </a:xfrm>
        </p:spPr>
        <p:txBody>
          <a:bodyPr/>
          <a:lstStyle/>
          <a:p>
            <a:pPr algn="ctr"/>
            <a:r>
              <a:rPr lang="en-US" sz="2800" dirty="0">
                <a:solidFill>
                  <a:srgbClr val="000080"/>
                </a:solidFill>
                <a:latin typeface="+mj-lt"/>
              </a:rPr>
              <a:t>CIS-700</a:t>
            </a:r>
            <a:br>
              <a:rPr lang="en-US" sz="2800" dirty="0">
                <a:solidFill>
                  <a:srgbClr val="000080"/>
                </a:solidFill>
                <a:latin typeface="+mj-lt"/>
              </a:rPr>
            </a:br>
            <a:r>
              <a:rPr lang="en-US" sz="2800" dirty="0">
                <a:solidFill>
                  <a:srgbClr val="000080"/>
                </a:solidFill>
                <a:latin typeface="+mj-lt"/>
              </a:rPr>
              <a:t>Spring 2020</a:t>
            </a:r>
            <a:br>
              <a:rPr lang="en-US" sz="3200" dirty="0">
                <a:solidFill>
                  <a:srgbClr val="000080"/>
                </a:solidFill>
                <a:latin typeface="+mj-lt"/>
              </a:rPr>
            </a:br>
            <a:br>
              <a:rPr lang="en-US" sz="2400" dirty="0">
                <a:solidFill>
                  <a:srgbClr val="000080"/>
                </a:solidFill>
                <a:latin typeface="+mj-lt"/>
              </a:rPr>
            </a:br>
            <a:r>
              <a:rPr lang="en-US" sz="3200" dirty="0">
                <a:solidFill>
                  <a:srgbClr val="000080"/>
                </a:solidFill>
                <a:latin typeface="+mj-lt"/>
              </a:rPr>
              <a:t>Reasoning for Natural Language Understanding</a:t>
            </a: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29901" y="3863132"/>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r>
              <a:rPr lang="en-US" sz="2000" dirty="0">
                <a:solidFill>
                  <a:srgbClr val="0000FF"/>
                </a:solidFill>
                <a:latin typeface="+mj-lt"/>
              </a:rPr>
              <a:t>Computer and Information Science</a:t>
            </a:r>
          </a:p>
          <a:p>
            <a:pPr algn="ctr"/>
            <a:r>
              <a:rPr lang="en-US" altLang="zh-TW" sz="2000" dirty="0">
                <a:solidFill>
                  <a:srgbClr val="0000FF"/>
                </a:solidFill>
                <a:latin typeface="+mj-lt"/>
                <a:ea typeface="Arial Unicode MS" pitchFamily="34" charset="-128"/>
                <a:cs typeface="Arial Unicode MS" pitchFamily="34" charset="-128"/>
              </a:rPr>
              <a:t>University of Pennsylvania </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6172200" y="76200"/>
            <a:ext cx="4071046" cy="1219200"/>
          </a:xfrm>
          <a:prstGeom prst="wedgeRectCallout">
            <a:avLst>
              <a:gd name="adj1" fmla="val -56475"/>
              <a:gd name="adj2" fmla="val 425403"/>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80"/>
                </a:solidFill>
              </a:rPr>
              <a:t>The QA module is </a:t>
            </a:r>
            <a:r>
              <a:rPr lang="en-US" b="1" dirty="0">
                <a:solidFill>
                  <a:srgbClr val="400080"/>
                </a:solidFill>
              </a:rPr>
              <a:t>not </a:t>
            </a:r>
            <a:r>
              <a:rPr lang="en-US" b="1" dirty="0">
                <a:solidFill>
                  <a:srgbClr val="000080"/>
                </a:solidFill>
              </a:rPr>
              <a:t>being trained </a:t>
            </a:r>
            <a:r>
              <a:rPr lang="en-US" dirty="0">
                <a:solidFill>
                  <a:srgbClr val="000080"/>
                </a:solidFill>
              </a:rPr>
              <a:t>Once the program knows English, and has the relevant background knowledge, it should answer the questions</a:t>
            </a:r>
          </a:p>
        </p:txBody>
      </p:sp>
      <p:sp>
        <p:nvSpPr>
          <p:cNvPr id="2" name="Title 1"/>
          <p:cNvSpPr>
            <a:spLocks noGrp="1"/>
          </p:cNvSpPr>
          <p:nvPr>
            <p:ph type="title"/>
          </p:nvPr>
        </p:nvSpPr>
        <p:spPr/>
        <p:txBody>
          <a:bodyPr/>
          <a:lstStyle/>
          <a:p>
            <a:r>
              <a:rPr lang="en-US" dirty="0"/>
              <a:t>McCarthy’s Challenges</a:t>
            </a:r>
          </a:p>
        </p:txBody>
      </p:sp>
      <p:sp>
        <p:nvSpPr>
          <p:cNvPr id="3" name="Content Placeholder 2"/>
          <p:cNvSpPr>
            <a:spLocks noGrp="1"/>
          </p:cNvSpPr>
          <p:nvPr>
            <p:ph idx="1"/>
          </p:nvPr>
        </p:nvSpPr>
        <p:spPr/>
        <p:txBody>
          <a:bodyPr/>
          <a:lstStyle/>
          <a:p>
            <a:r>
              <a:rPr lang="en-US" dirty="0"/>
              <a:t>A formalism capable of expressing the assertion of the sentences free from dependence on the grammar of the English language. (“Artificial Natural Language”, ANL)</a:t>
            </a:r>
          </a:p>
          <a:p>
            <a:pPr lvl="1"/>
            <a:r>
              <a:rPr lang="en-US" dirty="0"/>
              <a:t>Semantic Parser</a:t>
            </a:r>
          </a:p>
          <a:p>
            <a:r>
              <a:rPr lang="en-US" dirty="0"/>
              <a:t>An “</a:t>
            </a:r>
            <a:r>
              <a:rPr lang="en-US" dirty="0" err="1"/>
              <a:t>understander</a:t>
            </a:r>
            <a:r>
              <a:rPr lang="en-US" dirty="0"/>
              <a:t>” that constructs the “facts” from the text.</a:t>
            </a:r>
          </a:p>
          <a:p>
            <a:pPr lvl="1"/>
            <a:r>
              <a:rPr lang="en-US" dirty="0"/>
              <a:t>Information Extraction: Entities, Relations, Temporal, Quantities,…</a:t>
            </a:r>
          </a:p>
          <a:p>
            <a:r>
              <a:rPr lang="en-US" dirty="0"/>
              <a:t>Expression of the “general information” about the world that could allow getting the answers to the questions from the “facts” and the “general information”</a:t>
            </a:r>
          </a:p>
          <a:p>
            <a:pPr lvl="1"/>
            <a:r>
              <a:rPr lang="en-US" dirty="0"/>
              <a:t>Background Knowledge </a:t>
            </a:r>
          </a:p>
          <a:p>
            <a:r>
              <a:rPr lang="en-US" dirty="0"/>
              <a:t>A “problem solver” that could answer the above questions on the basis of the “facts”.</a:t>
            </a:r>
          </a:p>
          <a:p>
            <a:pPr lvl="1"/>
            <a:r>
              <a:rPr lang="en-US" dirty="0"/>
              <a:t>Question Answering Engine </a:t>
            </a:r>
          </a:p>
          <a:p>
            <a:endParaRPr lang="en-US" dirty="0"/>
          </a:p>
        </p:txBody>
      </p:sp>
    </p:spTree>
    <p:extLst>
      <p:ext uri="{BB962C8B-B14F-4D97-AF65-F5344CB8AC3E}">
        <p14:creationId xmlns:p14="http://schemas.microsoft.com/office/powerpoint/2010/main" val="514931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6825-28AC-4CD7-A2EE-934831C3E8F2}"/>
              </a:ext>
            </a:extLst>
          </p:cNvPr>
          <p:cNvSpPr>
            <a:spLocks noGrp="1"/>
          </p:cNvSpPr>
          <p:nvPr>
            <p:ph type="title"/>
          </p:nvPr>
        </p:nvSpPr>
        <p:spPr/>
        <p:txBody>
          <a:bodyPr/>
          <a:lstStyle/>
          <a:p>
            <a:r>
              <a:rPr lang="en-US" dirty="0"/>
              <a:t>Lessons		</a:t>
            </a:r>
          </a:p>
        </p:txBody>
      </p:sp>
      <p:sp>
        <p:nvSpPr>
          <p:cNvPr id="3" name="Content Placeholder 2">
            <a:extLst>
              <a:ext uri="{FF2B5EF4-FFF2-40B4-BE49-F238E27FC236}">
                <a16:creationId xmlns:a16="http://schemas.microsoft.com/office/drawing/2014/main" id="{20C97427-67D8-475B-8008-0D874D40FF34}"/>
              </a:ext>
            </a:extLst>
          </p:cNvPr>
          <p:cNvSpPr>
            <a:spLocks noGrp="1"/>
          </p:cNvSpPr>
          <p:nvPr>
            <p:ph idx="1"/>
          </p:nvPr>
        </p:nvSpPr>
        <p:spPr/>
        <p:txBody>
          <a:bodyPr/>
          <a:lstStyle/>
          <a:p>
            <a:r>
              <a:rPr lang="en-US" dirty="0"/>
              <a:t>What can we learn from this example?</a:t>
            </a:r>
          </a:p>
          <a:p>
            <a:endParaRPr lang="en-US" dirty="0"/>
          </a:p>
          <a:p>
            <a:pPr lvl="1"/>
            <a:r>
              <a:rPr lang="en-US" dirty="0"/>
              <a:t>Difficulties of NLU </a:t>
            </a:r>
          </a:p>
          <a:p>
            <a:pPr lvl="1"/>
            <a:endParaRPr lang="en-US" dirty="0"/>
          </a:p>
          <a:p>
            <a:pPr lvl="1"/>
            <a:r>
              <a:rPr lang="en-US" dirty="0"/>
              <a:t>Importance of reasoning</a:t>
            </a:r>
          </a:p>
          <a:p>
            <a:pPr lvl="2"/>
            <a:r>
              <a:rPr lang="en-US" dirty="0"/>
              <a:t>Part of Reasoning here seems to be “providing the reasons”, not only the “answers”</a:t>
            </a:r>
          </a:p>
          <a:p>
            <a:endParaRPr lang="en-US" dirty="0"/>
          </a:p>
          <a:p>
            <a:pPr lvl="1"/>
            <a:r>
              <a:rPr lang="en-US" dirty="0"/>
              <a:t>Decoupling learning from reasoning</a:t>
            </a:r>
          </a:p>
          <a:p>
            <a:pPr lvl="1"/>
            <a:endParaRPr lang="en-US" dirty="0"/>
          </a:p>
          <a:p>
            <a:pPr lvl="2"/>
            <a:r>
              <a:rPr lang="en-US" dirty="0"/>
              <a:t>McCarthy thinks that there is a need for some level of abstraction – an abstract representation of the text and the relevant knowledge so that a generic module can work on it and “do the reasoning”.</a:t>
            </a:r>
          </a:p>
          <a:p>
            <a:endParaRPr lang="en-US" dirty="0"/>
          </a:p>
          <a:p>
            <a:r>
              <a:rPr lang="en-US" dirty="0"/>
              <a:t>Is this important/Essential?</a:t>
            </a:r>
          </a:p>
          <a:p>
            <a:endParaRPr lang="en-US" dirty="0"/>
          </a:p>
        </p:txBody>
      </p:sp>
    </p:spTree>
    <p:extLst>
      <p:ext uri="{BB962C8B-B14F-4D97-AF65-F5344CB8AC3E}">
        <p14:creationId xmlns:p14="http://schemas.microsoft.com/office/powerpoint/2010/main" val="35534177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EAAD-F0A9-4358-BE38-7DAA343B9DD0}"/>
              </a:ext>
            </a:extLst>
          </p:cNvPr>
          <p:cNvSpPr>
            <a:spLocks noGrp="1"/>
          </p:cNvSpPr>
          <p:nvPr>
            <p:ph type="title"/>
          </p:nvPr>
        </p:nvSpPr>
        <p:spPr/>
        <p:txBody>
          <a:bodyPr/>
          <a:lstStyle/>
          <a:p>
            <a:r>
              <a:rPr lang="en-US" dirty="0"/>
              <a:t>Cognitive Psychology of Reasoning	</a:t>
            </a:r>
          </a:p>
        </p:txBody>
      </p:sp>
      <p:sp>
        <p:nvSpPr>
          <p:cNvPr id="3" name="Content Placeholder 2">
            <a:extLst>
              <a:ext uri="{FF2B5EF4-FFF2-40B4-BE49-F238E27FC236}">
                <a16:creationId xmlns:a16="http://schemas.microsoft.com/office/drawing/2014/main" id="{D48F5D86-089A-488A-87F9-3E69D9581CC9}"/>
              </a:ext>
            </a:extLst>
          </p:cNvPr>
          <p:cNvSpPr>
            <a:spLocks noGrp="1"/>
          </p:cNvSpPr>
          <p:nvPr>
            <p:ph idx="1"/>
          </p:nvPr>
        </p:nvSpPr>
        <p:spPr/>
        <p:txBody>
          <a:bodyPr/>
          <a:lstStyle/>
          <a:p>
            <a:r>
              <a:rPr lang="en-US" dirty="0"/>
              <a:t>McCarthy's argument starts with “most people should…”</a:t>
            </a:r>
          </a:p>
          <a:p>
            <a:endParaRPr lang="en-US" dirty="0"/>
          </a:p>
          <a:p>
            <a:r>
              <a:rPr lang="en-US" dirty="0"/>
              <a:t>There have been many studies by cognitive psychologists that try to identify the types of reasoning people can do, and how.</a:t>
            </a:r>
          </a:p>
          <a:p>
            <a:r>
              <a:rPr lang="en-US" dirty="0"/>
              <a:t>Earlier theories:</a:t>
            </a:r>
          </a:p>
          <a:p>
            <a:pPr lvl="1"/>
            <a:r>
              <a:rPr lang="en-US" dirty="0"/>
              <a:t>“human reasoning depended on formal rules of inference akin to those of a logical calculus”</a:t>
            </a:r>
          </a:p>
          <a:p>
            <a:endParaRPr lang="en-US" dirty="0"/>
          </a:p>
          <a:p>
            <a:r>
              <a:rPr lang="en-US" dirty="0"/>
              <a:t>Philip N. Johnson-Laird: Mental models and human reasoning</a:t>
            </a:r>
          </a:p>
          <a:p>
            <a:pPr lvl="1"/>
            <a:r>
              <a:rPr lang="en-US" dirty="0">
                <a:hlinkClick r:id="rId2"/>
              </a:rPr>
              <a:t>http://www.modeltheory.org/papers/2010mms&amp;human-reasoning.pdf</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81A9573-D57D-462E-9E86-E648758FDE16}"/>
              </a:ext>
            </a:extLst>
          </p:cNvPr>
          <p:cNvSpPr>
            <a:spLocks noGrp="1"/>
          </p:cNvSpPr>
          <p:nvPr>
            <p:ph type="sldNum" sz="quarter" idx="11"/>
          </p:nvPr>
        </p:nvSpPr>
        <p:spPr/>
        <p:txBody>
          <a:bodyPr/>
          <a:lstStyle/>
          <a:p>
            <a:fld id="{BDF588C3-71D6-5D45-B118-1C664482E1C2}" type="slidenum">
              <a:rPr lang="en-US" smtClean="0"/>
              <a:t>12</a:t>
            </a:fld>
            <a:endParaRPr lang="en-US"/>
          </a:p>
        </p:txBody>
      </p:sp>
    </p:spTree>
    <p:extLst>
      <p:ext uri="{BB962C8B-B14F-4D97-AF65-F5344CB8AC3E}">
        <p14:creationId xmlns:p14="http://schemas.microsoft.com/office/powerpoint/2010/main" val="8869300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EAAD-F0A9-4358-BE38-7DAA343B9DD0}"/>
              </a:ext>
            </a:extLst>
          </p:cNvPr>
          <p:cNvSpPr>
            <a:spLocks noGrp="1"/>
          </p:cNvSpPr>
          <p:nvPr>
            <p:ph type="title"/>
          </p:nvPr>
        </p:nvSpPr>
        <p:spPr>
          <a:xfrm>
            <a:off x="457200" y="206829"/>
            <a:ext cx="9880600" cy="533400"/>
          </a:xfrm>
        </p:spPr>
        <p:txBody>
          <a:bodyPr/>
          <a:lstStyle/>
          <a:p>
            <a:r>
              <a:rPr lang="en-US" dirty="0"/>
              <a:t>Can </a:t>
            </a:r>
            <a:r>
              <a:rPr lang="en-US" b="1" dirty="0"/>
              <a:t>you</a:t>
            </a:r>
            <a:r>
              <a:rPr lang="en-US" dirty="0"/>
              <a:t> Reason?	</a:t>
            </a:r>
          </a:p>
        </p:txBody>
      </p:sp>
      <p:sp>
        <p:nvSpPr>
          <p:cNvPr id="3" name="Content Placeholder 2">
            <a:extLst>
              <a:ext uri="{FF2B5EF4-FFF2-40B4-BE49-F238E27FC236}">
                <a16:creationId xmlns:a16="http://schemas.microsoft.com/office/drawing/2014/main" id="{D48F5D86-089A-488A-87F9-3E69D9581CC9}"/>
              </a:ext>
            </a:extLst>
          </p:cNvPr>
          <p:cNvSpPr>
            <a:spLocks noGrp="1"/>
          </p:cNvSpPr>
          <p:nvPr>
            <p:ph idx="1"/>
          </p:nvPr>
        </p:nvSpPr>
        <p:spPr>
          <a:xfrm>
            <a:off x="609599" y="1251856"/>
            <a:ext cx="11072813" cy="4484915"/>
          </a:xfrm>
        </p:spPr>
        <p:txBody>
          <a:bodyPr/>
          <a:lstStyle/>
          <a:p>
            <a:r>
              <a:rPr lang="en-US" dirty="0"/>
              <a:t>You are shown 4 cards; each one has a number on one face and a color on the other.</a:t>
            </a:r>
          </a:p>
          <a:p>
            <a:r>
              <a:rPr lang="en-US" dirty="0"/>
              <a:t>You are asked to determine the truth value of the following statement:</a:t>
            </a:r>
          </a:p>
          <a:p>
            <a:pPr lvl="1"/>
            <a:r>
              <a:rPr lang="en-US" dirty="0"/>
              <a:t>“If a card shows an even number on one face then its opposite face is blue.”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Your goal: to turn over the minimal # or cards to allow you to determine if this statement is true.</a:t>
            </a:r>
          </a:p>
          <a:p>
            <a:pPr lvl="1"/>
            <a:r>
              <a:rPr lang="en-US" b="1" dirty="0"/>
              <a:t>Which card(s) should you turned over?</a:t>
            </a:r>
          </a:p>
          <a:p>
            <a:pPr lvl="1"/>
            <a:r>
              <a:rPr lang="en-US" dirty="0"/>
              <a:t>(30 seconds; write it down)</a:t>
            </a:r>
          </a:p>
          <a:p>
            <a:endParaRPr lang="en-US" dirty="0"/>
          </a:p>
          <a:p>
            <a:endParaRPr lang="en-US" dirty="0"/>
          </a:p>
        </p:txBody>
      </p:sp>
      <p:sp>
        <p:nvSpPr>
          <p:cNvPr id="4" name="Slide Number Placeholder 3">
            <a:extLst>
              <a:ext uri="{FF2B5EF4-FFF2-40B4-BE49-F238E27FC236}">
                <a16:creationId xmlns:a16="http://schemas.microsoft.com/office/drawing/2014/main" id="{A81A9573-D57D-462E-9E86-E648758FDE16}"/>
              </a:ext>
            </a:extLst>
          </p:cNvPr>
          <p:cNvSpPr>
            <a:spLocks noGrp="1"/>
          </p:cNvSpPr>
          <p:nvPr>
            <p:ph type="sldNum" sz="quarter" idx="11"/>
          </p:nvPr>
        </p:nvSpPr>
        <p:spPr/>
        <p:txBody>
          <a:bodyPr/>
          <a:lstStyle/>
          <a:p>
            <a:fld id="{BDF588C3-71D6-5D45-B118-1C664482E1C2}" type="slidenum">
              <a:rPr lang="en-US" smtClean="0"/>
              <a:t>13</a:t>
            </a:fld>
            <a:endParaRPr lang="en-US"/>
          </a:p>
        </p:txBody>
      </p:sp>
      <p:pic>
        <p:nvPicPr>
          <p:cNvPr id="5" name="Picture 4">
            <a:extLst>
              <a:ext uri="{FF2B5EF4-FFF2-40B4-BE49-F238E27FC236}">
                <a16:creationId xmlns:a16="http://schemas.microsoft.com/office/drawing/2014/main" id="{E04DAC9B-F756-4AF6-B717-92B653C30ECA}"/>
              </a:ext>
            </a:extLst>
          </p:cNvPr>
          <p:cNvPicPr>
            <a:picLocks noChangeAspect="1"/>
          </p:cNvPicPr>
          <p:nvPr/>
        </p:nvPicPr>
        <p:blipFill>
          <a:blip r:embed="rId2"/>
          <a:stretch>
            <a:fillRect/>
          </a:stretch>
        </p:blipFill>
        <p:spPr>
          <a:xfrm>
            <a:off x="1343025" y="2602701"/>
            <a:ext cx="8701088" cy="2645054"/>
          </a:xfrm>
          <a:prstGeom prst="rect">
            <a:avLst/>
          </a:prstGeom>
        </p:spPr>
      </p:pic>
      <p:sp>
        <p:nvSpPr>
          <p:cNvPr id="6" name="Rectangle 5">
            <a:extLst>
              <a:ext uri="{FF2B5EF4-FFF2-40B4-BE49-F238E27FC236}">
                <a16:creationId xmlns:a16="http://schemas.microsoft.com/office/drawing/2014/main" id="{81EA903D-2104-4CBE-85A8-60413281897F}"/>
              </a:ext>
            </a:extLst>
          </p:cNvPr>
          <p:cNvSpPr/>
          <p:nvPr/>
        </p:nvSpPr>
        <p:spPr>
          <a:xfrm>
            <a:off x="4469036" y="370897"/>
            <a:ext cx="4683333" cy="369332"/>
          </a:xfrm>
          <a:prstGeom prst="rect">
            <a:avLst/>
          </a:prstGeom>
        </p:spPr>
        <p:txBody>
          <a:bodyPr wrap="none">
            <a:spAutoFit/>
          </a:bodyPr>
          <a:lstStyle/>
          <a:p>
            <a:r>
              <a:rPr lang="en-US" dirty="0"/>
              <a:t>(30 seconds; write it down; don’t communicate)</a:t>
            </a:r>
          </a:p>
        </p:txBody>
      </p:sp>
    </p:spTree>
    <p:extLst>
      <p:ext uri="{BB962C8B-B14F-4D97-AF65-F5344CB8AC3E}">
        <p14:creationId xmlns:p14="http://schemas.microsoft.com/office/powerpoint/2010/main" val="3215238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EAAD-F0A9-4358-BE38-7DAA343B9DD0}"/>
              </a:ext>
            </a:extLst>
          </p:cNvPr>
          <p:cNvSpPr>
            <a:spLocks noGrp="1"/>
          </p:cNvSpPr>
          <p:nvPr>
            <p:ph type="title"/>
          </p:nvPr>
        </p:nvSpPr>
        <p:spPr>
          <a:xfrm>
            <a:off x="457200" y="206829"/>
            <a:ext cx="9880600" cy="533400"/>
          </a:xfrm>
        </p:spPr>
        <p:txBody>
          <a:bodyPr/>
          <a:lstStyle/>
          <a:p>
            <a:r>
              <a:rPr lang="en-US" dirty="0"/>
              <a:t>Can you Reason?	</a:t>
            </a:r>
          </a:p>
        </p:txBody>
      </p:sp>
      <p:sp>
        <p:nvSpPr>
          <p:cNvPr id="3" name="Content Placeholder 2">
            <a:extLst>
              <a:ext uri="{FF2B5EF4-FFF2-40B4-BE49-F238E27FC236}">
                <a16:creationId xmlns:a16="http://schemas.microsoft.com/office/drawing/2014/main" id="{D48F5D86-089A-488A-87F9-3E69D9581CC9}"/>
              </a:ext>
            </a:extLst>
          </p:cNvPr>
          <p:cNvSpPr>
            <a:spLocks noGrp="1"/>
          </p:cNvSpPr>
          <p:nvPr>
            <p:ph idx="1"/>
          </p:nvPr>
        </p:nvSpPr>
        <p:spPr>
          <a:xfrm>
            <a:off x="609599" y="1251856"/>
            <a:ext cx="11303877" cy="5235247"/>
          </a:xfrm>
        </p:spPr>
        <p:txBody>
          <a:bodyPr/>
          <a:lstStyle/>
          <a:p>
            <a:r>
              <a:rPr lang="en-US" dirty="0"/>
              <a:t>Most people that are not trained in logic get it wrong.</a:t>
            </a:r>
          </a:p>
          <a:p>
            <a:r>
              <a:rPr lang="en-US" dirty="0"/>
              <a:t>But, when given equivalent tests that are grounded in some familiar situations, they get it right.</a:t>
            </a:r>
          </a:p>
          <a:p>
            <a:pPr lvl="1"/>
            <a:r>
              <a:rPr lang="en-US" dirty="0"/>
              <a:t>“If a student scores less than 650 in a quantitative GRE test they cannot get into a top CS program”</a:t>
            </a:r>
          </a:p>
          <a:p>
            <a:pPr lvl="2"/>
            <a:r>
              <a:rPr lang="en-US" dirty="0"/>
              <a:t>Cards with scores and programs the student is enrolled in.</a:t>
            </a:r>
          </a:p>
          <a:p>
            <a:pPr lvl="1"/>
            <a:r>
              <a:rPr lang="en-US" dirty="0"/>
              <a:t>“If a student is younger than 21 they cannot buy beer in the US”</a:t>
            </a:r>
          </a:p>
          <a:p>
            <a:pPr lvl="2"/>
            <a:r>
              <a:rPr lang="en-US" dirty="0"/>
              <a:t>Cards with age and buy/cannot buy statements</a:t>
            </a:r>
          </a:p>
          <a:p>
            <a:endParaRPr lang="en-US" dirty="0"/>
          </a:p>
          <a:p>
            <a:endParaRPr lang="en-US" dirty="0"/>
          </a:p>
          <a:p>
            <a:endParaRPr lang="en-US" dirty="0"/>
          </a:p>
          <a:p>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Your goal: to turn over the minimal # or cards to allow you to determine if this statement is true.</a:t>
            </a:r>
          </a:p>
          <a:p>
            <a:pPr lvl="1"/>
            <a:r>
              <a:rPr lang="en-US" dirty="0"/>
              <a:t>Which card(s) should you turned over?</a:t>
            </a:r>
          </a:p>
          <a:p>
            <a:pPr lvl="1"/>
            <a:r>
              <a:rPr lang="en-US" dirty="0"/>
              <a:t>(30 seconds; write it down)</a:t>
            </a:r>
          </a:p>
          <a:p>
            <a:endParaRPr lang="en-US" dirty="0"/>
          </a:p>
          <a:p>
            <a:endParaRPr lang="en-US" dirty="0"/>
          </a:p>
        </p:txBody>
      </p:sp>
      <p:sp>
        <p:nvSpPr>
          <p:cNvPr id="4" name="Slide Number Placeholder 3">
            <a:extLst>
              <a:ext uri="{FF2B5EF4-FFF2-40B4-BE49-F238E27FC236}">
                <a16:creationId xmlns:a16="http://schemas.microsoft.com/office/drawing/2014/main" id="{A81A9573-D57D-462E-9E86-E648758FDE16}"/>
              </a:ext>
            </a:extLst>
          </p:cNvPr>
          <p:cNvSpPr>
            <a:spLocks noGrp="1"/>
          </p:cNvSpPr>
          <p:nvPr>
            <p:ph type="sldNum" sz="quarter" idx="11"/>
          </p:nvPr>
        </p:nvSpPr>
        <p:spPr/>
        <p:txBody>
          <a:bodyPr/>
          <a:lstStyle/>
          <a:p>
            <a:fld id="{BDF588C3-71D6-5D45-B118-1C664482E1C2}" type="slidenum">
              <a:rPr lang="en-US" smtClean="0"/>
              <a:t>14</a:t>
            </a:fld>
            <a:endParaRPr lang="en-US"/>
          </a:p>
        </p:txBody>
      </p:sp>
      <p:grpSp>
        <p:nvGrpSpPr>
          <p:cNvPr id="8" name="Group 7">
            <a:extLst>
              <a:ext uri="{FF2B5EF4-FFF2-40B4-BE49-F238E27FC236}">
                <a16:creationId xmlns:a16="http://schemas.microsoft.com/office/drawing/2014/main" id="{D30137CB-4689-40B9-8BEC-D6209F8E8BE3}"/>
              </a:ext>
            </a:extLst>
          </p:cNvPr>
          <p:cNvGrpSpPr/>
          <p:nvPr/>
        </p:nvGrpSpPr>
        <p:grpSpPr>
          <a:xfrm>
            <a:off x="7631990" y="5276714"/>
            <a:ext cx="4466897" cy="1492625"/>
            <a:chOff x="7831685" y="5334519"/>
            <a:chExt cx="4466897" cy="1492625"/>
          </a:xfrm>
        </p:grpSpPr>
        <p:pic>
          <p:nvPicPr>
            <p:cNvPr id="5" name="Picture 4">
              <a:extLst>
                <a:ext uri="{FF2B5EF4-FFF2-40B4-BE49-F238E27FC236}">
                  <a16:creationId xmlns:a16="http://schemas.microsoft.com/office/drawing/2014/main" id="{E04DAC9B-F756-4AF6-B717-92B653C30ECA}"/>
                </a:ext>
              </a:extLst>
            </p:cNvPr>
            <p:cNvPicPr>
              <a:picLocks noChangeAspect="1"/>
            </p:cNvPicPr>
            <p:nvPr/>
          </p:nvPicPr>
          <p:blipFill>
            <a:blip r:embed="rId2"/>
            <a:stretch>
              <a:fillRect/>
            </a:stretch>
          </p:blipFill>
          <p:spPr>
            <a:xfrm>
              <a:off x="7938267" y="5501647"/>
              <a:ext cx="4360315" cy="1325497"/>
            </a:xfrm>
            <a:prstGeom prst="rect">
              <a:avLst/>
            </a:prstGeom>
          </p:spPr>
        </p:pic>
        <p:sp>
          <p:nvSpPr>
            <p:cNvPr id="7" name="Rectangle 6">
              <a:extLst>
                <a:ext uri="{FF2B5EF4-FFF2-40B4-BE49-F238E27FC236}">
                  <a16:creationId xmlns:a16="http://schemas.microsoft.com/office/drawing/2014/main" id="{C5041216-1F33-4B30-A391-E19F41260C80}"/>
                </a:ext>
              </a:extLst>
            </p:cNvPr>
            <p:cNvSpPr/>
            <p:nvPr/>
          </p:nvSpPr>
          <p:spPr>
            <a:xfrm>
              <a:off x="7831685" y="5334519"/>
              <a:ext cx="4360315" cy="261610"/>
            </a:xfrm>
            <a:prstGeom prst="rect">
              <a:avLst/>
            </a:prstGeom>
          </p:spPr>
          <p:txBody>
            <a:bodyPr wrap="square">
              <a:spAutoFit/>
            </a:bodyPr>
            <a:lstStyle/>
            <a:p>
              <a:r>
                <a:rPr lang="en-US" sz="1100" dirty="0"/>
                <a:t>If a card shows an even number on one face then its opposite face is blue</a:t>
              </a:r>
            </a:p>
          </p:txBody>
        </p:sp>
      </p:grpSp>
    </p:spTree>
    <p:extLst>
      <p:ext uri="{BB962C8B-B14F-4D97-AF65-F5344CB8AC3E}">
        <p14:creationId xmlns:p14="http://schemas.microsoft.com/office/powerpoint/2010/main" val="20547196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0CAB-BB11-46B0-8317-55937A3A32AC}"/>
              </a:ext>
            </a:extLst>
          </p:cNvPr>
          <p:cNvSpPr>
            <a:spLocks noGrp="1"/>
          </p:cNvSpPr>
          <p:nvPr>
            <p:ph type="title"/>
          </p:nvPr>
        </p:nvSpPr>
        <p:spPr/>
        <p:txBody>
          <a:bodyPr/>
          <a:lstStyle/>
          <a:p>
            <a:r>
              <a:rPr lang="en-US" dirty="0"/>
              <a:t>Reasoning in Explicit Situations </a:t>
            </a:r>
          </a:p>
        </p:txBody>
      </p:sp>
      <p:sp>
        <p:nvSpPr>
          <p:cNvPr id="3" name="Content Placeholder 2">
            <a:extLst>
              <a:ext uri="{FF2B5EF4-FFF2-40B4-BE49-F238E27FC236}">
                <a16:creationId xmlns:a16="http://schemas.microsoft.com/office/drawing/2014/main" id="{84ED49B8-27AF-415F-88EF-AA13FB63B920}"/>
              </a:ext>
            </a:extLst>
          </p:cNvPr>
          <p:cNvSpPr>
            <a:spLocks noGrp="1"/>
          </p:cNvSpPr>
          <p:nvPr>
            <p:ph idx="1"/>
          </p:nvPr>
        </p:nvSpPr>
        <p:spPr>
          <a:xfrm>
            <a:off x="609600" y="1251856"/>
            <a:ext cx="10972800" cy="539931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These experiments were part of the development of a theory of Mental models:</a:t>
            </a:r>
          </a:p>
          <a:p>
            <a:r>
              <a:rPr lang="en-US" dirty="0">
                <a:hlinkClick r:id="rId2"/>
              </a:rPr>
              <a:t>https://www.researchgate.net/publication/228408902_Mental_models_a_gentle_guide_for_outsiders</a:t>
            </a:r>
            <a:endParaRPr lang="en-US" dirty="0"/>
          </a:p>
          <a:p>
            <a:r>
              <a:rPr lang="en-US" dirty="0"/>
              <a:t>These tests have probabilistic analogies, by Amos Tversky and Daniel Kahneman</a:t>
            </a:r>
          </a:p>
          <a:p>
            <a:pPr lvl="1"/>
            <a:r>
              <a:rPr lang="en-US" dirty="0"/>
              <a:t>Check: </a:t>
            </a:r>
            <a:r>
              <a:rPr lang="en-US" b="1" dirty="0"/>
              <a:t>The Undoing Project: A Friendship That Changed Our Minds, </a:t>
            </a:r>
            <a:r>
              <a:rPr lang="en-US" dirty="0"/>
              <a:t>by Michael Lewis</a:t>
            </a:r>
            <a:r>
              <a:rPr lang="en-US" b="1" dirty="0"/>
              <a:t>.</a:t>
            </a:r>
          </a:p>
          <a:p>
            <a:pPr lvl="1"/>
            <a:endParaRPr lang="en-US" dirty="0"/>
          </a:p>
        </p:txBody>
      </p:sp>
      <p:sp>
        <p:nvSpPr>
          <p:cNvPr id="4" name="Slide Number Placeholder 3">
            <a:extLst>
              <a:ext uri="{FF2B5EF4-FFF2-40B4-BE49-F238E27FC236}">
                <a16:creationId xmlns:a16="http://schemas.microsoft.com/office/drawing/2014/main" id="{45EF6B96-A211-43FD-AC5E-67B417B2469C}"/>
              </a:ext>
            </a:extLst>
          </p:cNvPr>
          <p:cNvSpPr>
            <a:spLocks noGrp="1"/>
          </p:cNvSpPr>
          <p:nvPr>
            <p:ph type="sldNum" sz="quarter" idx="11"/>
          </p:nvPr>
        </p:nvSpPr>
        <p:spPr/>
        <p:txBody>
          <a:bodyPr/>
          <a:lstStyle/>
          <a:p>
            <a:fld id="{BDF588C3-71D6-5D45-B118-1C664482E1C2}" type="slidenum">
              <a:rPr lang="en-US" smtClean="0"/>
              <a:t>15</a:t>
            </a:fld>
            <a:endParaRPr lang="en-US"/>
          </a:p>
        </p:txBody>
      </p:sp>
      <p:pic>
        <p:nvPicPr>
          <p:cNvPr id="5" name="Picture 4">
            <a:extLst>
              <a:ext uri="{FF2B5EF4-FFF2-40B4-BE49-F238E27FC236}">
                <a16:creationId xmlns:a16="http://schemas.microsoft.com/office/drawing/2014/main" id="{B448933D-11DA-4E3C-86F8-E9347E7D7BE6}"/>
              </a:ext>
            </a:extLst>
          </p:cNvPr>
          <p:cNvPicPr preferRelativeResize="0">
            <a:picLocks/>
          </p:cNvPicPr>
          <p:nvPr/>
        </p:nvPicPr>
        <p:blipFill>
          <a:blip r:embed="rId3"/>
          <a:stretch>
            <a:fillRect/>
          </a:stretch>
        </p:blipFill>
        <p:spPr>
          <a:xfrm>
            <a:off x="2199503" y="996842"/>
            <a:ext cx="6766560" cy="3291840"/>
          </a:xfrm>
          <a:prstGeom prst="rect">
            <a:avLst/>
          </a:prstGeom>
        </p:spPr>
      </p:pic>
      <p:pic>
        <p:nvPicPr>
          <p:cNvPr id="6" name="Picture 5">
            <a:extLst>
              <a:ext uri="{FF2B5EF4-FFF2-40B4-BE49-F238E27FC236}">
                <a16:creationId xmlns:a16="http://schemas.microsoft.com/office/drawing/2014/main" id="{E98C59BC-D964-4BA0-8422-3695F0C8922B}"/>
              </a:ext>
            </a:extLst>
          </p:cNvPr>
          <p:cNvPicPr>
            <a:picLocks noChangeAspect="1"/>
          </p:cNvPicPr>
          <p:nvPr/>
        </p:nvPicPr>
        <p:blipFill>
          <a:blip r:embed="rId4"/>
          <a:stretch>
            <a:fillRect/>
          </a:stretch>
        </p:blipFill>
        <p:spPr>
          <a:xfrm>
            <a:off x="2199503" y="996842"/>
            <a:ext cx="6762431" cy="3291840"/>
          </a:xfrm>
          <a:prstGeom prst="rect">
            <a:avLst/>
          </a:prstGeom>
        </p:spPr>
      </p:pic>
    </p:spTree>
    <p:extLst>
      <p:ext uri="{BB962C8B-B14F-4D97-AF65-F5344CB8AC3E}">
        <p14:creationId xmlns:p14="http://schemas.microsoft.com/office/powerpoint/2010/main" val="37541962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DCC9-ED31-4AF7-B1FC-92B23F69B04B}"/>
              </a:ext>
            </a:extLst>
          </p:cNvPr>
          <p:cNvSpPr>
            <a:spLocks noGrp="1"/>
          </p:cNvSpPr>
          <p:nvPr>
            <p:ph type="title"/>
          </p:nvPr>
        </p:nvSpPr>
        <p:spPr/>
        <p:txBody>
          <a:bodyPr/>
          <a:lstStyle/>
          <a:p>
            <a:r>
              <a:rPr lang="en-US" dirty="0"/>
              <a:t>Should We Care?</a:t>
            </a:r>
          </a:p>
        </p:txBody>
      </p:sp>
      <p:sp>
        <p:nvSpPr>
          <p:cNvPr id="3" name="Content Placeholder 2">
            <a:extLst>
              <a:ext uri="{FF2B5EF4-FFF2-40B4-BE49-F238E27FC236}">
                <a16:creationId xmlns:a16="http://schemas.microsoft.com/office/drawing/2014/main" id="{B9C00615-142C-4C60-A6E4-7B777F1EDBF9}"/>
              </a:ext>
            </a:extLst>
          </p:cNvPr>
          <p:cNvSpPr>
            <a:spLocks noGrp="1"/>
          </p:cNvSpPr>
          <p:nvPr>
            <p:ph idx="1"/>
          </p:nvPr>
        </p:nvSpPr>
        <p:spPr/>
        <p:txBody>
          <a:bodyPr/>
          <a:lstStyle/>
          <a:p>
            <a:r>
              <a:rPr lang="en-US" dirty="0"/>
              <a:t>Mr. Micawber’s famous advice (in Dickens’s, </a:t>
            </a:r>
            <a:r>
              <a:rPr lang="en-US" b="1" dirty="0"/>
              <a:t>David Copperfield</a:t>
            </a:r>
            <a:r>
              <a:rPr lang="en-US" dirty="0"/>
              <a:t>): </a:t>
            </a:r>
          </a:p>
          <a:p>
            <a:pPr lvl="1"/>
            <a:r>
              <a:rPr lang="en-US" dirty="0">
                <a:solidFill>
                  <a:srgbClr val="0000FF"/>
                </a:solidFill>
              </a:rPr>
              <a:t>Annual income twenty pounds, annual expenditure nineteen pounds nineteen and six, result happiness. Annual income twenty pounds, annual expenditure twenty pounds ought and six, result misery</a:t>
            </a:r>
          </a:p>
          <a:p>
            <a:r>
              <a:rPr lang="en-US" dirty="0"/>
              <a:t>What is its logical form? </a:t>
            </a:r>
          </a:p>
          <a:p>
            <a:pPr lvl="1"/>
            <a:r>
              <a:rPr lang="en-US" dirty="0"/>
              <a:t>Do we need to work it out? </a:t>
            </a:r>
          </a:p>
          <a:p>
            <a:pPr lvl="1"/>
            <a:r>
              <a:rPr lang="en-US" dirty="0"/>
              <a:t>Do we need to do it for all everyday assertions?</a:t>
            </a:r>
          </a:p>
          <a:p>
            <a:r>
              <a:rPr lang="en-US" dirty="0"/>
              <a:t>Clearly, converting into a “logical form” requires more than just syntax.</a:t>
            </a:r>
          </a:p>
          <a:p>
            <a:pPr lvl="1"/>
            <a:r>
              <a:rPr lang="en-US" dirty="0"/>
              <a:t>It depends on knowledge.</a:t>
            </a:r>
          </a:p>
          <a:p>
            <a:r>
              <a:rPr lang="en-US" dirty="0"/>
              <a:t>Here: </a:t>
            </a:r>
          </a:p>
          <a:p>
            <a:pPr lvl="1"/>
            <a:r>
              <a:rPr lang="en-US" dirty="0"/>
              <a:t>nineteen pounds nineteen (shillings) and six (pence) is less than twenty pounds.</a:t>
            </a:r>
          </a:p>
          <a:p>
            <a:pPr lvl="1"/>
            <a:r>
              <a:rPr lang="en-US" dirty="0"/>
              <a:t>happiness and misery are inconsistent properties. </a:t>
            </a:r>
          </a:p>
          <a:p>
            <a:pPr lvl="1"/>
            <a:r>
              <a:rPr lang="en-US" dirty="0"/>
              <a:t>Possibly other contextual cues. </a:t>
            </a:r>
          </a:p>
        </p:txBody>
      </p:sp>
      <p:sp>
        <p:nvSpPr>
          <p:cNvPr id="4" name="Slide Number Placeholder 3">
            <a:extLst>
              <a:ext uri="{FF2B5EF4-FFF2-40B4-BE49-F238E27FC236}">
                <a16:creationId xmlns:a16="http://schemas.microsoft.com/office/drawing/2014/main" id="{BDD68F69-0A4C-460D-A5FD-5B4C27B296CD}"/>
              </a:ext>
            </a:extLst>
          </p:cNvPr>
          <p:cNvSpPr>
            <a:spLocks noGrp="1"/>
          </p:cNvSpPr>
          <p:nvPr>
            <p:ph type="sldNum" sz="quarter" idx="11"/>
          </p:nvPr>
        </p:nvSpPr>
        <p:spPr/>
        <p:txBody>
          <a:bodyPr/>
          <a:lstStyle/>
          <a:p>
            <a:fld id="{BDF588C3-71D6-5D45-B118-1C664482E1C2}" type="slidenum">
              <a:rPr lang="en-US" smtClean="0"/>
              <a:t>16</a:t>
            </a:fld>
            <a:endParaRPr lang="en-US"/>
          </a:p>
        </p:txBody>
      </p:sp>
    </p:spTree>
    <p:extLst>
      <p:ext uri="{BB962C8B-B14F-4D97-AF65-F5344CB8AC3E}">
        <p14:creationId xmlns:p14="http://schemas.microsoft.com/office/powerpoint/2010/main" val="33433046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DCC9-ED31-4AF7-B1FC-92B23F69B04B}"/>
              </a:ext>
            </a:extLst>
          </p:cNvPr>
          <p:cNvSpPr>
            <a:spLocks noGrp="1"/>
          </p:cNvSpPr>
          <p:nvPr>
            <p:ph type="title"/>
          </p:nvPr>
        </p:nvSpPr>
        <p:spPr/>
        <p:txBody>
          <a:bodyPr/>
          <a:lstStyle/>
          <a:p>
            <a:r>
              <a:rPr lang="en-US" dirty="0"/>
              <a:t>Should We Care (2)?</a:t>
            </a:r>
          </a:p>
        </p:txBody>
      </p:sp>
      <p:sp>
        <p:nvSpPr>
          <p:cNvPr id="3" name="Content Placeholder 2">
            <a:extLst>
              <a:ext uri="{FF2B5EF4-FFF2-40B4-BE49-F238E27FC236}">
                <a16:creationId xmlns:a16="http://schemas.microsoft.com/office/drawing/2014/main" id="{B9C00615-142C-4C60-A6E4-7B777F1EDBF9}"/>
              </a:ext>
            </a:extLst>
          </p:cNvPr>
          <p:cNvSpPr>
            <a:spLocks noGrp="1"/>
          </p:cNvSpPr>
          <p:nvPr>
            <p:ph idx="1"/>
          </p:nvPr>
        </p:nvSpPr>
        <p:spPr/>
        <p:txBody>
          <a:bodyPr/>
          <a:lstStyle/>
          <a:p>
            <a:r>
              <a:rPr lang="en-US" dirty="0"/>
              <a:t>Do we need a “formal” abstractions to support reasoning?</a:t>
            </a:r>
          </a:p>
          <a:p>
            <a:r>
              <a:rPr lang="en-US" dirty="0"/>
              <a:t>Developmental psychologists think that there is merit to this.</a:t>
            </a:r>
          </a:p>
          <a:p>
            <a:pPr lvl="1"/>
            <a:r>
              <a:rPr lang="en-US" dirty="0"/>
              <a:t>That “reasoning is commonsense”</a:t>
            </a:r>
          </a:p>
          <a:p>
            <a:pPr lvl="1"/>
            <a:endParaRPr lang="en-US" dirty="0"/>
          </a:p>
          <a:p>
            <a:pPr lvl="1"/>
            <a:r>
              <a:rPr lang="en-US" dirty="0">
                <a:solidFill>
                  <a:srgbClr val="0000FF"/>
                </a:solidFill>
              </a:rPr>
              <a:t>A toddler knows that a cloth dropped into a bucket of water comes out wet </a:t>
            </a:r>
            <a:r>
              <a:rPr lang="en-US" b="1" dirty="0">
                <a:solidFill>
                  <a:srgbClr val="0000FF"/>
                </a:solidFill>
              </a:rPr>
              <a:t>(deduction)</a:t>
            </a:r>
            <a:r>
              <a:rPr lang="en-US" dirty="0">
                <a:solidFill>
                  <a:srgbClr val="0000FF"/>
                </a:solidFill>
              </a:rPr>
              <a:t>,</a:t>
            </a:r>
            <a:r>
              <a:rPr lang="en-US" b="1" dirty="0">
                <a:solidFill>
                  <a:srgbClr val="0000FF"/>
                </a:solidFill>
              </a:rPr>
              <a:t> </a:t>
            </a:r>
            <a:r>
              <a:rPr lang="en-US" dirty="0">
                <a:solidFill>
                  <a:srgbClr val="0000FF"/>
                </a:solidFill>
              </a:rPr>
              <a:t>and that</a:t>
            </a:r>
          </a:p>
          <a:p>
            <a:pPr lvl="1"/>
            <a:r>
              <a:rPr lang="en-US" dirty="0">
                <a:solidFill>
                  <a:srgbClr val="0000FF"/>
                </a:solidFill>
              </a:rPr>
              <a:t>A dry cloth that is put into a bucket and comes out wet probably means that the bucket contains water </a:t>
            </a:r>
            <a:r>
              <a:rPr lang="en-US" b="1" dirty="0">
                <a:solidFill>
                  <a:srgbClr val="0000FF"/>
                </a:solidFill>
              </a:rPr>
              <a:t>(abduction)</a:t>
            </a:r>
            <a:r>
              <a:rPr lang="en-US" dirty="0">
                <a:solidFill>
                  <a:srgbClr val="0000FF"/>
                </a:solidFill>
              </a:rPr>
              <a:t>.</a:t>
            </a:r>
          </a:p>
          <a:p>
            <a:endParaRPr lang="en-US" dirty="0"/>
          </a:p>
          <a:p>
            <a:r>
              <a:rPr lang="en-US" dirty="0"/>
              <a:t>But, what does that mean to the computational theories we need to develop to pursue AI, and NLU?</a:t>
            </a:r>
          </a:p>
          <a:p>
            <a:r>
              <a:rPr lang="en-US" dirty="0"/>
              <a:t>Perhaps a more basic question is that of “</a:t>
            </a:r>
            <a:r>
              <a:rPr lang="en-US" dirty="0">
                <a:solidFill>
                  <a:srgbClr val="0000FF"/>
                </a:solidFill>
              </a:rPr>
              <a:t>what representations could support this level of behavior/reasoning</a:t>
            </a:r>
            <a:r>
              <a:rPr lang="en-US" dirty="0"/>
              <a:t>”?</a:t>
            </a:r>
          </a:p>
        </p:txBody>
      </p:sp>
      <p:sp>
        <p:nvSpPr>
          <p:cNvPr id="4" name="Slide Number Placeholder 3">
            <a:extLst>
              <a:ext uri="{FF2B5EF4-FFF2-40B4-BE49-F238E27FC236}">
                <a16:creationId xmlns:a16="http://schemas.microsoft.com/office/drawing/2014/main" id="{BDD68F69-0A4C-460D-A5FD-5B4C27B296CD}"/>
              </a:ext>
            </a:extLst>
          </p:cNvPr>
          <p:cNvSpPr>
            <a:spLocks noGrp="1"/>
          </p:cNvSpPr>
          <p:nvPr>
            <p:ph type="sldNum" sz="quarter" idx="11"/>
          </p:nvPr>
        </p:nvSpPr>
        <p:spPr/>
        <p:txBody>
          <a:bodyPr/>
          <a:lstStyle/>
          <a:p>
            <a:fld id="{BDF588C3-71D6-5D45-B118-1C664482E1C2}" type="slidenum">
              <a:rPr lang="en-US" smtClean="0"/>
              <a:t>17</a:t>
            </a:fld>
            <a:endParaRPr lang="en-US"/>
          </a:p>
        </p:txBody>
      </p:sp>
    </p:spTree>
    <p:extLst>
      <p:ext uri="{BB962C8B-B14F-4D97-AF65-F5344CB8AC3E}">
        <p14:creationId xmlns:p14="http://schemas.microsoft.com/office/powerpoint/2010/main" val="3239175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SHRDLU (Terry </a:t>
            </a:r>
            <a:r>
              <a:rPr lang="en-US" dirty="0" err="1"/>
              <a:t>Winograd</a:t>
            </a:r>
            <a:r>
              <a:rPr lang="en-US" dirty="0"/>
              <a:t>, 1968)</a:t>
            </a:r>
          </a:p>
        </p:txBody>
      </p:sp>
      <p:sp>
        <p:nvSpPr>
          <p:cNvPr id="3" name="Content Placeholder 2"/>
          <p:cNvSpPr>
            <a:spLocks noGrp="1"/>
          </p:cNvSpPr>
          <p:nvPr>
            <p:ph idx="1"/>
          </p:nvPr>
        </p:nvSpPr>
        <p:spPr/>
        <p:txBody>
          <a:bodyPr/>
          <a:lstStyle/>
          <a:p>
            <a:r>
              <a:rPr lang="en-US" sz="1800" b="1" dirty="0">
                <a:solidFill>
                  <a:srgbClr val="FF0000"/>
                </a:solidFill>
              </a:rPr>
              <a:t>Person:</a:t>
            </a:r>
            <a:r>
              <a:rPr lang="en-US" sz="1800" dirty="0"/>
              <a:t> Pick up a big red block.</a:t>
            </a:r>
          </a:p>
          <a:p>
            <a:r>
              <a:rPr lang="en-US" sz="1800" b="1" dirty="0">
                <a:solidFill>
                  <a:srgbClr val="00B050"/>
                </a:solidFill>
              </a:rPr>
              <a:t>Computer:</a:t>
            </a:r>
            <a:r>
              <a:rPr lang="en-US" sz="1800" dirty="0"/>
              <a:t> OK.</a:t>
            </a:r>
          </a:p>
          <a:p>
            <a:r>
              <a:rPr lang="en-US" sz="1800" b="1" dirty="0">
                <a:solidFill>
                  <a:srgbClr val="FF0000"/>
                </a:solidFill>
              </a:rPr>
              <a:t>Person:</a:t>
            </a:r>
            <a:r>
              <a:rPr lang="en-US" sz="1800" dirty="0"/>
              <a:t> Grasp the pyramid.</a:t>
            </a:r>
          </a:p>
          <a:p>
            <a:r>
              <a:rPr lang="en-US" sz="1800" b="1" dirty="0">
                <a:solidFill>
                  <a:srgbClr val="00B050"/>
                </a:solidFill>
              </a:rPr>
              <a:t>Computer:</a:t>
            </a:r>
            <a:r>
              <a:rPr lang="en-US" sz="1800" dirty="0"/>
              <a:t> I DON'T UNDERSTAND WHICH PYRAMID YOU MEAN.</a:t>
            </a:r>
          </a:p>
          <a:p>
            <a:r>
              <a:rPr lang="en-US" sz="1800" b="1" dirty="0">
                <a:solidFill>
                  <a:srgbClr val="FF0000"/>
                </a:solidFill>
              </a:rPr>
              <a:t>Person:</a:t>
            </a:r>
            <a:r>
              <a:rPr lang="en-US" sz="1800" dirty="0"/>
              <a:t>  Find a taller block than the one you are holding and put it into the box.</a:t>
            </a:r>
          </a:p>
          <a:p>
            <a:r>
              <a:rPr lang="en-US" sz="1800" b="1" dirty="0">
                <a:solidFill>
                  <a:srgbClr val="00B050"/>
                </a:solidFill>
              </a:rPr>
              <a:t>Computer:</a:t>
            </a:r>
            <a:r>
              <a:rPr lang="en-US" sz="1800" dirty="0"/>
              <a:t> BY "IT", I ASSUME YOU MEAN…..</a:t>
            </a:r>
          </a:p>
          <a:p>
            <a:r>
              <a:rPr lang="en-US" sz="1800" b="1" dirty="0">
                <a:solidFill>
                  <a:srgbClr val="00B050"/>
                </a:solidFill>
              </a:rPr>
              <a:t>Computer:</a:t>
            </a:r>
            <a:r>
              <a:rPr lang="en-US" sz="1800" dirty="0"/>
              <a:t> OK.</a:t>
            </a:r>
          </a:p>
          <a:p>
            <a:r>
              <a:rPr lang="en-US" sz="1800" b="1" dirty="0">
                <a:solidFill>
                  <a:srgbClr val="FF0000"/>
                </a:solidFill>
              </a:rPr>
              <a:t>Person:</a:t>
            </a:r>
            <a:r>
              <a:rPr lang="en-US" sz="1800" dirty="0"/>
              <a:t> What does the box contain?</a:t>
            </a:r>
          </a:p>
          <a:p>
            <a:r>
              <a:rPr lang="en-US" sz="1800" b="1" dirty="0">
                <a:solidFill>
                  <a:srgbClr val="00B050"/>
                </a:solidFill>
              </a:rPr>
              <a:t>Computer:</a:t>
            </a:r>
            <a:r>
              <a:rPr lang="en-US" sz="1800" dirty="0"/>
              <a:t> THE BLUE PYRAMID AND THE BLUE BLOCK.</a:t>
            </a:r>
          </a:p>
          <a:p>
            <a:r>
              <a:rPr lang="en-US" sz="1800" b="1" dirty="0">
                <a:solidFill>
                  <a:srgbClr val="FF0000"/>
                </a:solidFill>
              </a:rPr>
              <a:t>Person:</a:t>
            </a:r>
            <a:r>
              <a:rPr lang="en-US" sz="1800" dirty="0"/>
              <a:t> What is the pyramid supported by?</a:t>
            </a:r>
          </a:p>
          <a:p>
            <a:r>
              <a:rPr lang="en-US" sz="1800" b="1" dirty="0">
                <a:solidFill>
                  <a:srgbClr val="00B050"/>
                </a:solidFill>
              </a:rPr>
              <a:t>Computer:</a:t>
            </a:r>
            <a:r>
              <a:rPr lang="en-US" sz="1800" dirty="0"/>
              <a:t> </a:t>
            </a:r>
            <a:r>
              <a:rPr lang="en-US" sz="1800" dirty="0">
                <a:solidFill>
                  <a:srgbClr val="FF0000"/>
                </a:solidFill>
              </a:rPr>
              <a:t>**</a:t>
            </a:r>
            <a:r>
              <a:rPr lang="en-US" sz="1800" cap="all" dirty="0"/>
              <a:t>What do you mean by “supported”?</a:t>
            </a:r>
          </a:p>
          <a:p>
            <a:r>
              <a:rPr lang="en-US" sz="1800" cap="all" dirty="0"/>
              <a:t>……….</a:t>
            </a:r>
          </a:p>
          <a:p>
            <a:r>
              <a:rPr lang="en-US" sz="1800" b="1" dirty="0">
                <a:solidFill>
                  <a:srgbClr val="FF0000"/>
                </a:solidFill>
              </a:rPr>
              <a:t>Person:</a:t>
            </a:r>
            <a:r>
              <a:rPr lang="en-US" sz="1800" dirty="0"/>
              <a:t> How many blocks are not in the box?</a:t>
            </a:r>
          </a:p>
          <a:p>
            <a:r>
              <a:rPr lang="en-US" sz="1800" b="1" dirty="0">
                <a:solidFill>
                  <a:srgbClr val="00B050"/>
                </a:solidFill>
              </a:rPr>
              <a:t>Computer:</a:t>
            </a:r>
            <a:r>
              <a:rPr lang="en-US" sz="1800" dirty="0"/>
              <a:t> FOUR OF THEM.</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152401"/>
            <a:ext cx="1665195" cy="214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http://science.slc.edu/~jmarshall/courses/cs30/Lectures/week10/BlocksWorl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756" y="3048000"/>
            <a:ext cx="3153245"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1475" y="5874602"/>
            <a:ext cx="11069056" cy="830997"/>
          </a:xfrm>
          <a:prstGeom prst="rect">
            <a:avLst/>
          </a:prstGeom>
          <a:solidFill>
            <a:srgbClr val="FFFFCC"/>
          </a:solidFill>
          <a:ln w="28575">
            <a:solidFill>
              <a:srgbClr val="FF0000"/>
            </a:solidFill>
          </a:ln>
        </p:spPr>
        <p:txBody>
          <a:bodyPr wrap="none" rtlCol="0">
            <a:spAutoFit/>
          </a:bodyPr>
          <a:lstStyle/>
          <a:p>
            <a:pPr algn="ctr"/>
            <a:r>
              <a:rPr lang="en-US" sz="2400" dirty="0"/>
              <a:t>Understanding, executing and interacting requires language understanding &amp; reasoning </a:t>
            </a:r>
          </a:p>
          <a:p>
            <a:pPr algn="ctr"/>
            <a:r>
              <a:rPr lang="en-US" sz="2400" dirty="0"/>
              <a:t>to recognize goals and advance the task</a:t>
            </a:r>
          </a:p>
        </p:txBody>
      </p:sp>
      <p:sp>
        <p:nvSpPr>
          <p:cNvPr id="4" name="Slide Number Placeholder 3">
            <a:extLst>
              <a:ext uri="{FF2B5EF4-FFF2-40B4-BE49-F238E27FC236}">
                <a16:creationId xmlns:a16="http://schemas.microsoft.com/office/drawing/2014/main" id="{27E31281-9AE2-4B0D-995B-C2A9C11C3BB2}"/>
              </a:ext>
            </a:extLst>
          </p:cNvPr>
          <p:cNvSpPr>
            <a:spLocks noGrp="1"/>
          </p:cNvSpPr>
          <p:nvPr>
            <p:ph type="sldNum" sz="quarter" idx="11"/>
          </p:nvPr>
        </p:nvSpPr>
        <p:spPr/>
        <p:txBody>
          <a:bodyPr/>
          <a:lstStyle/>
          <a:p>
            <a:fld id="{BDF588C3-71D6-5D45-B118-1C664482E1C2}" type="slidenum">
              <a:rPr lang="en-US" smtClean="0"/>
              <a:t>18</a:t>
            </a:fld>
            <a:endParaRPr lang="en-US"/>
          </a:p>
        </p:txBody>
      </p:sp>
    </p:spTree>
    <p:extLst>
      <p:ext uri="{BB962C8B-B14F-4D97-AF65-F5344CB8AC3E}">
        <p14:creationId xmlns:p14="http://schemas.microsoft.com/office/powerpoint/2010/main" val="15117766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 name="Group 1">
            <a:extLst>
              <a:ext uri="{FF2B5EF4-FFF2-40B4-BE49-F238E27FC236}">
                <a16:creationId xmlns:a16="http://schemas.microsoft.com/office/drawing/2014/main" id="{50700732-6C6B-F04E-9F18-10E02FB7F223}"/>
              </a:ext>
            </a:extLst>
          </p:cNvPr>
          <p:cNvGrpSpPr/>
          <p:nvPr/>
        </p:nvGrpSpPr>
        <p:grpSpPr>
          <a:xfrm>
            <a:off x="1600286" y="3612317"/>
            <a:ext cx="4395000" cy="2658000"/>
            <a:chOff x="76286" y="3612317"/>
            <a:chExt cx="4395000" cy="2658000"/>
          </a:xfrm>
        </p:grpSpPr>
        <p:sp>
          <p:nvSpPr>
            <p:cNvPr id="217" name="Google Shape;217;p36"/>
            <p:cNvSpPr/>
            <p:nvPr/>
          </p:nvSpPr>
          <p:spPr>
            <a:xfrm>
              <a:off x="76286" y="3612317"/>
              <a:ext cx="4395000" cy="2658000"/>
            </a:xfrm>
            <a:prstGeom prst="roundRect">
              <a:avLst>
                <a:gd name="adj" fmla="val 3515"/>
              </a:avLst>
            </a:prstGeom>
            <a:solidFill>
              <a:srgbClr val="FFFFFF"/>
            </a:solidFill>
            <a:ln w="127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t" anchorCtr="0">
              <a:noAutofit/>
            </a:bodyPr>
            <a:lstStyle/>
            <a:p>
              <a:pPr algn="ctr"/>
              <a:r>
                <a:rPr lang="en" sz="1400" b="1">
                  <a:solidFill>
                    <a:schemeClr val="dk1"/>
                  </a:solidFill>
                  <a:latin typeface="Cambria"/>
                  <a:ea typeface="Cambria"/>
                  <a:cs typeface="Cambria"/>
                  <a:sym typeface="Cambria"/>
                </a:rPr>
                <a:t>BUILDER</a:t>
              </a:r>
              <a:endParaRPr sz="1400" b="1">
                <a:solidFill>
                  <a:schemeClr val="dk1"/>
                </a:solidFill>
                <a:latin typeface="Cambria"/>
                <a:ea typeface="Cambria"/>
                <a:cs typeface="Cambria"/>
                <a:sym typeface="Cambria"/>
              </a:endParaRPr>
            </a:p>
          </p:txBody>
        </p:sp>
        <p:pic>
          <p:nvPicPr>
            <p:cNvPr id="219" name="Google Shape;219;p36" descr="223246-Builder-chat.png"/>
            <p:cNvPicPr preferRelativeResize="0"/>
            <p:nvPr/>
          </p:nvPicPr>
          <p:blipFill rotWithShape="1">
            <a:blip r:embed="rId3">
              <a:alphaModFix/>
            </a:blip>
            <a:srcRect t="7968" r="10127"/>
            <a:stretch/>
          </p:blipFill>
          <p:spPr>
            <a:xfrm>
              <a:off x="216887" y="3921901"/>
              <a:ext cx="4113747" cy="2261550"/>
            </a:xfrm>
            <a:prstGeom prst="rect">
              <a:avLst/>
            </a:prstGeom>
            <a:noFill/>
            <a:ln>
              <a:noFill/>
            </a:ln>
            <a:effectLst>
              <a:outerShdw blurRad="50800" dist="38100" dir="2700000" algn="tl" rotWithShape="0">
                <a:srgbClr val="000000">
                  <a:alpha val="40000"/>
                </a:srgbClr>
              </a:outerShdw>
            </a:effectLst>
          </p:spPr>
        </p:pic>
      </p:grpSp>
      <p:grpSp>
        <p:nvGrpSpPr>
          <p:cNvPr id="8" name="Group 7">
            <a:extLst>
              <a:ext uri="{FF2B5EF4-FFF2-40B4-BE49-F238E27FC236}">
                <a16:creationId xmlns:a16="http://schemas.microsoft.com/office/drawing/2014/main" id="{3BF5BFC5-D4C9-B045-B45B-273C8A00DA3A}"/>
              </a:ext>
            </a:extLst>
          </p:cNvPr>
          <p:cNvGrpSpPr/>
          <p:nvPr/>
        </p:nvGrpSpPr>
        <p:grpSpPr>
          <a:xfrm>
            <a:off x="1600286" y="1251132"/>
            <a:ext cx="4395000" cy="2292600"/>
            <a:chOff x="76286" y="1251132"/>
            <a:chExt cx="4395000" cy="2292600"/>
          </a:xfrm>
        </p:grpSpPr>
        <p:grpSp>
          <p:nvGrpSpPr>
            <p:cNvPr id="6" name="Group 5">
              <a:extLst>
                <a:ext uri="{FF2B5EF4-FFF2-40B4-BE49-F238E27FC236}">
                  <a16:creationId xmlns:a16="http://schemas.microsoft.com/office/drawing/2014/main" id="{0707A479-70E5-3344-8765-BEB6480184B9}"/>
                </a:ext>
              </a:extLst>
            </p:cNvPr>
            <p:cNvGrpSpPr/>
            <p:nvPr/>
          </p:nvGrpSpPr>
          <p:grpSpPr>
            <a:xfrm>
              <a:off x="76286" y="1251132"/>
              <a:ext cx="4395000" cy="2292600"/>
              <a:chOff x="76286" y="1251132"/>
              <a:chExt cx="4395000" cy="2292600"/>
            </a:xfrm>
          </p:grpSpPr>
          <p:sp>
            <p:nvSpPr>
              <p:cNvPr id="221" name="Google Shape;221;p36"/>
              <p:cNvSpPr/>
              <p:nvPr/>
            </p:nvSpPr>
            <p:spPr>
              <a:xfrm>
                <a:off x="76286" y="1251132"/>
                <a:ext cx="4395000" cy="2292600"/>
              </a:xfrm>
              <a:prstGeom prst="roundRect">
                <a:avLst>
                  <a:gd name="adj" fmla="val 3515"/>
                </a:avLst>
              </a:prstGeom>
              <a:solidFill>
                <a:srgbClr val="FFFFFF"/>
              </a:solidFill>
              <a:ln w="127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t" anchorCtr="0">
                <a:noAutofit/>
              </a:bodyPr>
              <a:lstStyle/>
              <a:p>
                <a:pPr algn="ctr"/>
                <a:r>
                  <a:rPr lang="en" sz="1400" b="1" dirty="0">
                    <a:solidFill>
                      <a:schemeClr val="dk1"/>
                    </a:solidFill>
                    <a:latin typeface="Cambria"/>
                    <a:ea typeface="Cambria"/>
                    <a:cs typeface="Cambria"/>
                    <a:sym typeface="Cambria"/>
                  </a:rPr>
                  <a:t>ARCHITECT</a:t>
                </a:r>
                <a:endParaRPr sz="1400" b="1" dirty="0">
                  <a:solidFill>
                    <a:schemeClr val="dk1"/>
                  </a:solidFill>
                  <a:latin typeface="Cambria"/>
                  <a:ea typeface="Cambria"/>
                  <a:cs typeface="Cambria"/>
                  <a:sym typeface="Cambria"/>
                </a:endParaRPr>
              </a:p>
            </p:txBody>
          </p:sp>
          <p:sp>
            <p:nvSpPr>
              <p:cNvPr id="222" name="Google Shape;222;p36"/>
              <p:cNvSpPr txBox="1"/>
              <p:nvPr/>
            </p:nvSpPr>
            <p:spPr>
              <a:xfrm>
                <a:off x="338769" y="3244061"/>
                <a:ext cx="1297200" cy="259800"/>
              </a:xfrm>
              <a:prstGeom prst="rect">
                <a:avLst/>
              </a:prstGeom>
              <a:noFill/>
              <a:ln>
                <a:noFill/>
              </a:ln>
            </p:spPr>
            <p:txBody>
              <a:bodyPr spcFirstLastPara="1" wrap="square" lIns="64975" tIns="32475" rIns="64975" bIns="32475" anchor="t" anchorCtr="0">
                <a:noAutofit/>
              </a:bodyPr>
              <a:lstStyle/>
              <a:p>
                <a:r>
                  <a:rPr lang="en" sz="1300" dirty="0">
                    <a:solidFill>
                      <a:schemeClr val="dk1"/>
                    </a:solidFill>
                    <a:latin typeface="Cambria"/>
                    <a:ea typeface="Cambria"/>
                    <a:cs typeface="Cambria"/>
                    <a:sym typeface="Cambria"/>
                  </a:rPr>
                  <a:t>Target Structure</a:t>
                </a:r>
                <a:endParaRPr sz="1300" dirty="0">
                  <a:solidFill>
                    <a:schemeClr val="dk1"/>
                  </a:solidFill>
                  <a:latin typeface="Cambria"/>
                  <a:ea typeface="Cambria"/>
                  <a:cs typeface="Cambria"/>
                  <a:sym typeface="Cambria"/>
                </a:endParaRPr>
              </a:p>
            </p:txBody>
          </p:sp>
          <p:sp>
            <p:nvSpPr>
              <p:cNvPr id="226" name="Google Shape;226;p36"/>
              <p:cNvSpPr txBox="1"/>
              <p:nvPr/>
            </p:nvSpPr>
            <p:spPr>
              <a:xfrm>
                <a:off x="2622359" y="3244061"/>
                <a:ext cx="1048800" cy="259800"/>
              </a:xfrm>
              <a:prstGeom prst="rect">
                <a:avLst/>
              </a:prstGeom>
              <a:noFill/>
              <a:ln>
                <a:noFill/>
              </a:ln>
            </p:spPr>
            <p:txBody>
              <a:bodyPr spcFirstLastPara="1" wrap="square" lIns="64975" tIns="32475" rIns="64975" bIns="32475" anchor="t" anchorCtr="0">
                <a:noAutofit/>
              </a:bodyPr>
              <a:lstStyle/>
              <a:p>
                <a:r>
                  <a:rPr lang="en" sz="1300">
                    <a:solidFill>
                      <a:schemeClr val="dk1"/>
                    </a:solidFill>
                    <a:latin typeface="Cambria"/>
                    <a:ea typeface="Cambria"/>
                    <a:cs typeface="Cambria"/>
                    <a:sym typeface="Cambria"/>
                  </a:rPr>
                  <a:t>Build Region</a:t>
                </a:r>
                <a:endParaRPr sz="1300">
                  <a:solidFill>
                    <a:schemeClr val="dk1"/>
                  </a:solidFill>
                  <a:latin typeface="Cambria"/>
                  <a:ea typeface="Cambria"/>
                  <a:cs typeface="Cambria"/>
                  <a:sym typeface="Cambria"/>
                </a:endParaRPr>
              </a:p>
            </p:txBody>
          </p:sp>
        </p:grpSp>
        <p:grpSp>
          <p:nvGrpSpPr>
            <p:cNvPr id="7" name="Group 6">
              <a:extLst>
                <a:ext uri="{FF2B5EF4-FFF2-40B4-BE49-F238E27FC236}">
                  <a16:creationId xmlns:a16="http://schemas.microsoft.com/office/drawing/2014/main" id="{DA424FE3-0F32-1944-95FE-422E2B4F68F1}"/>
                </a:ext>
              </a:extLst>
            </p:cNvPr>
            <p:cNvGrpSpPr/>
            <p:nvPr/>
          </p:nvGrpSpPr>
          <p:grpSpPr>
            <a:xfrm>
              <a:off x="170257" y="1574121"/>
              <a:ext cx="4207094" cy="1673034"/>
              <a:chOff x="170257" y="1574121"/>
              <a:chExt cx="4207094" cy="1673034"/>
            </a:xfrm>
          </p:grpSpPr>
          <p:pic>
            <p:nvPicPr>
              <p:cNvPr id="224" name="Google Shape;224;p36" descr="target-1-cropped.png"/>
              <p:cNvPicPr preferRelativeResize="0"/>
              <p:nvPr/>
            </p:nvPicPr>
            <p:blipFill rotWithShape="1">
              <a:blip r:embed="rId4">
                <a:alphaModFix/>
              </a:blip>
              <a:srcRect l="13042" t="2715" r="10615" b="19094"/>
              <a:stretch/>
            </p:blipFill>
            <p:spPr>
              <a:xfrm>
                <a:off x="170257" y="1574121"/>
                <a:ext cx="1659452" cy="1673033"/>
              </a:xfrm>
              <a:prstGeom prst="rect">
                <a:avLst/>
              </a:prstGeom>
              <a:noFill/>
              <a:ln>
                <a:noFill/>
              </a:ln>
              <a:effectLst>
                <a:outerShdw blurRad="50800" dist="38100" dir="2700000" algn="tl" rotWithShape="0">
                  <a:srgbClr val="000000">
                    <a:alpha val="40000"/>
                  </a:srgbClr>
                </a:outerShdw>
              </a:effectLst>
            </p:spPr>
          </p:pic>
          <p:pic>
            <p:nvPicPr>
              <p:cNvPr id="225" name="Google Shape;225;p36" descr="223234-Architect-chat.png"/>
              <p:cNvPicPr preferRelativeResize="0"/>
              <p:nvPr/>
            </p:nvPicPr>
            <p:blipFill rotWithShape="1">
              <a:blip r:embed="rId5">
                <a:alphaModFix/>
              </a:blip>
              <a:srcRect l="1" r="23788" b="14306"/>
              <a:stretch/>
            </p:blipFill>
            <p:spPr>
              <a:xfrm>
                <a:off x="1889331" y="1574122"/>
                <a:ext cx="2488020" cy="1673033"/>
              </a:xfrm>
              <a:prstGeom prst="rect">
                <a:avLst/>
              </a:prstGeom>
              <a:noFill/>
              <a:ln>
                <a:noFill/>
              </a:ln>
              <a:effectLst>
                <a:outerShdw blurRad="50800" dist="38100" dir="2700000" algn="tl" rotWithShape="0">
                  <a:srgbClr val="000000">
                    <a:alpha val="40000"/>
                  </a:srgbClr>
                </a:outerShdw>
              </a:effectLst>
            </p:spPr>
          </p:pic>
        </p:grpSp>
      </p:grpSp>
      <p:grpSp>
        <p:nvGrpSpPr>
          <p:cNvPr id="4" name="Group 3">
            <a:extLst>
              <a:ext uri="{FF2B5EF4-FFF2-40B4-BE49-F238E27FC236}">
                <a16:creationId xmlns:a16="http://schemas.microsoft.com/office/drawing/2014/main" id="{ECBC70F9-59F2-8D42-BF3B-353F7EEEC442}"/>
              </a:ext>
            </a:extLst>
          </p:cNvPr>
          <p:cNvGrpSpPr/>
          <p:nvPr/>
        </p:nvGrpSpPr>
        <p:grpSpPr>
          <a:xfrm>
            <a:off x="5805714" y="1251132"/>
            <a:ext cx="4721886" cy="5019000"/>
            <a:chOff x="4281714" y="1251132"/>
            <a:chExt cx="4721886" cy="5019000"/>
          </a:xfrm>
        </p:grpSpPr>
        <p:grpSp>
          <p:nvGrpSpPr>
            <p:cNvPr id="3" name="Group 2">
              <a:extLst>
                <a:ext uri="{FF2B5EF4-FFF2-40B4-BE49-F238E27FC236}">
                  <a16:creationId xmlns:a16="http://schemas.microsoft.com/office/drawing/2014/main" id="{698EB40E-451C-A042-B24F-3707B80160AC}"/>
                </a:ext>
              </a:extLst>
            </p:cNvPr>
            <p:cNvGrpSpPr/>
            <p:nvPr/>
          </p:nvGrpSpPr>
          <p:grpSpPr>
            <a:xfrm>
              <a:off x="4561500" y="1251132"/>
              <a:ext cx="4442100" cy="5019000"/>
              <a:chOff x="4561500" y="1251132"/>
              <a:chExt cx="4442100" cy="5019000"/>
            </a:xfrm>
          </p:grpSpPr>
          <p:sp>
            <p:nvSpPr>
              <p:cNvPr id="218" name="Google Shape;218;p36"/>
              <p:cNvSpPr/>
              <p:nvPr/>
            </p:nvSpPr>
            <p:spPr>
              <a:xfrm>
                <a:off x="4561500" y="1251132"/>
                <a:ext cx="4442100" cy="5019000"/>
              </a:xfrm>
              <a:prstGeom prst="roundRect">
                <a:avLst>
                  <a:gd name="adj" fmla="val 3515"/>
                </a:avLst>
              </a:prstGeom>
              <a:solidFill>
                <a:srgbClr val="FFFFFF"/>
              </a:solidFill>
              <a:ln w="127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t" anchorCtr="0">
                <a:noAutofit/>
              </a:bodyPr>
              <a:lstStyle/>
              <a:p>
                <a:pPr algn="ctr"/>
                <a:r>
                  <a:rPr lang="en" sz="1400" b="1">
                    <a:solidFill>
                      <a:schemeClr val="dk1"/>
                    </a:solidFill>
                    <a:latin typeface="Cambria"/>
                    <a:ea typeface="Cambria"/>
                    <a:cs typeface="Cambria"/>
                    <a:sym typeface="Cambria"/>
                  </a:rPr>
                  <a:t>CHAT INTERFACE</a:t>
                </a:r>
                <a:endParaRPr sz="1400" b="1">
                  <a:solidFill>
                    <a:schemeClr val="dk1"/>
                  </a:solidFill>
                  <a:latin typeface="Cambria"/>
                  <a:ea typeface="Cambria"/>
                  <a:cs typeface="Cambria"/>
                  <a:sym typeface="Cambria"/>
                </a:endParaRPr>
              </a:p>
            </p:txBody>
          </p:sp>
          <p:graphicFrame>
            <p:nvGraphicFramePr>
              <p:cNvPr id="220" name="Google Shape;220;p36"/>
              <p:cNvGraphicFramePr/>
              <p:nvPr/>
            </p:nvGraphicFramePr>
            <p:xfrm>
              <a:off x="4571999" y="1574124"/>
              <a:ext cx="4395000" cy="4574800"/>
            </p:xfrm>
            <a:graphic>
              <a:graphicData uri="http://schemas.openxmlformats.org/drawingml/2006/table">
                <a:tbl>
                  <a:tblPr>
                    <a:noFill/>
                  </a:tblPr>
                  <a:tblGrid>
                    <a:gridCol w="970600">
                      <a:extLst>
                        <a:ext uri="{9D8B030D-6E8A-4147-A177-3AD203B41FA5}">
                          <a16:colId xmlns:a16="http://schemas.microsoft.com/office/drawing/2014/main" val="20000"/>
                        </a:ext>
                      </a:extLst>
                    </a:gridCol>
                    <a:gridCol w="3424400">
                      <a:extLst>
                        <a:ext uri="{9D8B030D-6E8A-4147-A177-3AD203B41FA5}">
                          <a16:colId xmlns:a16="http://schemas.microsoft.com/office/drawing/2014/main" val="20001"/>
                        </a:ext>
                      </a:extLst>
                    </a:gridCol>
                  </a:tblGrid>
                  <a:tr h="296725">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in about the middle build a column five tall</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0525">
                    <a:tc gridSpan="2">
                      <a:txBody>
                        <a:bodyPr/>
                        <a:lstStyle/>
                        <a:p>
                          <a:pPr marL="0" marR="0" lvl="0" indent="0" algn="ctr" rtl="0">
                            <a:spcBef>
                              <a:spcPts val="0"/>
                            </a:spcBef>
                            <a:spcAft>
                              <a:spcPts val="0"/>
                            </a:spcAft>
                            <a:buNone/>
                          </a:pPr>
                          <a:r>
                            <a:rPr lang="en" sz="1300" b="0" i="1" u="none" strike="noStrike" cap="none" dirty="0">
                              <a:solidFill>
                                <a:schemeClr val="accent4"/>
                              </a:solidFill>
                              <a:latin typeface="Cambria"/>
                              <a:ea typeface="Cambria"/>
                              <a:cs typeface="Cambria"/>
                              <a:sym typeface="Cambria"/>
                            </a:rPr>
                            <a:t>(Builder puts down five orange blocks)</a:t>
                          </a:r>
                          <a:endParaRPr sz="1300" b="0" i="1" u="none" strike="noStrike" cap="none" dirty="0">
                            <a:solidFill>
                              <a:schemeClr val="accent4"/>
                            </a:solidFill>
                            <a:latin typeface="Cambria"/>
                            <a:ea typeface="Cambria"/>
                            <a:cs typeface="Cambria"/>
                            <a:sym typeface="Cambria"/>
                          </a:endParaRPr>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5377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dirty="0">
                              <a:latin typeface="Cambria"/>
                              <a:ea typeface="Cambria"/>
                              <a:cs typeface="Cambria"/>
                              <a:sym typeface="Cambria"/>
                            </a:rPr>
                            <a:t>then two more to the left of the top to make a 7</a:t>
                          </a:r>
                          <a:endParaRPr sz="1000" dirty="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80525">
                    <a:tc gridSpan="2">
                      <a:txBody>
                        <a:bodyPr/>
                        <a:lstStyle/>
                        <a:p>
                          <a:pPr marL="0" marR="0" lvl="0" indent="0" algn="ctr" rtl="0">
                            <a:spcBef>
                              <a:spcPts val="0"/>
                            </a:spcBef>
                            <a:spcAft>
                              <a:spcPts val="0"/>
                            </a:spcAft>
                            <a:buNone/>
                          </a:pPr>
                          <a:r>
                            <a:rPr lang="en" sz="1300" b="0" i="1" u="none" strike="noStrike" cap="none">
                              <a:solidFill>
                                <a:srgbClr val="8064A2"/>
                              </a:solidFill>
                              <a:latin typeface="Cambria"/>
                              <a:ea typeface="Cambria"/>
                              <a:cs typeface="Cambria"/>
                              <a:sym typeface="Cambria"/>
                            </a:rPr>
                            <a:t>(Builder puts down two orange blocks)</a:t>
                          </a:r>
                          <a:endParaRPr sz="1300" b="0" i="1" u="none" strike="noStrike" cap="none">
                            <a:solidFill>
                              <a:srgbClr val="8064A2"/>
                            </a:solidFill>
                            <a:latin typeface="Cambria"/>
                            <a:ea typeface="Cambria"/>
                            <a:cs typeface="Cambria"/>
                            <a:sym typeface="Cambria"/>
                          </a:endParaRPr>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now a yellow 6</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377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the long edge of the 6 aligns with the stem of the 7 and faces right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Builder:</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Where does the 6 start?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behind the 7 from your perspective</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03900">
                    <a:tc>
                      <a:txBody>
                        <a:bodyPr/>
                        <a:lstStyle/>
                        <a:p>
                          <a:pPr marL="0" marR="0" lvl="0" indent="0" algn="r" rtl="0">
                            <a:lnSpc>
                              <a:spcPct val="100000"/>
                            </a:lnSpc>
                            <a:spcBef>
                              <a:spcPts val="0"/>
                            </a:spcBef>
                            <a:spcAft>
                              <a:spcPts val="0"/>
                            </a:spcAft>
                            <a:buClr>
                              <a:schemeClr val="dk1"/>
                            </a:buClr>
                            <a:buSzPts val="1400"/>
                            <a:buFont typeface="Cambria"/>
                            <a:buNone/>
                          </a:pPr>
                          <a:r>
                            <a:rPr lang="en" sz="1400" b="1" u="none" strike="noStrike" cap="none">
                              <a:latin typeface="Cambria"/>
                              <a:ea typeface="Cambria"/>
                              <a:cs typeface="Cambria"/>
                              <a:sym typeface="Cambria"/>
                            </a:rPr>
                            <a:t>Builder:</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Is it directly adjacent?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03900">
                    <a:tc>
                      <a:txBody>
                        <a:bodyPr/>
                        <a:lstStyle/>
                        <a:p>
                          <a:pPr marL="0" marR="0" lvl="0" indent="0" algn="r" rtl="0">
                            <a:spcBef>
                              <a:spcPts val="0"/>
                            </a:spcBef>
                            <a:spcAft>
                              <a:spcPts val="0"/>
                            </a:spcAft>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yes directly behind it. touches it</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80525">
                    <a:tc gridSpan="2">
                      <a:txBody>
                        <a:bodyPr/>
                        <a:lstStyle/>
                        <a:p>
                          <a:pPr marL="0" marR="0" lvl="0" indent="0" algn="ctr" rtl="0">
                            <a:spcBef>
                              <a:spcPts val="0"/>
                            </a:spcBef>
                            <a:spcAft>
                              <a:spcPts val="0"/>
                            </a:spcAft>
                            <a:buNone/>
                          </a:pPr>
                          <a:r>
                            <a:rPr lang="en" sz="1300" b="0" i="1" u="none" strike="noStrike" cap="none">
                              <a:solidFill>
                                <a:srgbClr val="8064A2"/>
                              </a:solidFill>
                              <a:latin typeface="Cambria"/>
                              <a:ea typeface="Cambria"/>
                              <a:cs typeface="Cambria"/>
                              <a:sym typeface="Cambria"/>
                            </a:rPr>
                            <a:t>(Builder puts down twelve yellow blocks, in the shape of a 6)</a:t>
                          </a:r>
                          <a:endParaRPr sz="1300" b="0" i="1" u="none" strike="noStrike" cap="none">
                            <a:solidFill>
                              <a:srgbClr val="8064A2"/>
                            </a:solidFill>
                            <a:latin typeface="Cambria"/>
                            <a:ea typeface="Cambria"/>
                            <a:cs typeface="Cambria"/>
                            <a:sym typeface="Cambria"/>
                          </a:endParaRPr>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10"/>
                      </a:ext>
                    </a:extLst>
                  </a:tr>
                  <a:tr h="303900">
                    <a:tc>
                      <a:txBody>
                        <a:bodyPr/>
                        <a:lstStyle/>
                        <a:p>
                          <a:pPr marL="0" marR="0" lvl="0" indent="0" algn="r" rtl="0">
                            <a:lnSpc>
                              <a:spcPct val="100000"/>
                            </a:lnSpc>
                            <a:spcBef>
                              <a:spcPts val="0"/>
                            </a:spcBef>
                            <a:spcAft>
                              <a:spcPts val="0"/>
                            </a:spcAft>
                            <a:buClr>
                              <a:schemeClr val="dk1"/>
                            </a:buClr>
                            <a:buSzPts val="1400"/>
                            <a:buFont typeface="Cambria"/>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u="none" strike="noStrike" cap="none">
                              <a:latin typeface="Cambria"/>
                              <a:ea typeface="Cambria"/>
                              <a:cs typeface="Cambria"/>
                              <a:sym typeface="Cambria"/>
                            </a:rPr>
                            <a:t>too much overlap unfortunately</a:t>
                          </a:r>
                          <a:endParaRPr sz="100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537700">
                    <a:tc>
                      <a:txBody>
                        <a:bodyPr/>
                        <a:lstStyle/>
                        <a:p>
                          <a:pPr marL="0" marR="0" lvl="0" indent="0" algn="r" rtl="0">
                            <a:lnSpc>
                              <a:spcPct val="100000"/>
                            </a:lnSpc>
                            <a:spcBef>
                              <a:spcPts val="0"/>
                            </a:spcBef>
                            <a:spcAft>
                              <a:spcPts val="0"/>
                            </a:spcAft>
                            <a:buClr>
                              <a:schemeClr val="dk1"/>
                            </a:buClr>
                            <a:buSzPts val="1400"/>
                            <a:buFont typeface="Cambria"/>
                            <a:buNone/>
                          </a:pPr>
                          <a:r>
                            <a:rPr lang="en" sz="1400" b="1" u="none" strike="noStrike" cap="none">
                              <a:latin typeface="Cambria"/>
                              <a:ea typeface="Cambria"/>
                              <a:cs typeface="Cambria"/>
                              <a:sym typeface="Cambria"/>
                            </a:rPr>
                            <a:t>Architect:</a:t>
                          </a:r>
                          <a:endParaRPr sz="1400" b="1" u="none" strike="noStrike" cap="none"/>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mbria"/>
                            <a:buNone/>
                          </a:pPr>
                          <a:r>
                            <a:rPr lang="en" sz="1400" b="1" u="none" strike="noStrike" cap="none" dirty="0">
                              <a:latin typeface="Cambria"/>
                              <a:ea typeface="Cambria"/>
                              <a:cs typeface="Cambria"/>
                              <a:sym typeface="Cambria"/>
                            </a:rPr>
                            <a:t>the </a:t>
                          </a:r>
                          <a:r>
                            <a:rPr lang="en" sz="1400" b="1" u="none" strike="noStrike" cap="none" dirty="0" err="1">
                              <a:latin typeface="Cambria"/>
                              <a:ea typeface="Cambria"/>
                              <a:cs typeface="Cambria"/>
                              <a:sym typeface="Cambria"/>
                            </a:rPr>
                            <a:t>colummn</a:t>
                          </a:r>
                          <a:r>
                            <a:rPr lang="en" sz="1400" b="1" u="none" strike="noStrike" cap="none" dirty="0">
                              <a:latin typeface="Cambria"/>
                              <a:ea typeface="Cambria"/>
                              <a:cs typeface="Cambria"/>
                              <a:sym typeface="Cambria"/>
                            </a:rPr>
                            <a:t> of the 6 is right behind the column of </a:t>
                          </a:r>
                          <a:r>
                            <a:rPr lang="en" sz="1400" b="1" u="none" strike="noStrike" cap="none" dirty="0" err="1">
                              <a:latin typeface="Cambria"/>
                              <a:ea typeface="Cambria"/>
                              <a:cs typeface="Cambria"/>
                              <a:sym typeface="Cambria"/>
                            </a:rPr>
                            <a:t>hte</a:t>
                          </a:r>
                          <a:r>
                            <a:rPr lang="en" sz="1400" b="1" u="none" strike="noStrike" cap="none" dirty="0">
                              <a:latin typeface="Cambria"/>
                              <a:ea typeface="Cambria"/>
                              <a:cs typeface="Cambria"/>
                              <a:sym typeface="Cambria"/>
                            </a:rPr>
                            <a:t> 7</a:t>
                          </a:r>
                          <a:endParaRPr sz="1000" dirty="0"/>
                        </a:p>
                      </a:txBody>
                      <a:tcPr marL="65325" marR="65325"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grpSp>
        <p:sp>
          <p:nvSpPr>
            <p:cNvPr id="227" name="Google Shape;227;p36"/>
            <p:cNvSpPr/>
            <p:nvPr/>
          </p:nvSpPr>
          <p:spPr>
            <a:xfrm>
              <a:off x="4281714" y="2577021"/>
              <a:ext cx="473400" cy="340800"/>
            </a:xfrm>
            <a:prstGeom prst="leftRightArrow">
              <a:avLst>
                <a:gd name="adj1" fmla="val 50000"/>
                <a:gd name="adj2" fmla="val 50000"/>
              </a:avLst>
            </a:prstGeom>
            <a:solidFill>
              <a:srgbClr val="CCC1DA"/>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ctr" anchorCtr="0">
              <a:noAutofit/>
            </a:bodyPr>
            <a:lstStyle/>
            <a:p>
              <a:pPr algn="ctr"/>
              <a:endParaRPr>
                <a:solidFill>
                  <a:schemeClr val="lt1"/>
                </a:solidFill>
                <a:latin typeface="Calibri"/>
                <a:ea typeface="Calibri"/>
                <a:cs typeface="Calibri"/>
                <a:sym typeface="Calibri"/>
              </a:endParaRPr>
            </a:p>
          </p:txBody>
        </p:sp>
        <p:sp>
          <p:nvSpPr>
            <p:cNvPr id="228" name="Google Shape;228;p36"/>
            <p:cNvSpPr/>
            <p:nvPr/>
          </p:nvSpPr>
          <p:spPr>
            <a:xfrm>
              <a:off x="4281714" y="5069127"/>
              <a:ext cx="473400" cy="340800"/>
            </a:xfrm>
            <a:prstGeom prst="leftRightArrow">
              <a:avLst>
                <a:gd name="adj1" fmla="val 50000"/>
                <a:gd name="adj2" fmla="val 50000"/>
              </a:avLst>
            </a:prstGeom>
            <a:solidFill>
              <a:srgbClr val="CCC1DA"/>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4975" tIns="32475" rIns="64975" bIns="32475" anchor="ctr" anchorCtr="0">
              <a:noAutofit/>
            </a:bodyPr>
            <a:lstStyle/>
            <a:p>
              <a:pPr algn="ctr"/>
              <a:endParaRPr>
                <a:solidFill>
                  <a:schemeClr val="lt1"/>
                </a:solidFill>
                <a:latin typeface="Calibri"/>
                <a:ea typeface="Calibri"/>
                <a:cs typeface="Calibri"/>
                <a:sym typeface="Calibri"/>
              </a:endParaRPr>
            </a:p>
          </p:txBody>
        </p:sp>
      </p:grpSp>
      <p:sp>
        <p:nvSpPr>
          <p:cNvPr id="5" name="Title 4">
            <a:extLst>
              <a:ext uri="{FF2B5EF4-FFF2-40B4-BE49-F238E27FC236}">
                <a16:creationId xmlns:a16="http://schemas.microsoft.com/office/drawing/2014/main" id="{06A582DE-8611-43D0-9F62-74DA63CD906C}"/>
              </a:ext>
            </a:extLst>
          </p:cNvPr>
          <p:cNvSpPr>
            <a:spLocks noGrp="1"/>
          </p:cNvSpPr>
          <p:nvPr>
            <p:ph type="title"/>
          </p:nvPr>
        </p:nvSpPr>
        <p:spPr>
          <a:xfrm>
            <a:off x="865599" y="20647"/>
            <a:ext cx="10972800" cy="924806"/>
          </a:xfrm>
        </p:spPr>
        <p:txBody>
          <a:bodyPr/>
          <a:lstStyle/>
          <a:p>
            <a:r>
              <a:rPr lang="en-US" dirty="0"/>
              <a:t>Communication (</a:t>
            </a:r>
            <a:r>
              <a:rPr lang="en-US" dirty="0" err="1"/>
              <a:t>CwC</a:t>
            </a:r>
            <a:r>
              <a:rPr lang="en-US" dirty="0"/>
              <a:t> Project, 2017-2019)</a:t>
            </a:r>
          </a:p>
        </p:txBody>
      </p:sp>
      <p:sp>
        <p:nvSpPr>
          <p:cNvPr id="9" name="Rectangle 8">
            <a:extLst>
              <a:ext uri="{FF2B5EF4-FFF2-40B4-BE49-F238E27FC236}">
                <a16:creationId xmlns:a16="http://schemas.microsoft.com/office/drawing/2014/main" id="{9DEAB837-3862-4CB2-8A44-133F129C0806}"/>
              </a:ext>
            </a:extLst>
          </p:cNvPr>
          <p:cNvSpPr/>
          <p:nvPr/>
        </p:nvSpPr>
        <p:spPr>
          <a:xfrm>
            <a:off x="543099" y="6308369"/>
            <a:ext cx="4353243" cy="369332"/>
          </a:xfrm>
          <a:prstGeom prst="rect">
            <a:avLst/>
          </a:prstGeom>
          <a:ln>
            <a:solidFill>
              <a:schemeClr val="accent1"/>
            </a:solidFill>
          </a:ln>
        </p:spPr>
        <p:txBody>
          <a:bodyPr wrap="none">
            <a:spAutoFit/>
          </a:bodyPr>
          <a:lstStyle/>
          <a:p>
            <a:r>
              <a:rPr lang="en-US" dirty="0"/>
              <a:t>[Minecraft example from Julia Hockenmaier]</a:t>
            </a:r>
          </a:p>
        </p:txBody>
      </p:sp>
    </p:spTree>
    <p:extLst>
      <p:ext uri="{BB962C8B-B14F-4D97-AF65-F5344CB8AC3E}">
        <p14:creationId xmlns:p14="http://schemas.microsoft.com/office/powerpoint/2010/main" val="174276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185-D502-4627-B70F-31659C0EBD81}"/>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E37F9463-A2C6-4930-A5BD-6DEC0646BA50}"/>
              </a:ext>
            </a:extLst>
          </p:cNvPr>
          <p:cNvSpPr>
            <a:spLocks noGrp="1"/>
          </p:cNvSpPr>
          <p:nvPr>
            <p:ph idx="1"/>
          </p:nvPr>
        </p:nvSpPr>
        <p:spPr/>
        <p:txBody>
          <a:bodyPr/>
          <a:lstStyle/>
          <a:p>
            <a:r>
              <a:rPr lang="en-US" dirty="0"/>
              <a:t>Understand early and current work on Reasoning</a:t>
            </a:r>
          </a:p>
          <a:p>
            <a:pPr lvl="1"/>
            <a:r>
              <a:rPr lang="en-US" dirty="0"/>
              <a:t>(Learn to) read critically, present, and discuss papers</a:t>
            </a:r>
          </a:p>
          <a:p>
            <a:r>
              <a:rPr lang="en-US" dirty="0"/>
              <a:t>Understand some of the difficulties in NLU from the perspective of reasoning</a:t>
            </a:r>
          </a:p>
          <a:p>
            <a:pPr lvl="1"/>
            <a:r>
              <a:rPr lang="en-US" dirty="0"/>
              <a:t>Conceptual and technical</a:t>
            </a:r>
          </a:p>
          <a:p>
            <a:r>
              <a:rPr lang="en-US" dirty="0"/>
              <a:t>Try some new ideas</a:t>
            </a:r>
          </a:p>
          <a:p>
            <a:endParaRPr lang="en-US" dirty="0"/>
          </a:p>
          <a:p>
            <a:r>
              <a:rPr lang="en-US" dirty="0"/>
              <a:t>How:</a:t>
            </a:r>
          </a:p>
          <a:p>
            <a:pPr lvl="1"/>
            <a:r>
              <a:rPr lang="en-US" dirty="0"/>
              <a:t>Presenting/discussing papers </a:t>
            </a:r>
          </a:p>
          <a:p>
            <a:pPr lvl="2"/>
            <a:r>
              <a:rPr lang="en-US" dirty="0"/>
              <a:t>Probably: 2 presentations each; 4 discussants</a:t>
            </a:r>
          </a:p>
          <a:p>
            <a:pPr lvl="1"/>
            <a:r>
              <a:rPr lang="en-US" dirty="0"/>
              <a:t>Writing a few critical reviews</a:t>
            </a:r>
          </a:p>
          <a:p>
            <a:pPr lvl="1"/>
            <a:r>
              <a:rPr lang="en-US" dirty="0"/>
              <a:t>“Small” individual project (reproducing); </a:t>
            </a:r>
          </a:p>
          <a:p>
            <a:pPr lvl="1"/>
            <a:r>
              <a:rPr lang="en-US" dirty="0"/>
              <a:t>Large project (pairs)</a:t>
            </a:r>
          </a:p>
          <a:p>
            <a:pPr lvl="1"/>
            <a:r>
              <a:rPr lang="en-US" dirty="0"/>
              <a:t>Tentative details are on the web site.</a:t>
            </a:r>
          </a:p>
        </p:txBody>
      </p:sp>
      <p:sp>
        <p:nvSpPr>
          <p:cNvPr id="6" name="Rectangle 5">
            <a:extLst>
              <a:ext uri="{FF2B5EF4-FFF2-40B4-BE49-F238E27FC236}">
                <a16:creationId xmlns:a16="http://schemas.microsoft.com/office/drawing/2014/main" id="{D3C9DD24-B9E8-4C4F-9FBF-732D0E09AE7C}"/>
              </a:ext>
            </a:extLst>
          </p:cNvPr>
          <p:cNvSpPr/>
          <p:nvPr/>
        </p:nvSpPr>
        <p:spPr>
          <a:xfrm>
            <a:off x="7845041" y="2625725"/>
            <a:ext cx="3992310" cy="3514808"/>
          </a:xfrm>
          <a:prstGeom prst="rect">
            <a:avLst/>
          </a:prstGeom>
          <a:solidFill>
            <a:srgbClr val="FFFFCC"/>
          </a:solidFill>
          <a:ln>
            <a:solidFill>
              <a:schemeClr val="accent2"/>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Machine Learning</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519/419	</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520</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Other?</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NLP</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Yoav Goldberg’s book</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Jurafsky and Martin</a:t>
            </a:r>
          </a:p>
          <a:p>
            <a:pPr marL="800100" lvl="1" indent="-342900" fontAlgn="base">
              <a:spcBef>
                <a:spcPct val="20000"/>
              </a:spcBef>
              <a:spcAft>
                <a:spcPct val="0"/>
              </a:spcAft>
              <a:buClr>
                <a:srgbClr val="E7E6E6">
                  <a:lumMod val="25000"/>
                </a:srgbClr>
              </a:buClr>
              <a:buSzPct val="75000"/>
              <a:buFont typeface="Wingdings" charset="2"/>
              <a:buChar char="n"/>
            </a:pPr>
            <a:r>
              <a:rPr lang="en-US" sz="1400" dirty="0"/>
              <a:t>Jacob Eisenstein</a:t>
            </a:r>
            <a:endParaRPr lang="en-US" sz="14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endParaRPr lang="en-US" sz="16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Attendance is mandatory</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Participation is mandatory</a:t>
            </a:r>
          </a:p>
          <a:p>
            <a:pPr marL="342900" indent="-342900" fontAlgn="base">
              <a:spcBef>
                <a:spcPct val="20000"/>
              </a:spcBef>
              <a:spcAft>
                <a:spcPct val="0"/>
              </a:spcAft>
              <a:buClr>
                <a:srgbClr val="E7E6E6">
                  <a:lumMod val="25000"/>
                </a:srgbClr>
              </a:buClr>
              <a:buSzPct val="75000"/>
              <a:buFont typeface="Wingdings" charset="2"/>
              <a:buChar char="n"/>
            </a:pPr>
            <a:endParaRPr lang="en-US" sz="12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200" b="1" kern="0" dirty="0">
                <a:solidFill>
                  <a:srgbClr val="000000"/>
                </a:solidFill>
              </a:rPr>
              <a:t>Time of class?</a:t>
            </a:r>
            <a:endParaRPr lang="en-US" sz="1200" b="1" dirty="0"/>
          </a:p>
        </p:txBody>
      </p:sp>
    </p:spTree>
    <p:extLst>
      <p:ext uri="{BB962C8B-B14F-4D97-AF65-F5344CB8AC3E}">
        <p14:creationId xmlns:p14="http://schemas.microsoft.com/office/powerpoint/2010/main" val="29275078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8CE9-F03F-4413-B657-D4360DF6B0C3}"/>
              </a:ext>
            </a:extLst>
          </p:cNvPr>
          <p:cNvSpPr>
            <a:spLocks noGrp="1"/>
          </p:cNvSpPr>
          <p:nvPr>
            <p:ph type="title"/>
          </p:nvPr>
        </p:nvSpPr>
        <p:spPr/>
        <p:txBody>
          <a:bodyPr/>
          <a:lstStyle/>
          <a:p>
            <a:r>
              <a:rPr lang="en-US" dirty="0"/>
              <a:t>Communication (</a:t>
            </a:r>
            <a:r>
              <a:rPr lang="en-US" dirty="0" err="1"/>
              <a:t>CwC</a:t>
            </a:r>
            <a:r>
              <a:rPr lang="en-US" dirty="0"/>
              <a:t> Project, 2017-2019)</a:t>
            </a:r>
          </a:p>
        </p:txBody>
      </p:sp>
      <p:sp>
        <p:nvSpPr>
          <p:cNvPr id="3" name="Content Placeholder 2">
            <a:extLst>
              <a:ext uri="{FF2B5EF4-FFF2-40B4-BE49-F238E27FC236}">
                <a16:creationId xmlns:a16="http://schemas.microsoft.com/office/drawing/2014/main" id="{1E6276C3-E48C-494F-9637-7B2D9A383D30}"/>
              </a:ext>
            </a:extLst>
          </p:cNvPr>
          <p:cNvSpPr>
            <a:spLocks noGrp="1"/>
          </p:cNvSpPr>
          <p:nvPr>
            <p:ph idx="1"/>
          </p:nvPr>
        </p:nvSpPr>
        <p:spPr>
          <a:xfrm>
            <a:off x="545292" y="1144835"/>
            <a:ext cx="5325505" cy="3447907"/>
          </a:xfrm>
        </p:spPr>
        <p:txBody>
          <a:bodyPr/>
          <a:lstStyle/>
          <a:p>
            <a:r>
              <a:rPr lang="en-US" dirty="0"/>
              <a:t>Consider the following explanation:</a:t>
            </a:r>
          </a:p>
          <a:p>
            <a:pPr lvl="1"/>
            <a:r>
              <a:rPr lang="en-US" sz="1800" b="1" dirty="0"/>
              <a:t>[Example from Yonatan Bisk]</a:t>
            </a:r>
          </a:p>
          <a:p>
            <a:pPr lvl="1"/>
            <a:r>
              <a:rPr lang="en-US" dirty="0"/>
              <a:t>Imagine that this is a chess board</a:t>
            </a:r>
          </a:p>
          <a:p>
            <a:pPr lvl="1"/>
            <a:r>
              <a:rPr lang="en-US" dirty="0"/>
              <a:t>Place the UPS in H2, and McDonald in G6.</a:t>
            </a:r>
          </a:p>
          <a:p>
            <a:pPr lvl="1"/>
            <a:endParaRPr lang="en-US" dirty="0"/>
          </a:p>
          <a:p>
            <a:r>
              <a:rPr lang="en-US" dirty="0"/>
              <a:t>Can you follow these instructions?</a:t>
            </a:r>
          </a:p>
          <a:p>
            <a:pPr lvl="1"/>
            <a:r>
              <a:rPr lang="en-US" dirty="0"/>
              <a:t>What’s needed for us to be able to </a:t>
            </a:r>
            <a:r>
              <a:rPr lang="en-US" b="1" dirty="0"/>
              <a:t>write programs </a:t>
            </a:r>
            <a:r>
              <a:rPr lang="en-US" dirty="0"/>
              <a:t>that can do it?</a:t>
            </a:r>
          </a:p>
          <a:p>
            <a:endParaRPr lang="en-US" dirty="0"/>
          </a:p>
        </p:txBody>
      </p:sp>
      <p:pic>
        <p:nvPicPr>
          <p:cNvPr id="5" name="Picture 4">
            <a:extLst>
              <a:ext uri="{FF2B5EF4-FFF2-40B4-BE49-F238E27FC236}">
                <a16:creationId xmlns:a16="http://schemas.microsoft.com/office/drawing/2014/main" id="{A86F90C5-F27F-4859-829A-E9BD33105068}"/>
              </a:ext>
            </a:extLst>
          </p:cNvPr>
          <p:cNvPicPr>
            <a:picLocks noChangeAspect="1"/>
          </p:cNvPicPr>
          <p:nvPr/>
        </p:nvPicPr>
        <p:blipFill>
          <a:blip r:embed="rId3"/>
          <a:stretch>
            <a:fillRect/>
          </a:stretch>
        </p:blipFill>
        <p:spPr>
          <a:xfrm>
            <a:off x="5690717" y="947237"/>
            <a:ext cx="6314063" cy="3418681"/>
          </a:xfrm>
          <a:prstGeom prst="rect">
            <a:avLst/>
          </a:prstGeom>
        </p:spPr>
      </p:pic>
      <p:pic>
        <p:nvPicPr>
          <p:cNvPr id="6" name="Picture 3" descr="http://science.slc.edu/~jmarshall/courses/cs30/Lectures/week10/BlocksWorld.gif">
            <a:extLst>
              <a:ext uri="{FF2B5EF4-FFF2-40B4-BE49-F238E27FC236}">
                <a16:creationId xmlns:a16="http://schemas.microsoft.com/office/drawing/2014/main" id="{2510A69F-E414-42F2-8011-9D47F71F6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370" y="4485054"/>
            <a:ext cx="3153245"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0340F1F-E006-420E-BFC8-4DD7191CFA58}"/>
              </a:ext>
            </a:extLst>
          </p:cNvPr>
          <p:cNvPicPr>
            <a:picLocks noChangeAspect="1"/>
          </p:cNvPicPr>
          <p:nvPr/>
        </p:nvPicPr>
        <p:blipFill>
          <a:blip r:embed="rId5"/>
          <a:stretch>
            <a:fillRect/>
          </a:stretch>
        </p:blipFill>
        <p:spPr>
          <a:xfrm>
            <a:off x="8092754" y="4179225"/>
            <a:ext cx="3410475" cy="2208356"/>
          </a:xfrm>
          <a:prstGeom prst="rect">
            <a:avLst/>
          </a:prstGeom>
        </p:spPr>
      </p:pic>
      <p:sp>
        <p:nvSpPr>
          <p:cNvPr id="4" name="Slide Number Placeholder 3">
            <a:extLst>
              <a:ext uri="{FF2B5EF4-FFF2-40B4-BE49-F238E27FC236}">
                <a16:creationId xmlns:a16="http://schemas.microsoft.com/office/drawing/2014/main" id="{A5A6292D-6656-455F-9E23-8A67FED906D8}"/>
              </a:ext>
            </a:extLst>
          </p:cNvPr>
          <p:cNvSpPr>
            <a:spLocks noGrp="1"/>
          </p:cNvSpPr>
          <p:nvPr>
            <p:ph type="sldNum" sz="quarter" idx="11"/>
          </p:nvPr>
        </p:nvSpPr>
        <p:spPr/>
        <p:txBody>
          <a:bodyPr/>
          <a:lstStyle/>
          <a:p>
            <a:fld id="{BDF588C3-71D6-5D45-B118-1C664482E1C2}" type="slidenum">
              <a:rPr lang="en-US" smtClean="0"/>
              <a:t>20</a:t>
            </a:fld>
            <a:endParaRPr lang="en-US"/>
          </a:p>
        </p:txBody>
      </p:sp>
    </p:spTree>
    <p:extLst>
      <p:ext uri="{BB962C8B-B14F-4D97-AF65-F5344CB8AC3E}">
        <p14:creationId xmlns:p14="http://schemas.microsoft.com/office/powerpoint/2010/main" val="2144188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90DD-82DB-4993-AF96-90480F165D92}"/>
              </a:ext>
            </a:extLst>
          </p:cNvPr>
          <p:cNvSpPr>
            <a:spLocks noGrp="1"/>
          </p:cNvSpPr>
          <p:nvPr>
            <p:ph type="title"/>
          </p:nvPr>
        </p:nvSpPr>
        <p:spPr/>
        <p:txBody>
          <a:bodyPr/>
          <a:lstStyle/>
          <a:p>
            <a:r>
              <a:rPr lang="en-US" dirty="0"/>
              <a:t>Nice to Meet You</a:t>
            </a:r>
          </a:p>
        </p:txBody>
      </p:sp>
      <p:pic>
        <p:nvPicPr>
          <p:cNvPr id="6" name="Content Placeholder 5">
            <a:extLst>
              <a:ext uri="{FF2B5EF4-FFF2-40B4-BE49-F238E27FC236}">
                <a16:creationId xmlns:a16="http://schemas.microsoft.com/office/drawing/2014/main" id="{0E6A019D-89D7-4492-B0F8-B7B4C63D92DE}"/>
              </a:ext>
            </a:extLst>
          </p:cNvPr>
          <p:cNvPicPr>
            <a:picLocks noGrp="1" noChangeAspect="1"/>
          </p:cNvPicPr>
          <p:nvPr>
            <p:ph idx="1"/>
          </p:nvPr>
        </p:nvPicPr>
        <p:blipFill>
          <a:blip r:embed="rId2"/>
          <a:stretch>
            <a:fillRect/>
          </a:stretch>
        </p:blipFill>
        <p:spPr>
          <a:xfrm>
            <a:off x="3740373" y="1252538"/>
            <a:ext cx="4711253" cy="4484687"/>
          </a:xfrm>
        </p:spPr>
      </p:pic>
      <p:sp>
        <p:nvSpPr>
          <p:cNvPr id="4" name="Slide Number Placeholder 3">
            <a:extLst>
              <a:ext uri="{FF2B5EF4-FFF2-40B4-BE49-F238E27FC236}">
                <a16:creationId xmlns:a16="http://schemas.microsoft.com/office/drawing/2014/main" id="{7E6D707B-D809-40D6-A51A-33A522D90CEC}"/>
              </a:ext>
            </a:extLst>
          </p:cNvPr>
          <p:cNvSpPr>
            <a:spLocks noGrp="1"/>
          </p:cNvSpPr>
          <p:nvPr>
            <p:ph type="sldNum" sz="quarter" idx="11"/>
          </p:nvPr>
        </p:nvSpPr>
        <p:spPr/>
        <p:txBody>
          <a:bodyPr/>
          <a:lstStyle/>
          <a:p>
            <a:fld id="{BDF588C3-71D6-5D45-B118-1C664482E1C2}" type="slidenum">
              <a:rPr lang="en-US" smtClean="0"/>
              <a:t>21</a:t>
            </a:fld>
            <a:endParaRPr lang="en-US"/>
          </a:p>
        </p:txBody>
      </p:sp>
      <p:sp>
        <p:nvSpPr>
          <p:cNvPr id="5" name="TextBox 4">
            <a:extLst>
              <a:ext uri="{FF2B5EF4-FFF2-40B4-BE49-F238E27FC236}">
                <a16:creationId xmlns:a16="http://schemas.microsoft.com/office/drawing/2014/main" id="{B6AE15E1-D967-4B3C-9391-D6DF993429E5}"/>
              </a:ext>
            </a:extLst>
          </p:cNvPr>
          <p:cNvSpPr txBox="1"/>
          <p:nvPr/>
        </p:nvSpPr>
        <p:spPr>
          <a:xfrm>
            <a:off x="8408891" y="910109"/>
            <a:ext cx="3657600" cy="2862322"/>
          </a:xfrm>
          <a:prstGeom prst="rect">
            <a:avLst/>
          </a:prstGeom>
          <a:solidFill>
            <a:srgbClr val="FAE1AF"/>
          </a:solidFill>
          <a:ln w="19050">
            <a:solidFill>
              <a:srgbClr val="A7001B"/>
            </a:solidFill>
          </a:ln>
        </p:spPr>
        <p:txBody>
          <a:bodyPr wrap="square" rtlCol="0">
            <a:spAutoFit/>
          </a:bodyPr>
          <a:lstStyle/>
          <a:p>
            <a:pPr marL="285750" indent="-285750">
              <a:buFont typeface="Wingdings" panose="05000000000000000000" pitchFamily="2" charset="2"/>
              <a:buChar char="§"/>
            </a:pPr>
            <a:r>
              <a:rPr lang="en-US" dirty="0">
                <a:solidFill>
                  <a:srgbClr val="000080"/>
                </a:solidFill>
                <a:latin typeface="+mn-lt"/>
              </a:rPr>
              <a:t>Identify units</a:t>
            </a:r>
          </a:p>
          <a:p>
            <a:pPr marL="285750" indent="-285750">
              <a:buFont typeface="Wingdings" panose="05000000000000000000" pitchFamily="2" charset="2"/>
              <a:buChar char="§"/>
            </a:pPr>
            <a:r>
              <a:rPr lang="en-US" dirty="0">
                <a:solidFill>
                  <a:srgbClr val="000080"/>
                </a:solidFill>
                <a:latin typeface="+mn-lt"/>
              </a:rPr>
              <a:t>Consider multiple </a:t>
            </a:r>
          </a:p>
          <a:p>
            <a:r>
              <a:rPr lang="en-US" dirty="0">
                <a:solidFill>
                  <a:srgbClr val="000080"/>
                </a:solidFill>
                <a:latin typeface="+mn-lt"/>
              </a:rPr>
              <a:t>     representations &amp; interpretations </a:t>
            </a:r>
          </a:p>
          <a:p>
            <a:pPr marL="742950" lvl="1" indent="-285750">
              <a:buFont typeface="Wingdings" panose="05000000000000000000" pitchFamily="2" charset="2"/>
              <a:buChar char="§"/>
            </a:pPr>
            <a:r>
              <a:rPr lang="en-US" dirty="0">
                <a:solidFill>
                  <a:srgbClr val="000080"/>
                </a:solidFill>
                <a:latin typeface="+mn-lt"/>
              </a:rPr>
              <a:t>Pictures, text, layout, spelling, phonetics</a:t>
            </a:r>
          </a:p>
          <a:p>
            <a:pPr marL="285750" indent="-285750">
              <a:buFont typeface="Wingdings" panose="05000000000000000000" pitchFamily="2" charset="2"/>
              <a:buChar char="§"/>
            </a:pPr>
            <a:r>
              <a:rPr lang="en-US" dirty="0">
                <a:solidFill>
                  <a:srgbClr val="000080"/>
                </a:solidFill>
                <a:latin typeface="+mn-lt"/>
              </a:rPr>
              <a:t>Put it all together: </a:t>
            </a:r>
          </a:p>
          <a:p>
            <a:pPr marL="742950" lvl="1" indent="-285750">
              <a:buFont typeface="Wingdings" panose="05000000000000000000" pitchFamily="2" charset="2"/>
              <a:buChar char="§"/>
            </a:pPr>
            <a:r>
              <a:rPr lang="en-US" dirty="0">
                <a:solidFill>
                  <a:srgbClr val="000080"/>
                </a:solidFill>
                <a:latin typeface="+mn-lt"/>
              </a:rPr>
              <a:t>Determine “best” global interpretation</a:t>
            </a:r>
          </a:p>
          <a:p>
            <a:pPr marL="285750" indent="-285750">
              <a:buFont typeface="Wingdings" panose="05000000000000000000" pitchFamily="2" charset="2"/>
              <a:buChar char="§"/>
            </a:pPr>
            <a:r>
              <a:rPr lang="en-US" dirty="0">
                <a:solidFill>
                  <a:srgbClr val="000080"/>
                </a:solidFill>
                <a:latin typeface="+mn-lt"/>
              </a:rPr>
              <a:t>Satisfy expectations</a:t>
            </a:r>
          </a:p>
          <a:p>
            <a:pPr marL="742950" lvl="1" indent="-285750">
              <a:buFont typeface="Wingdings" panose="05000000000000000000" pitchFamily="2" charset="2"/>
              <a:buChar char="§"/>
            </a:pPr>
            <a:r>
              <a:rPr lang="en-US" dirty="0">
                <a:solidFill>
                  <a:srgbClr val="000080"/>
                </a:solidFill>
                <a:latin typeface="+mn-lt"/>
              </a:rPr>
              <a:t>Slide; puzzle</a:t>
            </a:r>
          </a:p>
        </p:txBody>
      </p:sp>
      <p:sp>
        <p:nvSpPr>
          <p:cNvPr id="7" name="TextBox 6">
            <a:extLst>
              <a:ext uri="{FF2B5EF4-FFF2-40B4-BE49-F238E27FC236}">
                <a16:creationId xmlns:a16="http://schemas.microsoft.com/office/drawing/2014/main" id="{1FFFE622-ABAE-419B-9214-820342E4FCC9}"/>
              </a:ext>
            </a:extLst>
          </p:cNvPr>
          <p:cNvSpPr txBox="1"/>
          <p:nvPr/>
        </p:nvSpPr>
        <p:spPr>
          <a:xfrm>
            <a:off x="643578" y="5820174"/>
            <a:ext cx="10904844" cy="830997"/>
          </a:xfrm>
          <a:prstGeom prst="rect">
            <a:avLst/>
          </a:prstGeom>
          <a:solidFill>
            <a:srgbClr val="FFFFCC"/>
          </a:solidFill>
          <a:ln w="28575">
            <a:solidFill>
              <a:srgbClr val="FF0000"/>
            </a:solidFill>
          </a:ln>
        </p:spPr>
        <p:txBody>
          <a:bodyPr wrap="none" rtlCol="0">
            <a:spAutoFit/>
          </a:bodyPr>
          <a:lstStyle/>
          <a:p>
            <a:pPr algn="ctr"/>
            <a:r>
              <a:rPr lang="en-US" sz="2400" dirty="0">
                <a:latin typeface="+mn-lt"/>
              </a:rPr>
              <a:t>Computational Problem: </a:t>
            </a:r>
          </a:p>
          <a:p>
            <a:pPr algn="ctr"/>
            <a:r>
              <a:rPr lang="en-US" sz="2400" dirty="0">
                <a:latin typeface="+mn-lt"/>
              </a:rPr>
              <a:t>Assigning values to multiple variables, accounting for interdependencies among them </a:t>
            </a:r>
          </a:p>
        </p:txBody>
      </p:sp>
    </p:spTree>
    <p:extLst>
      <p:ext uri="{BB962C8B-B14F-4D97-AF65-F5344CB8AC3E}">
        <p14:creationId xmlns:p14="http://schemas.microsoft.com/office/powerpoint/2010/main" val="1474123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8980881" y="2054084"/>
            <a:ext cx="3048000" cy="685800"/>
          </a:xfrm>
          <a:prstGeom prst="wedgeRectCallout">
            <a:avLst>
              <a:gd name="adj1" fmla="val -75302"/>
              <a:gd name="adj2" fmla="val 56416"/>
            </a:avLst>
          </a:prstGeom>
          <a:solidFill>
            <a:srgbClr val="FAE1AF"/>
          </a:solidFill>
          <a:ln w="19050">
            <a:solidFill>
              <a:srgbClr val="A7001B"/>
            </a:solidFill>
            <a:miter lim="800000"/>
            <a:headEnd/>
            <a:tailEnd/>
          </a:ln>
        </p:spPr>
        <p:txBody>
          <a:bodyPr/>
          <a:lstStyle/>
          <a:p>
            <a:pPr algn="ctr"/>
            <a:r>
              <a:rPr lang="en-US" dirty="0">
                <a:solidFill>
                  <a:srgbClr val="000080"/>
                </a:solidFill>
                <a:latin typeface="Calibri"/>
                <a:cs typeface="Arial" charset="0"/>
              </a:rPr>
              <a:t>Expectation is a knowledge intensive component</a:t>
            </a:r>
          </a:p>
        </p:txBody>
      </p:sp>
      <p:sp>
        <p:nvSpPr>
          <p:cNvPr id="18436" name="Rectangle 2"/>
          <p:cNvSpPr>
            <a:spLocks noGrp="1" noChangeArrowheads="1"/>
          </p:cNvSpPr>
          <p:nvPr>
            <p:ph type="title"/>
          </p:nvPr>
        </p:nvSpPr>
        <p:spPr/>
        <p:txBody>
          <a:bodyPr/>
          <a:lstStyle/>
          <a:p>
            <a:r>
              <a:rPr lang="en-US" dirty="0"/>
              <a:t>Natural Language Understanding</a:t>
            </a:r>
          </a:p>
        </p:txBody>
      </p:sp>
      <p:sp>
        <p:nvSpPr>
          <p:cNvPr id="830467" name="Rectangle 3"/>
          <p:cNvSpPr>
            <a:spLocks noGrp="1" noChangeArrowheads="1"/>
          </p:cNvSpPr>
          <p:nvPr>
            <p:ph idx="1"/>
          </p:nvPr>
        </p:nvSpPr>
        <p:spPr/>
        <p:txBody>
          <a:bodyPr/>
          <a:lstStyle/>
          <a:p>
            <a:r>
              <a:rPr lang="en-US" altLang="zh-TW" dirty="0"/>
              <a:t>Natural language understanding decisions are global decisions that require </a:t>
            </a:r>
          </a:p>
          <a:p>
            <a:pPr lvl="1"/>
            <a:r>
              <a:rPr lang="en-US" altLang="zh-TW" dirty="0"/>
              <a:t>Making (local) predictions driven by different models trained in different ways, at different times/conditions/scenarios</a:t>
            </a:r>
          </a:p>
          <a:p>
            <a:pPr lvl="1"/>
            <a:r>
              <a:rPr lang="en-US" altLang="zh-TW" dirty="0"/>
              <a:t>The ability to put these predictions together coherently</a:t>
            </a:r>
          </a:p>
          <a:p>
            <a:pPr lvl="1"/>
            <a:r>
              <a:rPr lang="en-US" altLang="zh-TW" dirty="0"/>
              <a:t>Knowledge, that guides the decisions so they satisfy our expectations</a:t>
            </a:r>
          </a:p>
          <a:p>
            <a:endParaRPr lang="en-US" altLang="zh-TW" dirty="0"/>
          </a:p>
          <a:p>
            <a:r>
              <a:rPr lang="en-US" altLang="zh-TW" dirty="0"/>
              <a:t>Not all that our programs need in order to understand and communicate in natural language</a:t>
            </a:r>
          </a:p>
          <a:p>
            <a:pPr lvl="1"/>
            <a:r>
              <a:rPr lang="en-US" altLang="zh-TW" dirty="0"/>
              <a:t>but it exemplifies one important aspect – “discrete reasoning”. </a:t>
            </a:r>
          </a:p>
          <a:p>
            <a:pPr marL="457200" lvl="1" indent="0">
              <a:buNone/>
            </a:pPr>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p:txBody>
      </p:sp>
      <p:cxnSp>
        <p:nvCxnSpPr>
          <p:cNvPr id="6" name="Straight Connector 5"/>
          <p:cNvCxnSpPr/>
          <p:nvPr/>
        </p:nvCxnSpPr>
        <p:spPr>
          <a:xfrm>
            <a:off x="6096000" y="2725408"/>
            <a:ext cx="10668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42029" y="3096211"/>
            <a:ext cx="24384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DA100030-9B3B-4511-9217-6DC3E5D062C9}"/>
              </a:ext>
            </a:extLst>
          </p:cNvPr>
          <p:cNvSpPr>
            <a:spLocks noGrp="1"/>
          </p:cNvSpPr>
          <p:nvPr>
            <p:ph type="sldNum" sz="quarter" idx="11"/>
          </p:nvPr>
        </p:nvSpPr>
        <p:spPr/>
        <p:txBody>
          <a:bodyPr/>
          <a:lstStyle/>
          <a:p>
            <a:fld id="{BDF588C3-71D6-5D45-B118-1C664482E1C2}" type="slidenum">
              <a:rPr lang="en-US" smtClean="0"/>
              <a:t>22</a:t>
            </a:fld>
            <a:endParaRPr lang="en-US"/>
          </a:p>
        </p:txBody>
      </p:sp>
    </p:spTree>
    <p:extLst>
      <p:ext uri="{BB962C8B-B14F-4D97-AF65-F5344CB8AC3E}">
        <p14:creationId xmlns:p14="http://schemas.microsoft.com/office/powerpoint/2010/main" val="3861621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04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6740-CE97-4A6F-8543-D6B6EC7AC8DC}"/>
              </a:ext>
            </a:extLst>
          </p:cNvPr>
          <p:cNvSpPr>
            <a:spLocks noGrp="1"/>
          </p:cNvSpPr>
          <p:nvPr>
            <p:ph type="title"/>
          </p:nvPr>
        </p:nvSpPr>
        <p:spPr/>
        <p:txBody>
          <a:bodyPr/>
          <a:lstStyle/>
          <a:p>
            <a:r>
              <a:rPr lang="en-US" dirty="0"/>
              <a:t>Symbolic Reasoning?</a:t>
            </a:r>
          </a:p>
        </p:txBody>
      </p:sp>
      <p:sp>
        <p:nvSpPr>
          <p:cNvPr id="3" name="Content Placeholder 2">
            <a:extLst>
              <a:ext uri="{FF2B5EF4-FFF2-40B4-BE49-F238E27FC236}">
                <a16:creationId xmlns:a16="http://schemas.microsoft.com/office/drawing/2014/main" id="{825C054B-6F73-47A0-83BB-E735A958C184}"/>
              </a:ext>
            </a:extLst>
          </p:cNvPr>
          <p:cNvSpPr>
            <a:spLocks noGrp="1"/>
          </p:cNvSpPr>
          <p:nvPr>
            <p:ph idx="1"/>
          </p:nvPr>
        </p:nvSpPr>
        <p:spPr>
          <a:xfrm>
            <a:off x="609600" y="1251856"/>
            <a:ext cx="9244953" cy="4484915"/>
          </a:xfrm>
        </p:spPr>
        <p:txBody>
          <a:bodyPr/>
          <a:lstStyle/>
          <a:p>
            <a:r>
              <a:rPr lang="en-US" dirty="0"/>
              <a:t>Some people think that </a:t>
            </a:r>
            <a:r>
              <a:rPr lang="en-US" b="1" dirty="0"/>
              <a:t>symbols</a:t>
            </a:r>
            <a:r>
              <a:rPr lang="en-US" dirty="0"/>
              <a:t> is an evil invention of old AI people. </a:t>
            </a:r>
          </a:p>
          <a:p>
            <a:r>
              <a:rPr lang="en-US" dirty="0"/>
              <a:t>It’s not.</a:t>
            </a:r>
          </a:p>
          <a:p>
            <a:r>
              <a:rPr lang="en-US" dirty="0"/>
              <a:t>Language is a symbolic system</a:t>
            </a:r>
          </a:p>
          <a:p>
            <a:pPr lvl="1"/>
            <a:r>
              <a:rPr lang="en-US" dirty="0"/>
              <a:t>Table is a collection of things in world.</a:t>
            </a:r>
          </a:p>
          <a:p>
            <a:r>
              <a:rPr lang="en-US" dirty="0"/>
              <a:t>Even though we communicate via speech, gestures, writing, which are continuous, symbols are the invariants of this communication.  </a:t>
            </a:r>
          </a:p>
          <a:p>
            <a:endParaRPr lang="en-US" dirty="0"/>
          </a:p>
          <a:p>
            <a:pPr lvl="1"/>
            <a:r>
              <a:rPr lang="en-US" dirty="0"/>
              <a:t>Harari: Language – the ability to assign symbols to “things” and “reason” about them is key to human cognitive revolution</a:t>
            </a:r>
          </a:p>
          <a:p>
            <a:pPr lvl="1"/>
            <a:r>
              <a:rPr lang="en-US" dirty="0" err="1"/>
              <a:t>Kripke</a:t>
            </a:r>
            <a:r>
              <a:rPr lang="en-US" dirty="0"/>
              <a:t>: “Naming” things is key to communication and to cognition</a:t>
            </a:r>
          </a:p>
          <a:p>
            <a:pPr lvl="1"/>
            <a:r>
              <a:rPr lang="en-US" dirty="0"/>
              <a:t>The Enigma of Reason: “Reasoning is about giving reasons” </a:t>
            </a:r>
          </a:p>
        </p:txBody>
      </p:sp>
      <p:sp>
        <p:nvSpPr>
          <p:cNvPr id="4" name="Slide Number Placeholder 3">
            <a:extLst>
              <a:ext uri="{FF2B5EF4-FFF2-40B4-BE49-F238E27FC236}">
                <a16:creationId xmlns:a16="http://schemas.microsoft.com/office/drawing/2014/main" id="{B183B9F1-95F6-45EA-8519-2D43E265A0C4}"/>
              </a:ext>
            </a:extLst>
          </p:cNvPr>
          <p:cNvSpPr>
            <a:spLocks noGrp="1"/>
          </p:cNvSpPr>
          <p:nvPr>
            <p:ph type="sldNum" sz="quarter" idx="11"/>
          </p:nvPr>
        </p:nvSpPr>
        <p:spPr/>
        <p:txBody>
          <a:bodyPr/>
          <a:lstStyle/>
          <a:p>
            <a:fld id="{BDF588C3-71D6-5D45-B118-1C664482E1C2}" type="slidenum">
              <a:rPr lang="en-US" smtClean="0"/>
              <a:t>23</a:t>
            </a:fld>
            <a:endParaRPr lang="en-US"/>
          </a:p>
        </p:txBody>
      </p:sp>
      <p:pic>
        <p:nvPicPr>
          <p:cNvPr id="5" name="Picture 4">
            <a:extLst>
              <a:ext uri="{FF2B5EF4-FFF2-40B4-BE49-F238E27FC236}">
                <a16:creationId xmlns:a16="http://schemas.microsoft.com/office/drawing/2014/main" id="{B70A932A-103D-4E1B-9662-D2A25E550DFC}"/>
              </a:ext>
            </a:extLst>
          </p:cNvPr>
          <p:cNvPicPr>
            <a:picLocks noChangeAspect="1"/>
          </p:cNvPicPr>
          <p:nvPr/>
        </p:nvPicPr>
        <p:blipFill rotWithShape="1">
          <a:blip r:embed="rId2"/>
          <a:srcRect l="11002" r="25529" b="1764"/>
          <a:stretch/>
        </p:blipFill>
        <p:spPr>
          <a:xfrm rot="710386">
            <a:off x="9491206" y="2327910"/>
            <a:ext cx="1795272" cy="1998736"/>
          </a:xfrm>
          <a:prstGeom prst="rect">
            <a:avLst/>
          </a:prstGeom>
          <a:effectLst>
            <a:softEdge rad="0"/>
          </a:effectLst>
        </p:spPr>
      </p:pic>
      <p:pic>
        <p:nvPicPr>
          <p:cNvPr id="1026" name="Picture 2" descr="Image result for kripke naming and necessity">
            <a:extLst>
              <a:ext uri="{FF2B5EF4-FFF2-40B4-BE49-F238E27FC236}">
                <a16:creationId xmlns:a16="http://schemas.microsoft.com/office/drawing/2014/main" id="{184F25BB-2532-4D26-A209-EC2F1EABE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9896">
            <a:off x="9927676" y="4365335"/>
            <a:ext cx="1192294" cy="17061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2C62D1-8155-4D11-ABA2-60CD0582F211}"/>
              </a:ext>
            </a:extLst>
          </p:cNvPr>
          <p:cNvPicPr>
            <a:picLocks noChangeAspect="1"/>
          </p:cNvPicPr>
          <p:nvPr/>
        </p:nvPicPr>
        <p:blipFill>
          <a:blip r:embed="rId4"/>
          <a:stretch>
            <a:fillRect/>
          </a:stretch>
        </p:blipFill>
        <p:spPr>
          <a:xfrm rot="768623">
            <a:off x="8229892" y="5185711"/>
            <a:ext cx="1047624" cy="1463040"/>
          </a:xfrm>
          <a:prstGeom prst="rect">
            <a:avLst/>
          </a:prstGeom>
          <a:ln>
            <a:solidFill>
              <a:schemeClr val="tx1"/>
            </a:solidFill>
          </a:ln>
        </p:spPr>
      </p:pic>
    </p:spTree>
    <p:extLst>
      <p:ext uri="{BB962C8B-B14F-4D97-AF65-F5344CB8AC3E}">
        <p14:creationId xmlns:p14="http://schemas.microsoft.com/office/powerpoint/2010/main" val="41884900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4DA0-E164-424C-AF88-13E198164A0B}"/>
              </a:ext>
            </a:extLst>
          </p:cNvPr>
          <p:cNvSpPr>
            <a:spLocks noGrp="1"/>
          </p:cNvSpPr>
          <p:nvPr>
            <p:ph type="title"/>
          </p:nvPr>
        </p:nvSpPr>
        <p:spPr/>
        <p:txBody>
          <a:bodyPr/>
          <a:lstStyle/>
          <a:p>
            <a:r>
              <a:rPr lang="en-US" dirty="0"/>
              <a:t>Aristotle’s Logic </a:t>
            </a:r>
            <a:r>
              <a:rPr lang="en-US" sz="1600" dirty="0">
                <a:hlinkClick r:id="rId3"/>
              </a:rPr>
              <a:t>https://www.famousscientists.org/aristotle/</a:t>
            </a:r>
            <a:endParaRPr lang="en-US" dirty="0"/>
          </a:p>
        </p:txBody>
      </p:sp>
      <p:sp>
        <p:nvSpPr>
          <p:cNvPr id="3" name="Content Placeholder 2">
            <a:extLst>
              <a:ext uri="{FF2B5EF4-FFF2-40B4-BE49-F238E27FC236}">
                <a16:creationId xmlns:a16="http://schemas.microsoft.com/office/drawing/2014/main" id="{26444E08-BBBF-42D5-9C1E-2BB2BCA12B85}"/>
              </a:ext>
            </a:extLst>
          </p:cNvPr>
          <p:cNvSpPr>
            <a:spLocks noGrp="1"/>
          </p:cNvSpPr>
          <p:nvPr>
            <p:ph idx="1"/>
          </p:nvPr>
        </p:nvSpPr>
        <p:spPr>
          <a:xfrm>
            <a:off x="609600" y="1251856"/>
            <a:ext cx="6283569" cy="4484915"/>
          </a:xfrm>
        </p:spPr>
        <p:txBody>
          <a:bodyPr/>
          <a:lstStyle/>
          <a:p>
            <a:r>
              <a:rPr lang="en-US" sz="2000" dirty="0"/>
              <a:t>Aristotle founded the study of formal logic, systematizing logical arguments – he is famous for the syllogism, a method by which known information can be used to prove a point.</a:t>
            </a:r>
          </a:p>
          <a:p>
            <a:endParaRPr lang="en-US" sz="2000" dirty="0"/>
          </a:p>
          <a:p>
            <a:r>
              <a:rPr lang="en-US" sz="2000" dirty="0"/>
              <a:t>Here is a famous example, from Aristotle himself, of a simple syllogism:</a:t>
            </a:r>
          </a:p>
          <a:p>
            <a:pPr lvl="1"/>
            <a:r>
              <a:rPr lang="en-US" sz="1600" dirty="0"/>
              <a:t>All men are mortal.</a:t>
            </a:r>
          </a:p>
          <a:p>
            <a:pPr lvl="1"/>
            <a:r>
              <a:rPr lang="en-US" sz="1600" dirty="0"/>
              <a:t>Socrates is a man.</a:t>
            </a:r>
          </a:p>
          <a:p>
            <a:pPr lvl="1"/>
            <a:r>
              <a:rPr lang="en-US" sz="1600" dirty="0"/>
              <a:t>Therefore, Socrates is mortal.</a:t>
            </a:r>
          </a:p>
          <a:p>
            <a:endParaRPr lang="en-US" sz="2000" dirty="0"/>
          </a:p>
          <a:p>
            <a:endParaRPr lang="en-US" sz="2000" dirty="0"/>
          </a:p>
        </p:txBody>
      </p:sp>
      <p:sp>
        <p:nvSpPr>
          <p:cNvPr id="4" name="Slide Number Placeholder 3">
            <a:extLst>
              <a:ext uri="{FF2B5EF4-FFF2-40B4-BE49-F238E27FC236}">
                <a16:creationId xmlns:a16="http://schemas.microsoft.com/office/drawing/2014/main" id="{C75E0607-D0DA-4F41-8E4C-4AAA677D1511}"/>
              </a:ext>
            </a:extLst>
          </p:cNvPr>
          <p:cNvSpPr>
            <a:spLocks noGrp="1"/>
          </p:cNvSpPr>
          <p:nvPr>
            <p:ph type="sldNum" sz="quarter" idx="11"/>
          </p:nvPr>
        </p:nvSpPr>
        <p:spPr/>
        <p:txBody>
          <a:bodyPr/>
          <a:lstStyle/>
          <a:p>
            <a:fld id="{BDF588C3-71D6-5D45-B118-1C664482E1C2}" type="slidenum">
              <a:rPr lang="en-US" smtClean="0"/>
              <a:t>24</a:t>
            </a:fld>
            <a:endParaRPr lang="en-US"/>
          </a:p>
        </p:txBody>
      </p:sp>
      <p:pic>
        <p:nvPicPr>
          <p:cNvPr id="2050" name="Picture 2" descr="Aristotle">
            <a:extLst>
              <a:ext uri="{FF2B5EF4-FFF2-40B4-BE49-F238E27FC236}">
                <a16:creationId xmlns:a16="http://schemas.microsoft.com/office/drawing/2014/main" id="{7E24F543-8AA3-4AA6-81B3-E9B3E2AA2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358" y="960245"/>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CE928A2-BB77-4ABB-A590-9C928442B434}"/>
              </a:ext>
            </a:extLst>
          </p:cNvPr>
          <p:cNvSpPr/>
          <p:nvPr/>
        </p:nvSpPr>
        <p:spPr>
          <a:xfrm>
            <a:off x="3199430" y="5574589"/>
            <a:ext cx="5793141" cy="523220"/>
          </a:xfrm>
          <a:prstGeom prst="rect">
            <a:avLst/>
          </a:prstGeom>
          <a:solidFill>
            <a:srgbClr val="FFFFCC"/>
          </a:solidFill>
          <a:ln>
            <a:solidFill>
              <a:srgbClr val="FF0000"/>
            </a:solidFill>
          </a:ln>
        </p:spPr>
        <p:txBody>
          <a:bodyPr wrap="square">
            <a:spAutoFit/>
          </a:bodyPr>
          <a:lstStyle/>
          <a:p>
            <a:pPr algn="ctr"/>
            <a:r>
              <a:rPr lang="en-US" sz="2800" dirty="0"/>
              <a:t>So, did Aristotle have a laptop?</a:t>
            </a:r>
          </a:p>
        </p:txBody>
      </p:sp>
      <p:sp>
        <p:nvSpPr>
          <p:cNvPr id="6" name="Rectangle 5">
            <a:extLst>
              <a:ext uri="{FF2B5EF4-FFF2-40B4-BE49-F238E27FC236}">
                <a16:creationId xmlns:a16="http://schemas.microsoft.com/office/drawing/2014/main" id="{67454667-5CB6-4641-AFE8-297CC99090D7}"/>
              </a:ext>
            </a:extLst>
          </p:cNvPr>
          <p:cNvSpPr/>
          <p:nvPr/>
        </p:nvSpPr>
        <p:spPr>
          <a:xfrm>
            <a:off x="-99990" y="6359671"/>
            <a:ext cx="2991716" cy="338554"/>
          </a:xfrm>
          <a:prstGeom prst="rect">
            <a:avLst/>
          </a:prstGeom>
        </p:spPr>
        <p:txBody>
          <a:bodyPr wrap="none">
            <a:spAutoFit/>
          </a:bodyPr>
          <a:lstStyle/>
          <a:p>
            <a:pPr lvl="1" algn="ctr"/>
            <a:r>
              <a:rPr lang="en-US" sz="1600" dirty="0"/>
              <a:t>[Example due to Les Valiant]</a:t>
            </a:r>
          </a:p>
        </p:txBody>
      </p:sp>
    </p:spTree>
    <p:extLst>
      <p:ext uri="{BB962C8B-B14F-4D97-AF65-F5344CB8AC3E}">
        <p14:creationId xmlns:p14="http://schemas.microsoft.com/office/powerpoint/2010/main" val="1434781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F161-19C8-4675-9B2F-2FE6B764BA2E}"/>
              </a:ext>
            </a:extLst>
          </p:cNvPr>
          <p:cNvSpPr>
            <a:spLocks noGrp="1"/>
          </p:cNvSpPr>
          <p:nvPr>
            <p:ph type="title"/>
          </p:nvPr>
        </p:nvSpPr>
        <p:spPr/>
        <p:txBody>
          <a:bodyPr/>
          <a:lstStyle/>
          <a:p>
            <a:r>
              <a:rPr lang="en-US" dirty="0"/>
              <a:t>Key Challenges to NLU Researchers</a:t>
            </a:r>
          </a:p>
        </p:txBody>
      </p:sp>
      <p:sp>
        <p:nvSpPr>
          <p:cNvPr id="3" name="Content Placeholder 2">
            <a:extLst>
              <a:ext uri="{FF2B5EF4-FFF2-40B4-BE49-F238E27FC236}">
                <a16:creationId xmlns:a16="http://schemas.microsoft.com/office/drawing/2014/main" id="{77A72FCE-525F-4150-80D3-EFA8F449A2A6}"/>
              </a:ext>
            </a:extLst>
          </p:cNvPr>
          <p:cNvSpPr>
            <a:spLocks noGrp="1"/>
          </p:cNvSpPr>
          <p:nvPr>
            <p:ph idx="1"/>
          </p:nvPr>
        </p:nvSpPr>
        <p:spPr>
          <a:xfrm>
            <a:off x="609599" y="1251856"/>
            <a:ext cx="11295073" cy="4484915"/>
          </a:xfrm>
        </p:spPr>
        <p:txBody>
          <a:bodyPr/>
          <a:lstStyle/>
          <a:p>
            <a:r>
              <a:rPr lang="en-US" dirty="0"/>
              <a:t>Today’s NLP addresses well-defined tasks for which we have a lot of training data, but: </a:t>
            </a:r>
          </a:p>
          <a:p>
            <a:r>
              <a:rPr lang="en-US" dirty="0"/>
              <a:t>Who asks the questions? </a:t>
            </a:r>
          </a:p>
          <a:p>
            <a:pPr lvl="1"/>
            <a:r>
              <a:rPr lang="en-US" dirty="0"/>
              <a:t>~~ When did Aristotle die?</a:t>
            </a:r>
          </a:p>
          <a:p>
            <a:pPr lvl="1"/>
            <a:r>
              <a:rPr lang="en-US" dirty="0"/>
              <a:t>~~ When was the laptop invented? </a:t>
            </a:r>
          </a:p>
          <a:p>
            <a:pPr lvl="1"/>
            <a:r>
              <a:rPr lang="en-US" dirty="0"/>
              <a:t>What happened first? </a:t>
            </a:r>
          </a:p>
          <a:p>
            <a:r>
              <a:rPr lang="en-US" dirty="0"/>
              <a:t>The question isn’t if we need reasoning, but rather:</a:t>
            </a:r>
          </a:p>
          <a:p>
            <a:pPr lvl="1"/>
            <a:r>
              <a:rPr lang="en-US" dirty="0"/>
              <a:t>How to do it?</a:t>
            </a:r>
          </a:p>
          <a:p>
            <a:pPr lvl="2"/>
            <a:r>
              <a:rPr lang="en-US" dirty="0"/>
              <a:t>E.g., how to determine “strategies” on the fly? </a:t>
            </a:r>
          </a:p>
          <a:p>
            <a:pPr lvl="1"/>
            <a:r>
              <a:rPr lang="en-US" dirty="0"/>
              <a:t>How to train for it?</a:t>
            </a:r>
          </a:p>
          <a:p>
            <a:pPr lvl="2"/>
            <a:r>
              <a:rPr lang="en-US" dirty="0"/>
              <a:t>How can we supervise for these “sparse” events?                [A different talk: On Incidental Supervision]</a:t>
            </a:r>
          </a:p>
          <a:p>
            <a:pPr lvl="2"/>
            <a:r>
              <a:rPr lang="en-US" dirty="0"/>
              <a:t>Should we learn “everything” together? When/how should we decouple/decompose tasks? </a:t>
            </a:r>
          </a:p>
          <a:p>
            <a:r>
              <a:rPr lang="en-US" dirty="0"/>
              <a:t>Of course, AI has thought about Reasoning a lot…</a:t>
            </a:r>
          </a:p>
          <a:p>
            <a:pPr lvl="1"/>
            <a:r>
              <a:rPr lang="en-US" dirty="0"/>
              <a:t>In most cases, in a way that decuples reasoning from learning</a:t>
            </a:r>
          </a:p>
          <a:p>
            <a:pPr lvl="2"/>
            <a:r>
              <a:rPr lang="en-US" dirty="0"/>
              <a:t>And often, commits to a representation that is independent of the task</a:t>
            </a:r>
          </a:p>
        </p:txBody>
      </p:sp>
      <p:sp>
        <p:nvSpPr>
          <p:cNvPr id="4" name="Slide Number Placeholder 3">
            <a:extLst>
              <a:ext uri="{FF2B5EF4-FFF2-40B4-BE49-F238E27FC236}">
                <a16:creationId xmlns:a16="http://schemas.microsoft.com/office/drawing/2014/main" id="{65FAC8DC-032B-4DE5-A5BC-0BD1D12A1CF0}"/>
              </a:ext>
            </a:extLst>
          </p:cNvPr>
          <p:cNvSpPr>
            <a:spLocks noGrp="1"/>
          </p:cNvSpPr>
          <p:nvPr>
            <p:ph type="sldNum" sz="quarter" idx="11"/>
          </p:nvPr>
        </p:nvSpPr>
        <p:spPr/>
        <p:txBody>
          <a:bodyPr/>
          <a:lstStyle/>
          <a:p>
            <a:fld id="{BDF588C3-71D6-5D45-B118-1C664482E1C2}" type="slidenum">
              <a:rPr lang="en-US" smtClean="0"/>
              <a:t>25</a:t>
            </a:fld>
            <a:endParaRPr lang="en-US"/>
          </a:p>
        </p:txBody>
      </p:sp>
      <p:pic>
        <p:nvPicPr>
          <p:cNvPr id="5" name="Picture 2" descr="Aristotle">
            <a:extLst>
              <a:ext uri="{FF2B5EF4-FFF2-40B4-BE49-F238E27FC236}">
                <a16:creationId xmlns:a16="http://schemas.microsoft.com/office/drawing/2014/main" id="{32D43388-9407-4692-BA8C-6644598BD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531" y="1732962"/>
            <a:ext cx="2935585" cy="17613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1CBE0D73-4462-4E40-984A-3593D03FA7AB}"/>
              </a:ext>
            </a:extLst>
          </p:cNvPr>
          <p:cNvCxnSpPr/>
          <p:nvPr/>
        </p:nvCxnSpPr>
        <p:spPr>
          <a:xfrm>
            <a:off x="1053786" y="5829204"/>
            <a:ext cx="0" cy="73152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955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086603" y="1064987"/>
            <a:ext cx="1806767"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Hayes&amp;McCarthy</a:t>
            </a:r>
            <a:endParaRPr lang="en-US" sz="1500" b="1" dirty="0"/>
          </a:p>
          <a:p>
            <a:pPr algn="ctr"/>
            <a:r>
              <a:rPr lang="en-US" sz="1500" i="1" dirty="0"/>
              <a:t>Frame Problem</a:t>
            </a:r>
          </a:p>
        </p:txBody>
      </p:sp>
      <p:sp>
        <p:nvSpPr>
          <p:cNvPr id="28" name="Rectangle 27"/>
          <p:cNvSpPr/>
          <p:nvPr/>
        </p:nvSpPr>
        <p:spPr>
          <a:xfrm>
            <a:off x="6643634" y="1772821"/>
            <a:ext cx="1128769" cy="784830"/>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Quillian</a:t>
            </a:r>
            <a:endParaRPr lang="en-US" sz="1500" b="1" dirty="0"/>
          </a:p>
          <a:p>
            <a:pPr algn="ctr"/>
            <a:r>
              <a:rPr lang="en-US" sz="1500" i="1" dirty="0"/>
              <a:t>Semantic Networks</a:t>
            </a:r>
          </a:p>
        </p:txBody>
      </p:sp>
      <p:sp>
        <p:nvSpPr>
          <p:cNvPr id="31" name="Rectangle 30"/>
          <p:cNvSpPr/>
          <p:nvPr/>
        </p:nvSpPr>
        <p:spPr>
          <a:xfrm>
            <a:off x="1905000" y="2016752"/>
            <a:ext cx="1397650" cy="323165"/>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a:t>ConceptNet</a:t>
            </a:r>
            <a:endParaRPr lang="en-US" sz="1500" i="1" dirty="0"/>
          </a:p>
        </p:txBody>
      </p:sp>
      <p:sp>
        <p:nvSpPr>
          <p:cNvPr id="34" name="Rectangle 33"/>
          <p:cNvSpPr/>
          <p:nvPr/>
        </p:nvSpPr>
        <p:spPr>
          <a:xfrm>
            <a:off x="3074624" y="1341985"/>
            <a:ext cx="1443210"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a:t>Brooks</a:t>
            </a:r>
          </a:p>
          <a:p>
            <a:pPr algn="ctr"/>
            <a:r>
              <a:rPr lang="en-US" sz="1500" i="1" dirty="0" err="1"/>
              <a:t>Subsumption</a:t>
            </a:r>
            <a:endParaRPr lang="en-US" sz="1500" i="1" dirty="0"/>
          </a:p>
        </p:txBody>
      </p:sp>
      <p:sp>
        <p:nvSpPr>
          <p:cNvPr id="37" name="Rectangle 36"/>
          <p:cNvSpPr/>
          <p:nvPr/>
        </p:nvSpPr>
        <p:spPr>
          <a:xfrm>
            <a:off x="4876802" y="2034989"/>
            <a:ext cx="1676399"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a:t>Minsky, </a:t>
            </a:r>
            <a:r>
              <a:rPr lang="en-US" sz="1500" b="1" dirty="0" err="1"/>
              <a:t>Filmore</a:t>
            </a:r>
            <a:endParaRPr lang="en-US" sz="1500" b="1" dirty="0"/>
          </a:p>
          <a:p>
            <a:pPr algn="ctr"/>
            <a:r>
              <a:rPr lang="en-US" sz="1500" i="1" dirty="0"/>
              <a:t>Frames</a:t>
            </a:r>
          </a:p>
        </p:txBody>
      </p:sp>
      <p:sp>
        <p:nvSpPr>
          <p:cNvPr id="2" name="Rectangle 1"/>
          <p:cNvSpPr/>
          <p:nvPr/>
        </p:nvSpPr>
        <p:spPr>
          <a:xfrm>
            <a:off x="1524000" y="4810204"/>
            <a:ext cx="9144000" cy="304800"/>
          </a:xfrm>
          <a:prstGeom prst="rect">
            <a:avLst/>
          </a:prstGeom>
          <a:solidFill>
            <a:schemeClr val="bg2"/>
          </a:solidFill>
          <a:ln>
            <a:solidFill>
              <a:srgbClr val="FF9933"/>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           2000              1990                1980             1970               1960               1950              1940</a:t>
            </a:r>
          </a:p>
        </p:txBody>
      </p:sp>
      <p:cxnSp>
        <p:nvCxnSpPr>
          <p:cNvPr id="52" name="Straight Arrow Connector 51"/>
          <p:cNvCxnSpPr/>
          <p:nvPr/>
        </p:nvCxnSpPr>
        <p:spPr>
          <a:xfrm>
            <a:off x="3162960" y="5115005"/>
            <a:ext cx="11016" cy="549196"/>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8534400" y="3960587"/>
            <a:ext cx="1257300" cy="833736"/>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8077203" y="2992819"/>
            <a:ext cx="805609" cy="1801505"/>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7908278" y="1618986"/>
            <a:ext cx="81709" cy="3179805"/>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5715002" y="2588987"/>
            <a:ext cx="35349" cy="2209802"/>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6727633" y="4341587"/>
            <a:ext cx="0" cy="457200"/>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7190342" y="2575218"/>
            <a:ext cx="35346" cy="2223571"/>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6248400" y="2873189"/>
            <a:ext cx="1371600"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Bobrow</a:t>
            </a:r>
            <a:endParaRPr lang="en-US" sz="1500" b="1" dirty="0"/>
          </a:p>
          <a:p>
            <a:pPr algn="ctr"/>
            <a:r>
              <a:rPr lang="en-US" sz="1500" i="1" dirty="0"/>
              <a:t>STUDENT</a:t>
            </a:r>
          </a:p>
        </p:txBody>
      </p:sp>
      <p:cxnSp>
        <p:nvCxnSpPr>
          <p:cNvPr id="98" name="Straight Arrow Connector 97"/>
          <p:cNvCxnSpPr/>
          <p:nvPr/>
        </p:nvCxnSpPr>
        <p:spPr>
          <a:xfrm flipH="1" flipV="1">
            <a:off x="6967251" y="3427190"/>
            <a:ext cx="35346" cy="1367135"/>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063866" y="3787589"/>
            <a:ext cx="1327534"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Winograd</a:t>
            </a:r>
            <a:endParaRPr lang="en-US" sz="1500" b="1" dirty="0"/>
          </a:p>
          <a:p>
            <a:pPr algn="ctr"/>
            <a:r>
              <a:rPr lang="en-US" sz="1500" i="1" dirty="0"/>
              <a:t>SHRDLU</a:t>
            </a:r>
          </a:p>
        </p:txBody>
      </p:sp>
      <p:cxnSp>
        <p:nvCxnSpPr>
          <p:cNvPr id="102" name="Straight Arrow Connector 101"/>
          <p:cNvCxnSpPr/>
          <p:nvPr/>
        </p:nvCxnSpPr>
        <p:spPr>
          <a:xfrm flipH="1" flipV="1">
            <a:off x="4471243" y="4341590"/>
            <a:ext cx="13543" cy="457201"/>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2590800" y="2339918"/>
            <a:ext cx="35346" cy="2470289"/>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3796230" y="1895984"/>
            <a:ext cx="8267" cy="2891789"/>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295045" y="5664201"/>
            <a:ext cx="1730566" cy="892552"/>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dirty="0">
                <a:solidFill>
                  <a:srgbClr val="400080"/>
                </a:solidFill>
              </a:rPr>
              <a:t>Khardon &amp; Roth</a:t>
            </a:r>
          </a:p>
          <a:p>
            <a:pPr algn="ctr"/>
            <a:r>
              <a:rPr lang="en-US" b="1" i="1" dirty="0">
                <a:solidFill>
                  <a:srgbClr val="000080"/>
                </a:solidFill>
              </a:rPr>
              <a:t>Learning to Reason</a:t>
            </a:r>
            <a:endParaRPr lang="en-US" sz="1600" i="1" dirty="0">
              <a:solidFill>
                <a:srgbClr val="000080"/>
              </a:solidFill>
            </a:endParaRPr>
          </a:p>
        </p:txBody>
      </p:sp>
      <p:cxnSp>
        <p:nvCxnSpPr>
          <p:cNvPr id="5" name="Straight Arrow Connector 4"/>
          <p:cNvCxnSpPr/>
          <p:nvPr/>
        </p:nvCxnSpPr>
        <p:spPr>
          <a:xfrm flipH="1" flipV="1">
            <a:off x="9601200" y="2888080"/>
            <a:ext cx="190500" cy="287679"/>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8436399" y="1618985"/>
            <a:ext cx="446413" cy="589003"/>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8" idx="3"/>
          </p:cNvCxnSpPr>
          <p:nvPr/>
        </p:nvCxnSpPr>
        <p:spPr>
          <a:xfrm flipH="1" flipV="1">
            <a:off x="7772403" y="2165237"/>
            <a:ext cx="392017" cy="435169"/>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96" idx="3"/>
          </p:cNvCxnSpPr>
          <p:nvPr/>
        </p:nvCxnSpPr>
        <p:spPr>
          <a:xfrm flipH="1">
            <a:off x="7620001" y="2600402"/>
            <a:ext cx="544421" cy="549787"/>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01" idx="3"/>
          </p:cNvCxnSpPr>
          <p:nvPr/>
        </p:nvCxnSpPr>
        <p:spPr>
          <a:xfrm flipH="1">
            <a:off x="7391401" y="2600402"/>
            <a:ext cx="773021" cy="1464187"/>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7" idx="3"/>
          </p:cNvCxnSpPr>
          <p:nvPr/>
        </p:nvCxnSpPr>
        <p:spPr>
          <a:xfrm flipH="1" flipV="1">
            <a:off x="6553201" y="2311989"/>
            <a:ext cx="1611221" cy="288417"/>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031727" y="2600404"/>
            <a:ext cx="3132693" cy="1460215"/>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4" idx="3"/>
          </p:cNvCxnSpPr>
          <p:nvPr/>
        </p:nvCxnSpPr>
        <p:spPr>
          <a:xfrm flipH="1" flipV="1">
            <a:off x="4517834" y="1618984"/>
            <a:ext cx="4473766" cy="1949190"/>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3302651" y="2165236"/>
            <a:ext cx="3340983" cy="13098"/>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207528" y="2905207"/>
            <a:ext cx="1278875"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a:t>Description Logic</a:t>
            </a:r>
          </a:p>
        </p:txBody>
      </p:sp>
      <p:cxnSp>
        <p:nvCxnSpPr>
          <p:cNvPr id="104" name="Straight Arrow Connector 103"/>
          <p:cNvCxnSpPr>
            <a:endCxn id="103" idx="2"/>
          </p:cNvCxnSpPr>
          <p:nvPr/>
        </p:nvCxnSpPr>
        <p:spPr>
          <a:xfrm flipV="1">
            <a:off x="4846965" y="3459205"/>
            <a:ext cx="1" cy="1339587"/>
          </a:xfrm>
          <a:prstGeom prst="straightConnector1">
            <a:avLst/>
          </a:prstGeom>
          <a:ln w="28575">
            <a:solidFill>
              <a:srgbClr val="A7001B"/>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910760" y="3768231"/>
            <a:ext cx="1120967"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Lenat</a:t>
            </a:r>
            <a:endParaRPr lang="en-US" sz="1500" b="1" dirty="0"/>
          </a:p>
          <a:p>
            <a:pPr algn="ctr"/>
            <a:r>
              <a:rPr lang="en-US" sz="1500" i="1" dirty="0" err="1"/>
              <a:t>Cyc</a:t>
            </a:r>
            <a:endParaRPr lang="en-US" sz="1500" i="1" dirty="0"/>
          </a:p>
        </p:txBody>
      </p:sp>
      <p:cxnSp>
        <p:nvCxnSpPr>
          <p:cNvPr id="108" name="Straight Arrow Connector 107"/>
          <p:cNvCxnSpPr>
            <a:stCxn id="37" idx="2"/>
          </p:cNvCxnSpPr>
          <p:nvPr/>
        </p:nvCxnSpPr>
        <p:spPr>
          <a:xfrm flipH="1">
            <a:off x="5486405" y="2588988"/>
            <a:ext cx="228597" cy="403831"/>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5486403" y="2593578"/>
            <a:ext cx="1268317" cy="588628"/>
          </a:xfrm>
          <a:prstGeom prst="straightConnector1">
            <a:avLst/>
          </a:prstGeom>
          <a:ln>
            <a:solidFill>
              <a:srgbClr val="A7001B"/>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197008" y="2212197"/>
            <a:ext cx="1371600" cy="784830"/>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a:solidFill>
                  <a:srgbClr val="000080"/>
                </a:solidFill>
              </a:rPr>
              <a:t>McCarthy</a:t>
            </a:r>
          </a:p>
          <a:p>
            <a:pPr algn="ctr"/>
            <a:r>
              <a:rPr lang="en-US" sz="1500" i="1" dirty="0">
                <a:solidFill>
                  <a:srgbClr val="000080"/>
                </a:solidFill>
              </a:rPr>
              <a:t>Formalizing Commonsense</a:t>
            </a:r>
          </a:p>
        </p:txBody>
      </p:sp>
      <p:sp>
        <p:nvSpPr>
          <p:cNvPr id="59" name="Rectangle 58"/>
          <p:cNvSpPr/>
          <p:nvPr/>
        </p:nvSpPr>
        <p:spPr>
          <a:xfrm>
            <a:off x="8959008" y="3187173"/>
            <a:ext cx="1556592" cy="784830"/>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a:t>General Problem Solver</a:t>
            </a:r>
          </a:p>
        </p:txBody>
      </p:sp>
      <p:sp>
        <p:nvSpPr>
          <p:cNvPr id="40" name="Rectangle 2"/>
          <p:cNvSpPr>
            <a:spLocks noGrp="1" noChangeArrowheads="1"/>
          </p:cNvSpPr>
          <p:nvPr>
            <p:ph type="title"/>
          </p:nvPr>
        </p:nvSpPr>
        <p:spPr/>
        <p:txBody>
          <a:bodyPr/>
          <a:lstStyle/>
          <a:p>
            <a:r>
              <a:rPr lang="en-US" dirty="0"/>
              <a:t>A Biased View of Reasoning</a:t>
            </a:r>
          </a:p>
        </p:txBody>
      </p:sp>
      <p:sp>
        <p:nvSpPr>
          <p:cNvPr id="42" name="Rectangle 3"/>
          <p:cNvSpPr>
            <a:spLocks noGrp="1" noChangeArrowheads="1"/>
          </p:cNvSpPr>
          <p:nvPr>
            <p:ph idx="4294967295"/>
          </p:nvPr>
        </p:nvSpPr>
        <p:spPr>
          <a:xfrm>
            <a:off x="6400800" y="5224463"/>
            <a:ext cx="5791200" cy="1023937"/>
          </a:xfrm>
          <a:solidFill>
            <a:srgbClr val="FAE1AF"/>
          </a:solidFill>
          <a:ln>
            <a:solidFill>
              <a:srgbClr val="A7001B"/>
            </a:solidFill>
          </a:ln>
        </p:spPr>
        <p:txBody>
          <a:bodyPr/>
          <a:lstStyle/>
          <a:p>
            <a:pPr marL="0" indent="0">
              <a:spcBef>
                <a:spcPts val="0"/>
              </a:spcBef>
              <a:buNone/>
            </a:pPr>
            <a:r>
              <a:rPr lang="en-US" altLang="zh-TW" sz="2000" dirty="0"/>
              <a:t>Common Sense Reasoning was formulated </a:t>
            </a:r>
          </a:p>
          <a:p>
            <a:pPr marL="0" indent="0">
              <a:spcBef>
                <a:spcPts val="0"/>
              </a:spcBef>
              <a:buNone/>
            </a:pPr>
            <a:r>
              <a:rPr lang="en-US" altLang="zh-TW" sz="2000" dirty="0"/>
              <a:t>traditionally as a “reasoning” process, irrespective of learning and the resulting knowledge representation. </a:t>
            </a:r>
            <a:endParaRPr lang="en-US" altLang="zh-TW" dirty="0">
              <a:solidFill>
                <a:srgbClr val="0033CC"/>
              </a:solidFill>
            </a:endParaRPr>
          </a:p>
        </p:txBody>
      </p:sp>
      <p:sp>
        <p:nvSpPr>
          <p:cNvPr id="43" name="Rectangle 42">
            <a:extLst>
              <a:ext uri="{FF2B5EF4-FFF2-40B4-BE49-F238E27FC236}">
                <a16:creationId xmlns:a16="http://schemas.microsoft.com/office/drawing/2014/main" id="{6599630A-8311-4C6D-9063-DBE500A351B1}"/>
              </a:ext>
            </a:extLst>
          </p:cNvPr>
          <p:cNvSpPr/>
          <p:nvPr/>
        </p:nvSpPr>
        <p:spPr>
          <a:xfrm>
            <a:off x="997612" y="2398544"/>
            <a:ext cx="3517470" cy="553998"/>
          </a:xfrm>
          <a:prstGeom prst="rect">
            <a:avLst/>
          </a:prstGeom>
          <a:solidFill>
            <a:srgbClr val="FAE1AF"/>
          </a:solidFill>
          <a:ln>
            <a:solidFill>
              <a:srgbClr val="A7001B"/>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a:t>Pearl</a:t>
            </a:r>
          </a:p>
          <a:p>
            <a:pPr algn="ctr"/>
            <a:r>
              <a:rPr lang="en-US" sz="1500" i="1" dirty="0"/>
              <a:t>Probabilistic Reasoning</a:t>
            </a:r>
          </a:p>
        </p:txBody>
      </p:sp>
    </p:spTree>
    <p:extLst>
      <p:ext uri="{BB962C8B-B14F-4D97-AF65-F5344CB8AC3E}">
        <p14:creationId xmlns:p14="http://schemas.microsoft.com/office/powerpoint/2010/main" val="3084774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up)">
                                      <p:cBhvr>
                                        <p:cTn id="1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42"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Reason I</a:t>
            </a:r>
            <a:r>
              <a:rPr lang="en-US" sz="2000" dirty="0"/>
              <a:t>[Khardon &amp; Roth JACM’96; 1994—2000]</a:t>
            </a:r>
            <a:endParaRPr lang="en-US" dirty="0"/>
          </a:p>
        </p:txBody>
      </p:sp>
      <p:sp>
        <p:nvSpPr>
          <p:cNvPr id="3" name="Content Placeholder 2"/>
          <p:cNvSpPr>
            <a:spLocks noGrp="1"/>
          </p:cNvSpPr>
          <p:nvPr>
            <p:ph idx="1"/>
          </p:nvPr>
        </p:nvSpPr>
        <p:spPr>
          <a:xfrm>
            <a:off x="609600" y="1251856"/>
            <a:ext cx="11434854" cy="4484915"/>
          </a:xfrm>
        </p:spPr>
        <p:txBody>
          <a:bodyPr/>
          <a:lstStyle/>
          <a:p>
            <a:r>
              <a:rPr lang="en-US" dirty="0"/>
              <a:t>Proposed in reaction to the standard of complete decoupling of Learning and Reasoning</a:t>
            </a:r>
          </a:p>
          <a:p>
            <a:r>
              <a:rPr lang="en-US" dirty="0"/>
              <a:t>A unifying computational theory of </a:t>
            </a:r>
            <a:r>
              <a:rPr lang="en-US" b="1" dirty="0"/>
              <a:t>Learning</a:t>
            </a:r>
            <a:r>
              <a:rPr lang="en-US" dirty="0"/>
              <a:t> and </a:t>
            </a:r>
            <a:r>
              <a:rPr lang="en-US" b="1" dirty="0"/>
              <a:t>Reasoning</a:t>
            </a:r>
            <a:r>
              <a:rPr lang="en-US" dirty="0"/>
              <a:t>. </a:t>
            </a:r>
          </a:p>
          <a:p>
            <a:pPr lvl="1"/>
            <a:r>
              <a:rPr lang="en-US" dirty="0"/>
              <a:t>Reasoning should be studied together with Learning and the representation it produces. </a:t>
            </a:r>
          </a:p>
          <a:p>
            <a:r>
              <a:rPr lang="en-US" dirty="0"/>
              <a:t>Formally showing </a:t>
            </a:r>
            <a:r>
              <a:rPr lang="en-US" b="1" dirty="0"/>
              <a:t>the benefits in jointly studying Learning and Reasoning </a:t>
            </a:r>
          </a:p>
          <a:p>
            <a:pPr lvl="1"/>
            <a:r>
              <a:rPr lang="en-US" dirty="0"/>
              <a:t>Some hard reasoning tasks become tractable if done on top of learning into an appropriate knowledge representation.  </a:t>
            </a:r>
          </a:p>
          <a:p>
            <a:pPr lvl="1"/>
            <a:r>
              <a:rPr lang="en-US" dirty="0"/>
              <a:t>[</a:t>
            </a:r>
            <a:r>
              <a:rPr lang="en-US" dirty="0" err="1"/>
              <a:t>Khardon</a:t>
            </a:r>
            <a:r>
              <a:rPr lang="en-US" dirty="0"/>
              <a:t> &amp; Roth JACM’96; 1994—2000]</a:t>
            </a:r>
          </a:p>
          <a:p>
            <a:r>
              <a:rPr lang="en-US" dirty="0"/>
              <a:t>This is now called End-to-End….</a:t>
            </a:r>
          </a:p>
          <a:p>
            <a:r>
              <a:rPr lang="en-US" dirty="0"/>
              <a:t>But, understanding </a:t>
            </a:r>
            <a:r>
              <a:rPr lang="en-US" b="1" dirty="0"/>
              <a:t>when</a:t>
            </a:r>
            <a:r>
              <a:rPr lang="en-US" dirty="0"/>
              <a:t> to decompose learning  and </a:t>
            </a:r>
            <a:r>
              <a:rPr lang="en-US" b="1" dirty="0"/>
              <a:t>when</a:t>
            </a:r>
            <a:r>
              <a:rPr lang="en-US" dirty="0"/>
              <a:t> to decouple it from reasoning is also (still)  very important. </a:t>
            </a:r>
          </a:p>
          <a:p>
            <a:pPr lvl="1"/>
            <a:r>
              <a:rPr lang="en-US" dirty="0"/>
              <a:t>At the heart of supporting transfer, compositionality, and reasoning.</a:t>
            </a:r>
          </a:p>
          <a:p>
            <a:r>
              <a:rPr lang="en-US" dirty="0"/>
              <a:t>No better domain to think about this than Natural Language</a:t>
            </a:r>
          </a:p>
          <a:p>
            <a:endParaRPr lang="en-US" dirty="0"/>
          </a:p>
          <a:p>
            <a:endParaRPr lang="en-US" dirty="0"/>
          </a:p>
        </p:txBody>
      </p:sp>
      <p:sp>
        <p:nvSpPr>
          <p:cNvPr id="4" name="Slide Number Placeholder 3">
            <a:extLst>
              <a:ext uri="{FF2B5EF4-FFF2-40B4-BE49-F238E27FC236}">
                <a16:creationId xmlns:a16="http://schemas.microsoft.com/office/drawing/2014/main" id="{3CA9CBF8-6961-4478-8419-7389098AE13B}"/>
              </a:ext>
            </a:extLst>
          </p:cNvPr>
          <p:cNvSpPr>
            <a:spLocks noGrp="1"/>
          </p:cNvSpPr>
          <p:nvPr>
            <p:ph type="sldNum" sz="quarter" idx="11"/>
          </p:nvPr>
        </p:nvSpPr>
        <p:spPr/>
        <p:txBody>
          <a:bodyPr/>
          <a:lstStyle/>
          <a:p>
            <a:fld id="{BDF588C3-71D6-5D45-B118-1C664482E1C2}" type="slidenum">
              <a:rPr lang="en-US" smtClean="0"/>
              <a:t>27</a:t>
            </a:fld>
            <a:endParaRPr lang="en-US"/>
          </a:p>
        </p:txBody>
      </p:sp>
    </p:spTree>
    <p:extLst>
      <p:ext uri="{BB962C8B-B14F-4D97-AF65-F5344CB8AC3E}">
        <p14:creationId xmlns:p14="http://schemas.microsoft.com/office/powerpoint/2010/main" val="2482316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ABDF-0AE1-4337-A996-E6DE9FF79D12}"/>
              </a:ext>
            </a:extLst>
          </p:cNvPr>
          <p:cNvSpPr>
            <a:spLocks noGrp="1"/>
          </p:cNvSpPr>
          <p:nvPr>
            <p:ph type="title"/>
          </p:nvPr>
        </p:nvSpPr>
        <p:spPr/>
        <p:txBody>
          <a:bodyPr/>
          <a:lstStyle/>
          <a:p>
            <a:r>
              <a:rPr lang="en-US" dirty="0"/>
              <a:t>A Few More Examples</a:t>
            </a:r>
          </a:p>
        </p:txBody>
      </p:sp>
      <p:sp>
        <p:nvSpPr>
          <p:cNvPr id="3" name="Content Placeholder 2">
            <a:extLst>
              <a:ext uri="{FF2B5EF4-FFF2-40B4-BE49-F238E27FC236}">
                <a16:creationId xmlns:a16="http://schemas.microsoft.com/office/drawing/2014/main" id="{31A09FB3-2301-4275-AAF8-CD629C18E97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2835F95-B27F-452A-BC58-682E256CEEA1}"/>
              </a:ext>
            </a:extLst>
          </p:cNvPr>
          <p:cNvSpPr>
            <a:spLocks noGrp="1"/>
          </p:cNvSpPr>
          <p:nvPr>
            <p:ph type="sldNum" sz="quarter" idx="11"/>
          </p:nvPr>
        </p:nvSpPr>
        <p:spPr/>
        <p:txBody>
          <a:bodyPr/>
          <a:lstStyle/>
          <a:p>
            <a:fld id="{BDF588C3-71D6-5D45-B118-1C664482E1C2}" type="slidenum">
              <a:rPr lang="en-US" smtClean="0"/>
              <a:t>28</a:t>
            </a:fld>
            <a:endParaRPr lang="en-US"/>
          </a:p>
        </p:txBody>
      </p:sp>
    </p:spTree>
    <p:extLst>
      <p:ext uri="{BB962C8B-B14F-4D97-AF65-F5344CB8AC3E}">
        <p14:creationId xmlns:p14="http://schemas.microsoft.com/office/powerpoint/2010/main" val="19583085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838200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3810000" y="4055518"/>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490A4AA-906D-4691-8965-B46C5599291D}"/>
              </a:ext>
            </a:extLst>
          </p:cNvPr>
          <p:cNvGrpSpPr/>
          <p:nvPr/>
        </p:nvGrpSpPr>
        <p:grpSpPr>
          <a:xfrm>
            <a:off x="678180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2330263" y="1545403"/>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00274"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3738563" y="5053837"/>
            <a:ext cx="142875" cy="142875"/>
          </a:xfrm>
          <a:prstGeom prst="ellipse">
            <a:avLst/>
          </a:prstGeom>
          <a:solidFill>
            <a:srgbClr val="C17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3649265" y="4964538"/>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831889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822960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475198" y="5594865"/>
            <a:ext cx="9241605" cy="830997"/>
          </a:xfrm>
          <a:prstGeom prst="rect">
            <a:avLst/>
          </a:prstGeom>
          <a:noFill/>
        </p:spPr>
        <p:txBody>
          <a:bodyPr wrap="square" rtlCol="0">
            <a:spAutoFit/>
          </a:bodyPr>
          <a:lstStyle/>
          <a:p>
            <a:r>
              <a:rPr lang="en-US" sz="2400" dirty="0">
                <a:ea typeface="Century Gothic" charset="0"/>
                <a:cs typeface="Century Gothic" charset="0"/>
              </a:rPr>
              <a:t>People </a:t>
            </a:r>
            <a:r>
              <a:rPr lang="en-US" sz="2400" b="1" dirty="0">
                <a:ea typeface="Century Gothic" charset="0"/>
                <a:cs typeface="Century Gothic" charset="0"/>
              </a:rPr>
              <a:t>were</a:t>
            </a:r>
            <a:r>
              <a:rPr lang="en-US" sz="2400" dirty="0">
                <a:ea typeface="Century Gothic" charset="0"/>
                <a:cs typeface="Century Gothic" charset="0"/>
              </a:rPr>
              <a:t> </a:t>
            </a:r>
            <a:r>
              <a:rPr lang="en-US" sz="2400" b="1" dirty="0">
                <a:ea typeface="Century Gothic" charset="0"/>
                <a:cs typeface="Century Gothic" charset="0"/>
              </a:rPr>
              <a:t>angry </a:t>
            </a:r>
            <a:r>
              <a:rPr lang="en-US" sz="2400" dirty="0">
                <a:ea typeface="Century Gothic" charset="0"/>
                <a:cs typeface="Century Gothic" charset="0"/>
              </a:rPr>
              <a:t>at something (which ended in violent conflicts with the police)</a:t>
            </a:r>
            <a:r>
              <a:rPr lang="mr-IN" sz="2400" dirty="0">
                <a:ea typeface="Century Gothic" charset="0"/>
                <a:cs typeface="Century Gothic" charset="0"/>
              </a:rPr>
              <a:t>…</a:t>
            </a:r>
            <a:r>
              <a:rPr lang="en-US" sz="2400" dirty="0">
                <a:ea typeface="Century Gothic" charset="0"/>
                <a:cs typeface="Century Gothic" charset="0"/>
              </a:rPr>
              <a:t>The police finally </a:t>
            </a:r>
            <a:r>
              <a:rPr lang="en-US" sz="2400" b="1" dirty="0">
                <a:ea typeface="Century Gothic" charset="0"/>
                <a:cs typeface="Century Gothic" charset="0"/>
              </a:rPr>
              <a:t>used tear gas </a:t>
            </a:r>
            <a:r>
              <a:rPr lang="en-US" sz="2400" dirty="0">
                <a:ea typeface="Century Gothic" charset="0"/>
                <a:cs typeface="Century Gothic" charset="0"/>
              </a:rPr>
              <a:t>(to restore order).</a:t>
            </a:r>
          </a:p>
        </p:txBody>
      </p:sp>
      <p:sp>
        <p:nvSpPr>
          <p:cNvPr id="10" name="Title 9">
            <a:extLst>
              <a:ext uri="{FF2B5EF4-FFF2-40B4-BE49-F238E27FC236}">
                <a16:creationId xmlns:a16="http://schemas.microsoft.com/office/drawing/2014/main" id="{0D8FE9A6-33D8-7746-BC05-C7B48D924890}"/>
              </a:ext>
            </a:extLst>
          </p:cNvPr>
          <p:cNvSpPr>
            <a:spLocks noGrp="1"/>
          </p:cNvSpPr>
          <p:nvPr>
            <p:ph type="title"/>
          </p:nvPr>
        </p:nvSpPr>
        <p:spPr/>
        <p:txBody>
          <a:bodyPr/>
          <a:lstStyle/>
          <a:p>
            <a:r>
              <a:rPr lang="en-US" dirty="0"/>
              <a:t>Two Events</a:t>
            </a:r>
          </a:p>
        </p:txBody>
      </p:sp>
    </p:spTree>
    <p:extLst>
      <p:ext uri="{BB962C8B-B14F-4D97-AF65-F5344CB8AC3E}">
        <p14:creationId xmlns:p14="http://schemas.microsoft.com/office/powerpoint/2010/main" val="36847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Important </a:t>
            </a:r>
            <a:r>
              <a:rPr lang="en-US" sz="1800" dirty="0"/>
              <a:t>in order to make progress in NLU</a:t>
            </a:r>
            <a:endParaRPr lang="en-US" dirty="0"/>
          </a:p>
        </p:txBody>
      </p:sp>
      <p:sp>
        <p:nvSpPr>
          <p:cNvPr id="3" name="Content Placeholder 2"/>
          <p:cNvSpPr>
            <a:spLocks noGrp="1"/>
          </p:cNvSpPr>
          <p:nvPr>
            <p:ph idx="1"/>
          </p:nvPr>
        </p:nvSpPr>
        <p:spPr/>
        <p:txBody>
          <a:bodyPr/>
          <a:lstStyle/>
          <a:p>
            <a:r>
              <a:rPr lang="en-US" dirty="0"/>
              <a:t>How to make progress towards natural language understanding</a:t>
            </a:r>
          </a:p>
          <a:p>
            <a:pPr lvl="1"/>
            <a:r>
              <a:rPr lang="en-US" dirty="0"/>
              <a:t>Learning and Reasoning; knowledge</a:t>
            </a:r>
          </a:p>
          <a:p>
            <a:pPr lvl="1"/>
            <a:endParaRPr lang="en-US" dirty="0"/>
          </a:p>
          <a:p>
            <a:r>
              <a:rPr lang="en-US" dirty="0"/>
              <a:t>Dispel with [some] of the currently hot trends</a:t>
            </a:r>
          </a:p>
          <a:p>
            <a:pPr lvl="1"/>
            <a:r>
              <a:rPr lang="en-US" dirty="0"/>
              <a:t>If we want to reach the moon…</a:t>
            </a:r>
          </a:p>
          <a:p>
            <a:pPr lvl="1"/>
            <a:endParaRPr lang="en-US" dirty="0"/>
          </a:p>
          <a:p>
            <a:r>
              <a:rPr lang="en-US" dirty="0"/>
              <a:t>What is Reasoning?</a:t>
            </a:r>
          </a:p>
          <a:p>
            <a:endParaRPr lang="en-US" dirty="0"/>
          </a:p>
          <a:p>
            <a:r>
              <a:rPr lang="en-US" dirty="0"/>
              <a:t>Reasoning in Natural Language Understanding</a:t>
            </a:r>
          </a:p>
          <a:p>
            <a:endParaRPr lang="en-US" dirty="0"/>
          </a:p>
          <a:p>
            <a:r>
              <a:rPr lang="en-US" dirty="0"/>
              <a:t>Today: Examples &amp; Discussion</a:t>
            </a:r>
          </a:p>
        </p:txBody>
      </p:sp>
      <p:pic>
        <p:nvPicPr>
          <p:cNvPr id="2050" name="Picture 2" descr="Image result for getting to the moon vs climbing a tree cart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200400"/>
            <a:ext cx="2752165" cy="194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5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394839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8399929" y="4080806"/>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dirty="0"/>
              <a:t>Two Events</a:t>
            </a:r>
            <a:endParaRPr lang="en-US" dirty="0">
              <a:solidFill>
                <a:schemeClr val="bg2"/>
              </a:solidFill>
            </a:endParaRP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234819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6881194" y="1570691"/>
            <a:ext cx="3062009" cy="2476525"/>
            <a:chOff x="767264" y="1019732"/>
            <a:chExt cx="3062009" cy="247652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767264" y="250565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17975"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latin typeface="+mj-lt"/>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8328492" y="5079125"/>
            <a:ext cx="142875" cy="142875"/>
          </a:xfrm>
          <a:prstGeom prst="ellipse">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8239194" y="4989826"/>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388528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379599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00237" y="5773856"/>
            <a:ext cx="8391526" cy="461665"/>
          </a:xfrm>
          <a:prstGeom prst="rect">
            <a:avLst/>
          </a:prstGeom>
          <a:noFill/>
        </p:spPr>
        <p:txBody>
          <a:bodyPr wrap="square" rtlCol="0">
            <a:spAutoFit/>
          </a:bodyPr>
          <a:lstStyle/>
          <a:p>
            <a:pPr algn="ctr"/>
            <a:r>
              <a:rPr lang="en-US" sz="2400" dirty="0">
                <a:latin typeface="+mj-lt"/>
                <a:ea typeface="Century Gothic" charset="0"/>
                <a:cs typeface="Century Gothic" charset="0"/>
              </a:rPr>
              <a:t>Police </a:t>
            </a:r>
            <a:r>
              <a:rPr lang="en-US" sz="2400" b="1" dirty="0">
                <a:latin typeface="+mj-lt"/>
                <a:ea typeface="Century Gothic" charset="0"/>
                <a:cs typeface="Century Gothic" charset="0"/>
              </a:rPr>
              <a:t>used tear gas</a:t>
            </a:r>
            <a:r>
              <a:rPr lang="mr-IN" sz="2400" dirty="0">
                <a:latin typeface="+mj-lt"/>
                <a:ea typeface="Century Gothic" charset="0"/>
                <a:cs typeface="Century Gothic" charset="0"/>
              </a:rPr>
              <a:t>…</a:t>
            </a:r>
            <a:r>
              <a:rPr lang="en-US" sz="2400" dirty="0">
                <a:latin typeface="+mj-lt"/>
                <a:ea typeface="Century Gothic" charset="0"/>
                <a:cs typeface="Century Gothic" charset="0"/>
              </a:rPr>
              <a:t>People </a:t>
            </a:r>
            <a:r>
              <a:rPr lang="en-US" sz="2400" b="1" dirty="0">
                <a:latin typeface="+mj-lt"/>
                <a:ea typeface="Century Gothic" charset="0"/>
                <a:cs typeface="Century Gothic" charset="0"/>
              </a:rPr>
              <a:t>were</a:t>
            </a:r>
            <a:r>
              <a:rPr lang="en-US" sz="2400" dirty="0">
                <a:latin typeface="+mj-lt"/>
                <a:ea typeface="Century Gothic" charset="0"/>
                <a:cs typeface="Century Gothic" charset="0"/>
              </a:rPr>
              <a:t> </a:t>
            </a:r>
            <a:r>
              <a:rPr lang="en-US" sz="2400" b="1" dirty="0">
                <a:latin typeface="+mj-lt"/>
                <a:ea typeface="Century Gothic" charset="0"/>
                <a:cs typeface="Century Gothic" charset="0"/>
              </a:rPr>
              <a:t>angry</a:t>
            </a:r>
            <a:r>
              <a:rPr lang="en-US" sz="2400" dirty="0">
                <a:latin typeface="+mj-lt"/>
                <a:ea typeface="Century Gothic" charset="0"/>
                <a:cs typeface="Century Gothic" charset="0"/>
              </a:rPr>
              <a:t> at the police.</a:t>
            </a:r>
          </a:p>
        </p:txBody>
      </p:sp>
      <p:sp>
        <p:nvSpPr>
          <p:cNvPr id="3" name="Slide Number Placeholder 2">
            <a:extLst>
              <a:ext uri="{FF2B5EF4-FFF2-40B4-BE49-F238E27FC236}">
                <a16:creationId xmlns:a16="http://schemas.microsoft.com/office/drawing/2014/main" id="{3DA5DA57-16F1-46B6-885C-1DF8101B7A39}"/>
              </a:ext>
            </a:extLst>
          </p:cNvPr>
          <p:cNvSpPr>
            <a:spLocks noGrp="1"/>
          </p:cNvSpPr>
          <p:nvPr>
            <p:ph type="sldNum" sz="quarter" idx="11"/>
          </p:nvPr>
        </p:nvSpPr>
        <p:spPr/>
        <p:txBody>
          <a:bodyPr/>
          <a:lstStyle/>
          <a:p>
            <a:fld id="{BDF588C3-71D6-5D45-B118-1C664482E1C2}" type="slidenum">
              <a:rPr lang="en-US" smtClean="0"/>
              <a:t>30</a:t>
            </a:fld>
            <a:endParaRPr lang="en-US"/>
          </a:p>
        </p:txBody>
      </p:sp>
    </p:spTree>
    <p:extLst>
      <p:ext uri="{BB962C8B-B14F-4D97-AF65-F5344CB8AC3E}">
        <p14:creationId xmlns:p14="http://schemas.microsoft.com/office/powerpoint/2010/main" val="4173984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394839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8399929" y="4080806"/>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dirty="0"/>
              <a:t>Two Events</a:t>
            </a:r>
            <a:endParaRPr lang="en-US" dirty="0">
              <a:solidFill>
                <a:schemeClr val="bg2"/>
              </a:solidFill>
            </a:endParaRP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234819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6920192" y="1570691"/>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00274"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8328492" y="5079125"/>
            <a:ext cx="142875" cy="142875"/>
          </a:xfrm>
          <a:prstGeom prst="ellipse">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8239194" y="4989826"/>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388528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379599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63305" y="5773856"/>
            <a:ext cx="8391526" cy="830997"/>
          </a:xfrm>
          <a:prstGeom prst="rect">
            <a:avLst/>
          </a:prstGeom>
          <a:noFill/>
        </p:spPr>
        <p:txBody>
          <a:bodyPr wrap="square" rtlCol="0">
            <a:spAutoFit/>
          </a:bodyPr>
          <a:lstStyle/>
          <a:p>
            <a:r>
              <a:rPr lang="en-US" sz="2400" dirty="0">
                <a:latin typeface="+mj-lt"/>
                <a:ea typeface="Century Gothic" charset="0"/>
                <a:cs typeface="Century Gothic" charset="0"/>
              </a:rPr>
              <a:t>In natural language, we rarely see explicit </a:t>
            </a:r>
            <a:r>
              <a:rPr lang="en-US" sz="2400" b="1" dirty="0">
                <a:latin typeface="+mj-lt"/>
                <a:ea typeface="Century Gothic" charset="0"/>
                <a:cs typeface="Century Gothic" charset="0"/>
              </a:rPr>
              <a:t>timestamps</a:t>
            </a:r>
            <a:r>
              <a:rPr lang="en-US" sz="2400" dirty="0">
                <a:latin typeface="+mj-lt"/>
                <a:ea typeface="Century Gothic" charset="0"/>
                <a:cs typeface="Century Gothic" charset="0"/>
              </a:rPr>
              <a:t>, so we have to figure out the temporal order </a:t>
            </a:r>
            <a:r>
              <a:rPr lang="en-US" sz="2400" b="1" dirty="0">
                <a:latin typeface="+mj-lt"/>
                <a:ea typeface="Century Gothic" charset="0"/>
                <a:cs typeface="Century Gothic" charset="0"/>
              </a:rPr>
              <a:t>from cues in the text</a:t>
            </a:r>
            <a:r>
              <a:rPr lang="en-US" sz="2400" dirty="0">
                <a:latin typeface="+mj-lt"/>
                <a:ea typeface="Century Gothic" charset="0"/>
                <a:cs typeface="Century Gothic" charset="0"/>
              </a:rPr>
              <a:t>.</a:t>
            </a:r>
          </a:p>
        </p:txBody>
      </p:sp>
      <p:sp>
        <p:nvSpPr>
          <p:cNvPr id="3" name="Slide Number Placeholder 2">
            <a:extLst>
              <a:ext uri="{FF2B5EF4-FFF2-40B4-BE49-F238E27FC236}">
                <a16:creationId xmlns:a16="http://schemas.microsoft.com/office/drawing/2014/main" id="{0082C8B6-4965-4314-B2AB-263AE9B699B7}"/>
              </a:ext>
            </a:extLst>
          </p:cNvPr>
          <p:cNvSpPr>
            <a:spLocks noGrp="1"/>
          </p:cNvSpPr>
          <p:nvPr>
            <p:ph type="sldNum" sz="quarter" idx="11"/>
          </p:nvPr>
        </p:nvSpPr>
        <p:spPr/>
        <p:txBody>
          <a:bodyPr/>
          <a:lstStyle/>
          <a:p>
            <a:fld id="{BDF588C3-71D6-5D45-B118-1C664482E1C2}" type="slidenum">
              <a:rPr lang="en-US" smtClean="0"/>
              <a:t>31</a:t>
            </a:fld>
            <a:endParaRPr lang="en-US"/>
          </a:p>
        </p:txBody>
      </p:sp>
    </p:spTree>
    <p:extLst>
      <p:ext uri="{BB962C8B-B14F-4D97-AF65-F5344CB8AC3E}">
        <p14:creationId xmlns:p14="http://schemas.microsoft.com/office/powerpoint/2010/main" val="472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and Events </a:t>
            </a:r>
            <a:r>
              <a:rPr lang="en-US" sz="1600" dirty="0"/>
              <a:t>[Ning et al. *SEM’2018; ACL’18, EMNLP’18, EMNLP’19]</a:t>
            </a:r>
            <a:endParaRPr lang="en-US" dirty="0"/>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 some relations.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a:t>
            </a:r>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2424583" y="2902986"/>
            <a:ext cx="3146367" cy="1645920"/>
          </a:xfrm>
          <a:prstGeom prst="rect">
            <a:avLst/>
          </a:prstGeom>
        </p:spPr>
      </p:pic>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32</a:t>
            </a:fld>
            <a:endParaRPr lang="en-US"/>
          </a:p>
        </p:txBody>
      </p:sp>
      <p:sp>
        <p:nvSpPr>
          <p:cNvPr id="6" name="Rectangle 5">
            <a:extLst>
              <a:ext uri="{FF2B5EF4-FFF2-40B4-BE49-F238E27FC236}">
                <a16:creationId xmlns:a16="http://schemas.microsoft.com/office/drawing/2014/main" id="{6191B784-FB04-4E52-884F-9382BFEBF982}"/>
              </a:ext>
            </a:extLst>
          </p:cNvPr>
          <p:cNvSpPr/>
          <p:nvPr/>
        </p:nvSpPr>
        <p:spPr>
          <a:xfrm>
            <a:off x="7273554" y="5633335"/>
            <a:ext cx="4166956" cy="646331"/>
          </a:xfrm>
          <a:prstGeom prst="rect">
            <a:avLst/>
          </a:prstGeom>
          <a:solidFill>
            <a:srgbClr val="FFFFCC"/>
          </a:solidFill>
          <a:ln>
            <a:solidFill>
              <a:schemeClr val="accent2"/>
            </a:solidFill>
          </a:ln>
        </p:spPr>
        <p:txBody>
          <a:bodyPr wrap="square">
            <a:spAutoFit/>
          </a:bodyPr>
          <a:lstStyle/>
          <a:p>
            <a:r>
              <a:rPr lang="en-US" dirty="0"/>
              <a:t>How does this knowledge impacts how we support these types of decisions?</a:t>
            </a:r>
          </a:p>
        </p:txBody>
      </p:sp>
    </p:spTree>
    <p:extLst>
      <p:ext uri="{BB962C8B-B14F-4D97-AF65-F5344CB8AC3E}">
        <p14:creationId xmlns:p14="http://schemas.microsoft.com/office/powerpoint/2010/main" val="7920085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Recap </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1" y="1251856"/>
            <a:ext cx="7269562" cy="4484915"/>
          </a:xfrm>
        </p:spPr>
        <p:txBody>
          <a:bodyPr/>
          <a:lstStyle/>
          <a:p>
            <a:pPr marL="0" indent="0">
              <a:buNone/>
            </a:pPr>
            <a:r>
              <a:rPr lang="en-US" dirty="0"/>
              <a:t>Coming off a road win over the Cowboys, the Redskins traveled to Lincoln Financial Field for a Week 5 NFC East duel with the Philadelphia Eagles. In the first quarter, the Redskins trailed early </a:t>
            </a:r>
            <a:r>
              <a:rPr lang="en-US" b="1" dirty="0"/>
              <a:t>as RB Brian Westbrook scored on a 9-yard TD run</a:t>
            </a:r>
            <a:r>
              <a:rPr lang="en-US" dirty="0"/>
              <a:t> and </a:t>
            </a:r>
            <a:r>
              <a:rPr lang="en-US" b="1" dirty="0"/>
              <a:t>the Eagles DeSean Jackson returned a punt 68 yards for a touchdown.</a:t>
            </a:r>
            <a:r>
              <a:rPr lang="en-US" dirty="0"/>
              <a:t> Washington still trailed at half time 14:9, </a:t>
            </a:r>
            <a:r>
              <a:rPr lang="en-US" b="1" dirty="0"/>
              <a:t>with field goals from Shaun </a:t>
            </a:r>
            <a:r>
              <a:rPr lang="en-US" b="1" dirty="0" err="1"/>
              <a:t>Suisham</a:t>
            </a:r>
            <a:r>
              <a:rPr lang="en-US" dirty="0"/>
              <a:t>. In the third quarter, the Redskins took the lead on a trick play as WR </a:t>
            </a:r>
            <a:r>
              <a:rPr lang="en-US" dirty="0" err="1"/>
              <a:t>Antwaan</a:t>
            </a:r>
            <a:r>
              <a:rPr lang="en-US" dirty="0"/>
              <a:t> Randle El threw an 18-yard </a:t>
            </a:r>
            <a:r>
              <a:rPr lang="en-US" b="1" dirty="0"/>
              <a:t>TD pass to TE Chris Cooley</a:t>
            </a:r>
            <a:r>
              <a:rPr lang="en-US" dirty="0"/>
              <a:t>. In the fourth quarter, the Redskins increased their lead when </a:t>
            </a:r>
            <a:r>
              <a:rPr lang="en-US" b="1" dirty="0"/>
              <a:t>Clinton Portis scored on a 4-yard TD run</a:t>
            </a:r>
            <a:r>
              <a:rPr lang="en-US" dirty="0"/>
              <a:t>. The Eagles managed one more score in the final quarter for a </a:t>
            </a:r>
            <a:r>
              <a:rPr lang="en-US" b="1" dirty="0"/>
              <a:t>final score of 17:23</a:t>
            </a:r>
            <a:r>
              <a:rPr lang="en-US" dirty="0"/>
              <a:t>.</a:t>
            </a:r>
          </a:p>
          <a:p>
            <a:pPr lvl="0">
              <a:buClr>
                <a:srgbClr val="E7E6E6">
                  <a:lumMod val="25000"/>
                </a:srgbClr>
              </a:buClr>
            </a:pPr>
            <a:r>
              <a:rPr lang="en-US" dirty="0">
                <a:solidFill>
                  <a:srgbClr val="0000FF"/>
                </a:solidFill>
              </a:rPr>
              <a:t>What are the computational tasks that we should think about? </a:t>
            </a:r>
          </a:p>
          <a:p>
            <a:pPr marL="0" indent="0">
              <a:buNone/>
            </a:pPr>
            <a:r>
              <a:rPr lang="en-US" dirty="0"/>
              <a:t> </a:t>
            </a:r>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33</a:t>
            </a:fld>
            <a:endParaRPr lang="en-US"/>
          </a:p>
        </p:txBody>
      </p:sp>
      <p:sp>
        <p:nvSpPr>
          <p:cNvPr id="5" name="Content Placeholder 2">
            <a:extLst>
              <a:ext uri="{FF2B5EF4-FFF2-40B4-BE49-F238E27FC236}">
                <a16:creationId xmlns:a16="http://schemas.microsoft.com/office/drawing/2014/main" id="{26B84731-FF5D-4E9A-89C1-A2E13948F90D}"/>
              </a:ext>
            </a:extLst>
          </p:cNvPr>
          <p:cNvSpPr txBox="1">
            <a:spLocks/>
          </p:cNvSpPr>
          <p:nvPr/>
        </p:nvSpPr>
        <p:spPr bwMode="auto">
          <a:xfrm>
            <a:off x="8017222" y="1256777"/>
            <a:ext cx="3644835" cy="5267144"/>
          </a:xfrm>
          <a:prstGeom prst="rect">
            <a:avLst/>
          </a:prstGeom>
          <a:solidFill>
            <a:srgbClr val="FFFFCC"/>
          </a:solidFill>
          <a:ln w="1905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solidFill>
                  <a:srgbClr val="0000FF"/>
                </a:solidFill>
              </a:rPr>
              <a:t>How many touchdowns did the Eagles score in the first quarter?</a:t>
            </a:r>
          </a:p>
          <a:p>
            <a:r>
              <a:rPr lang="en-US" kern="0" dirty="0"/>
              <a:t>Answer: 2</a:t>
            </a:r>
          </a:p>
          <a:p>
            <a:r>
              <a:rPr lang="en-US" kern="0" dirty="0">
                <a:solidFill>
                  <a:srgbClr val="0000FF"/>
                </a:solidFill>
              </a:rPr>
              <a:t>How many field goals did Washington score?</a:t>
            </a:r>
          </a:p>
          <a:p>
            <a:r>
              <a:rPr lang="en-US" kern="0" dirty="0"/>
              <a:t>Answer: 3</a:t>
            </a:r>
          </a:p>
          <a:p>
            <a:r>
              <a:rPr lang="en-US" b="1" kern="0" dirty="0">
                <a:sym typeface="Wingdings" panose="05000000000000000000" pitchFamily="2" charset="2"/>
              </a:rPr>
              <a:t> Need a resource – the rules of the game.</a:t>
            </a:r>
          </a:p>
          <a:p>
            <a:r>
              <a:rPr lang="en-US" kern="0" dirty="0">
                <a:solidFill>
                  <a:srgbClr val="0000FF"/>
                </a:solidFill>
                <a:sym typeface="Wingdings" panose="05000000000000000000" pitchFamily="2" charset="2"/>
              </a:rPr>
              <a:t>How many field goals did the Eagles score? </a:t>
            </a:r>
          </a:p>
          <a:p>
            <a:r>
              <a:rPr lang="en-US" kern="0" dirty="0">
                <a:sym typeface="Wingdings" panose="05000000000000000000" pitchFamily="2" charset="2"/>
              </a:rPr>
              <a:t>Answer: 1</a:t>
            </a:r>
            <a:endParaRPr lang="en-US" kern="0" dirty="0"/>
          </a:p>
          <a:p>
            <a:endParaRPr lang="en-US" kern="0" dirty="0"/>
          </a:p>
          <a:p>
            <a:endParaRPr lang="en-US" kern="0" dirty="0"/>
          </a:p>
          <a:p>
            <a:endParaRPr lang="en-US" kern="0" dirty="0"/>
          </a:p>
        </p:txBody>
      </p:sp>
      <p:cxnSp>
        <p:nvCxnSpPr>
          <p:cNvPr id="7" name="Straight Connector 6">
            <a:extLst>
              <a:ext uri="{FF2B5EF4-FFF2-40B4-BE49-F238E27FC236}">
                <a16:creationId xmlns:a16="http://schemas.microsoft.com/office/drawing/2014/main" id="{D7A55DCC-32B0-4282-A19A-2AFA9CC1B80E}"/>
              </a:ext>
            </a:extLst>
          </p:cNvPr>
          <p:cNvCxnSpPr/>
          <p:nvPr/>
        </p:nvCxnSpPr>
        <p:spPr>
          <a:xfrm>
            <a:off x="696397" y="3100482"/>
            <a:ext cx="1955969"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7218C5-B5D7-40D0-9066-8E82ABED3831}"/>
              </a:ext>
            </a:extLst>
          </p:cNvPr>
          <p:cNvCxnSpPr>
            <a:cxnSpLocks/>
          </p:cNvCxnSpPr>
          <p:nvPr/>
        </p:nvCxnSpPr>
        <p:spPr>
          <a:xfrm>
            <a:off x="1889356" y="3513280"/>
            <a:ext cx="4094617"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CD85F9-1818-4796-82FF-2D490A796014}"/>
              </a:ext>
            </a:extLst>
          </p:cNvPr>
          <p:cNvCxnSpPr>
            <a:cxnSpLocks/>
          </p:cNvCxnSpPr>
          <p:nvPr/>
        </p:nvCxnSpPr>
        <p:spPr>
          <a:xfrm>
            <a:off x="3500154" y="3859463"/>
            <a:ext cx="4317663"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18E751-09BB-44CC-8C23-107E7EF9E2F8}"/>
              </a:ext>
            </a:extLst>
          </p:cNvPr>
          <p:cNvCxnSpPr>
            <a:cxnSpLocks/>
          </p:cNvCxnSpPr>
          <p:nvPr/>
        </p:nvCxnSpPr>
        <p:spPr>
          <a:xfrm>
            <a:off x="5153340" y="6082889"/>
            <a:ext cx="2508036"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490CD42-D13F-4F07-B457-48547BF5CACD}"/>
              </a:ext>
            </a:extLst>
          </p:cNvPr>
          <p:cNvSpPr/>
          <p:nvPr/>
        </p:nvSpPr>
        <p:spPr>
          <a:xfrm>
            <a:off x="7817817" y="1065790"/>
            <a:ext cx="3917992" cy="5585375"/>
          </a:xfrm>
          <a:prstGeom prst="rect">
            <a:avLst/>
          </a:prstGeom>
          <a:solidFill>
            <a:schemeClr val="bg1"/>
          </a:solidFill>
          <a:ln w="12700">
            <a:noFill/>
          </a:ln>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TextBox 18">
            <a:extLst>
              <a:ext uri="{FF2B5EF4-FFF2-40B4-BE49-F238E27FC236}">
                <a16:creationId xmlns:a16="http://schemas.microsoft.com/office/drawing/2014/main" id="{47A1EAAE-BF13-47F1-815E-1E31FBF71CB8}"/>
              </a:ext>
            </a:extLst>
          </p:cNvPr>
          <p:cNvSpPr txBox="1"/>
          <p:nvPr/>
        </p:nvSpPr>
        <p:spPr>
          <a:xfrm>
            <a:off x="703654" y="887445"/>
            <a:ext cx="5205977" cy="369332"/>
          </a:xfrm>
          <a:prstGeom prst="rect">
            <a:avLst/>
          </a:prstGeom>
          <a:noFill/>
          <a:ln w="28575">
            <a:solidFill>
              <a:srgbClr val="99CCFF"/>
            </a:solidFill>
          </a:ln>
        </p:spPr>
        <p:txBody>
          <a:bodyPr wrap="none" rtlCol="0">
            <a:spAutoFit/>
          </a:bodyPr>
          <a:lstStyle/>
          <a:p>
            <a:pPr algn="ctr"/>
            <a:r>
              <a:rPr lang="en-US" dirty="0">
                <a:latin typeface="+mn-lt"/>
              </a:rPr>
              <a:t>Modified version of a question for AI2’s DROP dataset</a:t>
            </a:r>
          </a:p>
        </p:txBody>
      </p:sp>
    </p:spTree>
    <p:extLst>
      <p:ext uri="{BB962C8B-B14F-4D97-AF65-F5344CB8AC3E}">
        <p14:creationId xmlns:p14="http://schemas.microsoft.com/office/powerpoint/2010/main" val="20891644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CliffsNotes </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0" y="1251856"/>
            <a:ext cx="7250607" cy="4484915"/>
          </a:xfrm>
        </p:spPr>
        <p:txBody>
          <a:bodyPr/>
          <a:lstStyle/>
          <a:p>
            <a:r>
              <a:rPr lang="en-US" dirty="0"/>
              <a:t>Multiple natural language documents</a:t>
            </a:r>
          </a:p>
          <a:p>
            <a:pPr lvl="1"/>
            <a:r>
              <a:rPr lang="en-US" dirty="0"/>
              <a:t>Small units of text or large units of texts</a:t>
            </a:r>
          </a:p>
          <a:p>
            <a:pPr lvl="1"/>
            <a:r>
              <a:rPr lang="en-US" dirty="0"/>
              <a:t>Reading news about an event/situation </a:t>
            </a:r>
            <a:r>
              <a:rPr lang="en-US" b="1" dirty="0"/>
              <a:t>over time </a:t>
            </a:r>
            <a:r>
              <a:rPr lang="en-US" dirty="0"/>
              <a:t>and/or from </a:t>
            </a:r>
            <a:r>
              <a:rPr lang="en-US" b="1" dirty="0"/>
              <a:t>multiple sources </a:t>
            </a:r>
          </a:p>
          <a:p>
            <a:pPr lvl="1"/>
            <a:r>
              <a:rPr lang="en-US" b="1" dirty="0"/>
              <a:t>Reading a book</a:t>
            </a:r>
          </a:p>
          <a:p>
            <a:pPr lvl="1"/>
            <a:endParaRPr lang="en-US" dirty="0"/>
          </a:p>
          <a:p>
            <a:pPr lvl="1"/>
            <a:r>
              <a:rPr lang="en-US" dirty="0"/>
              <a:t>The novel features the character </a:t>
            </a:r>
            <a:r>
              <a:rPr lang="en-US" dirty="0">
                <a:hlinkClick r:id="rId2" tooltip="David Copperfield (character)"/>
              </a:rPr>
              <a:t>David Copperfield</a:t>
            </a:r>
            <a:r>
              <a:rPr lang="en-US" dirty="0"/>
              <a:t>, his journey of change and growth from infancy to maturity, as many people enter and leave his life and he passes through the stages of his development. (</a:t>
            </a:r>
            <a:r>
              <a:rPr lang="en-US" b="1" dirty="0"/>
              <a:t>Fiction, and you know it</a:t>
            </a:r>
            <a:r>
              <a:rPr lang="en-US" dirty="0"/>
              <a:t>)</a:t>
            </a:r>
          </a:p>
          <a:p>
            <a:pPr lvl="1"/>
            <a:r>
              <a:rPr lang="en-US" dirty="0"/>
              <a:t>London and England in the 19-th century; socio-economic state, child exploitation; schools, prisons, emigration to Australia (</a:t>
            </a:r>
            <a:r>
              <a:rPr lang="en-US" b="1" dirty="0"/>
              <a:t>true historical facts</a:t>
            </a:r>
            <a:r>
              <a:rPr lang="en-US" dirty="0"/>
              <a:t>)</a:t>
            </a:r>
          </a:p>
          <a:p>
            <a:r>
              <a:rPr lang="en-US" dirty="0">
                <a:solidFill>
                  <a:srgbClr val="0000FF"/>
                </a:solidFill>
              </a:rPr>
              <a:t>What are the computational tasks that we should think about? </a:t>
            </a:r>
          </a:p>
          <a:p>
            <a:endParaRPr lang="en-US" dirty="0"/>
          </a:p>
          <a:p>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34</a:t>
            </a:fld>
            <a:endParaRPr lang="en-US"/>
          </a:p>
        </p:txBody>
      </p:sp>
      <p:pic>
        <p:nvPicPr>
          <p:cNvPr id="1026" name="Picture 2" descr="Image result for dickens david copperfield">
            <a:extLst>
              <a:ext uri="{FF2B5EF4-FFF2-40B4-BE49-F238E27FC236}">
                <a16:creationId xmlns:a16="http://schemas.microsoft.com/office/drawing/2014/main" id="{88D3E79A-1748-4A54-98E1-D33741789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61" y="1450521"/>
            <a:ext cx="26098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08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2C5F-E9E7-4183-B627-E35D824FAA99}"/>
              </a:ext>
            </a:extLst>
          </p:cNvPr>
          <p:cNvSpPr>
            <a:spLocks noGrp="1"/>
          </p:cNvSpPr>
          <p:nvPr>
            <p:ph type="title"/>
          </p:nvPr>
        </p:nvSpPr>
        <p:spPr/>
        <p:txBody>
          <a:bodyPr/>
          <a:lstStyle/>
          <a:p>
            <a:r>
              <a:rPr lang="en-US" dirty="0"/>
              <a:t>What is Reasoning (today)?</a:t>
            </a:r>
          </a:p>
        </p:txBody>
      </p:sp>
      <p:sp>
        <p:nvSpPr>
          <p:cNvPr id="3" name="Content Placeholder 2">
            <a:extLst>
              <a:ext uri="{FF2B5EF4-FFF2-40B4-BE49-F238E27FC236}">
                <a16:creationId xmlns:a16="http://schemas.microsoft.com/office/drawing/2014/main" id="{27FBF72F-7B58-4769-B5EF-E898653ACE43}"/>
              </a:ext>
            </a:extLst>
          </p:cNvPr>
          <p:cNvSpPr>
            <a:spLocks noGrp="1"/>
          </p:cNvSpPr>
          <p:nvPr>
            <p:ph idx="1"/>
          </p:nvPr>
        </p:nvSpPr>
        <p:spPr/>
        <p:txBody>
          <a:bodyPr/>
          <a:lstStyle/>
          <a:p>
            <a:r>
              <a:rPr lang="en-US" dirty="0"/>
              <a:t>Assigning values to multiple interrelated variables</a:t>
            </a:r>
          </a:p>
          <a:p>
            <a:pPr lvl="1"/>
            <a:r>
              <a:rPr lang="en-US" dirty="0"/>
              <a:t>Given observations and knowledge</a:t>
            </a:r>
          </a:p>
          <a:p>
            <a:pPr lvl="1"/>
            <a:r>
              <a:rPr lang="en-US" dirty="0"/>
              <a:t>Most likely assignment: Abduction</a:t>
            </a:r>
          </a:p>
          <a:p>
            <a:pPr lvl="1"/>
            <a:r>
              <a:rPr lang="en-US" dirty="0"/>
              <a:t>Example: a graph</a:t>
            </a:r>
          </a:p>
          <a:p>
            <a:endParaRPr lang="en-US" dirty="0"/>
          </a:p>
          <a:p>
            <a:r>
              <a:rPr lang="en-US" dirty="0"/>
              <a:t>Computing a function over multiple interrelated variables</a:t>
            </a:r>
          </a:p>
          <a:p>
            <a:pPr lvl="1"/>
            <a:r>
              <a:rPr lang="en-US" dirty="0"/>
              <a:t>Last; longest, most frequent, etc.</a:t>
            </a:r>
          </a:p>
          <a:p>
            <a:endParaRPr lang="en-US" dirty="0"/>
          </a:p>
          <a:p>
            <a:r>
              <a:rPr lang="en-US" dirty="0"/>
              <a:t>Decisions over a dynamic set of interrelated variables </a:t>
            </a:r>
          </a:p>
          <a:p>
            <a:pPr lvl="1"/>
            <a:r>
              <a:rPr lang="en-US" dirty="0"/>
              <a:t>The Aristotle example </a:t>
            </a:r>
          </a:p>
          <a:p>
            <a:pPr lvl="2"/>
            <a:r>
              <a:rPr lang="en-US" dirty="0"/>
              <a:t>Need a strategy to decide what the variables are &amp; a function computed over it </a:t>
            </a:r>
          </a:p>
          <a:p>
            <a:pPr lvl="1"/>
            <a:r>
              <a:rPr lang="en-US" dirty="0"/>
              <a:t>MC-Taco </a:t>
            </a:r>
            <a:r>
              <a:rPr lang="en-US" sz="1600" dirty="0"/>
              <a:t>[EMNLP’19]</a:t>
            </a:r>
            <a:r>
              <a:rPr lang="en-US" dirty="0"/>
              <a:t> </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B1134EB-B3CC-4A39-985E-D11F630A1B59}"/>
              </a:ext>
            </a:extLst>
          </p:cNvPr>
          <p:cNvSpPr>
            <a:spLocks noGrp="1"/>
          </p:cNvSpPr>
          <p:nvPr>
            <p:ph type="sldNum" sz="quarter" idx="11"/>
          </p:nvPr>
        </p:nvSpPr>
        <p:spPr/>
        <p:txBody>
          <a:bodyPr/>
          <a:lstStyle/>
          <a:p>
            <a:fld id="{BDF588C3-71D6-5D45-B118-1C664482E1C2}" type="slidenum">
              <a:rPr lang="en-US" smtClean="0"/>
              <a:t>35</a:t>
            </a:fld>
            <a:endParaRPr lang="en-US"/>
          </a:p>
        </p:txBody>
      </p:sp>
      <p:sp>
        <p:nvSpPr>
          <p:cNvPr id="6" name="Rectangle 5">
            <a:extLst>
              <a:ext uri="{FF2B5EF4-FFF2-40B4-BE49-F238E27FC236}">
                <a16:creationId xmlns:a16="http://schemas.microsoft.com/office/drawing/2014/main" id="{023FB418-9198-4701-A311-518902F1E8E1}"/>
              </a:ext>
            </a:extLst>
          </p:cNvPr>
          <p:cNvSpPr/>
          <p:nvPr/>
        </p:nvSpPr>
        <p:spPr>
          <a:xfrm>
            <a:off x="7523347" y="3762494"/>
            <a:ext cx="4526562" cy="646331"/>
          </a:xfrm>
          <a:prstGeom prst="rect">
            <a:avLst/>
          </a:prstGeom>
          <a:solidFill>
            <a:srgbClr val="FFFFCC"/>
          </a:solidFill>
          <a:ln>
            <a:solidFill>
              <a:schemeClr val="accent2"/>
            </a:solidFill>
          </a:ln>
        </p:spPr>
        <p:txBody>
          <a:bodyPr wrap="square">
            <a:spAutoFit/>
          </a:bodyPr>
          <a:lstStyle/>
          <a:p>
            <a:r>
              <a:rPr lang="en-US" dirty="0"/>
              <a:t>Who scored the last field goal for the Eagles?</a:t>
            </a:r>
          </a:p>
          <a:p>
            <a:r>
              <a:rPr lang="en-US" dirty="0"/>
              <a:t>[given a recap of the game] </a:t>
            </a:r>
          </a:p>
        </p:txBody>
      </p:sp>
      <p:pic>
        <p:nvPicPr>
          <p:cNvPr id="7" name="Picture 2" descr="Aristotle">
            <a:extLst>
              <a:ext uri="{FF2B5EF4-FFF2-40B4-BE49-F238E27FC236}">
                <a16:creationId xmlns:a16="http://schemas.microsoft.com/office/drawing/2014/main" id="{3389A7C3-F599-46AA-A1DB-702956878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2252" y="5433387"/>
            <a:ext cx="1437657" cy="8625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EA90F34-1E49-4E9A-8462-F0C34D203658}"/>
              </a:ext>
            </a:extLst>
          </p:cNvPr>
          <p:cNvPicPr>
            <a:picLocks noChangeAspect="1"/>
          </p:cNvPicPr>
          <p:nvPr/>
        </p:nvPicPr>
        <p:blipFill>
          <a:blip r:embed="rId3"/>
          <a:stretch>
            <a:fillRect/>
          </a:stretch>
        </p:blipFill>
        <p:spPr>
          <a:xfrm>
            <a:off x="9339208" y="1455746"/>
            <a:ext cx="2710701" cy="1211038"/>
          </a:xfrm>
          <a:prstGeom prst="rect">
            <a:avLst/>
          </a:prstGeom>
          <a:ln>
            <a:solidFill>
              <a:schemeClr val="accent2"/>
            </a:solidFill>
          </a:ln>
        </p:spPr>
      </p:pic>
      <p:pic>
        <p:nvPicPr>
          <p:cNvPr id="27" name="Picture 26">
            <a:extLst>
              <a:ext uri="{FF2B5EF4-FFF2-40B4-BE49-F238E27FC236}">
                <a16:creationId xmlns:a16="http://schemas.microsoft.com/office/drawing/2014/main" id="{0CDADACE-264C-4BCC-A248-6050BEF49C22}"/>
              </a:ext>
            </a:extLst>
          </p:cNvPr>
          <p:cNvPicPr>
            <a:picLocks noChangeAspect="1"/>
          </p:cNvPicPr>
          <p:nvPr/>
        </p:nvPicPr>
        <p:blipFill>
          <a:blip r:embed="rId4"/>
          <a:stretch>
            <a:fillRect/>
          </a:stretch>
        </p:blipFill>
        <p:spPr>
          <a:xfrm>
            <a:off x="4040217" y="5759494"/>
            <a:ext cx="3716975" cy="513092"/>
          </a:xfrm>
          <a:prstGeom prst="rect">
            <a:avLst/>
          </a:prstGeom>
          <a:ln>
            <a:solidFill>
              <a:schemeClr val="accent2"/>
            </a:solidFill>
          </a:ln>
        </p:spPr>
      </p:pic>
      <p:sp>
        <p:nvSpPr>
          <p:cNvPr id="10" name="Rectangle 9">
            <a:extLst>
              <a:ext uri="{FF2B5EF4-FFF2-40B4-BE49-F238E27FC236}">
                <a16:creationId xmlns:a16="http://schemas.microsoft.com/office/drawing/2014/main" id="{C35ACE2F-5E97-4EE7-B56A-7C06F78F012B}"/>
              </a:ext>
            </a:extLst>
          </p:cNvPr>
          <p:cNvSpPr/>
          <p:nvPr/>
        </p:nvSpPr>
        <p:spPr>
          <a:xfrm>
            <a:off x="7899659" y="5637081"/>
            <a:ext cx="2570126" cy="646331"/>
          </a:xfrm>
          <a:prstGeom prst="rect">
            <a:avLst/>
          </a:prstGeom>
          <a:solidFill>
            <a:srgbClr val="FFFFCC"/>
          </a:solidFill>
          <a:ln>
            <a:solidFill>
              <a:schemeClr val="accent2"/>
            </a:solidFill>
          </a:ln>
        </p:spPr>
        <p:txBody>
          <a:bodyPr wrap="square">
            <a:spAutoFit/>
          </a:bodyPr>
          <a:lstStyle/>
          <a:p>
            <a:r>
              <a:rPr lang="en-US" dirty="0"/>
              <a:t>Will we make it to dinner before the movie? </a:t>
            </a:r>
          </a:p>
        </p:txBody>
      </p:sp>
    </p:spTree>
    <p:extLst>
      <p:ext uri="{BB962C8B-B14F-4D97-AF65-F5344CB8AC3E}">
        <p14:creationId xmlns:p14="http://schemas.microsoft.com/office/powerpoint/2010/main" val="76284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par>
                                <p:cTn id="28" presetID="22" presetClass="entr" presetSubtype="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right)">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6ECB-2FDE-461A-940F-66E7E8224F42}"/>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E2CC5AAC-091C-4B0E-BD96-F0B867C0FB3B}"/>
              </a:ext>
            </a:extLst>
          </p:cNvPr>
          <p:cNvSpPr>
            <a:spLocks noGrp="1"/>
          </p:cNvSpPr>
          <p:nvPr>
            <p:ph idx="1"/>
          </p:nvPr>
        </p:nvSpPr>
        <p:spPr/>
        <p:txBody>
          <a:bodyPr/>
          <a:lstStyle/>
          <a:p>
            <a:r>
              <a:rPr lang="en-US" dirty="0"/>
              <a:t>I’d like to address all the questions brought up in the previous discussion, and more.</a:t>
            </a:r>
          </a:p>
          <a:p>
            <a:endParaRPr lang="en-US" dirty="0"/>
          </a:p>
          <a:p>
            <a:pPr lvl="1"/>
            <a:r>
              <a:rPr lang="en-US" dirty="0"/>
              <a:t>What is Reasoning?</a:t>
            </a:r>
          </a:p>
          <a:p>
            <a:pPr lvl="1"/>
            <a:r>
              <a:rPr lang="en-US" dirty="0"/>
              <a:t>What reasoning is needed to advance NLU?</a:t>
            </a:r>
          </a:p>
          <a:p>
            <a:pPr lvl="1"/>
            <a:r>
              <a:rPr lang="en-US" dirty="0"/>
              <a:t>What levels of abstractions are needed (if at all)?</a:t>
            </a:r>
          </a:p>
          <a:p>
            <a:pPr lvl="1"/>
            <a:r>
              <a:rPr lang="en-US" dirty="0"/>
              <a:t>If we need to abstract to “formal theories” – do we care about neural representations of these?</a:t>
            </a:r>
          </a:p>
          <a:p>
            <a:pPr lvl="2"/>
            <a:r>
              <a:rPr lang="en-US" dirty="0"/>
              <a:t>Actually, this is an old question…</a:t>
            </a:r>
          </a:p>
          <a:p>
            <a:pPr lvl="1"/>
            <a:r>
              <a:rPr lang="en-US" dirty="0"/>
              <a:t>What NLP tasks should we look at to advance our abilities in these directions?</a:t>
            </a:r>
          </a:p>
          <a:p>
            <a:pPr lvl="1"/>
            <a:endParaRPr lang="en-US" dirty="0"/>
          </a:p>
          <a:p>
            <a:pPr lvl="1"/>
            <a:endParaRPr lang="en-US" dirty="0"/>
          </a:p>
          <a:p>
            <a:r>
              <a:rPr lang="en-US" dirty="0"/>
              <a:t>We will read a lot of papers</a:t>
            </a:r>
          </a:p>
          <a:p>
            <a:pPr lvl="1"/>
            <a:r>
              <a:rPr lang="en-US" dirty="0"/>
              <a:t>Feel free to propose additional papers that you think should be on our reading list.</a:t>
            </a:r>
          </a:p>
        </p:txBody>
      </p:sp>
      <p:sp>
        <p:nvSpPr>
          <p:cNvPr id="4" name="Slide Number Placeholder 3">
            <a:extLst>
              <a:ext uri="{FF2B5EF4-FFF2-40B4-BE49-F238E27FC236}">
                <a16:creationId xmlns:a16="http://schemas.microsoft.com/office/drawing/2014/main" id="{19549A07-E7B6-4B22-8349-CA5E6C94C4E4}"/>
              </a:ext>
            </a:extLst>
          </p:cNvPr>
          <p:cNvSpPr>
            <a:spLocks noGrp="1"/>
          </p:cNvSpPr>
          <p:nvPr>
            <p:ph type="sldNum" sz="quarter" idx="11"/>
          </p:nvPr>
        </p:nvSpPr>
        <p:spPr/>
        <p:txBody>
          <a:bodyPr/>
          <a:lstStyle/>
          <a:p>
            <a:fld id="{BDF588C3-71D6-5D45-B118-1C664482E1C2}" type="slidenum">
              <a:rPr lang="en-US" smtClean="0"/>
              <a:t>36</a:t>
            </a:fld>
            <a:endParaRPr lang="en-US"/>
          </a:p>
        </p:txBody>
      </p:sp>
    </p:spTree>
    <p:extLst>
      <p:ext uri="{BB962C8B-B14F-4D97-AF65-F5344CB8AC3E}">
        <p14:creationId xmlns:p14="http://schemas.microsoft.com/office/powerpoint/2010/main" val="417458687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185-D502-4627-B70F-31659C0EBD81}"/>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E37F9463-A2C6-4930-A5BD-6DEC0646BA50}"/>
              </a:ext>
            </a:extLst>
          </p:cNvPr>
          <p:cNvSpPr>
            <a:spLocks noGrp="1"/>
          </p:cNvSpPr>
          <p:nvPr>
            <p:ph idx="1"/>
          </p:nvPr>
        </p:nvSpPr>
        <p:spPr/>
        <p:txBody>
          <a:bodyPr/>
          <a:lstStyle/>
          <a:p>
            <a:r>
              <a:rPr lang="en-US" dirty="0"/>
              <a:t>Understand early and current work on Reasoning</a:t>
            </a:r>
          </a:p>
          <a:p>
            <a:pPr lvl="1"/>
            <a:r>
              <a:rPr lang="en-US" dirty="0"/>
              <a:t>(Learn to) read critically, present, and discuss papers</a:t>
            </a:r>
          </a:p>
          <a:p>
            <a:r>
              <a:rPr lang="en-US" dirty="0"/>
              <a:t>Understand some of the difficulties in NLU from the perspective of reasoning</a:t>
            </a:r>
          </a:p>
          <a:p>
            <a:pPr lvl="1"/>
            <a:r>
              <a:rPr lang="en-US" dirty="0"/>
              <a:t>Conceptual and technical</a:t>
            </a:r>
          </a:p>
          <a:p>
            <a:r>
              <a:rPr lang="en-US" dirty="0"/>
              <a:t>Try some new ideas</a:t>
            </a:r>
          </a:p>
          <a:p>
            <a:endParaRPr lang="en-US" dirty="0"/>
          </a:p>
          <a:p>
            <a:r>
              <a:rPr lang="en-US" dirty="0"/>
              <a:t>How:</a:t>
            </a:r>
          </a:p>
          <a:p>
            <a:pPr lvl="1"/>
            <a:r>
              <a:rPr lang="en-US" dirty="0"/>
              <a:t>Presenting/discussing papers </a:t>
            </a:r>
          </a:p>
          <a:p>
            <a:pPr lvl="2"/>
            <a:r>
              <a:rPr lang="en-US" dirty="0"/>
              <a:t>Probably: 2 presentations each; 4 discussants</a:t>
            </a:r>
          </a:p>
          <a:p>
            <a:pPr lvl="1"/>
            <a:r>
              <a:rPr lang="en-US" dirty="0"/>
              <a:t>Writing a few critical reviews</a:t>
            </a:r>
          </a:p>
          <a:p>
            <a:pPr lvl="1"/>
            <a:r>
              <a:rPr lang="en-US" dirty="0"/>
              <a:t>“Small” individual project (reproducing); </a:t>
            </a:r>
          </a:p>
          <a:p>
            <a:pPr lvl="1"/>
            <a:r>
              <a:rPr lang="en-US" dirty="0"/>
              <a:t>Large project (pairs)</a:t>
            </a:r>
          </a:p>
          <a:p>
            <a:pPr lvl="1"/>
            <a:r>
              <a:rPr lang="en-US" dirty="0"/>
              <a:t>Tentative details are on the web site.</a:t>
            </a:r>
          </a:p>
        </p:txBody>
      </p:sp>
      <p:sp>
        <p:nvSpPr>
          <p:cNvPr id="6" name="Rectangle 5">
            <a:extLst>
              <a:ext uri="{FF2B5EF4-FFF2-40B4-BE49-F238E27FC236}">
                <a16:creationId xmlns:a16="http://schemas.microsoft.com/office/drawing/2014/main" id="{D3C9DD24-B9E8-4C4F-9FBF-732D0E09AE7C}"/>
              </a:ext>
            </a:extLst>
          </p:cNvPr>
          <p:cNvSpPr/>
          <p:nvPr/>
        </p:nvSpPr>
        <p:spPr>
          <a:xfrm>
            <a:off x="7845041" y="2625725"/>
            <a:ext cx="3992310" cy="3514808"/>
          </a:xfrm>
          <a:prstGeom prst="rect">
            <a:avLst/>
          </a:prstGeom>
          <a:solidFill>
            <a:srgbClr val="FFFFCC"/>
          </a:solidFill>
          <a:ln>
            <a:solidFill>
              <a:schemeClr val="accent2"/>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Machine Learning</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519/419	</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520</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Other?</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NLP</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Yoav Goldberg’s book</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Jurafsky and Martin</a:t>
            </a:r>
          </a:p>
          <a:p>
            <a:pPr marL="800100" lvl="1" indent="-342900" fontAlgn="base">
              <a:spcBef>
                <a:spcPct val="20000"/>
              </a:spcBef>
              <a:spcAft>
                <a:spcPct val="0"/>
              </a:spcAft>
              <a:buClr>
                <a:srgbClr val="E7E6E6">
                  <a:lumMod val="25000"/>
                </a:srgbClr>
              </a:buClr>
              <a:buSzPct val="75000"/>
              <a:buFont typeface="Wingdings" charset="2"/>
              <a:buChar char="n"/>
            </a:pPr>
            <a:r>
              <a:rPr lang="en-US" sz="1400" dirty="0"/>
              <a:t>Jacob Eisenstein</a:t>
            </a:r>
            <a:endParaRPr lang="en-US" sz="14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endParaRPr lang="en-US" sz="16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Attendance is mandatory</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Participation is mandatory</a:t>
            </a:r>
          </a:p>
          <a:p>
            <a:pPr marL="342900" indent="-342900" fontAlgn="base">
              <a:spcBef>
                <a:spcPct val="20000"/>
              </a:spcBef>
              <a:spcAft>
                <a:spcPct val="0"/>
              </a:spcAft>
              <a:buClr>
                <a:srgbClr val="E7E6E6">
                  <a:lumMod val="25000"/>
                </a:srgbClr>
              </a:buClr>
              <a:buSzPct val="75000"/>
              <a:buFont typeface="Wingdings" charset="2"/>
              <a:buChar char="n"/>
            </a:pPr>
            <a:endParaRPr lang="en-US" sz="12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200" b="1" kern="0" dirty="0">
                <a:solidFill>
                  <a:srgbClr val="000000"/>
                </a:solidFill>
              </a:rPr>
              <a:t>Time of class?</a:t>
            </a:r>
            <a:endParaRPr lang="en-US" sz="1200" b="1" dirty="0"/>
          </a:p>
        </p:txBody>
      </p:sp>
      <p:sp>
        <p:nvSpPr>
          <p:cNvPr id="5" name="Rectangle 4">
            <a:extLst>
              <a:ext uri="{FF2B5EF4-FFF2-40B4-BE49-F238E27FC236}">
                <a16:creationId xmlns:a16="http://schemas.microsoft.com/office/drawing/2014/main" id="{AD960F1D-8687-4165-A935-BA04BB590E58}"/>
              </a:ext>
            </a:extLst>
          </p:cNvPr>
          <p:cNvSpPr/>
          <p:nvPr/>
        </p:nvSpPr>
        <p:spPr>
          <a:xfrm>
            <a:off x="4131892" y="206829"/>
            <a:ext cx="6333383" cy="1046440"/>
          </a:xfrm>
          <a:prstGeom prst="rect">
            <a:avLst/>
          </a:prstGeom>
          <a:solidFill>
            <a:srgbClr val="FFFFCC"/>
          </a:solidFill>
          <a:ln>
            <a:solidFill>
              <a:schemeClr val="accent2"/>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We will open the reading list for bids in a few days</a:t>
            </a:r>
          </a:p>
          <a:p>
            <a:pPr marL="800100" lvl="1" indent="-342900" fontAlgn="base">
              <a:spcBef>
                <a:spcPct val="20000"/>
              </a:spcBef>
              <a:spcAft>
                <a:spcPct val="0"/>
              </a:spcAft>
              <a:buClr>
                <a:srgbClr val="E7E6E6">
                  <a:lumMod val="25000"/>
                </a:srgbClr>
              </a:buClr>
              <a:buSzPct val="75000"/>
              <a:buFont typeface="Wingdings" charset="2"/>
              <a:buChar char="n"/>
            </a:pPr>
            <a:r>
              <a:rPr lang="en-US" sz="1200" kern="0" dirty="0">
                <a:solidFill>
                  <a:srgbClr val="000000"/>
                </a:solidFill>
              </a:rPr>
              <a:t>You will choose two papers to present and 4 to be a discussant on </a:t>
            </a:r>
          </a:p>
          <a:p>
            <a:pPr marL="342900"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We will provide a small set of papers and ask that you choose one to reproduce</a:t>
            </a:r>
          </a:p>
          <a:p>
            <a:pPr marL="342900"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Please feel free to suggest additional papers to the reading list. </a:t>
            </a:r>
          </a:p>
        </p:txBody>
      </p:sp>
    </p:spTree>
    <p:extLst>
      <p:ext uri="{BB962C8B-B14F-4D97-AF65-F5344CB8AC3E}">
        <p14:creationId xmlns:p14="http://schemas.microsoft.com/office/powerpoint/2010/main" val="3334356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E8A4-18E4-40C4-BFCF-95A610D740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0456F1-52C8-48B8-8F3D-CDBD75D35987}"/>
              </a:ext>
            </a:extLst>
          </p:cNvPr>
          <p:cNvSpPr>
            <a:spLocks noGrp="1"/>
          </p:cNvSpPr>
          <p:nvPr>
            <p:ph idx="1"/>
          </p:nvPr>
        </p:nvSpPr>
        <p:spPr/>
        <p:txBody>
          <a:bodyPr/>
          <a:lstStyle/>
          <a:p>
            <a:pPr marL="0" indent="0">
              <a:buNone/>
            </a:pPr>
            <a:r>
              <a:rPr lang="en-US" sz="9600" dirty="0"/>
              <a:t>Questions?</a:t>
            </a:r>
          </a:p>
        </p:txBody>
      </p:sp>
      <p:sp>
        <p:nvSpPr>
          <p:cNvPr id="4" name="Slide Number Placeholder 3">
            <a:extLst>
              <a:ext uri="{FF2B5EF4-FFF2-40B4-BE49-F238E27FC236}">
                <a16:creationId xmlns:a16="http://schemas.microsoft.com/office/drawing/2014/main" id="{88B90FC3-EC83-4491-9583-EA273C7C716C}"/>
              </a:ext>
            </a:extLst>
          </p:cNvPr>
          <p:cNvSpPr>
            <a:spLocks noGrp="1"/>
          </p:cNvSpPr>
          <p:nvPr>
            <p:ph type="sldNum" sz="quarter" idx="11"/>
          </p:nvPr>
        </p:nvSpPr>
        <p:spPr/>
        <p:txBody>
          <a:bodyPr/>
          <a:lstStyle/>
          <a:p>
            <a:fld id="{BDF588C3-71D6-5D45-B118-1C664482E1C2}" type="slidenum">
              <a:rPr lang="en-US" smtClean="0"/>
              <a:t>38</a:t>
            </a:fld>
            <a:endParaRPr lang="en-US"/>
          </a:p>
        </p:txBody>
      </p:sp>
    </p:spTree>
    <p:extLst>
      <p:ext uri="{BB962C8B-B14F-4D97-AF65-F5344CB8AC3E}">
        <p14:creationId xmlns:p14="http://schemas.microsoft.com/office/powerpoint/2010/main" val="453115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268262" y="846746"/>
            <a:ext cx="742511" cy="400110"/>
          </a:xfrm>
          <a:prstGeom prst="rect">
            <a:avLst/>
          </a:prstGeom>
          <a:solidFill>
            <a:srgbClr val="FAE1AF"/>
          </a:solidFill>
          <a:ln>
            <a:solidFill>
              <a:srgbClr val="A7001B"/>
            </a:solidFill>
          </a:ln>
        </p:spPr>
        <p:txBody>
          <a:bodyPr wrap="none" rtlCol="0">
            <a:spAutoFit/>
          </a:bodyPr>
          <a:lstStyle/>
          <a:p>
            <a:r>
              <a:rPr lang="en-US" sz="2000" dirty="0">
                <a:solidFill>
                  <a:srgbClr val="400080"/>
                </a:solidFill>
              </a:rPr>
              <a:t>killed</a:t>
            </a:r>
          </a:p>
        </p:txBody>
      </p:sp>
      <p:sp>
        <p:nvSpPr>
          <p:cNvPr id="23" name="TextBox 22"/>
          <p:cNvSpPr txBox="1"/>
          <p:nvPr/>
        </p:nvSpPr>
        <p:spPr>
          <a:xfrm>
            <a:off x="7156392" y="846746"/>
            <a:ext cx="924805" cy="400110"/>
          </a:xfrm>
          <a:prstGeom prst="rect">
            <a:avLst/>
          </a:prstGeom>
          <a:solidFill>
            <a:srgbClr val="FAE1AF"/>
          </a:solidFill>
          <a:ln>
            <a:solidFill>
              <a:srgbClr val="A7001B"/>
            </a:solidFill>
          </a:ln>
        </p:spPr>
        <p:txBody>
          <a:bodyPr wrap="none" rtlCol="0">
            <a:spAutoFit/>
          </a:bodyPr>
          <a:lstStyle/>
          <a:p>
            <a:r>
              <a:rPr lang="en-US" sz="2000" dirty="0">
                <a:solidFill>
                  <a:srgbClr val="400080"/>
                </a:solidFill>
              </a:rPr>
              <a:t>visitors</a:t>
            </a:r>
          </a:p>
        </p:txBody>
      </p:sp>
      <p:sp>
        <p:nvSpPr>
          <p:cNvPr id="21" name="Rectangular Callout 20"/>
          <p:cNvSpPr/>
          <p:nvPr/>
        </p:nvSpPr>
        <p:spPr>
          <a:xfrm>
            <a:off x="1179319" y="995676"/>
            <a:ext cx="1420025" cy="273168"/>
          </a:xfrm>
          <a:prstGeom prst="wedgeRectCallout">
            <a:avLst>
              <a:gd name="adj1" fmla="val -21211"/>
              <a:gd name="adj2" fmla="val 248460"/>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80"/>
                </a:solidFill>
              </a:rPr>
              <a:t>No connective</a:t>
            </a:r>
          </a:p>
        </p:txBody>
      </p:sp>
      <p:sp>
        <p:nvSpPr>
          <p:cNvPr id="2" name="Title 1"/>
          <p:cNvSpPr>
            <a:spLocks noGrp="1"/>
          </p:cNvSpPr>
          <p:nvPr>
            <p:ph type="title"/>
          </p:nvPr>
        </p:nvSpPr>
        <p:spPr/>
        <p:txBody>
          <a:bodyPr/>
          <a:lstStyle/>
          <a:p>
            <a:r>
              <a:rPr lang="en-US" dirty="0"/>
              <a:t>Natural Language Understanding</a:t>
            </a:r>
          </a:p>
        </p:txBody>
      </p:sp>
      <p:sp>
        <p:nvSpPr>
          <p:cNvPr id="3" name="Content Placeholder 2"/>
          <p:cNvSpPr>
            <a:spLocks noGrp="1"/>
          </p:cNvSpPr>
          <p:nvPr>
            <p:ph idx="1"/>
          </p:nvPr>
        </p:nvSpPr>
        <p:spPr>
          <a:xfrm>
            <a:off x="609600" y="1251856"/>
            <a:ext cx="8780064" cy="4484915"/>
          </a:xfrm>
          <a:ln w="38100"/>
        </p:spPr>
        <p:txBody>
          <a:bodyPr/>
          <a:lstStyle/>
          <a:p>
            <a:r>
              <a:rPr lang="en-US" dirty="0"/>
              <a:t>At least 14 people have been killed in southern Sri Lanka, police said. The telecoms minister was among about 35 injured in the blast site at the town of </a:t>
            </a:r>
            <a:r>
              <a:rPr lang="en-US" dirty="0" err="1"/>
              <a:t>Akuressa</a:t>
            </a:r>
            <a:r>
              <a:rPr lang="en-US" dirty="0"/>
              <a:t>, 160km (100 miles) south of the capital, Colombo. Government officials were attending a function at a mosque to celebrate an Islamic holiday at the time.           The minister said later that the suicide attack was carried out by ….</a:t>
            </a:r>
          </a:p>
          <a:p>
            <a:pPr lvl="1"/>
            <a:endParaRPr lang="en-US" b="1" dirty="0">
              <a:solidFill>
                <a:srgbClr val="A7001B"/>
              </a:solidFill>
              <a:sym typeface="Wingdings" panose="05000000000000000000" pitchFamily="2" charset="2"/>
            </a:endParaRPr>
          </a:p>
          <a:p>
            <a:pPr lvl="1"/>
            <a:r>
              <a:rPr lang="en-US" b="1" dirty="0">
                <a:solidFill>
                  <a:srgbClr val="A7001B"/>
                </a:solidFill>
                <a:sym typeface="Wingdings" panose="05000000000000000000" pitchFamily="2" charset="2"/>
              </a:rPr>
              <a:t> </a:t>
            </a:r>
            <a:r>
              <a:rPr lang="en-US" dirty="0"/>
              <a:t>49 people were hit by a suicide bomber in </a:t>
            </a:r>
            <a:r>
              <a:rPr lang="en-US" dirty="0" err="1"/>
              <a:t>Akuressa</a:t>
            </a:r>
            <a:r>
              <a:rPr lang="en-US" dirty="0"/>
              <a:t>.</a:t>
            </a:r>
          </a:p>
          <a:p>
            <a:pPr lvl="1"/>
            <a:endParaRPr lang="en-US" dirty="0"/>
          </a:p>
          <a:p>
            <a:r>
              <a:rPr lang="en-US" sz="2000" dirty="0"/>
              <a:t>Requires dealing with a large number of phenomena </a:t>
            </a:r>
          </a:p>
          <a:p>
            <a:pPr lvl="1"/>
            <a:r>
              <a:rPr lang="en-US" sz="1800" dirty="0"/>
              <a:t>lexical, quantitative, co-reference, semantic types, discourse convention, knowledge… </a:t>
            </a:r>
          </a:p>
          <a:p>
            <a:pPr lvl="1"/>
            <a:r>
              <a:rPr lang="en-US" sz="1800" dirty="0"/>
              <a:t>But, this discussion indicates that we “think” when we understand a story.</a:t>
            </a:r>
          </a:p>
          <a:p>
            <a:r>
              <a:rPr lang="en-US" sz="2000" b="1" dirty="0"/>
              <a:t>Understanding is telling ourselves a story about the story</a:t>
            </a:r>
          </a:p>
          <a:p>
            <a:endParaRPr lang="en-US" dirty="0"/>
          </a:p>
        </p:txBody>
      </p:sp>
      <p:cxnSp>
        <p:nvCxnSpPr>
          <p:cNvPr id="6" name="Straight Connector 5"/>
          <p:cNvCxnSpPr/>
          <p:nvPr/>
        </p:nvCxnSpPr>
        <p:spPr>
          <a:xfrm>
            <a:off x="2036746" y="1613019"/>
            <a:ext cx="12192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11965" y="1613019"/>
            <a:ext cx="838200" cy="13648"/>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99763" y="3444564"/>
            <a:ext cx="1641144"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41828" y="4218296"/>
            <a:ext cx="13716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63256" y="1600200"/>
            <a:ext cx="7620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90751" y="4218296"/>
            <a:ext cx="644292"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320161" y="4218296"/>
            <a:ext cx="1464864"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7639517" y="1246856"/>
            <a:ext cx="0" cy="419261"/>
          </a:xfrm>
          <a:prstGeom prst="straightConnector1">
            <a:avLst/>
          </a:prstGeom>
          <a:ln w="38100">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86781" y="1967552"/>
            <a:ext cx="686943"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8612558" y="3808576"/>
            <a:ext cx="3162300" cy="365760"/>
          </a:xfrm>
          <a:prstGeom prst="rect">
            <a:avLst/>
          </a:prstGeom>
          <a:solidFill>
            <a:srgbClr val="FAE1AF"/>
          </a:solidFill>
          <a:ln>
            <a:solidFill>
              <a:srgbClr val="A7001B"/>
            </a:solidFill>
          </a:ln>
        </p:spPr>
        <p:txBody>
          <a:bodyPr/>
          <a:lstStyle/>
          <a:p>
            <a:pPr marL="342900" indent="-342900">
              <a:lnSpc>
                <a:spcPct val="90000"/>
              </a:lnSpc>
              <a:spcBef>
                <a:spcPct val="20000"/>
              </a:spcBef>
              <a:buClr>
                <a:schemeClr val="bg2"/>
              </a:buClr>
              <a:buSzPct val="75000"/>
            </a:pPr>
            <a:r>
              <a:rPr lang="en-US" sz="2000" b="1" dirty="0">
                <a:solidFill>
                  <a:srgbClr val="000080"/>
                </a:solidFill>
                <a:latin typeface="+mj-lt"/>
              </a:rPr>
              <a:t>This is an Inference Problem</a:t>
            </a: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989" y="1329505"/>
            <a:ext cx="1833225" cy="111080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005202" y="3433882"/>
            <a:ext cx="1641144"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53309" y="1981200"/>
            <a:ext cx="27432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pic>
        <p:nvPicPr>
          <p:cNvPr id="1030" name="Picture 6" descr="Image result for pumpk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261" y="1633692"/>
            <a:ext cx="838200" cy="54292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9" name="Rectangle 23">
            <a:extLst>
              <a:ext uri="{FF2B5EF4-FFF2-40B4-BE49-F238E27FC236}">
                <a16:creationId xmlns:a16="http://schemas.microsoft.com/office/drawing/2014/main" id="{56C12806-804C-4BC5-8A9E-C8F4BF20DBBD}"/>
              </a:ext>
            </a:extLst>
          </p:cNvPr>
          <p:cNvSpPr>
            <a:spLocks noChangeArrowheads="1"/>
          </p:cNvSpPr>
          <p:nvPr/>
        </p:nvSpPr>
        <p:spPr bwMode="auto">
          <a:xfrm>
            <a:off x="8612558" y="4401975"/>
            <a:ext cx="3162300" cy="675586"/>
          </a:xfrm>
          <a:prstGeom prst="rect">
            <a:avLst/>
          </a:prstGeom>
          <a:solidFill>
            <a:srgbClr val="FAE1AF"/>
          </a:solidFill>
          <a:ln>
            <a:solidFill>
              <a:srgbClr val="A7001B"/>
            </a:solidFill>
          </a:ln>
        </p:spPr>
        <p:txBody>
          <a:bodyPr/>
          <a:lstStyle/>
          <a:p>
            <a:pPr marL="342900" indent="-342900">
              <a:lnSpc>
                <a:spcPct val="90000"/>
              </a:lnSpc>
              <a:spcBef>
                <a:spcPct val="20000"/>
              </a:spcBef>
              <a:buClr>
                <a:schemeClr val="bg2"/>
              </a:buClr>
              <a:buSzPct val="75000"/>
            </a:pPr>
            <a:r>
              <a:rPr lang="en-US" sz="2000" b="1" dirty="0">
                <a:solidFill>
                  <a:srgbClr val="000080"/>
                </a:solidFill>
                <a:latin typeface="+mj-lt"/>
              </a:rPr>
              <a:t>Reasoning is about providing Reasons</a:t>
            </a:r>
          </a:p>
        </p:txBody>
      </p:sp>
      <p:cxnSp>
        <p:nvCxnSpPr>
          <p:cNvPr id="11" name="Straight Connector 10"/>
          <p:cNvCxnSpPr>
            <a:cxnSpLocks/>
          </p:cNvCxnSpPr>
          <p:nvPr/>
        </p:nvCxnSpPr>
        <p:spPr>
          <a:xfrm flipV="1">
            <a:off x="7136027" y="1967552"/>
            <a:ext cx="1068901"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33024" y="1967552"/>
            <a:ext cx="3810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DFD2C5F-62AC-4B74-99B1-9BB12009E71B}"/>
              </a:ext>
            </a:extLst>
          </p:cNvPr>
          <p:cNvSpPr txBox="1"/>
          <p:nvPr/>
        </p:nvSpPr>
        <p:spPr>
          <a:xfrm>
            <a:off x="7136027" y="839390"/>
            <a:ext cx="992579" cy="457200"/>
          </a:xfrm>
          <a:prstGeom prst="rect">
            <a:avLst/>
          </a:prstGeom>
          <a:solidFill>
            <a:schemeClr val="bg1"/>
          </a:solidFill>
          <a:ln>
            <a:noFill/>
          </a:ln>
        </p:spPr>
        <p:txBody>
          <a:bodyPr wrap="none" rtlCol="0">
            <a:spAutoFit/>
          </a:bodyPr>
          <a:lstStyle/>
          <a:p>
            <a:r>
              <a:rPr lang="en-US" sz="2000" dirty="0">
                <a:solidFill>
                  <a:srgbClr val="400080"/>
                </a:solidFill>
              </a:rPr>
              <a:t>              </a:t>
            </a:r>
          </a:p>
        </p:txBody>
      </p:sp>
    </p:spTree>
    <p:extLst>
      <p:ext uri="{BB962C8B-B14F-4D97-AF65-F5344CB8AC3E}">
        <p14:creationId xmlns:p14="http://schemas.microsoft.com/office/powerpoint/2010/main" val="3958187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 calcmode="lin" valueType="num">
                                      <p:cBhvr additive="base">
                                        <p:cTn id="9" dur="1000" fill="hold"/>
                                        <p:tgtEl>
                                          <p:spTgt spid="19"/>
                                        </p:tgtEl>
                                        <p:attrNameLst>
                                          <p:attrName>ppt_x</p:attrName>
                                        </p:attrNameLst>
                                      </p:cBhvr>
                                      <p:tavLst>
                                        <p:tav tm="0">
                                          <p:val>
                                            <p:strVal val="0-#ppt_w/2"/>
                                          </p:val>
                                        </p:tav>
                                        <p:tav tm="100000">
                                          <p:val>
                                            <p:strVal val="#ppt_x"/>
                                          </p:val>
                                        </p:tav>
                                      </p:tavLst>
                                    </p:anim>
                                    <p:anim calcmode="lin" valueType="num">
                                      <p:cBhvr additive="base">
                                        <p:cTn id="1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 calcmode="lin" valueType="num">
                                      <p:cBhvr additive="base">
                                        <p:cTn id="34" dur="1000" fill="hold"/>
                                        <p:tgtEl>
                                          <p:spTgt spid="1030"/>
                                        </p:tgtEl>
                                        <p:attrNameLst>
                                          <p:attrName>ppt_x</p:attrName>
                                        </p:attrNameLst>
                                      </p:cBhvr>
                                      <p:tavLst>
                                        <p:tav tm="0">
                                          <p:val>
                                            <p:strVal val="1+#ppt_w/2"/>
                                          </p:val>
                                        </p:tav>
                                        <p:tav tm="100000">
                                          <p:val>
                                            <p:strVal val="#ppt_x"/>
                                          </p:val>
                                        </p:tav>
                                      </p:tavLst>
                                    </p:anim>
                                    <p:anim calcmode="lin" valueType="num">
                                      <p:cBhvr additive="base">
                                        <p:cTn id="35" dur="1000" fill="hold"/>
                                        <p:tgtEl>
                                          <p:spTgt spid="103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ppt_x"/>
                                          </p:val>
                                        </p:tav>
                                        <p:tav tm="100000">
                                          <p:val>
                                            <p:strVal val="#ppt_x"/>
                                          </p:val>
                                        </p:tav>
                                      </p:tavLst>
                                    </p:anim>
                                    <p:anim calcmode="lin" valueType="num">
                                      <p:cBhvr additive="base">
                                        <p:cTn id="41" dur="1000" fill="hold"/>
                                        <p:tgtEl>
                                          <p:spTgt spid="28"/>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1000" fill="hold"/>
                                        <p:tgtEl>
                                          <p:spTgt spid="30"/>
                                        </p:tgtEl>
                                        <p:attrNameLst>
                                          <p:attrName>ppt_x</p:attrName>
                                        </p:attrNameLst>
                                      </p:cBhvr>
                                      <p:tavLst>
                                        <p:tav tm="0">
                                          <p:val>
                                            <p:strVal val="#ppt_x"/>
                                          </p:val>
                                        </p:tav>
                                        <p:tav tm="100000">
                                          <p:val>
                                            <p:strVal val="#ppt_x"/>
                                          </p:val>
                                        </p:tav>
                                      </p:tavLst>
                                    </p:anim>
                                    <p:anim calcmode="lin" valueType="num">
                                      <p:cBhvr additive="base">
                                        <p:cTn id="45"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80">
                                          <p:stCondLst>
                                            <p:cond delay="0"/>
                                          </p:stCondLst>
                                        </p:cTn>
                                        <p:tgtEl>
                                          <p:spTgt spid="26"/>
                                        </p:tgtEl>
                                      </p:cBhvr>
                                    </p:animEffect>
                                    <p:anim calcmode="lin" valueType="num">
                                      <p:cBhvr>
                                        <p:cTn id="5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6" dur="26">
                                          <p:stCondLst>
                                            <p:cond delay="650"/>
                                          </p:stCondLst>
                                        </p:cTn>
                                        <p:tgtEl>
                                          <p:spTgt spid="26"/>
                                        </p:tgtEl>
                                      </p:cBhvr>
                                      <p:to x="100000" y="60000"/>
                                    </p:animScale>
                                    <p:animScale>
                                      <p:cBhvr>
                                        <p:cTn id="57" dur="166" decel="50000">
                                          <p:stCondLst>
                                            <p:cond delay="676"/>
                                          </p:stCondLst>
                                        </p:cTn>
                                        <p:tgtEl>
                                          <p:spTgt spid="26"/>
                                        </p:tgtEl>
                                      </p:cBhvr>
                                      <p:to x="100000" y="100000"/>
                                    </p:animScale>
                                    <p:animScale>
                                      <p:cBhvr>
                                        <p:cTn id="58" dur="26">
                                          <p:stCondLst>
                                            <p:cond delay="1312"/>
                                          </p:stCondLst>
                                        </p:cTn>
                                        <p:tgtEl>
                                          <p:spTgt spid="26"/>
                                        </p:tgtEl>
                                      </p:cBhvr>
                                      <p:to x="100000" y="80000"/>
                                    </p:animScale>
                                    <p:animScale>
                                      <p:cBhvr>
                                        <p:cTn id="59" dur="166" decel="50000">
                                          <p:stCondLst>
                                            <p:cond delay="1338"/>
                                          </p:stCondLst>
                                        </p:cTn>
                                        <p:tgtEl>
                                          <p:spTgt spid="26"/>
                                        </p:tgtEl>
                                      </p:cBhvr>
                                      <p:to x="100000" y="100000"/>
                                    </p:animScale>
                                    <p:animScale>
                                      <p:cBhvr>
                                        <p:cTn id="60" dur="26">
                                          <p:stCondLst>
                                            <p:cond delay="1642"/>
                                          </p:stCondLst>
                                        </p:cTn>
                                        <p:tgtEl>
                                          <p:spTgt spid="26"/>
                                        </p:tgtEl>
                                      </p:cBhvr>
                                      <p:to x="100000" y="90000"/>
                                    </p:animScale>
                                    <p:animScale>
                                      <p:cBhvr>
                                        <p:cTn id="61" dur="166" decel="50000">
                                          <p:stCondLst>
                                            <p:cond delay="1668"/>
                                          </p:stCondLst>
                                        </p:cTn>
                                        <p:tgtEl>
                                          <p:spTgt spid="26"/>
                                        </p:tgtEl>
                                      </p:cBhvr>
                                      <p:to x="100000" y="100000"/>
                                    </p:animScale>
                                    <p:animScale>
                                      <p:cBhvr>
                                        <p:cTn id="62" dur="26">
                                          <p:stCondLst>
                                            <p:cond delay="1808"/>
                                          </p:stCondLst>
                                        </p:cTn>
                                        <p:tgtEl>
                                          <p:spTgt spid="26"/>
                                        </p:tgtEl>
                                      </p:cBhvr>
                                      <p:to x="100000" y="95000"/>
                                    </p:animScale>
                                    <p:animScale>
                                      <p:cBhvr>
                                        <p:cTn id="63" dur="166" decel="50000">
                                          <p:stCondLst>
                                            <p:cond delay="1834"/>
                                          </p:stCondLst>
                                        </p:cTn>
                                        <p:tgtEl>
                                          <p:spTgt spid="26"/>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80">
                                          <p:stCondLst>
                                            <p:cond delay="0"/>
                                          </p:stCondLst>
                                        </p:cTn>
                                        <p:tgtEl>
                                          <p:spTgt spid="27"/>
                                        </p:tgtEl>
                                      </p:cBhvr>
                                    </p:animEffect>
                                    <p:anim calcmode="lin" valueType="num">
                                      <p:cBhvr>
                                        <p:cTn id="6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2" dur="26">
                                          <p:stCondLst>
                                            <p:cond delay="650"/>
                                          </p:stCondLst>
                                        </p:cTn>
                                        <p:tgtEl>
                                          <p:spTgt spid="27"/>
                                        </p:tgtEl>
                                      </p:cBhvr>
                                      <p:to x="100000" y="60000"/>
                                    </p:animScale>
                                    <p:animScale>
                                      <p:cBhvr>
                                        <p:cTn id="73" dur="166" decel="50000">
                                          <p:stCondLst>
                                            <p:cond delay="676"/>
                                          </p:stCondLst>
                                        </p:cTn>
                                        <p:tgtEl>
                                          <p:spTgt spid="27"/>
                                        </p:tgtEl>
                                      </p:cBhvr>
                                      <p:to x="100000" y="100000"/>
                                    </p:animScale>
                                    <p:animScale>
                                      <p:cBhvr>
                                        <p:cTn id="74" dur="26">
                                          <p:stCondLst>
                                            <p:cond delay="1312"/>
                                          </p:stCondLst>
                                        </p:cTn>
                                        <p:tgtEl>
                                          <p:spTgt spid="27"/>
                                        </p:tgtEl>
                                      </p:cBhvr>
                                      <p:to x="100000" y="80000"/>
                                    </p:animScale>
                                    <p:animScale>
                                      <p:cBhvr>
                                        <p:cTn id="75" dur="166" decel="50000">
                                          <p:stCondLst>
                                            <p:cond delay="1338"/>
                                          </p:stCondLst>
                                        </p:cTn>
                                        <p:tgtEl>
                                          <p:spTgt spid="27"/>
                                        </p:tgtEl>
                                      </p:cBhvr>
                                      <p:to x="100000" y="100000"/>
                                    </p:animScale>
                                    <p:animScale>
                                      <p:cBhvr>
                                        <p:cTn id="76" dur="26">
                                          <p:stCondLst>
                                            <p:cond delay="1642"/>
                                          </p:stCondLst>
                                        </p:cTn>
                                        <p:tgtEl>
                                          <p:spTgt spid="27"/>
                                        </p:tgtEl>
                                      </p:cBhvr>
                                      <p:to x="100000" y="90000"/>
                                    </p:animScale>
                                    <p:animScale>
                                      <p:cBhvr>
                                        <p:cTn id="77" dur="166" decel="50000">
                                          <p:stCondLst>
                                            <p:cond delay="1668"/>
                                          </p:stCondLst>
                                        </p:cTn>
                                        <p:tgtEl>
                                          <p:spTgt spid="27"/>
                                        </p:tgtEl>
                                      </p:cBhvr>
                                      <p:to x="100000" y="100000"/>
                                    </p:animScale>
                                    <p:animScale>
                                      <p:cBhvr>
                                        <p:cTn id="78" dur="26">
                                          <p:stCondLst>
                                            <p:cond delay="1808"/>
                                          </p:stCondLst>
                                        </p:cTn>
                                        <p:tgtEl>
                                          <p:spTgt spid="27"/>
                                        </p:tgtEl>
                                      </p:cBhvr>
                                      <p:to x="100000" y="95000"/>
                                    </p:animScale>
                                    <p:animScale>
                                      <p:cBhvr>
                                        <p:cTn id="79" dur="166" decel="50000">
                                          <p:stCondLst>
                                            <p:cond delay="1834"/>
                                          </p:stCondLst>
                                        </p:cTn>
                                        <p:tgtEl>
                                          <p:spTgt spid="2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0" fill="hold"/>
                                        <p:tgtEl>
                                          <p:spTgt spid="23"/>
                                        </p:tgtEl>
                                        <p:attrNameLst>
                                          <p:attrName>ppt_x</p:attrName>
                                        </p:attrNameLst>
                                      </p:cBhvr>
                                      <p:tavLst>
                                        <p:tav tm="0">
                                          <p:val>
                                            <p:strVal val="#ppt_x"/>
                                          </p:val>
                                        </p:tav>
                                        <p:tav tm="100000">
                                          <p:val>
                                            <p:strVal val="#ppt_x"/>
                                          </p:val>
                                        </p:tav>
                                      </p:tavLst>
                                    </p:anim>
                                    <p:anim calcmode="lin" valueType="num">
                                      <p:cBhvr additive="base">
                                        <p:cTn id="85"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1000" fill="hold"/>
                                        <p:tgtEl>
                                          <p:spTgt spid="31"/>
                                        </p:tgtEl>
                                        <p:attrNameLst>
                                          <p:attrName>ppt_x</p:attrName>
                                        </p:attrNameLst>
                                      </p:cBhvr>
                                      <p:tavLst>
                                        <p:tav tm="0">
                                          <p:val>
                                            <p:strVal val="#ppt_x"/>
                                          </p:val>
                                        </p:tav>
                                        <p:tav tm="100000">
                                          <p:val>
                                            <p:strVal val="#ppt_x"/>
                                          </p:val>
                                        </p:tav>
                                      </p:tavLst>
                                    </p:anim>
                                    <p:anim calcmode="lin" valueType="num">
                                      <p:cBhvr additive="base">
                                        <p:cTn id="91" dur="1000" fill="hold"/>
                                        <p:tgtEl>
                                          <p:spTgt spid="31"/>
                                        </p:tgtEl>
                                        <p:attrNameLst>
                                          <p:attrName>ppt_y</p:attrName>
                                        </p:attrNameLst>
                                      </p:cBhvr>
                                      <p:tavLst>
                                        <p:tav tm="0">
                                          <p:val>
                                            <p:strVal val="0-#ppt_h/2"/>
                                          </p:val>
                                        </p:tav>
                                        <p:tav tm="100000">
                                          <p:val>
                                            <p:strVal val="#ppt_y"/>
                                          </p:val>
                                        </p:tav>
                                      </p:tavLst>
                                    </p:anim>
                                  </p:childTnLst>
                                </p:cTn>
                              </p:par>
                              <p:par>
                                <p:cTn id="92" presetID="45" presetClass="exit" presetSubtype="0" fill="hold" nodeType="withEffect">
                                  <p:stCondLst>
                                    <p:cond delay="0"/>
                                  </p:stCondLst>
                                  <p:childTnLst>
                                    <p:animEffect transition="out" filter="fade">
                                      <p:cBhvr>
                                        <p:cTn id="93" dur="2000"/>
                                        <p:tgtEl>
                                          <p:spTgt spid="1026"/>
                                        </p:tgtEl>
                                      </p:cBhvr>
                                    </p:animEffect>
                                    <p:anim calcmode="lin" valueType="num">
                                      <p:cBhvr>
                                        <p:cTn id="94"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5" dur="2000"/>
                                        <p:tgtEl>
                                          <p:spTgt spid="1026"/>
                                        </p:tgtEl>
                                        <p:attrNameLst>
                                          <p:attrName>ppt_h</p:attrName>
                                        </p:attrNameLst>
                                      </p:cBhvr>
                                      <p:tavLst>
                                        <p:tav tm="0">
                                          <p:val>
                                            <p:strVal val="ppt_h"/>
                                          </p:val>
                                        </p:tav>
                                        <p:tav tm="100000">
                                          <p:val>
                                            <p:strVal val="ppt_h"/>
                                          </p:val>
                                        </p:tav>
                                      </p:tavLst>
                                    </p:anim>
                                    <p:set>
                                      <p:cBhvr>
                                        <p:cTn id="96" dur="1" fill="hold">
                                          <p:stCondLst>
                                            <p:cond delay="1999"/>
                                          </p:stCondLst>
                                        </p:cTn>
                                        <p:tgtEl>
                                          <p:spTgt spid="1026"/>
                                        </p:tgtEl>
                                        <p:attrNameLst>
                                          <p:attrName>style.visibility</p:attrName>
                                        </p:attrNameLst>
                                      </p:cBhvr>
                                      <p:to>
                                        <p:strVal val="hidden"/>
                                      </p:to>
                                    </p:set>
                                  </p:childTnLst>
                                </p:cTn>
                              </p:par>
                              <p:par>
                                <p:cTn id="97" presetID="2" presetClass="entr" presetSubtype="2" fill="hold" nodeType="with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1000" fill="hold"/>
                                        <p:tgtEl>
                                          <p:spTgt spid="11"/>
                                        </p:tgtEl>
                                        <p:attrNameLst>
                                          <p:attrName>ppt_x</p:attrName>
                                        </p:attrNameLst>
                                      </p:cBhvr>
                                      <p:tavLst>
                                        <p:tav tm="0">
                                          <p:val>
                                            <p:strVal val="1+#ppt_w/2"/>
                                          </p:val>
                                        </p:tav>
                                        <p:tav tm="100000">
                                          <p:val>
                                            <p:strVal val="#ppt_x"/>
                                          </p:val>
                                        </p:tav>
                                      </p:tavLst>
                                    </p:anim>
                                    <p:anim calcmode="lin" valueType="num">
                                      <p:cBhvr additive="base">
                                        <p:cTn id="10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additive="base">
                                        <p:cTn id="105" dur="1000" fill="hold"/>
                                        <p:tgtEl>
                                          <p:spTgt spid="14"/>
                                        </p:tgtEl>
                                        <p:attrNameLst>
                                          <p:attrName>ppt_x</p:attrName>
                                        </p:attrNameLst>
                                      </p:cBhvr>
                                      <p:tavLst>
                                        <p:tav tm="0">
                                          <p:val>
                                            <p:strVal val="0-#ppt_w/2"/>
                                          </p:val>
                                        </p:tav>
                                        <p:tav tm="100000">
                                          <p:val>
                                            <p:strVal val="#ppt_x"/>
                                          </p:val>
                                        </p:tav>
                                      </p:tavLst>
                                    </p:anim>
                                    <p:anim calcmode="lin" valueType="num">
                                      <p:cBhvr additive="base">
                                        <p:cTn id="10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1000" fill="hold"/>
                                        <p:tgtEl>
                                          <p:spTgt spid="18"/>
                                        </p:tgtEl>
                                        <p:attrNameLst>
                                          <p:attrName>ppt_x</p:attrName>
                                        </p:attrNameLst>
                                      </p:cBhvr>
                                      <p:tavLst>
                                        <p:tav tm="0">
                                          <p:val>
                                            <p:strVal val="0-#ppt_w/2"/>
                                          </p:val>
                                        </p:tav>
                                        <p:tav tm="100000">
                                          <p:val>
                                            <p:strVal val="#ppt_x"/>
                                          </p:val>
                                        </p:tav>
                                      </p:tavLst>
                                    </p:anim>
                                    <p:anim calcmode="lin" valueType="num">
                                      <p:cBhvr additive="base">
                                        <p:cTn id="11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500" fill="hold"/>
                                        <p:tgtEl>
                                          <p:spTgt spid="22"/>
                                        </p:tgtEl>
                                        <p:attrNameLst>
                                          <p:attrName>ppt_x</p:attrName>
                                        </p:attrNameLst>
                                      </p:cBhvr>
                                      <p:tavLst>
                                        <p:tav tm="0">
                                          <p:val>
                                            <p:strVal val="1+#ppt_w/2"/>
                                          </p:val>
                                        </p:tav>
                                        <p:tav tm="100000">
                                          <p:val>
                                            <p:strVal val="#ppt_x"/>
                                          </p:val>
                                        </p:tav>
                                      </p:tavLst>
                                    </p:anim>
                                    <p:anim calcmode="lin" valueType="num">
                                      <p:cBhvr additive="base">
                                        <p:cTn id="1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nodeType="clickEffect">
                                  <p:stCondLst>
                                    <p:cond delay="0"/>
                                  </p:stCondLst>
                                  <p:childTnLst>
                                    <p:set>
                                      <p:cBhvr>
                                        <p:cTn id="122" dur="1" fill="hold">
                                          <p:stCondLst>
                                            <p:cond delay="0"/>
                                          </p:stCondLst>
                                        </p:cTn>
                                        <p:tgtEl>
                                          <p:spTgt spid="24"/>
                                        </p:tgtEl>
                                        <p:attrNameLst>
                                          <p:attrName>style.visibility</p:attrName>
                                        </p:attrNameLst>
                                      </p:cBhvr>
                                      <p:to>
                                        <p:strVal val="visible"/>
                                      </p:to>
                                    </p:set>
                                    <p:anim calcmode="lin" valueType="num">
                                      <p:cBhvr additive="base">
                                        <p:cTn id="123" dur="1000" fill="hold"/>
                                        <p:tgtEl>
                                          <p:spTgt spid="24"/>
                                        </p:tgtEl>
                                        <p:attrNameLst>
                                          <p:attrName>ppt_x</p:attrName>
                                        </p:attrNameLst>
                                      </p:cBhvr>
                                      <p:tavLst>
                                        <p:tav tm="0">
                                          <p:val>
                                            <p:strVal val="0-#ppt_w/2"/>
                                          </p:val>
                                        </p:tav>
                                        <p:tav tm="100000">
                                          <p:val>
                                            <p:strVal val="#ppt_x"/>
                                          </p:val>
                                        </p:tav>
                                      </p:tavLst>
                                    </p:anim>
                                    <p:anim calcmode="lin" valueType="num">
                                      <p:cBhvr additive="base">
                                        <p:cTn id="124"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nodeType="click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1000" fill="hold"/>
                                        <p:tgtEl>
                                          <p:spTgt spid="25"/>
                                        </p:tgtEl>
                                        <p:attrNameLst>
                                          <p:attrName>ppt_x</p:attrName>
                                        </p:attrNameLst>
                                      </p:cBhvr>
                                      <p:tavLst>
                                        <p:tav tm="0">
                                          <p:val>
                                            <p:strVal val="0-#ppt_w/2"/>
                                          </p:val>
                                        </p:tav>
                                        <p:tav tm="100000">
                                          <p:val>
                                            <p:strVal val="#ppt_x"/>
                                          </p:val>
                                        </p:tav>
                                      </p:tavLst>
                                    </p:anim>
                                    <p:anim calcmode="lin" valueType="num">
                                      <p:cBhvr additive="base">
                                        <p:cTn id="13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1000" fill="hold"/>
                                        <p:tgtEl>
                                          <p:spTgt spid="15"/>
                                        </p:tgtEl>
                                        <p:attrNameLst>
                                          <p:attrName>ppt_x</p:attrName>
                                        </p:attrNameLst>
                                      </p:cBhvr>
                                      <p:tavLst>
                                        <p:tav tm="0">
                                          <p:val>
                                            <p:strVal val="1+#ppt_w/2"/>
                                          </p:val>
                                        </p:tav>
                                        <p:tav tm="100000">
                                          <p:val>
                                            <p:strVal val="#ppt_x"/>
                                          </p:val>
                                        </p:tav>
                                      </p:tavLst>
                                    </p:anim>
                                    <p:anim calcmode="lin" valueType="num">
                                      <p:cBhvr additive="base">
                                        <p:cTn id="13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45" presetClass="entr" presetSubtype="0" fill="hold" grpId="0" nodeType="click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2000"/>
                                        <p:tgtEl>
                                          <p:spTgt spid="20"/>
                                        </p:tgtEl>
                                      </p:cBhvr>
                                    </p:animEffect>
                                    <p:anim calcmode="lin" valueType="num">
                                      <p:cBhvr>
                                        <p:cTn id="158" dur="2000" fill="hold"/>
                                        <p:tgtEl>
                                          <p:spTgt spid="20"/>
                                        </p:tgtEl>
                                        <p:attrNameLst>
                                          <p:attrName>ppt_w</p:attrName>
                                        </p:attrNameLst>
                                      </p:cBhvr>
                                      <p:tavLst>
                                        <p:tav tm="0" fmla="#ppt_w*sin(2.5*pi*$)">
                                          <p:val>
                                            <p:fltVal val="0"/>
                                          </p:val>
                                        </p:tav>
                                        <p:tav tm="100000">
                                          <p:val>
                                            <p:fltVal val="1"/>
                                          </p:val>
                                        </p:tav>
                                      </p:tavLst>
                                    </p:anim>
                                    <p:anim calcmode="lin" valueType="num">
                                      <p:cBhvr>
                                        <p:cTn id="15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45" presetClass="entr" presetSubtype="0" fill="hold" grpId="0" nodeType="clickEffect">
                                  <p:stCondLst>
                                    <p:cond delay="0"/>
                                  </p:stCondLst>
                                  <p:childTnLst>
                                    <p:set>
                                      <p:cBhvr>
                                        <p:cTn id="163" dur="1" fill="hold">
                                          <p:stCondLst>
                                            <p:cond delay="0"/>
                                          </p:stCondLst>
                                        </p:cTn>
                                        <p:tgtEl>
                                          <p:spTgt spid="29"/>
                                        </p:tgtEl>
                                        <p:attrNameLst>
                                          <p:attrName>style.visibility</p:attrName>
                                        </p:attrNameLst>
                                      </p:cBhvr>
                                      <p:to>
                                        <p:strVal val="visible"/>
                                      </p:to>
                                    </p:set>
                                    <p:animEffect transition="in" filter="fade">
                                      <p:cBhvr>
                                        <p:cTn id="164" dur="2000"/>
                                        <p:tgtEl>
                                          <p:spTgt spid="29"/>
                                        </p:tgtEl>
                                      </p:cBhvr>
                                    </p:animEffect>
                                    <p:anim calcmode="lin" valueType="num">
                                      <p:cBhvr>
                                        <p:cTn id="165" dur="2000" fill="hold"/>
                                        <p:tgtEl>
                                          <p:spTgt spid="29"/>
                                        </p:tgtEl>
                                        <p:attrNameLst>
                                          <p:attrName>ppt_w</p:attrName>
                                        </p:attrNameLst>
                                      </p:cBhvr>
                                      <p:tavLst>
                                        <p:tav tm="0" fmla="#ppt_w*sin(2.5*pi*$)">
                                          <p:val>
                                            <p:fltVal val="0"/>
                                          </p:val>
                                        </p:tav>
                                        <p:tav tm="100000">
                                          <p:val>
                                            <p:fltVal val="1"/>
                                          </p:val>
                                        </p:tav>
                                      </p:tavLst>
                                    </p:anim>
                                    <p:anim calcmode="lin" valueType="num">
                                      <p:cBhvr>
                                        <p:cTn id="16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1" grpId="0" animBg="1"/>
      <p:bldP spid="20"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Magic Box</a:t>
            </a:r>
          </a:p>
        </p:txBody>
      </p:sp>
      <p:sp>
        <p:nvSpPr>
          <p:cNvPr id="3" name="Content Placeholder 2"/>
          <p:cNvSpPr>
            <a:spLocks noGrp="1"/>
          </p:cNvSpPr>
          <p:nvPr>
            <p:ph idx="1"/>
          </p:nvPr>
        </p:nvSpPr>
        <p:spPr>
          <a:xfrm>
            <a:off x="2133600" y="1219200"/>
            <a:ext cx="8001000" cy="5181600"/>
          </a:xfrm>
        </p:spPr>
        <p:txBody>
          <a:bodyPr/>
          <a:lstStyle/>
          <a:p>
            <a:r>
              <a:rPr lang="en-US" dirty="0">
                <a:solidFill>
                  <a:srgbClr val="9999FF"/>
                </a:solidFill>
              </a:rPr>
              <a:t>At least 14 people have been killed in southern Sri Lanka, police say. The telecoms minister was among about 35 injured in the blast site at the town of </a:t>
            </a:r>
            <a:r>
              <a:rPr lang="en-US" dirty="0" err="1">
                <a:solidFill>
                  <a:srgbClr val="9999FF"/>
                </a:solidFill>
              </a:rPr>
              <a:t>Akuressa</a:t>
            </a:r>
            <a:r>
              <a:rPr lang="en-US" dirty="0">
                <a:solidFill>
                  <a:srgbClr val="9999FF"/>
                </a:solidFill>
              </a:rPr>
              <a:t>, 160km (100 miles) south of the capital, Colombo. Government officials were attending a function at a mosque to celebrate an Islamic holiday at the time.  The minister said later that the suicide attack was carried out by</a:t>
            </a:r>
          </a:p>
          <a:p>
            <a:r>
              <a:rPr lang="en-US" dirty="0"/>
              <a:t>A lot of “magic boxes” are needed to address NLU.</a:t>
            </a:r>
          </a:p>
          <a:p>
            <a:pPr lvl="1"/>
            <a:r>
              <a:rPr lang="en-US" dirty="0"/>
              <a:t>Induced different </a:t>
            </a:r>
            <a:r>
              <a:rPr lang="en-US" b="1" dirty="0"/>
              <a:t>ways</a:t>
            </a:r>
            <a:r>
              <a:rPr lang="en-US" dirty="0"/>
              <a:t>, at different </a:t>
            </a:r>
            <a:r>
              <a:rPr lang="en-US" b="1" dirty="0"/>
              <a:t>times, </a:t>
            </a:r>
            <a:r>
              <a:rPr lang="en-US" dirty="0"/>
              <a:t>using different resources</a:t>
            </a:r>
          </a:p>
          <a:p>
            <a:pPr lvl="1"/>
            <a:r>
              <a:rPr lang="en-US" dirty="0"/>
              <a:t>Some via learning from examples, some by being told declaratively, by being read, or inferred. </a:t>
            </a:r>
          </a:p>
          <a:p>
            <a:r>
              <a:rPr lang="en-US" dirty="0"/>
              <a:t>Not everything is an input-output problem</a:t>
            </a:r>
          </a:p>
          <a:p>
            <a:pPr lvl="1"/>
            <a:r>
              <a:rPr lang="en-US" dirty="0"/>
              <a:t>And there is a need to </a:t>
            </a:r>
            <a:r>
              <a:rPr lang="en-US" b="1" dirty="0"/>
              <a:t>reason</a:t>
            </a:r>
            <a:r>
              <a:rPr lang="en-US" dirty="0"/>
              <a:t> over the “boxes”</a:t>
            </a:r>
          </a:p>
        </p:txBody>
      </p:sp>
    </p:spTree>
    <p:extLst>
      <p:ext uri="{BB962C8B-B14F-4D97-AF65-F5344CB8AC3E}">
        <p14:creationId xmlns:p14="http://schemas.microsoft.com/office/powerpoint/2010/main" val="14885516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John McCarthy on Natural Language Understanding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76278" y="777240"/>
            <a:ext cx="8939323" cy="5394960"/>
          </a:xfrm>
          <a:prstGeom prst="rect">
            <a:avLst/>
          </a:prstGeom>
        </p:spPr>
      </p:pic>
    </p:spTree>
    <p:extLst>
      <p:ext uri="{BB962C8B-B14F-4D97-AF65-F5344CB8AC3E}">
        <p14:creationId xmlns:p14="http://schemas.microsoft.com/office/powerpoint/2010/main" val="8443603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York Times Story</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09800" y="1905001"/>
            <a:ext cx="8412480" cy="3127199"/>
          </a:xfrm>
          <a:prstGeom prst="rect">
            <a:avLst/>
          </a:prstGeom>
        </p:spPr>
      </p:pic>
    </p:spTree>
    <p:extLst>
      <p:ext uri="{BB962C8B-B14F-4D97-AF65-F5344CB8AC3E}">
        <p14:creationId xmlns:p14="http://schemas.microsoft.com/office/powerpoint/2010/main" val="21416819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York Times Story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1921225" y="1219201"/>
            <a:ext cx="8412480" cy="3882685"/>
          </a:xfrm>
          <a:prstGeom prst="rect">
            <a:avLst/>
          </a:prstGeom>
        </p:spPr>
      </p:pic>
    </p:spTree>
    <p:extLst>
      <p:ext uri="{BB962C8B-B14F-4D97-AF65-F5344CB8AC3E}">
        <p14:creationId xmlns:p14="http://schemas.microsoft.com/office/powerpoint/2010/main" val="14473347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Times Story: Questions</a:t>
            </a:r>
          </a:p>
        </p:txBody>
      </p:sp>
      <p:sp>
        <p:nvSpPr>
          <p:cNvPr id="3" name="Content Placeholder 2"/>
          <p:cNvSpPr>
            <a:spLocks noGrp="1"/>
          </p:cNvSpPr>
          <p:nvPr>
            <p:ph idx="1"/>
          </p:nvPr>
        </p:nvSpPr>
        <p:spPr/>
        <p:txBody>
          <a:bodyPr/>
          <a:lstStyle/>
          <a:p>
            <a:r>
              <a:rPr lang="en-US" dirty="0"/>
              <a:t>An intelligent person or program should be able to answer the following questions based on the information in the story:</a:t>
            </a:r>
          </a:p>
          <a:p>
            <a:pPr lvl="1"/>
            <a:r>
              <a:rPr lang="en-US" dirty="0"/>
              <a:t>The article proceeds with 22 questions:</a:t>
            </a:r>
          </a:p>
          <a:p>
            <a:pPr marL="0" indent="0">
              <a:buNone/>
            </a:pPr>
            <a:r>
              <a:rPr lang="en-US" dirty="0"/>
              <a:t>1.  Who was in the store when the events began?</a:t>
            </a:r>
          </a:p>
          <a:p>
            <a:pPr lvl="1"/>
            <a:r>
              <a:rPr lang="en-US" dirty="0"/>
              <a:t>Probably Mr. Hug alone, although the robbers might have been waiting for him, but if so, this would have been stated. </a:t>
            </a:r>
          </a:p>
          <a:p>
            <a:pPr marL="0" indent="0">
              <a:buNone/>
            </a:pPr>
            <a:r>
              <a:rPr lang="en-US" dirty="0"/>
              <a:t>2. What did the porter say to the robbers? </a:t>
            </a:r>
          </a:p>
          <a:p>
            <a:pPr lvl="1"/>
            <a:r>
              <a:rPr lang="en-US" dirty="0"/>
              <a:t>Nothing, because the robbers left before he came.</a:t>
            </a:r>
          </a:p>
          <a:p>
            <a:pPr marL="0" indent="0">
              <a:buNone/>
            </a:pPr>
            <a:r>
              <a:rPr lang="en-US" dirty="0"/>
              <a:t>20. Why did Mr. Hug yell from the bottom of the elevator shaft? </a:t>
            </a:r>
          </a:p>
          <a:p>
            <a:pPr lvl="1"/>
            <a:r>
              <a:rPr lang="en-US" dirty="0"/>
              <a:t>So as to attract the attention of someone who would rescue him. </a:t>
            </a:r>
          </a:p>
          <a:p>
            <a:pPr lvl="1"/>
            <a:endParaRPr lang="en-US" dirty="0"/>
          </a:p>
          <a:p>
            <a:r>
              <a:rPr lang="en-US" dirty="0"/>
              <a:t>“The above list of questions is rather random. I doubt it covers all facets of understanding the story.”</a:t>
            </a:r>
          </a:p>
        </p:txBody>
      </p:sp>
    </p:spTree>
    <p:extLst>
      <p:ext uri="{BB962C8B-B14F-4D97-AF65-F5344CB8AC3E}">
        <p14:creationId xmlns:p14="http://schemas.microsoft.com/office/powerpoint/2010/main" val="3783351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69377</TotalTime>
  <Words>4433</Words>
  <Application>Microsoft Office PowerPoint</Application>
  <PresentationFormat>Widescreen</PresentationFormat>
  <Paragraphs>536</Paragraphs>
  <Slides>38</Slides>
  <Notes>12</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Cambria</vt:lpstr>
      <vt:lpstr>Century Gothic</vt:lpstr>
      <vt:lpstr>Helvetica Light</vt:lpstr>
      <vt:lpstr>Helvetica Neue</vt:lpstr>
      <vt:lpstr>Times New Roman</vt:lpstr>
      <vt:lpstr>Wingdings</vt:lpstr>
      <vt:lpstr>vasin_CCG</vt:lpstr>
      <vt:lpstr>CIS-700 Spring 2020  Reasoning for Natural Language Understanding</vt:lpstr>
      <vt:lpstr>This class</vt:lpstr>
      <vt:lpstr>What’s Important in order to make progress in NLU</vt:lpstr>
      <vt:lpstr>Natural Language Understanding</vt:lpstr>
      <vt:lpstr>No Magic Box</vt:lpstr>
      <vt:lpstr>John McCarthy on Natural Language Understanding</vt:lpstr>
      <vt:lpstr>A New York Times Story</vt:lpstr>
      <vt:lpstr>A New York Times Story (Cont.)</vt:lpstr>
      <vt:lpstr>New York Times Story: Questions</vt:lpstr>
      <vt:lpstr>McCarthy’s Challenges</vt:lpstr>
      <vt:lpstr>Lessons  </vt:lpstr>
      <vt:lpstr>Cognitive Psychology of Reasoning </vt:lpstr>
      <vt:lpstr>Can you Reason? </vt:lpstr>
      <vt:lpstr>Can you Reason? </vt:lpstr>
      <vt:lpstr>Reasoning in Explicit Situations </vt:lpstr>
      <vt:lpstr>Should We Care?</vt:lpstr>
      <vt:lpstr>Should We Care (2)?</vt:lpstr>
      <vt:lpstr>SHRDLU (Terry Winograd, 1968)</vt:lpstr>
      <vt:lpstr>Communication (CwC Project, 2017-2019)</vt:lpstr>
      <vt:lpstr>Communication (CwC Project, 2017-2019)</vt:lpstr>
      <vt:lpstr>Nice to Meet You</vt:lpstr>
      <vt:lpstr>Natural Language Understanding</vt:lpstr>
      <vt:lpstr>Symbolic Reasoning?</vt:lpstr>
      <vt:lpstr>Aristotle’s Logic https://www.famousscientists.org/aristotle/</vt:lpstr>
      <vt:lpstr>Key Challenges to NLU Researchers</vt:lpstr>
      <vt:lpstr>A Biased View of Reasoning</vt:lpstr>
      <vt:lpstr>Learning to Reason I[Khardon &amp; Roth JACM’96; 1994—2000]</vt:lpstr>
      <vt:lpstr>A Few More Examples</vt:lpstr>
      <vt:lpstr>Two Events</vt:lpstr>
      <vt:lpstr>Two Events</vt:lpstr>
      <vt:lpstr>Two Events</vt:lpstr>
      <vt:lpstr>Time and Events [Ning et al. *SEM’2018; ACL’18, EMNLP’18, EMNLP’19]</vt:lpstr>
      <vt:lpstr>Recap </vt:lpstr>
      <vt:lpstr>CliffsNotes </vt:lpstr>
      <vt:lpstr>What is Reasoning (today)?</vt:lpstr>
      <vt:lpstr>This Class</vt:lpstr>
      <vt:lpstr>This class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Roth, Dan</cp:lastModifiedBy>
  <cp:revision>926</cp:revision>
  <dcterms:created xsi:type="dcterms:W3CDTF">2017-10-04T15:10:59Z</dcterms:created>
  <dcterms:modified xsi:type="dcterms:W3CDTF">2020-01-16T17:29:59Z</dcterms:modified>
</cp:coreProperties>
</file>