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85" r:id="rId2"/>
    <p:sldId id="410" r:id="rId3"/>
    <p:sldId id="1441" r:id="rId4"/>
    <p:sldId id="324" r:id="rId5"/>
    <p:sldId id="1442" r:id="rId6"/>
    <p:sldId id="1443" r:id="rId7"/>
    <p:sldId id="1446" r:id="rId8"/>
    <p:sldId id="331" r:id="rId9"/>
    <p:sldId id="332" r:id="rId10"/>
    <p:sldId id="333" r:id="rId11"/>
    <p:sldId id="334" r:id="rId12"/>
    <p:sldId id="335" r:id="rId13"/>
    <p:sldId id="413" r:id="rId14"/>
    <p:sldId id="1447" r:id="rId15"/>
    <p:sldId id="1448" r:id="rId16"/>
    <p:sldId id="1408" r:id="rId17"/>
    <p:sldId id="1409" r:id="rId18"/>
    <p:sldId id="1449" r:id="rId19"/>
    <p:sldId id="766" r:id="rId20"/>
    <p:sldId id="1414" r:id="rId21"/>
    <p:sldId id="1439" r:id="rId22"/>
    <p:sldId id="14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C492F7-F71A-3949-97E4-B216BC5F665C}">
          <p14:sldIdLst>
            <p14:sldId id="385"/>
            <p14:sldId id="410"/>
            <p14:sldId id="1441"/>
            <p14:sldId id="324"/>
            <p14:sldId id="1442"/>
            <p14:sldId id="1443"/>
            <p14:sldId id="1446"/>
          </p14:sldIdLst>
        </p14:section>
        <p14:section name="Intro" id="{2D77BC84-978C-48D7-8C1C-885BAA38A16D}">
          <p14:sldIdLst>
            <p14:sldId id="331"/>
            <p14:sldId id="332"/>
            <p14:sldId id="333"/>
            <p14:sldId id="334"/>
            <p14:sldId id="335"/>
            <p14:sldId id="413"/>
            <p14:sldId id="1447"/>
            <p14:sldId id="1448"/>
            <p14:sldId id="1408"/>
            <p14:sldId id="1409"/>
            <p14:sldId id="1449"/>
            <p14:sldId id="766"/>
            <p14:sldId id="1414"/>
            <p14:sldId id="1439"/>
            <p14:sldId id="14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0000FF"/>
    <a:srgbClr val="FFFFCC"/>
    <a:srgbClr val="3366CC"/>
    <a:srgbClr val="FFFFFF"/>
    <a:srgbClr val="F88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89088-6029-4A28-8FE7-D6B45E08B6BB}" v="1017" dt="2020-01-22T18:16:07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/>
    <p:restoredTop sz="90741"/>
  </p:normalViewPr>
  <p:slideViewPr>
    <p:cSldViewPr snapToGrid="0" snapToObjects="1">
      <p:cViewPr varScale="1">
        <p:scale>
          <a:sx n="146" d="100"/>
          <a:sy n="146" d="100"/>
        </p:scale>
        <p:origin x="780" y="7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Roth" userId="18da4c67-dd89-43a7-9856-8592f867a23c" providerId="ADAL" clId="{7F4E2EDB-D8DC-43DB-960C-58B1BC3D42F5}"/>
    <pc:docChg chg="custSel addSld modSld">
      <pc:chgData name="Dan Roth" userId="18da4c67-dd89-43a7-9856-8592f867a23c" providerId="ADAL" clId="{7F4E2EDB-D8DC-43DB-960C-58B1BC3D42F5}" dt="2019-05-27T06:21:55.122" v="372" actId="113"/>
      <pc:docMkLst>
        <pc:docMk/>
      </pc:docMkLst>
      <pc:sldChg chg="modSp">
        <pc:chgData name="Dan Roth" userId="18da4c67-dd89-43a7-9856-8592f867a23c" providerId="ADAL" clId="{7F4E2EDB-D8DC-43DB-960C-58B1BC3D42F5}" dt="2019-05-26T07:51:16.871" v="6"/>
        <pc:sldMkLst>
          <pc:docMk/>
          <pc:sldMk cId="144345531" sldId="385"/>
        </pc:sldMkLst>
        <pc:spChg chg="mod">
          <ac:chgData name="Dan Roth" userId="18da4c67-dd89-43a7-9856-8592f867a23c" providerId="ADAL" clId="{7F4E2EDB-D8DC-43DB-960C-58B1BC3D42F5}" dt="2019-05-26T07:51:16.871" v="6"/>
          <ac:spMkLst>
            <pc:docMk/>
            <pc:sldMk cId="144345531" sldId="385"/>
            <ac:spMk id="50178" creationId="{00000000-0000-0000-0000-000000000000}"/>
          </ac:spMkLst>
        </pc:spChg>
      </pc:sldChg>
      <pc:sldChg chg="modAnim">
        <pc:chgData name="Dan Roth" userId="18da4c67-dd89-43a7-9856-8592f867a23c" providerId="ADAL" clId="{7F4E2EDB-D8DC-43DB-960C-58B1BC3D42F5}" dt="2019-05-26T09:03:40.936" v="163"/>
        <pc:sldMkLst>
          <pc:docMk/>
          <pc:sldMk cId="3071081106" sldId="448"/>
        </pc:sldMkLst>
      </pc:sldChg>
      <pc:sldChg chg="modSp">
        <pc:chgData name="Dan Roth" userId="18da4c67-dd89-43a7-9856-8592f867a23c" providerId="ADAL" clId="{7F4E2EDB-D8DC-43DB-960C-58B1BC3D42F5}" dt="2019-05-26T08:29:15.752" v="153" actId="114"/>
        <pc:sldMkLst>
          <pc:docMk/>
          <pc:sldMk cId="2198765369" sldId="482"/>
        </pc:sldMkLst>
        <pc:spChg chg="mod">
          <ac:chgData name="Dan Roth" userId="18da4c67-dd89-43a7-9856-8592f867a23c" providerId="ADAL" clId="{7F4E2EDB-D8DC-43DB-960C-58B1BC3D42F5}" dt="2019-05-26T08:29:15.752" v="153" actId="114"/>
          <ac:spMkLst>
            <pc:docMk/>
            <pc:sldMk cId="2198765369" sldId="482"/>
            <ac:spMk id="2" creationId="{00000000-0000-0000-0000-000000000000}"/>
          </ac:spMkLst>
        </pc:spChg>
      </pc:sldChg>
      <pc:sldChg chg="modSp">
        <pc:chgData name="Dan Roth" userId="18da4c67-dd89-43a7-9856-8592f867a23c" providerId="ADAL" clId="{7F4E2EDB-D8DC-43DB-960C-58B1BC3D42F5}" dt="2019-05-26T09:13:26.779" v="182" actId="113"/>
        <pc:sldMkLst>
          <pc:docMk/>
          <pc:sldMk cId="3010260867" sldId="517"/>
        </pc:sldMkLst>
        <pc:spChg chg="mod">
          <ac:chgData name="Dan Roth" userId="18da4c67-dd89-43a7-9856-8592f867a23c" providerId="ADAL" clId="{7F4E2EDB-D8DC-43DB-960C-58B1BC3D42F5}" dt="2019-05-26T09:13:26.779" v="182" actId="113"/>
          <ac:spMkLst>
            <pc:docMk/>
            <pc:sldMk cId="3010260867" sldId="517"/>
            <ac:spMk id="9" creationId="{C329B03F-F15B-4DDF-A0BD-A087B6870306}"/>
          </ac:spMkLst>
        </pc:spChg>
      </pc:sldChg>
      <pc:sldChg chg="modSp modAnim">
        <pc:chgData name="Dan Roth" userId="18da4c67-dd89-43a7-9856-8592f867a23c" providerId="ADAL" clId="{7F4E2EDB-D8DC-43DB-960C-58B1BC3D42F5}" dt="2019-05-27T06:19:03.383" v="370"/>
        <pc:sldMkLst>
          <pc:docMk/>
          <pc:sldMk cId="2450023312" sldId="526"/>
        </pc:sldMkLst>
        <pc:spChg chg="mod">
          <ac:chgData name="Dan Roth" userId="18da4c67-dd89-43a7-9856-8592f867a23c" providerId="ADAL" clId="{7F4E2EDB-D8DC-43DB-960C-58B1BC3D42F5}" dt="2019-05-26T09:15:33.557" v="204" actId="113"/>
          <ac:spMkLst>
            <pc:docMk/>
            <pc:sldMk cId="2450023312" sldId="526"/>
            <ac:spMk id="7" creationId="{00000000-0000-0000-0000-000000000000}"/>
          </ac:spMkLst>
        </pc:spChg>
        <pc:spChg chg="mod">
          <ac:chgData name="Dan Roth" userId="18da4c67-dd89-43a7-9856-8592f867a23c" providerId="ADAL" clId="{7F4E2EDB-D8DC-43DB-960C-58B1BC3D42F5}" dt="2019-05-26T09:15:40.532" v="205" actId="113"/>
          <ac:spMkLst>
            <pc:docMk/>
            <pc:sldMk cId="2450023312" sldId="526"/>
            <ac:spMk id="10" creationId="{2AB1F6A2-54CA-4864-9459-2FA95B2F7B75}"/>
          </ac:spMkLst>
        </pc:spChg>
      </pc:sldChg>
      <pc:sldChg chg="modSp">
        <pc:chgData name="Dan Roth" userId="18da4c67-dd89-43a7-9856-8592f867a23c" providerId="ADAL" clId="{7F4E2EDB-D8DC-43DB-960C-58B1BC3D42F5}" dt="2019-05-27T06:16:17.035" v="364" actId="404"/>
        <pc:sldMkLst>
          <pc:docMk/>
          <pc:sldMk cId="1173615815" sldId="590"/>
        </pc:sldMkLst>
        <pc:spChg chg="mod">
          <ac:chgData name="Dan Roth" userId="18da4c67-dd89-43a7-9856-8592f867a23c" providerId="ADAL" clId="{7F4E2EDB-D8DC-43DB-960C-58B1BC3D42F5}" dt="2019-05-27T06:16:17.035" v="364" actId="404"/>
          <ac:spMkLst>
            <pc:docMk/>
            <pc:sldMk cId="1173615815" sldId="590"/>
            <ac:spMk id="2" creationId="{00000000-0000-0000-0000-000000000000}"/>
          </ac:spMkLst>
        </pc:spChg>
      </pc:sldChg>
      <pc:sldChg chg="modSp">
        <pc:chgData name="Dan Roth" userId="18da4c67-dd89-43a7-9856-8592f867a23c" providerId="ADAL" clId="{7F4E2EDB-D8DC-43DB-960C-58B1BC3D42F5}" dt="2019-05-26T08:29:50.502" v="154" actId="12788"/>
        <pc:sldMkLst>
          <pc:docMk/>
          <pc:sldMk cId="1258585523" sldId="612"/>
        </pc:sldMkLst>
        <pc:spChg chg="mod">
          <ac:chgData name="Dan Roth" userId="18da4c67-dd89-43a7-9856-8592f867a23c" providerId="ADAL" clId="{7F4E2EDB-D8DC-43DB-960C-58B1BC3D42F5}" dt="2019-05-26T08:29:50.502" v="154" actId="12788"/>
          <ac:spMkLst>
            <pc:docMk/>
            <pc:sldMk cId="1258585523" sldId="612"/>
            <ac:spMk id="19" creationId="{00000000-0000-0000-0000-000000000000}"/>
          </ac:spMkLst>
        </pc:spChg>
      </pc:sldChg>
      <pc:sldChg chg="delSp">
        <pc:chgData name="Dan Roth" userId="18da4c67-dd89-43a7-9856-8592f867a23c" providerId="ADAL" clId="{7F4E2EDB-D8DC-43DB-960C-58B1BC3D42F5}" dt="2019-05-27T06:08:41.186" v="348" actId="478"/>
        <pc:sldMkLst>
          <pc:docMk/>
          <pc:sldMk cId="1439283589" sldId="624"/>
        </pc:sldMkLst>
        <pc:spChg chg="del">
          <ac:chgData name="Dan Roth" userId="18da4c67-dd89-43a7-9856-8592f867a23c" providerId="ADAL" clId="{7F4E2EDB-D8DC-43DB-960C-58B1BC3D42F5}" dt="2019-05-27T06:08:41.186" v="348" actId="478"/>
          <ac:spMkLst>
            <pc:docMk/>
            <pc:sldMk cId="1439283589" sldId="624"/>
            <ac:spMk id="6" creationId="{C420F712-81E6-4A0D-9914-75377E4127C3}"/>
          </ac:spMkLst>
        </pc:spChg>
      </pc:sldChg>
      <pc:sldChg chg="addSp modSp add modAnim">
        <pc:chgData name="Dan Roth" userId="18da4c67-dd89-43a7-9856-8592f867a23c" providerId="ADAL" clId="{7F4E2EDB-D8DC-43DB-960C-58B1BC3D42F5}" dt="2019-05-27T05:30:45.796" v="271" actId="12788"/>
        <pc:sldMkLst>
          <pc:docMk/>
          <pc:sldMk cId="0" sldId="678"/>
        </pc:sldMkLst>
        <pc:spChg chg="add">
          <ac:chgData name="Dan Roth" userId="18da4c67-dd89-43a7-9856-8592f867a23c" providerId="ADAL" clId="{7F4E2EDB-D8DC-43DB-960C-58B1BC3D42F5}" dt="2019-05-26T08:15:03.795" v="12"/>
          <ac:spMkLst>
            <pc:docMk/>
            <pc:sldMk cId="0" sldId="678"/>
            <ac:spMk id="7" creationId="{20ACC8F0-FB29-466E-96F8-A9DF1008F35D}"/>
          </ac:spMkLst>
        </pc:spChg>
        <pc:picChg chg="mod">
          <ac:chgData name="Dan Roth" userId="18da4c67-dd89-43a7-9856-8592f867a23c" providerId="ADAL" clId="{7F4E2EDB-D8DC-43DB-960C-58B1BC3D42F5}" dt="2019-05-27T05:30:45.796" v="271" actId="12788"/>
          <ac:picMkLst>
            <pc:docMk/>
            <pc:sldMk cId="0" sldId="678"/>
            <ac:picMk id="1022980" creationId="{1D7CF643-6392-43AD-9806-072E2E166359}"/>
          </ac:picMkLst>
        </pc:picChg>
      </pc:sldChg>
      <pc:sldChg chg="modSp">
        <pc:chgData name="Dan Roth" userId="18da4c67-dd89-43a7-9856-8592f867a23c" providerId="ADAL" clId="{7F4E2EDB-D8DC-43DB-960C-58B1BC3D42F5}" dt="2019-05-26T08:37:27.177" v="159"/>
        <pc:sldMkLst>
          <pc:docMk/>
          <pc:sldMk cId="2150309772" sldId="744"/>
        </pc:sldMkLst>
        <pc:spChg chg="mod">
          <ac:chgData name="Dan Roth" userId="18da4c67-dd89-43a7-9856-8592f867a23c" providerId="ADAL" clId="{7F4E2EDB-D8DC-43DB-960C-58B1BC3D42F5}" dt="2019-05-26T08:37:27.177" v="159"/>
          <ac:spMkLst>
            <pc:docMk/>
            <pc:sldMk cId="2150309772" sldId="744"/>
            <ac:spMk id="18" creationId="{25A6A15E-08E7-4EC5-8245-3594F89371D0}"/>
          </ac:spMkLst>
        </pc:spChg>
      </pc:sldChg>
      <pc:sldChg chg="delSp">
        <pc:chgData name="Dan Roth" userId="18da4c67-dd89-43a7-9856-8592f867a23c" providerId="ADAL" clId="{7F4E2EDB-D8DC-43DB-960C-58B1BC3D42F5}" dt="2019-05-27T06:08:54.451" v="349" actId="478"/>
        <pc:sldMkLst>
          <pc:docMk/>
          <pc:sldMk cId="2753567696" sldId="754"/>
        </pc:sldMkLst>
        <pc:spChg chg="del">
          <ac:chgData name="Dan Roth" userId="18da4c67-dd89-43a7-9856-8592f867a23c" providerId="ADAL" clId="{7F4E2EDB-D8DC-43DB-960C-58B1BC3D42F5}" dt="2019-05-27T06:08:54.451" v="349" actId="478"/>
          <ac:spMkLst>
            <pc:docMk/>
            <pc:sldMk cId="2753567696" sldId="754"/>
            <ac:spMk id="3" creationId="{2F7A3E14-633D-4CE4-B3DB-A5CB3CD7DEEB}"/>
          </ac:spMkLst>
        </pc:spChg>
      </pc:sldChg>
      <pc:sldChg chg="addSp delSp modSp">
        <pc:chgData name="Dan Roth" userId="18da4c67-dd89-43a7-9856-8592f867a23c" providerId="ADAL" clId="{7F4E2EDB-D8DC-43DB-960C-58B1BC3D42F5}" dt="2019-05-26T08:36:32.922" v="158"/>
        <pc:sldMkLst>
          <pc:docMk/>
          <pc:sldMk cId="3785013207" sldId="785"/>
        </pc:sldMkLst>
        <pc:spChg chg="add del mod">
          <ac:chgData name="Dan Roth" userId="18da4c67-dd89-43a7-9856-8592f867a23c" providerId="ADAL" clId="{7F4E2EDB-D8DC-43DB-960C-58B1BC3D42F5}" dt="2019-05-26T08:35:28.759" v="155"/>
          <ac:spMkLst>
            <pc:docMk/>
            <pc:sldMk cId="3785013207" sldId="785"/>
            <ac:spMk id="5" creationId="{C0299D39-CC32-4483-8EF0-E7EDF7DC91B0}"/>
          </ac:spMkLst>
        </pc:spChg>
        <pc:spChg chg="add del mod">
          <ac:chgData name="Dan Roth" userId="18da4c67-dd89-43a7-9856-8592f867a23c" providerId="ADAL" clId="{7F4E2EDB-D8DC-43DB-960C-58B1BC3D42F5}" dt="2019-05-26T08:35:50.868" v="156"/>
          <ac:spMkLst>
            <pc:docMk/>
            <pc:sldMk cId="3785013207" sldId="785"/>
            <ac:spMk id="7" creationId="{F2CE18CD-E750-4FC7-B353-EDA058336954}"/>
          </ac:spMkLst>
        </pc:spChg>
        <pc:spChg chg="add del mod">
          <ac:chgData name="Dan Roth" userId="18da4c67-dd89-43a7-9856-8592f867a23c" providerId="ADAL" clId="{7F4E2EDB-D8DC-43DB-960C-58B1BC3D42F5}" dt="2019-05-26T08:36:02.582" v="157"/>
          <ac:spMkLst>
            <pc:docMk/>
            <pc:sldMk cId="3785013207" sldId="785"/>
            <ac:spMk id="9" creationId="{FBD7AE0C-EE75-4593-AC32-A871DD7C2EBC}"/>
          </ac:spMkLst>
        </pc:spChg>
        <pc:spChg chg="add del mod">
          <ac:chgData name="Dan Roth" userId="18da4c67-dd89-43a7-9856-8592f867a23c" providerId="ADAL" clId="{7F4E2EDB-D8DC-43DB-960C-58B1BC3D42F5}" dt="2019-05-26T08:36:02.582" v="157"/>
          <ac:spMkLst>
            <pc:docMk/>
            <pc:sldMk cId="3785013207" sldId="785"/>
            <ac:spMk id="10" creationId="{C53BA0C0-3635-4A98-94A6-380A1E330E36}"/>
          </ac:spMkLst>
        </pc:spChg>
        <pc:spChg chg="add mod">
          <ac:chgData name="Dan Roth" userId="18da4c67-dd89-43a7-9856-8592f867a23c" providerId="ADAL" clId="{7F4E2EDB-D8DC-43DB-960C-58B1BC3D42F5}" dt="2019-05-26T08:36:32.922" v="158"/>
          <ac:spMkLst>
            <pc:docMk/>
            <pc:sldMk cId="3785013207" sldId="785"/>
            <ac:spMk id="11" creationId="{6B4AD909-2076-461B-B8EE-C2217EC4CE95}"/>
          </ac:spMkLst>
        </pc:spChg>
      </pc:sldChg>
      <pc:sldChg chg="modSp modAnim">
        <pc:chgData name="Dan Roth" userId="18da4c67-dd89-43a7-9856-8592f867a23c" providerId="ADAL" clId="{7F4E2EDB-D8DC-43DB-960C-58B1BC3D42F5}" dt="2019-05-27T05:30:08.375" v="270" actId="6549"/>
        <pc:sldMkLst>
          <pc:docMk/>
          <pc:sldMk cId="2144188295" sldId="1263"/>
        </pc:sldMkLst>
        <pc:spChg chg="mod">
          <ac:chgData name="Dan Roth" userId="18da4c67-dd89-43a7-9856-8592f867a23c" providerId="ADAL" clId="{7F4E2EDB-D8DC-43DB-960C-58B1BC3D42F5}" dt="2019-05-26T08:08:14.452" v="10" actId="113"/>
          <ac:spMkLst>
            <pc:docMk/>
            <pc:sldMk cId="2144188295" sldId="1263"/>
            <ac:spMk id="3" creationId="{1E6276C3-E48C-494F-9637-7B2D9A383D30}"/>
          </ac:spMkLst>
        </pc:spChg>
        <pc:spChg chg="mod">
          <ac:chgData name="Dan Roth" userId="18da4c67-dd89-43a7-9856-8592f867a23c" providerId="ADAL" clId="{7F4E2EDB-D8DC-43DB-960C-58B1BC3D42F5}" dt="2019-05-27T05:30:08.375" v="270" actId="6549"/>
          <ac:spMkLst>
            <pc:docMk/>
            <pc:sldMk cId="2144188295" sldId="1263"/>
            <ac:spMk id="9" creationId="{9421FAAC-903C-482F-BCF9-A8E83A62A525}"/>
          </ac:spMkLst>
        </pc:spChg>
      </pc:sldChg>
      <pc:sldChg chg="modSp">
        <pc:chgData name="Dan Roth" userId="18da4c67-dd89-43a7-9856-8592f867a23c" providerId="ADAL" clId="{7F4E2EDB-D8DC-43DB-960C-58B1BC3D42F5}" dt="2019-05-26T08:18:12.773" v="38" actId="6549"/>
        <pc:sldMkLst>
          <pc:docMk/>
          <pc:sldMk cId="1685955748" sldId="1272"/>
        </pc:sldMkLst>
        <pc:spChg chg="mod">
          <ac:chgData name="Dan Roth" userId="18da4c67-dd89-43a7-9856-8592f867a23c" providerId="ADAL" clId="{7F4E2EDB-D8DC-43DB-960C-58B1BC3D42F5}" dt="2019-05-26T08:18:12.773" v="38" actId="6549"/>
          <ac:spMkLst>
            <pc:docMk/>
            <pc:sldMk cId="1685955748" sldId="1272"/>
            <ac:spMk id="3" creationId="{77A72FCE-525F-4150-80D3-EFA8F449A2A6}"/>
          </ac:spMkLst>
        </pc:spChg>
      </pc:sldChg>
      <pc:sldChg chg="modSp">
        <pc:chgData name="Dan Roth" userId="18da4c67-dd89-43a7-9856-8592f867a23c" providerId="ADAL" clId="{7F4E2EDB-D8DC-43DB-960C-58B1BC3D42F5}" dt="2019-05-27T05:39:03.241" v="329" actId="1038"/>
        <pc:sldMkLst>
          <pc:docMk/>
          <pc:sldMk cId="819782201" sldId="1273"/>
        </pc:sldMkLst>
        <pc:spChg chg="mod">
          <ac:chgData name="Dan Roth" userId="18da4c67-dd89-43a7-9856-8592f867a23c" providerId="ADAL" clId="{7F4E2EDB-D8DC-43DB-960C-58B1BC3D42F5}" dt="2019-05-27T05:39:03.241" v="329" actId="1038"/>
          <ac:spMkLst>
            <pc:docMk/>
            <pc:sldMk cId="819782201" sldId="1273"/>
            <ac:spMk id="24" creationId="{687C43B7-A106-4249-BFB5-19F1D14D28E2}"/>
          </ac:spMkLst>
        </pc:spChg>
        <pc:spChg chg="mod">
          <ac:chgData name="Dan Roth" userId="18da4c67-dd89-43a7-9856-8592f867a23c" providerId="ADAL" clId="{7F4E2EDB-D8DC-43DB-960C-58B1BC3D42F5}" dt="2019-05-27T05:38:49.230" v="284" actId="20577"/>
          <ac:spMkLst>
            <pc:docMk/>
            <pc:sldMk cId="819782201" sldId="1273"/>
            <ac:spMk id="28" creationId="{77EB7A18-EDF6-436F-A574-265A001E0DD5}"/>
          </ac:spMkLst>
        </pc:spChg>
        <pc:spChg chg="mod">
          <ac:chgData name="Dan Roth" userId="18da4c67-dd89-43a7-9856-8592f867a23c" providerId="ADAL" clId="{7F4E2EDB-D8DC-43DB-960C-58B1BC3D42F5}" dt="2019-05-27T05:36:56.232" v="274" actId="14100"/>
          <ac:spMkLst>
            <pc:docMk/>
            <pc:sldMk cId="819782201" sldId="1273"/>
            <ac:spMk id="61459" creationId="{00000000-0000-0000-0000-000000000000}"/>
          </ac:spMkLst>
        </pc:spChg>
        <pc:grpChg chg="mod">
          <ac:chgData name="Dan Roth" userId="18da4c67-dd89-43a7-9856-8592f867a23c" providerId="ADAL" clId="{7F4E2EDB-D8DC-43DB-960C-58B1BC3D42F5}" dt="2019-05-27T05:36:43.308" v="272" actId="1076"/>
          <ac:grpSpMkLst>
            <pc:docMk/>
            <pc:sldMk cId="819782201" sldId="1273"/>
            <ac:grpSpMk id="5" creationId="{00000000-0000-0000-0000-000000000000}"/>
          </ac:grpSpMkLst>
        </pc:grpChg>
      </pc:sldChg>
      <pc:sldChg chg="modSp modAnim">
        <pc:chgData name="Dan Roth" userId="18da4c67-dd89-43a7-9856-8592f867a23c" providerId="ADAL" clId="{7F4E2EDB-D8DC-43DB-960C-58B1BC3D42F5}" dt="2019-05-26T08:27:04.570" v="151" actId="113"/>
        <pc:sldMkLst>
          <pc:docMk/>
          <pc:sldMk cId="1956819189" sldId="1276"/>
        </pc:sldMkLst>
        <pc:spChg chg="mod">
          <ac:chgData name="Dan Roth" userId="18da4c67-dd89-43a7-9856-8592f867a23c" providerId="ADAL" clId="{7F4E2EDB-D8DC-43DB-960C-58B1BC3D42F5}" dt="2019-05-26T08:27:04.570" v="151" actId="113"/>
          <ac:spMkLst>
            <pc:docMk/>
            <pc:sldMk cId="1956819189" sldId="1276"/>
            <ac:spMk id="3" creationId="{9D97316F-6B52-439C-9D56-2F01771FC364}"/>
          </ac:spMkLst>
        </pc:spChg>
      </pc:sldChg>
      <pc:sldChg chg="modSp">
        <pc:chgData name="Dan Roth" userId="18da4c67-dd89-43a7-9856-8592f867a23c" providerId="ADAL" clId="{7F4E2EDB-D8DC-43DB-960C-58B1BC3D42F5}" dt="2019-05-27T06:07:35.078" v="346" actId="404"/>
        <pc:sldMkLst>
          <pc:docMk/>
          <pc:sldMk cId="1285764961" sldId="1283"/>
        </pc:sldMkLst>
        <pc:spChg chg="mod">
          <ac:chgData name="Dan Roth" userId="18da4c67-dd89-43a7-9856-8592f867a23c" providerId="ADAL" clId="{7F4E2EDB-D8DC-43DB-960C-58B1BC3D42F5}" dt="2019-05-27T06:07:35.078" v="346" actId="404"/>
          <ac:spMkLst>
            <pc:docMk/>
            <pc:sldMk cId="1285764961" sldId="1283"/>
            <ac:spMk id="3" creationId="{54A3A4E4-E0BC-49C1-8DD3-28049194875F}"/>
          </ac:spMkLst>
        </pc:spChg>
      </pc:sldChg>
      <pc:sldChg chg="addSp modSp modAnim">
        <pc:chgData name="Dan Roth" userId="18da4c67-dd89-43a7-9856-8592f867a23c" providerId="ADAL" clId="{7F4E2EDB-D8DC-43DB-960C-58B1BC3D42F5}" dt="2019-05-27T06:18:08.323" v="369"/>
        <pc:sldMkLst>
          <pc:docMk/>
          <pc:sldMk cId="4236429995" sldId="1284"/>
        </pc:sldMkLst>
        <pc:spChg chg="mod">
          <ac:chgData name="Dan Roth" userId="18da4c67-dd89-43a7-9856-8592f867a23c" providerId="ADAL" clId="{7F4E2EDB-D8DC-43DB-960C-58B1BC3D42F5}" dt="2019-05-26T09:12:28.216" v="181" actId="6549"/>
          <ac:spMkLst>
            <pc:docMk/>
            <pc:sldMk cId="4236429995" sldId="1284"/>
            <ac:spMk id="3" creationId="{9D97316F-6B52-439C-9D56-2F01771FC364}"/>
          </ac:spMkLst>
        </pc:spChg>
        <pc:spChg chg="add mod">
          <ac:chgData name="Dan Roth" userId="18da4c67-dd89-43a7-9856-8592f867a23c" providerId="ADAL" clId="{7F4E2EDB-D8DC-43DB-960C-58B1BC3D42F5}" dt="2019-05-27T06:17:32.501" v="367" actId="208"/>
          <ac:spMkLst>
            <pc:docMk/>
            <pc:sldMk cId="4236429995" sldId="1284"/>
            <ac:spMk id="7" creationId="{2724BBC6-F8EE-4377-82E0-D192DA46976F}"/>
          </ac:spMkLst>
        </pc:spChg>
      </pc:sldChg>
      <pc:sldChg chg="modSp">
        <pc:chgData name="Dan Roth" userId="18da4c67-dd89-43a7-9856-8592f867a23c" providerId="ADAL" clId="{7F4E2EDB-D8DC-43DB-960C-58B1BC3D42F5}" dt="2019-05-27T06:21:55.122" v="372" actId="113"/>
        <pc:sldMkLst>
          <pc:docMk/>
          <pc:sldMk cId="3135463179" sldId="1291"/>
        </pc:sldMkLst>
        <pc:spChg chg="mod">
          <ac:chgData name="Dan Roth" userId="18da4c67-dd89-43a7-9856-8592f867a23c" providerId="ADAL" clId="{7F4E2EDB-D8DC-43DB-960C-58B1BC3D42F5}" dt="2019-05-27T06:21:55.122" v="372" actId="113"/>
          <ac:spMkLst>
            <pc:docMk/>
            <pc:sldMk cId="3135463179" sldId="1291"/>
            <ac:spMk id="3" creationId="{9D97316F-6B52-439C-9D56-2F01771FC364}"/>
          </ac:spMkLst>
        </pc:spChg>
      </pc:sldChg>
      <pc:sldChg chg="addSp delSp modSp add modTransition">
        <pc:chgData name="Dan Roth" userId="18da4c67-dd89-43a7-9856-8592f867a23c" providerId="ADAL" clId="{7F4E2EDB-D8DC-43DB-960C-58B1BC3D42F5}" dt="2019-05-26T09:02:36.783" v="162"/>
        <pc:sldMkLst>
          <pc:docMk/>
          <pc:sldMk cId="923125021" sldId="1400"/>
        </pc:sldMkLst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5" creationId="{D43D2196-A31C-4A75-89BE-EE4EBB95D21D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6" creationId="{5F6EB0BC-562A-4944-A788-9F6892FB9CF3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7" creationId="{9C94D4E2-5097-40E5-8296-567F4064BA71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13" creationId="{0F045986-223C-40EC-95DF-41B995C530E6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15" creationId="{4324A07D-7760-49B7-93B2-4C57DBB76C39}"/>
          </ac:spMkLst>
        </pc:spChg>
      </pc:sldChg>
      <pc:sldChg chg="addSp add modAnim">
        <pc:chgData name="Dan Roth" userId="18da4c67-dd89-43a7-9856-8592f867a23c" providerId="ADAL" clId="{7F4E2EDB-D8DC-43DB-960C-58B1BC3D42F5}" dt="2019-05-27T06:08:19.305" v="347"/>
        <pc:sldMkLst>
          <pc:docMk/>
          <pc:sldMk cId="3026417490" sldId="1401"/>
        </pc:sldMkLst>
        <pc:cxnChg chg="add">
          <ac:chgData name="Dan Roth" userId="18da4c67-dd89-43a7-9856-8592f867a23c" providerId="ADAL" clId="{7F4E2EDB-D8DC-43DB-960C-58B1BC3D42F5}" dt="2019-05-26T09:07:52.860" v="165"/>
          <ac:cxnSpMkLst>
            <pc:docMk/>
            <pc:sldMk cId="3026417490" sldId="1401"/>
            <ac:cxnSpMk id="6" creationId="{4790CE58-18C8-4E64-992D-FACF67A38FAA}"/>
          </ac:cxnSpMkLst>
        </pc:cxnChg>
      </pc:sldChg>
      <pc:sldChg chg="addSp modSp add">
        <pc:chgData name="Dan Roth" userId="18da4c67-dd89-43a7-9856-8592f867a23c" providerId="ADAL" clId="{7F4E2EDB-D8DC-43DB-960C-58B1BC3D42F5}" dt="2019-05-26T09:58:27.572" v="217" actId="553"/>
        <pc:sldMkLst>
          <pc:docMk/>
          <pc:sldMk cId="3635769924" sldId="1402"/>
        </pc:sldMkLst>
        <pc:spChg chg="add mod">
          <ac:chgData name="Dan Roth" userId="18da4c67-dd89-43a7-9856-8592f867a23c" providerId="ADAL" clId="{7F4E2EDB-D8DC-43DB-960C-58B1BC3D42F5}" dt="2019-05-26T09:58:27.572" v="217" actId="553"/>
          <ac:spMkLst>
            <pc:docMk/>
            <pc:sldMk cId="3635769924" sldId="1402"/>
            <ac:spMk id="6" creationId="{FD9DB9F0-1A28-4708-B679-33D6621B66B3}"/>
          </ac:spMkLst>
        </pc:spChg>
        <pc:spChg chg="add mod">
          <ac:chgData name="Dan Roth" userId="18da4c67-dd89-43a7-9856-8592f867a23c" providerId="ADAL" clId="{7F4E2EDB-D8DC-43DB-960C-58B1BC3D42F5}" dt="2019-05-26T09:58:27.572" v="217" actId="553"/>
          <ac:spMkLst>
            <pc:docMk/>
            <pc:sldMk cId="3635769924" sldId="1402"/>
            <ac:spMk id="7" creationId="{55F56510-B4A3-4D5B-B834-ABD32E817149}"/>
          </ac:spMkLst>
        </pc:spChg>
        <pc:picChg chg="add">
          <ac:chgData name="Dan Roth" userId="18da4c67-dd89-43a7-9856-8592f867a23c" providerId="ADAL" clId="{7F4E2EDB-D8DC-43DB-960C-58B1BC3D42F5}" dt="2019-05-26T09:43:53.756" v="207"/>
          <ac:picMkLst>
            <pc:docMk/>
            <pc:sldMk cId="3635769924" sldId="1402"/>
            <ac:picMk id="5" creationId="{084BF2E9-3213-406E-A269-D8D4E57ECF14}"/>
          </ac:picMkLst>
        </pc:picChg>
      </pc:sldChg>
      <pc:sldChg chg="add modTransition modAnim">
        <pc:chgData name="Dan Roth" userId="18da4c67-dd89-43a7-9856-8592f867a23c" providerId="ADAL" clId="{7F4E2EDB-D8DC-43DB-960C-58B1BC3D42F5}" dt="2019-05-26T09:47:58.766" v="210"/>
        <pc:sldMkLst>
          <pc:docMk/>
          <pc:sldMk cId="6290910" sldId="1403"/>
        </pc:sldMkLst>
      </pc:sldChg>
      <pc:sldChg chg="addSp add">
        <pc:chgData name="Dan Roth" userId="18da4c67-dd89-43a7-9856-8592f867a23c" providerId="ADAL" clId="{7F4E2EDB-D8DC-43DB-960C-58B1BC3D42F5}" dt="2019-05-26T09:56:48.730" v="216"/>
        <pc:sldMkLst>
          <pc:docMk/>
          <pc:sldMk cId="558400769" sldId="1404"/>
        </pc:sldMkLst>
        <pc:picChg chg="add">
          <ac:chgData name="Dan Roth" userId="18da4c67-dd89-43a7-9856-8592f867a23c" providerId="ADAL" clId="{7F4E2EDB-D8DC-43DB-960C-58B1BC3D42F5}" dt="2019-05-26T09:56:48.730" v="216"/>
          <ac:picMkLst>
            <pc:docMk/>
            <pc:sldMk cId="558400769" sldId="1404"/>
            <ac:picMk id="3" creationId="{FBF535BF-A51A-48F3-B898-4CC9D0ADBA11}"/>
          </ac:picMkLst>
        </pc:picChg>
      </pc:sldChg>
    </pc:docChg>
  </pc:docChgLst>
  <pc:docChgLst>
    <pc:chgData name="Roth, Dan" userId="18da4c67-dd89-43a7-9856-8592f867a23c" providerId="ADAL" clId="{69BD53C5-F62C-4290-B3DA-0E50AE214438}"/>
    <pc:docChg chg="undo addSld modSld">
      <pc:chgData name="Roth, Dan" userId="18da4c67-dd89-43a7-9856-8592f867a23c" providerId="ADAL" clId="{69BD53C5-F62C-4290-B3DA-0E50AE214438}" dt="2019-09-26T02:42:53.050" v="112" actId="20577"/>
      <pc:docMkLst>
        <pc:docMk/>
      </pc:docMkLst>
      <pc:sldChg chg="modSp">
        <pc:chgData name="Roth, Dan" userId="18da4c67-dd89-43a7-9856-8592f867a23c" providerId="ADAL" clId="{69BD53C5-F62C-4290-B3DA-0E50AE214438}" dt="2019-09-26T02:40:54.857" v="90" actId="6549"/>
        <pc:sldMkLst>
          <pc:docMk/>
          <pc:sldMk cId="144345531" sldId="385"/>
        </pc:sldMkLst>
        <pc:spChg chg="mod">
          <ac:chgData name="Roth, Dan" userId="18da4c67-dd89-43a7-9856-8592f867a23c" providerId="ADAL" clId="{69BD53C5-F62C-4290-B3DA-0E50AE214438}" dt="2019-09-26T02:40:54.857" v="90" actId="6549"/>
          <ac:spMkLst>
            <pc:docMk/>
            <pc:sldMk cId="144345531" sldId="385"/>
            <ac:spMk id="50178" creationId="{00000000-0000-0000-0000-000000000000}"/>
          </ac:spMkLst>
        </pc:spChg>
      </pc:sldChg>
      <pc:sldChg chg="modSp add">
        <pc:chgData name="Roth, Dan" userId="18da4c67-dd89-43a7-9856-8592f867a23c" providerId="ADAL" clId="{69BD53C5-F62C-4290-B3DA-0E50AE214438}" dt="2019-09-26T02:42:53.050" v="112" actId="20577"/>
        <pc:sldMkLst>
          <pc:docMk/>
          <pc:sldMk cId="595954457" sldId="1405"/>
        </pc:sldMkLst>
        <pc:spChg chg="mod">
          <ac:chgData name="Roth, Dan" userId="18da4c67-dd89-43a7-9856-8592f867a23c" providerId="ADAL" clId="{69BD53C5-F62C-4290-B3DA-0E50AE214438}" dt="2019-09-26T02:42:53.050" v="112" actId="20577"/>
          <ac:spMkLst>
            <pc:docMk/>
            <pc:sldMk cId="595954457" sldId="1405"/>
            <ac:spMk id="2" creationId="{AA69A9A9-EFED-4E39-BC36-CEC02E68ECCD}"/>
          </ac:spMkLst>
        </pc:spChg>
      </pc:sldChg>
    </pc:docChg>
  </pc:docChgLst>
  <pc:docChgLst>
    <pc:chgData name="Roth, Dan" userId="18da4c67-dd89-43a7-9856-8592f867a23c" providerId="ADAL" clId="{178ADE3C-BFB3-4DFC-969D-527AA98E6317}"/>
    <pc:docChg chg="custSel addSld delSld modSld modSection">
      <pc:chgData name="Roth, Dan" userId="18da4c67-dd89-43a7-9856-8592f867a23c" providerId="ADAL" clId="{178ADE3C-BFB3-4DFC-969D-527AA98E6317}" dt="2020-01-15T04:37:05.947" v="1369" actId="404"/>
      <pc:docMkLst>
        <pc:docMk/>
      </pc:docMkLst>
      <pc:sldChg chg="addSp delSp modSp add modTransition modAnim">
        <pc:chgData name="Roth, Dan" userId="18da4c67-dd89-43a7-9856-8592f867a23c" providerId="ADAL" clId="{178ADE3C-BFB3-4DFC-969D-527AA98E6317}" dt="2020-01-15T04:35:26.122" v="1366" actId="1035"/>
        <pc:sldMkLst>
          <pc:docMk/>
          <pc:sldMk cId="3958187142" sldId="319"/>
        </pc:sldMkLst>
        <pc:spChg chg="mod">
          <ac:chgData name="Roth, Dan" userId="18da4c67-dd89-43a7-9856-8592f867a23c" providerId="ADAL" clId="{178ADE3C-BFB3-4DFC-969D-527AA98E6317}" dt="2020-01-15T04:33:44.828" v="1268" actId="1076"/>
          <ac:spMkLst>
            <pc:docMk/>
            <pc:sldMk cId="3958187142" sldId="319"/>
            <ac:spMk id="3" creationId="{00000000-0000-0000-0000-000000000000}"/>
          </ac:spMkLst>
        </pc:spChg>
        <pc:spChg chg="del">
          <ac:chgData name="Roth, Dan" userId="18da4c67-dd89-43a7-9856-8592f867a23c" providerId="ADAL" clId="{178ADE3C-BFB3-4DFC-969D-527AA98E6317}" dt="2020-01-15T04:16:00.703" v="422" actId="478"/>
          <ac:spMkLst>
            <pc:docMk/>
            <pc:sldMk cId="3958187142" sldId="319"/>
            <ac:spMk id="5" creationId="{00000000-0000-0000-0000-000000000000}"/>
          </ac:spMkLst>
        </pc:spChg>
        <pc:spChg chg="mod">
          <ac:chgData name="Roth, Dan" userId="18da4c67-dd89-43a7-9856-8592f867a23c" providerId="ADAL" clId="{178ADE3C-BFB3-4DFC-969D-527AA98E6317}" dt="2020-01-15T04:23:46.772" v="1080" actId="1076"/>
          <ac:spMkLst>
            <pc:docMk/>
            <pc:sldMk cId="3958187142" sldId="319"/>
            <ac:spMk id="20" creationId="{00000000-0000-0000-0000-000000000000}"/>
          </ac:spMkLst>
        </pc:spChg>
        <pc:spChg chg="mod">
          <ac:chgData name="Roth, Dan" userId="18da4c67-dd89-43a7-9856-8592f867a23c" providerId="ADAL" clId="{178ADE3C-BFB3-4DFC-969D-527AA98E6317}" dt="2020-01-15T04:22:44.736" v="992" actId="1076"/>
          <ac:spMkLst>
            <pc:docMk/>
            <pc:sldMk cId="3958187142" sldId="319"/>
            <ac:spMk id="21" creationId="{00000000-0000-0000-0000-000000000000}"/>
          </ac:spMkLst>
        </pc:spChg>
        <pc:spChg chg="mod ord">
          <ac:chgData name="Roth, Dan" userId="18da4c67-dd89-43a7-9856-8592f867a23c" providerId="ADAL" clId="{178ADE3C-BFB3-4DFC-969D-527AA98E6317}" dt="2020-01-15T04:23:39.224" v="1079" actId="1037"/>
          <ac:spMkLst>
            <pc:docMk/>
            <pc:sldMk cId="3958187142" sldId="319"/>
            <ac:spMk id="23" creationId="{00000000-0000-0000-0000-000000000000}"/>
          </ac:spMkLst>
        </pc:spChg>
        <pc:spChg chg="mod ord">
          <ac:chgData name="Roth, Dan" userId="18da4c67-dd89-43a7-9856-8592f867a23c" providerId="ADAL" clId="{178ADE3C-BFB3-4DFC-969D-527AA98E6317}" dt="2020-01-15T04:24:12.738" v="1083" actId="167"/>
          <ac:spMkLst>
            <pc:docMk/>
            <pc:sldMk cId="3958187142" sldId="319"/>
            <ac:spMk id="28" creationId="{00000000-0000-0000-0000-000000000000}"/>
          </ac:spMkLst>
        </pc:spChg>
        <pc:spChg chg="add mod">
          <ac:chgData name="Roth, Dan" userId="18da4c67-dd89-43a7-9856-8592f867a23c" providerId="ADAL" clId="{178ADE3C-BFB3-4DFC-969D-527AA98E6317}" dt="2020-01-15T04:35:26.122" v="1366" actId="1035"/>
          <ac:spMkLst>
            <pc:docMk/>
            <pc:sldMk cId="3958187142" sldId="319"/>
            <ac:spMk id="29" creationId="{56C12806-804C-4BC5-8A9E-C8F4BF20DBBD}"/>
          </ac:spMkLst>
        </pc:spChg>
        <pc:picChg chg="mod">
          <ac:chgData name="Roth, Dan" userId="18da4c67-dd89-43a7-9856-8592f867a23c" providerId="ADAL" clId="{178ADE3C-BFB3-4DFC-969D-527AA98E6317}" dt="2020-01-15T04:25:22.173" v="1111" actId="1037"/>
          <ac:picMkLst>
            <pc:docMk/>
            <pc:sldMk cId="3958187142" sldId="319"/>
            <ac:picMk id="1026" creationId="{00000000-0000-0000-0000-000000000000}"/>
          </ac:picMkLst>
        </pc:picChg>
        <pc:picChg chg="mod">
          <ac:chgData name="Roth, Dan" userId="18da4c67-dd89-43a7-9856-8592f867a23c" providerId="ADAL" clId="{178ADE3C-BFB3-4DFC-969D-527AA98E6317}" dt="2020-01-15T04:18:49.110" v="429" actId="1076"/>
          <ac:picMkLst>
            <pc:docMk/>
            <pc:sldMk cId="3958187142" sldId="319"/>
            <ac:picMk id="1030" creationId="{00000000-0000-0000-0000-000000000000}"/>
          </ac:picMkLst>
        </pc:picChg>
        <pc:cxnChg chg="mod">
          <ac:chgData name="Roth, Dan" userId="18da4c67-dd89-43a7-9856-8592f867a23c" providerId="ADAL" clId="{178ADE3C-BFB3-4DFC-969D-527AA98E6317}" dt="2020-01-15T04:32:05.015" v="1266" actId="1036"/>
          <ac:cxnSpMkLst>
            <pc:docMk/>
            <pc:sldMk cId="3958187142" sldId="319"/>
            <ac:cxnSpMk id="6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34:27.976" v="1269" actId="554"/>
          <ac:cxnSpMkLst>
            <pc:docMk/>
            <pc:sldMk cId="3958187142" sldId="319"/>
            <ac:cxnSpMk id="7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34:27.976" v="1269" actId="554"/>
          <ac:cxnSpMkLst>
            <pc:docMk/>
            <pc:sldMk cId="3958187142" sldId="319"/>
            <ac:cxnSpMk id="11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32:05.015" v="1266" actId="1036"/>
          <ac:cxnSpMkLst>
            <pc:docMk/>
            <pc:sldMk cId="3958187142" sldId="319"/>
            <ac:cxnSpMk id="14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0:50.902" v="805" actId="1038"/>
          <ac:cxnSpMkLst>
            <pc:docMk/>
            <pc:sldMk cId="3958187142" sldId="319"/>
            <ac:cxnSpMk id="15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34:27.976" v="1269" actId="554"/>
          <ac:cxnSpMkLst>
            <pc:docMk/>
            <pc:sldMk cId="3958187142" sldId="319"/>
            <ac:cxnSpMk id="18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1:13.181" v="870" actId="1037"/>
          <ac:cxnSpMkLst>
            <pc:docMk/>
            <pc:sldMk cId="3958187142" sldId="319"/>
            <ac:cxnSpMk id="19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19:32.881" v="587" actId="1038"/>
          <ac:cxnSpMkLst>
            <pc:docMk/>
            <pc:sldMk cId="3958187142" sldId="319"/>
            <ac:cxnSpMk id="22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1:23.856" v="938" actId="1038"/>
          <ac:cxnSpMkLst>
            <pc:docMk/>
            <pc:sldMk cId="3958187142" sldId="319"/>
            <ac:cxnSpMk id="24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1:34.532" v="988" actId="1037"/>
          <ac:cxnSpMkLst>
            <pc:docMk/>
            <pc:sldMk cId="3958187142" sldId="319"/>
            <ac:cxnSpMk id="25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0:38.600" v="741" actId="1076"/>
          <ac:cxnSpMkLst>
            <pc:docMk/>
            <pc:sldMk cId="3958187142" sldId="319"/>
            <ac:cxnSpMk id="26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19:47.422" v="647" actId="1038"/>
          <ac:cxnSpMkLst>
            <pc:docMk/>
            <pc:sldMk cId="3958187142" sldId="319"/>
            <ac:cxnSpMk id="27" creationId="{00000000-0000-0000-0000-000000000000}"/>
          </ac:cxnSpMkLst>
        </pc:cxnChg>
        <pc:cxnChg chg="mod">
          <ac:chgData name="Roth, Dan" userId="18da4c67-dd89-43a7-9856-8592f867a23c" providerId="ADAL" clId="{178ADE3C-BFB3-4DFC-969D-527AA98E6317}" dt="2020-01-15T04:24:01.220" v="1082" actId="1076"/>
          <ac:cxnSpMkLst>
            <pc:docMk/>
            <pc:sldMk cId="3958187142" sldId="319"/>
            <ac:cxnSpMk id="30" creationId="{00000000-0000-0000-0000-000000000000}"/>
          </ac:cxnSpMkLst>
        </pc:cxnChg>
      </pc:sldChg>
      <pc:sldChg chg="modSp">
        <pc:chgData name="Roth, Dan" userId="18da4c67-dd89-43a7-9856-8592f867a23c" providerId="ADAL" clId="{178ADE3C-BFB3-4DFC-969D-527AA98E6317}" dt="2020-01-15T04:12:24.937" v="420" actId="20577"/>
        <pc:sldMkLst>
          <pc:docMk/>
          <pc:sldMk cId="150265810" sldId="324"/>
        </pc:sldMkLst>
        <pc:spChg chg="mod">
          <ac:chgData name="Roth, Dan" userId="18da4c67-dd89-43a7-9856-8592f867a23c" providerId="ADAL" clId="{178ADE3C-BFB3-4DFC-969D-527AA98E6317}" dt="2020-01-15T04:12:24.937" v="420" actId="20577"/>
          <ac:spMkLst>
            <pc:docMk/>
            <pc:sldMk cId="150265810" sldId="324"/>
            <ac:spMk id="3" creationId="{00000000-0000-0000-0000-000000000000}"/>
          </ac:spMkLst>
        </pc:spChg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1488551656" sldId="328"/>
        </pc:sldMkLst>
      </pc:sldChg>
      <pc:sldChg chg="modSp add modTransition">
        <pc:chgData name="Roth, Dan" userId="18da4c67-dd89-43a7-9856-8592f867a23c" providerId="ADAL" clId="{178ADE3C-BFB3-4DFC-969D-527AA98E6317}" dt="2020-01-15T04:37:05.947" v="1369" actId="404"/>
        <pc:sldMkLst>
          <pc:docMk/>
          <pc:sldMk cId="844360345" sldId="331"/>
        </pc:sldMkLst>
        <pc:spChg chg="mod">
          <ac:chgData name="Roth, Dan" userId="18da4c67-dd89-43a7-9856-8592f867a23c" providerId="ADAL" clId="{178ADE3C-BFB3-4DFC-969D-527AA98E6317}" dt="2020-01-15T04:37:05.947" v="1369" actId="404"/>
          <ac:spMkLst>
            <pc:docMk/>
            <pc:sldMk cId="844360345" sldId="331"/>
            <ac:spMk id="2" creationId="{00000000-0000-0000-0000-000000000000}"/>
          </ac:spMkLst>
        </pc:spChg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2141681996" sldId="332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1447334789" sldId="333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3783351560" sldId="334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51493151" sldId="335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1255450428" sldId="341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634992028" sldId="342"/>
        </pc:sldMkLst>
      </pc:sldChg>
      <pc:sldChg chg="delSp">
        <pc:chgData name="Roth, Dan" userId="18da4c67-dd89-43a7-9856-8592f867a23c" providerId="ADAL" clId="{178ADE3C-BFB3-4DFC-969D-527AA98E6317}" dt="2020-01-15T03:54:50.277" v="0" actId="478"/>
        <pc:sldMkLst>
          <pc:docMk/>
          <pc:sldMk cId="144345531" sldId="385"/>
        </pc:sldMkLst>
        <pc:spChg chg="del">
          <ac:chgData name="Roth, Dan" userId="18da4c67-dd89-43a7-9856-8592f867a23c" providerId="ADAL" clId="{178ADE3C-BFB3-4DFC-969D-527AA98E6317}" dt="2020-01-15T03:54:50.277" v="0" actId="478"/>
          <ac:spMkLst>
            <pc:docMk/>
            <pc:sldMk cId="144345531" sldId="385"/>
            <ac:spMk id="50178" creationId="{00000000-0000-0000-0000-000000000000}"/>
          </ac:spMkLst>
        </pc:spChg>
      </pc:sldChg>
      <pc:sldChg chg="addSp delSp modSp add modTransition">
        <pc:chgData name="Roth, Dan" userId="18da4c67-dd89-43a7-9856-8592f867a23c" providerId="ADAL" clId="{178ADE3C-BFB3-4DFC-969D-527AA98E6317}" dt="2020-01-15T04:10:14.067" v="315" actId="6549"/>
        <pc:sldMkLst>
          <pc:docMk/>
          <pc:sldMk cId="2927507868" sldId="410"/>
        </pc:sldMkLst>
        <pc:spChg chg="mod">
          <ac:chgData name="Roth, Dan" userId="18da4c67-dd89-43a7-9856-8592f867a23c" providerId="ADAL" clId="{178ADE3C-BFB3-4DFC-969D-527AA98E6317}" dt="2020-01-15T03:58:06.744" v="76" actId="20577"/>
          <ac:spMkLst>
            <pc:docMk/>
            <pc:sldMk cId="2927507868" sldId="410"/>
            <ac:spMk id="3" creationId="{E37F9463-A2C6-4930-A5BD-6DEC0646BA50}"/>
          </ac:spMkLst>
        </pc:spChg>
        <pc:spChg chg="add del mod">
          <ac:chgData name="Roth, Dan" userId="18da4c67-dd89-43a7-9856-8592f867a23c" providerId="ADAL" clId="{178ADE3C-BFB3-4DFC-969D-527AA98E6317}" dt="2020-01-15T03:58:45.936" v="79" actId="478"/>
          <ac:spMkLst>
            <pc:docMk/>
            <pc:sldMk cId="2927507868" sldId="410"/>
            <ac:spMk id="4" creationId="{4C683B84-0FF8-4FE4-A6A2-2A254D0A40C7}"/>
          </ac:spMkLst>
        </pc:spChg>
        <pc:spChg chg="add del">
          <ac:chgData name="Roth, Dan" userId="18da4c67-dd89-43a7-9856-8592f867a23c" providerId="ADAL" clId="{178ADE3C-BFB3-4DFC-969D-527AA98E6317}" dt="2020-01-15T03:59:00.022" v="83"/>
          <ac:spMkLst>
            <pc:docMk/>
            <pc:sldMk cId="2927507868" sldId="410"/>
            <ac:spMk id="5" creationId="{DA3E7C72-68D1-4CB3-AA5E-4CF1CAA67E2F}"/>
          </ac:spMkLst>
        </pc:spChg>
        <pc:spChg chg="add mod">
          <ac:chgData name="Roth, Dan" userId="18da4c67-dd89-43a7-9856-8592f867a23c" providerId="ADAL" clId="{178ADE3C-BFB3-4DFC-969D-527AA98E6317}" dt="2020-01-15T04:10:14.067" v="315" actId="6549"/>
          <ac:spMkLst>
            <pc:docMk/>
            <pc:sldMk cId="2927507868" sldId="410"/>
            <ac:spMk id="6" creationId="{D3C9DD24-B9E8-4C4F-9FBF-732D0E09AE7C}"/>
          </ac:spMkLst>
        </pc:spChg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3553417767" sldId="413"/>
        </pc:sldMkLst>
      </pc:sldChg>
      <pc:sldChg chg="add modTransition">
        <pc:chgData name="Roth, Dan" userId="18da4c67-dd89-43a7-9856-8592f867a23c" providerId="ADAL" clId="{178ADE3C-BFB3-4DFC-969D-527AA98E6317}" dt="2020-01-15T04:36:37.932" v="1367"/>
        <pc:sldMkLst>
          <pc:docMk/>
          <pc:sldMk cId="15962436" sldId="1423"/>
        </pc:sldMkLst>
      </pc:sldChg>
      <pc:sldChg chg="del">
        <pc:chgData name="Roth, Dan" userId="18da4c67-dd89-43a7-9856-8592f867a23c" providerId="ADAL" clId="{178ADE3C-BFB3-4DFC-969D-527AA98E6317}" dt="2020-01-15T04:11:23.022" v="379" actId="47"/>
        <pc:sldMkLst>
          <pc:docMk/>
          <pc:sldMk cId="4087997763" sldId="1423"/>
        </pc:sldMkLst>
      </pc:sldChg>
    </pc:docChg>
  </pc:docChgLst>
  <pc:docChgLst>
    <pc:chgData name="Roth, Dan" userId="18da4c67-dd89-43a7-9856-8592f867a23c" providerId="ADAL" clId="{698BC40D-3440-4629-BA5B-CB63CA225431}"/>
    <pc:docChg chg="modSld">
      <pc:chgData name="Roth, Dan" userId="18da4c67-dd89-43a7-9856-8592f867a23c" providerId="ADAL" clId="{698BC40D-3440-4629-BA5B-CB63CA225431}" dt="2019-09-26T02:35:17.844" v="15" actId="403"/>
      <pc:docMkLst>
        <pc:docMk/>
      </pc:docMkLst>
      <pc:sldChg chg="modNotesTx">
        <pc:chgData name="Roth, Dan" userId="18da4c67-dd89-43a7-9856-8592f867a23c" providerId="ADAL" clId="{698BC40D-3440-4629-BA5B-CB63CA225431}" dt="2019-09-26T02:35:17.844" v="15" actId="403"/>
        <pc:sldMkLst>
          <pc:docMk/>
          <pc:sldMk cId="3010260867" sldId="517"/>
        </pc:sldMkLst>
      </pc:sldChg>
      <pc:sldChg chg="delSp">
        <pc:chgData name="Roth, Dan" userId="18da4c67-dd89-43a7-9856-8592f867a23c" providerId="ADAL" clId="{698BC40D-3440-4629-BA5B-CB63CA225431}" dt="2019-09-26T02:33:13.104" v="2" actId="478"/>
        <pc:sldMkLst>
          <pc:docMk/>
          <pc:sldMk cId="2497973301" sldId="793"/>
        </pc:sldMkLst>
        <pc:spChg chg="del">
          <ac:chgData name="Roth, Dan" userId="18da4c67-dd89-43a7-9856-8592f867a23c" providerId="ADAL" clId="{698BC40D-3440-4629-BA5B-CB63CA225431}" dt="2019-09-26T02:33:13.104" v="2" actId="478"/>
          <ac:spMkLst>
            <pc:docMk/>
            <pc:sldMk cId="2497973301" sldId="793"/>
            <ac:spMk id="4" creationId="{CDA80D02-917E-47D7-9A64-87DE9B4CB505}"/>
          </ac:spMkLst>
        </pc:spChg>
      </pc:sldChg>
      <pc:sldChg chg="delSp">
        <pc:chgData name="Roth, Dan" userId="18da4c67-dd89-43a7-9856-8592f867a23c" providerId="ADAL" clId="{698BC40D-3440-4629-BA5B-CB63CA225431}" dt="2019-09-26T02:33:06.497" v="1" actId="478"/>
        <pc:sldMkLst>
          <pc:docMk/>
          <pc:sldMk cId="2360945601" sldId="794"/>
        </pc:sldMkLst>
        <pc:spChg chg="del">
          <ac:chgData name="Roth, Dan" userId="18da4c67-dd89-43a7-9856-8592f867a23c" providerId="ADAL" clId="{698BC40D-3440-4629-BA5B-CB63CA225431}" dt="2019-09-26T02:33:06.497" v="1" actId="478"/>
          <ac:spMkLst>
            <pc:docMk/>
            <pc:sldMk cId="2360945601" sldId="794"/>
            <ac:spMk id="5" creationId="{C5D6B868-54BA-4D46-8A4F-F868B36FE259}"/>
          </ac:spMkLst>
        </pc:spChg>
      </pc:sldChg>
      <pc:sldChg chg="delSp">
        <pc:chgData name="Roth, Dan" userId="18da4c67-dd89-43a7-9856-8592f867a23c" providerId="ADAL" clId="{698BC40D-3440-4629-BA5B-CB63CA225431}" dt="2019-09-26T02:32:58.198" v="0" actId="478"/>
        <pc:sldMkLst>
          <pc:docMk/>
          <pc:sldMk cId="3338056154" sldId="795"/>
        </pc:sldMkLst>
        <pc:spChg chg="del">
          <ac:chgData name="Roth, Dan" userId="18da4c67-dd89-43a7-9856-8592f867a23c" providerId="ADAL" clId="{698BC40D-3440-4629-BA5B-CB63CA225431}" dt="2019-09-26T02:32:58.198" v="0" actId="478"/>
          <ac:spMkLst>
            <pc:docMk/>
            <pc:sldMk cId="3338056154" sldId="795"/>
            <ac:spMk id="5" creationId="{AAC3FB61-8CF7-434A-A86F-9798659450A0}"/>
          </ac:spMkLst>
        </pc:spChg>
      </pc:sldChg>
      <pc:sldChg chg="delSp">
        <pc:chgData name="Roth, Dan" userId="18da4c67-dd89-43a7-9856-8592f867a23c" providerId="ADAL" clId="{698BC40D-3440-4629-BA5B-CB63CA225431}" dt="2019-09-26T02:34:57.881" v="3" actId="478"/>
        <pc:sldMkLst>
          <pc:docMk/>
          <pc:sldMk cId="50620730" sldId="834"/>
        </pc:sldMkLst>
        <pc:spChg chg="del">
          <ac:chgData name="Roth, Dan" userId="18da4c67-dd89-43a7-9856-8592f867a23c" providerId="ADAL" clId="{698BC40D-3440-4629-BA5B-CB63CA225431}" dt="2019-09-26T02:34:57.881" v="3" actId="478"/>
          <ac:spMkLst>
            <pc:docMk/>
            <pc:sldMk cId="50620730" sldId="834"/>
            <ac:spMk id="3" creationId="{4BDCAB26-0C03-4F46-A1D9-385A2F693C83}"/>
          </ac:spMkLst>
        </pc:spChg>
      </pc:sldChg>
    </pc:docChg>
  </pc:docChgLst>
  <pc:docChgLst>
    <pc:chgData name="Dan" userId="18da4c67-dd89-43a7-9856-8592f867a23c" providerId="ADAL" clId="{92F89088-6029-4A28-8FE7-D6B45E08B6BB}"/>
    <pc:docChg chg="delSld delSection modSection">
      <pc:chgData name="Dan" userId="18da4c67-dd89-43a7-9856-8592f867a23c" providerId="ADAL" clId="{92F89088-6029-4A28-8FE7-D6B45E08B6BB}" dt="2020-01-23T18:28:34.007" v="2" actId="17851"/>
      <pc:docMkLst>
        <pc:docMk/>
      </pc:docMkLst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742764243" sldId="268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565855242" sldId="281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844681746" sldId="282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734713411" sldId="283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575945058" sldId="28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084774001" sldId="341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16908841" sldId="430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613931512" sldId="437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776164316" sldId="441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071081106" sldId="448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672234010" sldId="456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861621921" sldId="46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198765369" sldId="482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519590558" sldId="498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010260867" sldId="517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450023312" sldId="526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543328734" sldId="560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64226472" sldId="588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173615815" sldId="590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258585523" sldId="612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439283589" sldId="62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972853996" sldId="677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150309772" sldId="74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753567696" sldId="75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4176264548" sldId="76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446786440" sldId="765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514667872" sldId="78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785013207" sldId="785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182884371" sldId="786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691102134" sldId="792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497973301" sldId="793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360945601" sldId="79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338056154" sldId="795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098108280" sldId="815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544965453" sldId="828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18660089" sldId="831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533324032" sldId="832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50620730" sldId="83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4239971961" sldId="835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834042898" sldId="836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953890501" sldId="837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299947466" sldId="838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71500761" sldId="857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514521299" sldId="860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474123489" sldId="1256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511776667" sldId="1262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144188295" sldId="1263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717805384" sldId="1266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466876474" sldId="1268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527546393" sldId="1269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4188490006" sldId="1270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434781963" sldId="1271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685955748" sldId="1272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819782201" sldId="1273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482316728" sldId="127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956819189" sldId="1276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951640376" sldId="1277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285764961" sldId="1283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135463179" sldId="1291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817554850" sldId="140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76284685" sldId="1406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719464733" sldId="1410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4121234546" sldId="1413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4173487015" sldId="1417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657546533" sldId="1418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072929563" sldId="1420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378263320" sldId="1421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9706000" sldId="1422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886930015" sldId="142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215238970" sldId="1426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054719624" sldId="1427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754196254" sldId="1428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343304610" sldId="1429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239175532" sldId="1430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4174586876" sldId="1431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4089858424" sldId="1432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914967444" sldId="1433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33435691" sldId="1434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996238905" sldId="1435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3432168277" sldId="1436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2146359149" sldId="1437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1888707934" sldId="1438"/>
        </pc:sldMkLst>
      </pc:sldChg>
      <pc:sldChg chg="del">
        <pc:chgData name="Dan" userId="18da4c67-dd89-43a7-9856-8592f867a23c" providerId="ADAL" clId="{92F89088-6029-4A28-8FE7-D6B45E08B6BB}" dt="2020-01-23T18:28:15.295" v="0" actId="47"/>
        <pc:sldMkLst>
          <pc:docMk/>
          <pc:sldMk cId="45311533" sldId="1440"/>
        </pc:sldMkLst>
      </pc:sldChg>
      <pc:sldMasterChg chg="delSldLayout">
        <pc:chgData name="Dan" userId="18da4c67-dd89-43a7-9856-8592f867a23c" providerId="ADAL" clId="{92F89088-6029-4A28-8FE7-D6B45E08B6BB}" dt="2020-01-23T18:28:15.295" v="0" actId="47"/>
        <pc:sldMasterMkLst>
          <pc:docMk/>
          <pc:sldMasterMk cId="139450675" sldId="2147483660"/>
        </pc:sldMasterMkLst>
        <pc:sldLayoutChg chg="del">
          <pc:chgData name="Dan" userId="18da4c67-dd89-43a7-9856-8592f867a23c" providerId="ADAL" clId="{92F89088-6029-4A28-8FE7-D6B45E08B6BB}" dt="2020-01-23T18:28:15.295" v="0" actId="47"/>
          <pc:sldLayoutMkLst>
            <pc:docMk/>
            <pc:sldMasterMk cId="139450675" sldId="2147483660"/>
            <pc:sldLayoutMk cId="3172163490" sldId="2147483668"/>
          </pc:sldLayoutMkLst>
        </pc:sldLayoutChg>
      </pc:sldMasterChg>
    </pc:docChg>
  </pc:docChgLst>
  <pc:docChgLst>
    <pc:chgData name="Roth, Dan" userId="18da4c67-dd89-43a7-9856-8592f867a23c" providerId="ADAL" clId="{9D608E2D-F898-4A30-8F18-205E52A7BD31}"/>
    <pc:docChg chg="undo custSel addSld delSld modSld sldOrd modSection">
      <pc:chgData name="Roth, Dan" userId="18da4c67-dd89-43a7-9856-8592f867a23c" providerId="ADAL" clId="{9D608E2D-F898-4A30-8F18-205E52A7BD31}" dt="2020-01-15T18:08:36.819" v="4613" actId="5793"/>
      <pc:docMkLst>
        <pc:docMk/>
      </pc:docMkLst>
      <pc:sldChg chg="addSp delSp modSp modTransition modAnim">
        <pc:chgData name="Roth, Dan" userId="18da4c67-dd89-43a7-9856-8592f867a23c" providerId="ADAL" clId="{9D608E2D-F898-4A30-8F18-205E52A7BD31}" dt="2020-01-15T17:19:42.268" v="2973" actId="6549"/>
        <pc:sldMkLst>
          <pc:docMk/>
          <pc:sldMk cId="3958187142" sldId="319"/>
        </pc:sldMkLst>
        <pc:spChg chg="mod">
          <ac:chgData name="Roth, Dan" userId="18da4c67-dd89-43a7-9856-8592f867a23c" providerId="ADAL" clId="{9D608E2D-F898-4A30-8F18-205E52A7BD31}" dt="2020-01-15T17:19:42.268" v="2973" actId="6549"/>
          <ac:spMkLst>
            <pc:docMk/>
            <pc:sldMk cId="3958187142" sldId="319"/>
            <ac:spMk id="3" creationId="{00000000-0000-0000-0000-000000000000}"/>
          </ac:spMkLst>
        </pc:spChg>
        <pc:spChg chg="add mod">
          <ac:chgData name="Roth, Dan" userId="18da4c67-dd89-43a7-9856-8592f867a23c" providerId="ADAL" clId="{9D608E2D-F898-4A30-8F18-205E52A7BD31}" dt="2020-01-15T17:14:50.255" v="2870" actId="1035"/>
          <ac:spMkLst>
            <pc:docMk/>
            <pc:sldMk cId="3958187142" sldId="319"/>
            <ac:spMk id="31" creationId="{CDFD2C5F-62AC-4B74-99B1-9BB12009E71B}"/>
          </ac:spMkLst>
        </pc:spChg>
        <pc:picChg chg="add del">
          <ac:chgData name="Roth, Dan" userId="18da4c67-dd89-43a7-9856-8592f867a23c" providerId="ADAL" clId="{9D608E2D-F898-4A30-8F18-205E52A7BD31}" dt="2020-01-15T17:12:12.218" v="2790"/>
          <ac:picMkLst>
            <pc:docMk/>
            <pc:sldMk cId="3958187142" sldId="319"/>
            <ac:picMk id="8" creationId="{BE948A7A-57C0-4768-AD1B-11A91E476213}"/>
          </ac:picMkLst>
        </pc:picChg>
        <pc:cxnChg chg="ord">
          <ac:chgData name="Roth, Dan" userId="18da4c67-dd89-43a7-9856-8592f867a23c" providerId="ADAL" clId="{9D608E2D-F898-4A30-8F18-205E52A7BD31}" dt="2020-01-15T17:07:37.390" v="2783" actId="166"/>
          <ac:cxnSpMkLst>
            <pc:docMk/>
            <pc:sldMk cId="3958187142" sldId="319"/>
            <ac:cxnSpMk id="7" creationId="{00000000-0000-0000-0000-000000000000}"/>
          </ac:cxnSpMkLst>
        </pc:cxnChg>
        <pc:cxnChg chg="mod ord">
          <ac:chgData name="Roth, Dan" userId="18da4c67-dd89-43a7-9856-8592f867a23c" providerId="ADAL" clId="{9D608E2D-F898-4A30-8F18-205E52A7BD31}" dt="2020-01-15T17:09:24.733" v="2786" actId="14100"/>
          <ac:cxnSpMkLst>
            <pc:docMk/>
            <pc:sldMk cId="3958187142" sldId="319"/>
            <ac:cxnSpMk id="11" creationId="{00000000-0000-0000-0000-000000000000}"/>
          </ac:cxnSpMkLst>
        </pc:cxnChg>
      </pc:sldChg>
      <pc:sldChg chg="add modTransition modAnim">
        <pc:chgData name="Roth, Dan" userId="18da4c67-dd89-43a7-9856-8592f867a23c" providerId="ADAL" clId="{9D608E2D-F898-4A30-8F18-205E52A7BD31}" dt="2020-01-15T16:59:20.191" v="2778"/>
        <pc:sldMkLst>
          <pc:docMk/>
          <pc:sldMk cId="150265810" sldId="324"/>
        </pc:sldMkLst>
      </pc:sldChg>
      <pc:sldChg chg="modSp modTransition">
        <pc:chgData name="Roth, Dan" userId="18da4c67-dd89-43a7-9856-8592f867a23c" providerId="ADAL" clId="{9D608E2D-F898-4A30-8F18-205E52A7BD31}" dt="2020-01-15T17:21:14.268" v="2974"/>
        <pc:sldMkLst>
          <pc:docMk/>
          <pc:sldMk cId="1488551656" sldId="328"/>
        </pc:sldMkLst>
        <pc:spChg chg="mod">
          <ac:chgData name="Roth, Dan" userId="18da4c67-dd89-43a7-9856-8592f867a23c" providerId="ADAL" clId="{9D608E2D-F898-4A30-8F18-205E52A7BD31}" dt="2020-01-15T14:54:04.191" v="277" actId="313"/>
          <ac:spMkLst>
            <pc:docMk/>
            <pc:sldMk cId="1488551656" sldId="328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9D608E2D-F898-4A30-8F18-205E52A7BD31}" dt="2020-01-15T14:55:02.480" v="278" actId="2696"/>
        <pc:sldMkLst>
          <pc:docMk/>
          <pc:sldMk cId="1255450428" sldId="341"/>
        </pc:sldMkLst>
      </pc:sldChg>
      <pc:sldChg chg="addSp delSp modSp add del modTransition">
        <pc:chgData name="Roth, Dan" userId="18da4c67-dd89-43a7-9856-8592f867a23c" providerId="ADAL" clId="{9D608E2D-F898-4A30-8F18-205E52A7BD31}" dt="2020-01-15T16:26:59.912" v="2469" actId="2696"/>
        <pc:sldMkLst>
          <pc:docMk/>
          <pc:sldMk cId="3077031868" sldId="341"/>
        </pc:sldMkLst>
        <pc:spChg chg="del">
          <ac:chgData name="Roth, Dan" userId="18da4c67-dd89-43a7-9856-8592f867a23c" providerId="ADAL" clId="{9D608E2D-F898-4A30-8F18-205E52A7BD31}" dt="2020-01-15T14:58:45.833" v="315" actId="478"/>
          <ac:spMkLst>
            <pc:docMk/>
            <pc:sldMk cId="3077031868" sldId="341"/>
            <ac:spMk id="3" creationId="{00000000-0000-0000-0000-000000000000}"/>
          </ac:spMkLst>
        </pc:spChg>
        <pc:spChg chg="mod">
          <ac:chgData name="Roth, Dan" userId="18da4c67-dd89-43a7-9856-8592f867a23c" providerId="ADAL" clId="{9D608E2D-F898-4A30-8F18-205E52A7BD31}" dt="2020-01-15T14:56:19.472" v="280" actId="20577"/>
          <ac:spMkLst>
            <pc:docMk/>
            <pc:sldMk cId="3077031868" sldId="341"/>
            <ac:spMk id="40" creationId="{00000000-0000-0000-0000-000000000000}"/>
          </ac:spMkLst>
        </pc:spChg>
        <pc:spChg chg="add mod">
          <ac:chgData name="Roth, Dan" userId="18da4c67-dd89-43a7-9856-8592f867a23c" providerId="ADAL" clId="{9D608E2D-F898-4A30-8F18-205E52A7BD31}" dt="2020-01-15T14:58:17.159" v="313" actId="255"/>
          <ac:spMkLst>
            <pc:docMk/>
            <pc:sldMk cId="3077031868" sldId="341"/>
            <ac:spMk id="43" creationId="{6599630A-8311-4C6D-9063-DBE500A351B1}"/>
          </ac:spMkLst>
        </pc:spChg>
        <pc:spChg chg="mod">
          <ac:chgData name="Roth, Dan" userId="18da4c67-dd89-43a7-9856-8592f867a23c" providerId="ADAL" clId="{9D608E2D-F898-4A30-8F18-205E52A7BD31}" dt="2020-01-15T14:58:26.182" v="314" actId="255"/>
          <ac:spMkLst>
            <pc:docMk/>
            <pc:sldMk cId="3077031868" sldId="341"/>
            <ac:spMk id="103" creationId="{00000000-0000-0000-0000-000000000000}"/>
          </ac:spMkLst>
        </pc:spChg>
        <pc:spChg chg="mod">
          <ac:chgData name="Roth, Dan" userId="18da4c67-dd89-43a7-9856-8592f867a23c" providerId="ADAL" clId="{9D608E2D-F898-4A30-8F18-205E52A7BD31}" dt="2020-01-15T14:57:58.122" v="312" actId="255"/>
          <ac:spMkLst>
            <pc:docMk/>
            <pc:sldMk cId="3077031868" sldId="341"/>
            <ac:spMk id="106" creationId="{00000000-0000-0000-0000-000000000000}"/>
          </ac:spMkLst>
        </pc:spChg>
        <pc:cxnChg chg="mod">
          <ac:chgData name="Roth, Dan" userId="18da4c67-dd89-43a7-9856-8592f867a23c" providerId="ADAL" clId="{9D608E2D-F898-4A30-8F18-205E52A7BD31}" dt="2020-01-15T14:58:26.182" v="314" actId="255"/>
          <ac:cxnSpMkLst>
            <pc:docMk/>
            <pc:sldMk cId="3077031868" sldId="341"/>
            <ac:cxnSpMk id="104" creationId="{00000000-0000-0000-0000-000000000000}"/>
          </ac:cxnSpMkLst>
        </pc:cxnChg>
        <pc:cxnChg chg="mod">
          <ac:chgData name="Roth, Dan" userId="18da4c67-dd89-43a7-9856-8592f867a23c" providerId="ADAL" clId="{9D608E2D-F898-4A30-8F18-205E52A7BD31}" dt="2020-01-15T14:58:26.182" v="314" actId="255"/>
          <ac:cxnSpMkLst>
            <pc:docMk/>
            <pc:sldMk cId="3077031868" sldId="341"/>
            <ac:cxnSpMk id="110" creationId="{00000000-0000-0000-0000-000000000000}"/>
          </ac:cxnSpMkLst>
        </pc:cxnChg>
      </pc:sldChg>
      <pc:sldChg chg="modSp add">
        <pc:chgData name="Roth, Dan" userId="18da4c67-dd89-43a7-9856-8592f867a23c" providerId="ADAL" clId="{9D608E2D-F898-4A30-8F18-205E52A7BD31}" dt="2020-01-15T16:27:20.816" v="2471" actId="6549"/>
        <pc:sldMkLst>
          <pc:docMk/>
          <pc:sldMk cId="3084774001" sldId="341"/>
        </pc:sldMkLst>
        <pc:spChg chg="mod">
          <ac:chgData name="Roth, Dan" userId="18da4c67-dd89-43a7-9856-8592f867a23c" providerId="ADAL" clId="{9D608E2D-F898-4A30-8F18-205E52A7BD31}" dt="2020-01-15T16:27:20.816" v="2471" actId="6549"/>
          <ac:spMkLst>
            <pc:docMk/>
            <pc:sldMk cId="3084774001" sldId="341"/>
            <ac:spMk id="106" creationId="{00000000-0000-0000-0000-000000000000}"/>
          </ac:spMkLst>
        </pc:spChg>
      </pc:sldChg>
      <pc:sldChg chg="del">
        <pc:chgData name="Roth, Dan" userId="18da4c67-dd89-43a7-9856-8592f867a23c" providerId="ADAL" clId="{9D608E2D-F898-4A30-8F18-205E52A7BD31}" dt="2020-01-15T14:55:02.480" v="278" actId="2696"/>
        <pc:sldMkLst>
          <pc:docMk/>
          <pc:sldMk cId="634992028" sldId="342"/>
        </pc:sldMkLst>
      </pc:sldChg>
      <pc:sldChg chg="add del">
        <pc:chgData name="Roth, Dan" userId="18da4c67-dd89-43a7-9856-8592f867a23c" providerId="ADAL" clId="{9D608E2D-F898-4A30-8F18-205E52A7BD31}" dt="2020-01-15T17:54:36.637" v="3840" actId="47"/>
        <pc:sldMkLst>
          <pc:docMk/>
          <pc:sldMk cId="1523091333" sldId="342"/>
        </pc:sldMkLst>
      </pc:sldChg>
      <pc:sldChg chg="modSp add del">
        <pc:chgData name="Roth, Dan" userId="18da4c67-dd89-43a7-9856-8592f867a23c" providerId="ADAL" clId="{9D608E2D-F898-4A30-8F18-205E52A7BD31}" dt="2020-01-15T16:26:59.912" v="2469" actId="2696"/>
        <pc:sldMkLst>
          <pc:docMk/>
          <pc:sldMk cId="2888531871" sldId="342"/>
        </pc:sldMkLst>
        <pc:spChg chg="mod">
          <ac:chgData name="Roth, Dan" userId="18da4c67-dd89-43a7-9856-8592f867a23c" providerId="ADAL" clId="{9D608E2D-F898-4A30-8F18-205E52A7BD31}" dt="2020-01-15T14:59:51.506" v="317" actId="313"/>
          <ac:spMkLst>
            <pc:docMk/>
            <pc:sldMk cId="2888531871" sldId="342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9D608E2D-F898-4A30-8F18-205E52A7BD31}" dt="2020-01-14T22:47:23.039" v="74" actId="403"/>
        <pc:sldMkLst>
          <pc:docMk/>
          <pc:sldMk cId="144345531" sldId="385"/>
        </pc:sldMkLst>
        <pc:spChg chg="mod">
          <ac:chgData name="Roth, Dan" userId="18da4c67-dd89-43a7-9856-8592f867a23c" providerId="ADAL" clId="{9D608E2D-F898-4A30-8F18-205E52A7BD31}" dt="2020-01-14T22:47:23.039" v="74" actId="403"/>
          <ac:spMkLst>
            <pc:docMk/>
            <pc:sldMk cId="144345531" sldId="385"/>
            <ac:spMk id="50180" creationId="{00000000-0000-0000-0000-000000000000}"/>
          </ac:spMkLst>
        </pc:spChg>
      </pc:sldChg>
      <pc:sldChg chg="modSp modAnim">
        <pc:chgData name="Roth, Dan" userId="18da4c67-dd89-43a7-9856-8592f867a23c" providerId="ADAL" clId="{9D608E2D-F898-4A30-8F18-205E52A7BD31}" dt="2020-01-15T16:56:18.975" v="2774"/>
        <pc:sldMkLst>
          <pc:docMk/>
          <pc:sldMk cId="2927507868" sldId="410"/>
        </pc:sldMkLst>
        <pc:spChg chg="mod">
          <ac:chgData name="Roth, Dan" userId="18da4c67-dd89-43a7-9856-8592f867a23c" providerId="ADAL" clId="{9D608E2D-F898-4A30-8F18-205E52A7BD31}" dt="2020-01-15T16:55:55.357" v="2772" actId="20577"/>
          <ac:spMkLst>
            <pc:docMk/>
            <pc:sldMk cId="2927507868" sldId="410"/>
            <ac:spMk id="3" creationId="{E37F9463-A2C6-4930-A5BD-6DEC0646BA50}"/>
          </ac:spMkLst>
        </pc:spChg>
        <pc:spChg chg="mod">
          <ac:chgData name="Roth, Dan" userId="18da4c67-dd89-43a7-9856-8592f867a23c" providerId="ADAL" clId="{9D608E2D-F898-4A30-8F18-205E52A7BD31}" dt="2020-01-15T16:54:43.379" v="2730" actId="1076"/>
          <ac:spMkLst>
            <pc:docMk/>
            <pc:sldMk cId="2927507868" sldId="410"/>
            <ac:spMk id="6" creationId="{D3C9DD24-B9E8-4C4F-9FBF-732D0E09AE7C}"/>
          </ac:spMkLst>
        </pc:spChg>
      </pc:sldChg>
      <pc:sldChg chg="modSp modAnim">
        <pc:chgData name="Roth, Dan" userId="18da4c67-dd89-43a7-9856-8592f867a23c" providerId="ADAL" clId="{9D608E2D-F898-4A30-8F18-205E52A7BD31}" dt="2020-01-15T17:27:50.294" v="3310" actId="20577"/>
        <pc:sldMkLst>
          <pc:docMk/>
          <pc:sldMk cId="3553417767" sldId="413"/>
        </pc:sldMkLst>
        <pc:spChg chg="mod">
          <ac:chgData name="Roth, Dan" userId="18da4c67-dd89-43a7-9856-8592f867a23c" providerId="ADAL" clId="{9D608E2D-F898-4A30-8F18-205E52A7BD31}" dt="2020-01-15T17:27:50.294" v="3310" actId="20577"/>
          <ac:spMkLst>
            <pc:docMk/>
            <pc:sldMk cId="3553417767" sldId="413"/>
            <ac:spMk id="3" creationId="{20C97427-67D8-475B-8008-0D874D40FF34}"/>
          </ac:spMkLst>
        </pc:spChg>
      </pc:sldChg>
      <pc:sldChg chg="modTransition">
        <pc:chgData name="Roth, Dan" userId="18da4c67-dd89-43a7-9856-8592f867a23c" providerId="ADAL" clId="{9D608E2D-F898-4A30-8F18-205E52A7BD31}" dt="2020-01-15T17:53:44.496" v="3839"/>
        <pc:sldMkLst>
          <pc:docMk/>
          <pc:sldMk cId="3861621921" sldId="464"/>
        </pc:sldMkLst>
      </pc:sldChg>
      <pc:sldChg chg="modTransition">
        <pc:chgData name="Roth, Dan" userId="18da4c67-dd89-43a7-9856-8592f867a23c" providerId="ADAL" clId="{9D608E2D-F898-4A30-8F18-205E52A7BD31}" dt="2020-01-15T17:53:37.755" v="3838"/>
        <pc:sldMkLst>
          <pc:docMk/>
          <pc:sldMk cId="1474123489" sldId="1256"/>
        </pc:sldMkLst>
      </pc:sldChg>
      <pc:sldChg chg="delSp modAnim">
        <pc:chgData name="Roth, Dan" userId="18da4c67-dd89-43a7-9856-8592f867a23c" providerId="ADAL" clId="{9D608E2D-F898-4A30-8F18-205E52A7BD31}" dt="2020-01-15T17:53:31.843" v="3837" actId="478"/>
        <pc:sldMkLst>
          <pc:docMk/>
          <pc:sldMk cId="2144188295" sldId="1263"/>
        </pc:sldMkLst>
        <pc:spChg chg="del">
          <ac:chgData name="Roth, Dan" userId="18da4c67-dd89-43a7-9856-8592f867a23c" providerId="ADAL" clId="{9D608E2D-F898-4A30-8F18-205E52A7BD31}" dt="2020-01-15T17:53:31.843" v="3837" actId="478"/>
          <ac:spMkLst>
            <pc:docMk/>
            <pc:sldMk cId="2144188295" sldId="1263"/>
            <ac:spMk id="9" creationId="{9421FAAC-903C-482F-BCF9-A8E83A62A525}"/>
          </ac:spMkLst>
        </pc:spChg>
      </pc:sldChg>
      <pc:sldChg chg="addSp modSp modAnim">
        <pc:chgData name="Roth, Dan" userId="18da4c67-dd89-43a7-9856-8592f867a23c" providerId="ADAL" clId="{9D608E2D-F898-4A30-8F18-205E52A7BD31}" dt="2020-01-15T16:52:36.256" v="2677" actId="1076"/>
        <pc:sldMkLst>
          <pc:docMk/>
          <pc:sldMk cId="4188490006" sldId="1270"/>
        </pc:sldMkLst>
        <pc:spChg chg="mod">
          <ac:chgData name="Roth, Dan" userId="18da4c67-dd89-43a7-9856-8592f867a23c" providerId="ADAL" clId="{9D608E2D-F898-4A30-8F18-205E52A7BD31}" dt="2020-01-15T16:52:02.413" v="2672" actId="313"/>
          <ac:spMkLst>
            <pc:docMk/>
            <pc:sldMk cId="4188490006" sldId="1270"/>
            <ac:spMk id="3" creationId="{825C054B-6F73-47A0-83BB-E735A958C184}"/>
          </ac:spMkLst>
        </pc:spChg>
        <pc:picChg chg="mod">
          <ac:chgData name="Roth, Dan" userId="18da4c67-dd89-43a7-9856-8592f867a23c" providerId="ADAL" clId="{9D608E2D-F898-4A30-8F18-205E52A7BD31}" dt="2020-01-15T16:52:36.256" v="2677" actId="1076"/>
          <ac:picMkLst>
            <pc:docMk/>
            <pc:sldMk cId="4188490006" sldId="1270"/>
            <ac:picMk id="5" creationId="{B70A932A-103D-4E1B-9662-D2A25E550DFC}"/>
          </ac:picMkLst>
        </pc:picChg>
        <pc:picChg chg="add mod">
          <ac:chgData name="Roth, Dan" userId="18da4c67-dd89-43a7-9856-8592f867a23c" providerId="ADAL" clId="{9D608E2D-F898-4A30-8F18-205E52A7BD31}" dt="2020-01-15T16:52:18.052" v="2673" actId="208"/>
          <ac:picMkLst>
            <pc:docMk/>
            <pc:sldMk cId="4188490006" sldId="1270"/>
            <ac:picMk id="6" creationId="{462C62D1-8155-4D11-ABA2-60CD0582F211}"/>
          </ac:picMkLst>
        </pc:picChg>
        <pc:picChg chg="mod">
          <ac:chgData name="Roth, Dan" userId="18da4c67-dd89-43a7-9856-8592f867a23c" providerId="ADAL" clId="{9D608E2D-F898-4A30-8F18-205E52A7BD31}" dt="2020-01-15T16:52:28.397" v="2675" actId="1076"/>
          <ac:picMkLst>
            <pc:docMk/>
            <pc:sldMk cId="4188490006" sldId="1270"/>
            <ac:picMk id="1026" creationId="{184F25BB-2532-4D26-A209-EC2F1EABEEB7}"/>
          </ac:picMkLst>
        </pc:picChg>
      </pc:sldChg>
      <pc:sldChg chg="add">
        <pc:chgData name="Roth, Dan" userId="18da4c67-dd89-43a7-9856-8592f867a23c" providerId="ADAL" clId="{9D608E2D-F898-4A30-8F18-205E52A7BD31}" dt="2020-01-15T18:06:59.955" v="4470"/>
        <pc:sldMkLst>
          <pc:docMk/>
          <pc:sldMk cId="76284685" sldId="1406"/>
        </pc:sldMkLst>
      </pc:sldChg>
      <pc:sldChg chg="delSp modSp del modAnim">
        <pc:chgData name="Roth, Dan" userId="18da4c67-dd89-43a7-9856-8592f867a23c" providerId="ADAL" clId="{9D608E2D-F898-4A30-8F18-205E52A7BD31}" dt="2020-01-15T18:06:55.990" v="4469" actId="2696"/>
        <pc:sldMkLst>
          <pc:docMk/>
          <pc:sldMk cId="568115708" sldId="1406"/>
        </pc:sldMkLst>
        <pc:spChg chg="mod">
          <ac:chgData name="Roth, Dan" userId="18da4c67-dd89-43a7-9856-8592f867a23c" providerId="ADAL" clId="{9D608E2D-F898-4A30-8F18-205E52A7BD31}" dt="2020-01-15T17:58:26.132" v="3904" actId="553"/>
          <ac:spMkLst>
            <pc:docMk/>
            <pc:sldMk cId="568115708" sldId="1406"/>
            <ac:spMk id="6" creationId="{023FB418-9198-4701-A311-518902F1E8E1}"/>
          </ac:spMkLst>
        </pc:spChg>
        <pc:picChg chg="del">
          <ac:chgData name="Roth, Dan" userId="18da4c67-dd89-43a7-9856-8592f867a23c" providerId="ADAL" clId="{9D608E2D-F898-4A30-8F18-205E52A7BD31}" dt="2020-01-15T17:58:07.953" v="3841" actId="478"/>
          <ac:picMkLst>
            <pc:docMk/>
            <pc:sldMk cId="568115708" sldId="1406"/>
            <ac:picMk id="5" creationId="{A3FFC64A-CCBE-473D-8562-A642EE3BB7BA}"/>
          </ac:picMkLst>
        </pc:picChg>
        <pc:picChg chg="mod">
          <ac:chgData name="Roth, Dan" userId="18da4c67-dd89-43a7-9856-8592f867a23c" providerId="ADAL" clId="{9D608E2D-F898-4A30-8F18-205E52A7BD31}" dt="2020-01-15T17:58:26.132" v="3904" actId="553"/>
          <ac:picMkLst>
            <pc:docMk/>
            <pc:sldMk cId="568115708" sldId="1406"/>
            <ac:picMk id="26" creationId="{6EA90F34-1E49-4E9A-8462-F0C34D203658}"/>
          </ac:picMkLst>
        </pc:picChg>
      </pc:sldChg>
      <pc:sldChg chg="del">
        <pc:chgData name="Roth, Dan" userId="18da4c67-dd89-43a7-9856-8592f867a23c" providerId="ADAL" clId="{9D608E2D-F898-4A30-8F18-205E52A7BD31}" dt="2020-01-15T17:44:39.586" v="3716" actId="47"/>
        <pc:sldMkLst>
          <pc:docMk/>
          <pc:sldMk cId="15962436" sldId="1423"/>
        </pc:sldMkLst>
      </pc:sldChg>
      <pc:sldChg chg="modSp add">
        <pc:chgData name="Roth, Dan" userId="18da4c67-dd89-43a7-9856-8592f867a23c" providerId="ADAL" clId="{9D608E2D-F898-4A30-8F18-205E52A7BD31}" dt="2020-01-15T17:28:40.013" v="3314" actId="20577"/>
        <pc:sldMkLst>
          <pc:docMk/>
          <pc:sldMk cId="886930015" sldId="1424"/>
        </pc:sldMkLst>
        <pc:spChg chg="mod">
          <ac:chgData name="Roth, Dan" userId="18da4c67-dd89-43a7-9856-8592f867a23c" providerId="ADAL" clId="{9D608E2D-F898-4A30-8F18-205E52A7BD31}" dt="2020-01-15T17:28:40.013" v="3314" actId="20577"/>
          <ac:spMkLst>
            <pc:docMk/>
            <pc:sldMk cId="886930015" sldId="1424"/>
            <ac:spMk id="3" creationId="{D48F5D86-089A-488A-87F9-3E69D9581CC9}"/>
          </ac:spMkLst>
        </pc:spChg>
      </pc:sldChg>
      <pc:sldChg chg="modSp add del">
        <pc:chgData name="Roth, Dan" userId="18da4c67-dd89-43a7-9856-8592f867a23c" providerId="ADAL" clId="{9D608E2D-F898-4A30-8F18-205E52A7BD31}" dt="2020-01-15T15:00:17.337" v="318" actId="2696"/>
        <pc:sldMkLst>
          <pc:docMk/>
          <pc:sldMk cId="3712043066" sldId="1424"/>
        </pc:sldMkLst>
        <pc:spChg chg="mod">
          <ac:chgData name="Roth, Dan" userId="18da4c67-dd89-43a7-9856-8592f867a23c" providerId="ADAL" clId="{9D608E2D-F898-4A30-8F18-205E52A7BD31}" dt="2020-01-15T14:04:51.980" v="110" actId="20577"/>
          <ac:spMkLst>
            <pc:docMk/>
            <pc:sldMk cId="3712043066" sldId="1424"/>
            <ac:spMk id="2" creationId="{BC7BEAAD-F0A9-4358-BE38-7DAA343B9DD0}"/>
          </ac:spMkLst>
        </pc:spChg>
        <pc:spChg chg="mod">
          <ac:chgData name="Roth, Dan" userId="18da4c67-dd89-43a7-9856-8592f867a23c" providerId="ADAL" clId="{9D608E2D-F898-4A30-8F18-205E52A7BD31}" dt="2020-01-15T14:44:28.053" v="276" actId="20577"/>
          <ac:spMkLst>
            <pc:docMk/>
            <pc:sldMk cId="3712043066" sldId="1424"/>
            <ac:spMk id="3" creationId="{D48F5D86-089A-488A-87F9-3E69D9581CC9}"/>
          </ac:spMkLst>
        </pc:spChg>
      </pc:sldChg>
      <pc:sldChg chg="modSp add del ord">
        <pc:chgData name="Roth, Dan" userId="18da4c67-dd89-43a7-9856-8592f867a23c" providerId="ADAL" clId="{9D608E2D-F898-4A30-8F18-205E52A7BD31}" dt="2020-01-15T15:59:10.121" v="1961" actId="47"/>
        <pc:sldMkLst>
          <pc:docMk/>
          <pc:sldMk cId="1831828143" sldId="1425"/>
        </pc:sldMkLst>
        <pc:spChg chg="mod">
          <ac:chgData name="Roth, Dan" userId="18da4c67-dd89-43a7-9856-8592f867a23c" providerId="ADAL" clId="{9D608E2D-F898-4A30-8F18-205E52A7BD31}" dt="2020-01-15T15:05:18.286" v="386" actId="20577"/>
          <ac:spMkLst>
            <pc:docMk/>
            <pc:sldMk cId="1831828143" sldId="1425"/>
            <ac:spMk id="3" creationId="{D48F5D86-089A-488A-87F9-3E69D9581CC9}"/>
          </ac:spMkLst>
        </pc:spChg>
      </pc:sldChg>
      <pc:sldChg chg="addSp modSp add modAnim">
        <pc:chgData name="Roth, Dan" userId="18da4c67-dd89-43a7-9856-8592f867a23c" providerId="ADAL" clId="{9D608E2D-F898-4A30-8F18-205E52A7BD31}" dt="2020-01-15T17:30:35.399" v="3316" actId="113"/>
        <pc:sldMkLst>
          <pc:docMk/>
          <pc:sldMk cId="3215238970" sldId="1426"/>
        </pc:sldMkLst>
        <pc:spChg chg="mod">
          <ac:chgData name="Roth, Dan" userId="18da4c67-dd89-43a7-9856-8592f867a23c" providerId="ADAL" clId="{9D608E2D-F898-4A30-8F18-205E52A7BD31}" dt="2020-01-15T15:59:21.393" v="1962" actId="113"/>
          <ac:spMkLst>
            <pc:docMk/>
            <pc:sldMk cId="3215238970" sldId="1426"/>
            <ac:spMk id="2" creationId="{BC7BEAAD-F0A9-4358-BE38-7DAA343B9DD0}"/>
          </ac:spMkLst>
        </pc:spChg>
        <pc:spChg chg="mod">
          <ac:chgData name="Roth, Dan" userId="18da4c67-dd89-43a7-9856-8592f867a23c" providerId="ADAL" clId="{9D608E2D-F898-4A30-8F18-205E52A7BD31}" dt="2020-01-15T17:30:35.399" v="3316" actId="113"/>
          <ac:spMkLst>
            <pc:docMk/>
            <pc:sldMk cId="3215238970" sldId="1426"/>
            <ac:spMk id="3" creationId="{D48F5D86-089A-488A-87F9-3E69D9581CC9}"/>
          </ac:spMkLst>
        </pc:spChg>
        <pc:spChg chg="add mod">
          <ac:chgData name="Roth, Dan" userId="18da4c67-dd89-43a7-9856-8592f867a23c" providerId="ADAL" clId="{9D608E2D-F898-4A30-8F18-205E52A7BD31}" dt="2020-01-15T15:26:57.837" v="900" actId="555"/>
          <ac:spMkLst>
            <pc:docMk/>
            <pc:sldMk cId="3215238970" sldId="1426"/>
            <ac:spMk id="6" creationId="{81EA903D-2104-4CBE-85A8-60413281897F}"/>
          </ac:spMkLst>
        </pc:spChg>
        <pc:picChg chg="add mod">
          <ac:chgData name="Roth, Dan" userId="18da4c67-dd89-43a7-9856-8592f867a23c" providerId="ADAL" clId="{9D608E2D-F898-4A30-8F18-205E52A7BD31}" dt="2020-01-15T15:20:40.400" v="669" actId="1076"/>
          <ac:picMkLst>
            <pc:docMk/>
            <pc:sldMk cId="3215238970" sldId="1426"/>
            <ac:picMk id="5" creationId="{E04DAC9B-F756-4AF6-B717-92B653C30ECA}"/>
          </ac:picMkLst>
        </pc:picChg>
      </pc:sldChg>
      <pc:sldChg chg="addSp delSp modSp add delAnim modAnim">
        <pc:chgData name="Roth, Dan" userId="18da4c67-dd89-43a7-9856-8592f867a23c" providerId="ADAL" clId="{9D608E2D-F898-4A30-8F18-205E52A7BD31}" dt="2020-01-15T17:33:03.844" v="3328" actId="5793"/>
        <pc:sldMkLst>
          <pc:docMk/>
          <pc:sldMk cId="2054719624" sldId="1427"/>
        </pc:sldMkLst>
        <pc:spChg chg="mod">
          <ac:chgData name="Roth, Dan" userId="18da4c67-dd89-43a7-9856-8592f867a23c" providerId="ADAL" clId="{9D608E2D-F898-4A30-8F18-205E52A7BD31}" dt="2020-01-15T17:33:03.844" v="3328" actId="5793"/>
          <ac:spMkLst>
            <pc:docMk/>
            <pc:sldMk cId="2054719624" sldId="1427"/>
            <ac:spMk id="3" creationId="{D48F5D86-089A-488A-87F9-3E69D9581CC9}"/>
          </ac:spMkLst>
        </pc:spChg>
        <pc:spChg chg="del">
          <ac:chgData name="Roth, Dan" userId="18da4c67-dd89-43a7-9856-8592f867a23c" providerId="ADAL" clId="{9D608E2D-F898-4A30-8F18-205E52A7BD31}" dt="2020-01-15T17:31:22.787" v="3318" actId="478"/>
          <ac:spMkLst>
            <pc:docMk/>
            <pc:sldMk cId="2054719624" sldId="1427"/>
            <ac:spMk id="6" creationId="{81EA903D-2104-4CBE-85A8-60413281897F}"/>
          </ac:spMkLst>
        </pc:spChg>
        <pc:spChg chg="add mod">
          <ac:chgData name="Roth, Dan" userId="18da4c67-dd89-43a7-9856-8592f867a23c" providerId="ADAL" clId="{9D608E2D-F898-4A30-8F18-205E52A7BD31}" dt="2020-01-15T17:30:58.028" v="3317" actId="20577"/>
          <ac:spMkLst>
            <pc:docMk/>
            <pc:sldMk cId="2054719624" sldId="1427"/>
            <ac:spMk id="7" creationId="{C5041216-1F33-4B30-A391-E19F41260C80}"/>
          </ac:spMkLst>
        </pc:spChg>
        <pc:grpChg chg="add mod">
          <ac:chgData name="Roth, Dan" userId="18da4c67-dd89-43a7-9856-8592f867a23c" providerId="ADAL" clId="{9D608E2D-F898-4A30-8F18-205E52A7BD31}" dt="2020-01-15T15:34:13.919" v="1443" actId="1035"/>
          <ac:grpSpMkLst>
            <pc:docMk/>
            <pc:sldMk cId="2054719624" sldId="1427"/>
            <ac:grpSpMk id="8" creationId="{D30137CB-4689-40B9-8BEC-D6209F8E8BE3}"/>
          </ac:grpSpMkLst>
        </pc:grpChg>
        <pc:picChg chg="mod">
          <ac:chgData name="Roth, Dan" userId="18da4c67-dd89-43a7-9856-8592f867a23c" providerId="ADAL" clId="{9D608E2D-F898-4A30-8F18-205E52A7BD31}" dt="2020-01-15T15:34:04.074" v="1412" actId="164"/>
          <ac:picMkLst>
            <pc:docMk/>
            <pc:sldMk cId="2054719624" sldId="1427"/>
            <ac:picMk id="5" creationId="{E04DAC9B-F756-4AF6-B717-92B653C30ECA}"/>
          </ac:picMkLst>
        </pc:picChg>
        <pc:picChg chg="add del mod">
          <ac:chgData name="Roth, Dan" userId="18da4c67-dd89-43a7-9856-8592f867a23c" providerId="ADAL" clId="{9D608E2D-F898-4A30-8F18-205E52A7BD31}" dt="2020-01-15T15:50:46.633" v="1603" actId="478"/>
          <ac:picMkLst>
            <pc:docMk/>
            <pc:sldMk cId="2054719624" sldId="1427"/>
            <ac:picMk id="9" creationId="{063A7684-AF60-47DF-9341-DC5FB5E6B7CA}"/>
          </ac:picMkLst>
        </pc:picChg>
      </pc:sldChg>
      <pc:sldChg chg="addSp modSp add modAnim">
        <pc:chgData name="Roth, Dan" userId="18da4c67-dd89-43a7-9856-8592f867a23c" providerId="ADAL" clId="{9D608E2D-F898-4A30-8F18-205E52A7BD31}" dt="2020-01-15T17:33:57.248" v="3352"/>
        <pc:sldMkLst>
          <pc:docMk/>
          <pc:sldMk cId="3754196254" sldId="1428"/>
        </pc:sldMkLst>
        <pc:spChg chg="mod">
          <ac:chgData name="Roth, Dan" userId="18da4c67-dd89-43a7-9856-8592f867a23c" providerId="ADAL" clId="{9D608E2D-F898-4A30-8F18-205E52A7BD31}" dt="2020-01-15T17:33:46.701" v="3350" actId="6549"/>
          <ac:spMkLst>
            <pc:docMk/>
            <pc:sldMk cId="3754196254" sldId="1428"/>
            <ac:spMk id="2" creationId="{0AEF0CAB-BB11-46B0-8317-55937A3A32AC}"/>
          </ac:spMkLst>
        </pc:spChg>
        <pc:spChg chg="mod">
          <ac:chgData name="Roth, Dan" userId="18da4c67-dd89-43a7-9856-8592f867a23c" providerId="ADAL" clId="{9D608E2D-F898-4A30-8F18-205E52A7BD31}" dt="2020-01-15T15:58:55.382" v="1960" actId="6549"/>
          <ac:spMkLst>
            <pc:docMk/>
            <pc:sldMk cId="3754196254" sldId="1428"/>
            <ac:spMk id="3" creationId="{84ED49B8-27AF-415F-88EF-AA13FB63B920}"/>
          </ac:spMkLst>
        </pc:spChg>
        <pc:picChg chg="add mod">
          <ac:chgData name="Roth, Dan" userId="18da4c67-dd89-43a7-9856-8592f867a23c" providerId="ADAL" clId="{9D608E2D-F898-4A30-8F18-205E52A7BD31}" dt="2020-01-15T15:58:50.936" v="1959" actId="1035"/>
          <ac:picMkLst>
            <pc:docMk/>
            <pc:sldMk cId="3754196254" sldId="1428"/>
            <ac:picMk id="5" creationId="{B448933D-11DA-4E3C-86F8-E9347E7D7BE6}"/>
          </ac:picMkLst>
        </pc:picChg>
        <pc:picChg chg="add mod">
          <ac:chgData name="Roth, Dan" userId="18da4c67-dd89-43a7-9856-8592f867a23c" providerId="ADAL" clId="{9D608E2D-F898-4A30-8F18-205E52A7BD31}" dt="2020-01-15T15:58:50.936" v="1959" actId="1035"/>
          <ac:picMkLst>
            <pc:docMk/>
            <pc:sldMk cId="3754196254" sldId="1428"/>
            <ac:picMk id="6" creationId="{E98C59BC-D964-4BA0-8422-3695F0C8922B}"/>
          </ac:picMkLst>
        </pc:picChg>
      </pc:sldChg>
      <pc:sldChg chg="modSp add modAnim">
        <pc:chgData name="Roth, Dan" userId="18da4c67-dd89-43a7-9856-8592f867a23c" providerId="ADAL" clId="{9D608E2D-F898-4A30-8F18-205E52A7BD31}" dt="2020-01-15T17:34:54.070" v="3356" actId="20577"/>
        <pc:sldMkLst>
          <pc:docMk/>
          <pc:sldMk cId="3343304610" sldId="1429"/>
        </pc:sldMkLst>
        <pc:spChg chg="mod">
          <ac:chgData name="Roth, Dan" userId="18da4c67-dd89-43a7-9856-8592f867a23c" providerId="ADAL" clId="{9D608E2D-F898-4A30-8F18-205E52A7BD31}" dt="2020-01-15T17:34:54.070" v="3356" actId="20577"/>
          <ac:spMkLst>
            <pc:docMk/>
            <pc:sldMk cId="3343304610" sldId="1429"/>
            <ac:spMk id="2" creationId="{71F2DCC9-ED31-4AF7-B1FC-92B23F69B04B}"/>
          </ac:spMkLst>
        </pc:spChg>
        <pc:spChg chg="mod">
          <ac:chgData name="Roth, Dan" userId="18da4c67-dd89-43a7-9856-8592f867a23c" providerId="ADAL" clId="{9D608E2D-F898-4A30-8F18-205E52A7BD31}" dt="2020-01-15T16:25:10.592" v="2465" actId="207"/>
          <ac:spMkLst>
            <pc:docMk/>
            <pc:sldMk cId="3343304610" sldId="1429"/>
            <ac:spMk id="3" creationId="{B9C00615-142C-4C60-A6E4-7B777F1EDBF9}"/>
          </ac:spMkLst>
        </pc:spChg>
      </pc:sldChg>
      <pc:sldChg chg="modSp add modAnim">
        <pc:chgData name="Roth, Dan" userId="18da4c67-dd89-43a7-9856-8592f867a23c" providerId="ADAL" clId="{9D608E2D-F898-4A30-8F18-205E52A7BD31}" dt="2020-01-15T17:51:52.104" v="3836" actId="207"/>
        <pc:sldMkLst>
          <pc:docMk/>
          <pc:sldMk cId="3239175532" sldId="1430"/>
        </pc:sldMkLst>
        <pc:spChg chg="mod">
          <ac:chgData name="Roth, Dan" userId="18da4c67-dd89-43a7-9856-8592f867a23c" providerId="ADAL" clId="{9D608E2D-F898-4A30-8F18-205E52A7BD31}" dt="2020-01-15T17:39:04.327" v="3422" actId="20577"/>
          <ac:spMkLst>
            <pc:docMk/>
            <pc:sldMk cId="3239175532" sldId="1430"/>
            <ac:spMk id="2" creationId="{71F2DCC9-ED31-4AF7-B1FC-92B23F69B04B}"/>
          </ac:spMkLst>
        </pc:spChg>
        <pc:spChg chg="mod">
          <ac:chgData name="Roth, Dan" userId="18da4c67-dd89-43a7-9856-8592f867a23c" providerId="ADAL" clId="{9D608E2D-F898-4A30-8F18-205E52A7BD31}" dt="2020-01-15T17:51:52.104" v="3836" actId="207"/>
          <ac:spMkLst>
            <pc:docMk/>
            <pc:sldMk cId="3239175532" sldId="1430"/>
            <ac:spMk id="3" creationId="{B9C00615-142C-4C60-A6E4-7B777F1EDBF9}"/>
          </ac:spMkLst>
        </pc:spChg>
      </pc:sldChg>
      <pc:sldChg chg="modSp add del">
        <pc:chgData name="Roth, Dan" userId="18da4c67-dd89-43a7-9856-8592f867a23c" providerId="ADAL" clId="{9D608E2D-F898-4A30-8F18-205E52A7BD31}" dt="2020-01-15T18:06:55.990" v="4469" actId="2696"/>
        <pc:sldMkLst>
          <pc:docMk/>
          <pc:sldMk cId="1924637225" sldId="1431"/>
        </pc:sldMkLst>
        <pc:spChg chg="mod">
          <ac:chgData name="Roth, Dan" userId="18da4c67-dd89-43a7-9856-8592f867a23c" providerId="ADAL" clId="{9D608E2D-F898-4A30-8F18-205E52A7BD31}" dt="2020-01-15T17:58:57.291" v="3917" actId="20577"/>
          <ac:spMkLst>
            <pc:docMk/>
            <pc:sldMk cId="1924637225" sldId="1431"/>
            <ac:spMk id="2" creationId="{0E2F6ECB-2FDE-461A-940F-66E7E8224F42}"/>
          </ac:spMkLst>
        </pc:spChg>
        <pc:spChg chg="mod">
          <ac:chgData name="Roth, Dan" userId="18da4c67-dd89-43a7-9856-8592f867a23c" providerId="ADAL" clId="{9D608E2D-F898-4A30-8F18-205E52A7BD31}" dt="2020-01-15T18:01:25.616" v="4347" actId="20577"/>
          <ac:spMkLst>
            <pc:docMk/>
            <pc:sldMk cId="1924637225" sldId="1431"/>
            <ac:spMk id="3" creationId="{E2CC5AAC-091C-4B0E-BD96-F0B867C0FB3B}"/>
          </ac:spMkLst>
        </pc:spChg>
      </pc:sldChg>
      <pc:sldChg chg="modSp add">
        <pc:chgData name="Roth, Dan" userId="18da4c67-dd89-43a7-9856-8592f867a23c" providerId="ADAL" clId="{9D608E2D-F898-4A30-8F18-205E52A7BD31}" dt="2020-01-15T18:08:00.640" v="4588" actId="20577"/>
        <pc:sldMkLst>
          <pc:docMk/>
          <pc:sldMk cId="4174586876" sldId="1431"/>
        </pc:sldMkLst>
        <pc:spChg chg="mod">
          <ac:chgData name="Roth, Dan" userId="18da4c67-dd89-43a7-9856-8592f867a23c" providerId="ADAL" clId="{9D608E2D-F898-4A30-8F18-205E52A7BD31}" dt="2020-01-15T18:08:00.640" v="4588" actId="20577"/>
          <ac:spMkLst>
            <pc:docMk/>
            <pc:sldMk cId="4174586876" sldId="1431"/>
            <ac:spMk id="3" creationId="{E2CC5AAC-091C-4B0E-BD96-F0B867C0FB3B}"/>
          </ac:spMkLst>
        </pc:spChg>
      </pc:sldChg>
      <pc:sldChg chg="add">
        <pc:chgData name="Roth, Dan" userId="18da4c67-dd89-43a7-9856-8592f867a23c" providerId="ADAL" clId="{9D608E2D-F898-4A30-8F18-205E52A7BD31}" dt="2020-01-15T18:02:57.590" v="4348"/>
        <pc:sldMkLst>
          <pc:docMk/>
          <pc:sldMk cId="2089164404" sldId="1432"/>
        </pc:sldMkLst>
      </pc:sldChg>
      <pc:sldChg chg="add">
        <pc:chgData name="Roth, Dan" userId="18da4c67-dd89-43a7-9856-8592f867a23c" providerId="ADAL" clId="{9D608E2D-F898-4A30-8F18-205E52A7BD31}" dt="2020-01-15T18:02:57.590" v="4348"/>
        <pc:sldMkLst>
          <pc:docMk/>
          <pc:sldMk cId="2022508343" sldId="1433"/>
        </pc:sldMkLst>
      </pc:sldChg>
      <pc:sldChg chg="add">
        <pc:chgData name="Roth, Dan" userId="18da4c67-dd89-43a7-9856-8592f867a23c" providerId="ADAL" clId="{9D608E2D-F898-4A30-8F18-205E52A7BD31}" dt="2020-01-15T18:03:36.808" v="4349"/>
        <pc:sldMkLst>
          <pc:docMk/>
          <pc:sldMk cId="333435691" sldId="1434"/>
        </pc:sldMkLst>
      </pc:sldChg>
      <pc:sldChg chg="add">
        <pc:chgData name="Roth, Dan" userId="18da4c67-dd89-43a7-9856-8592f867a23c" providerId="ADAL" clId="{9D608E2D-F898-4A30-8F18-205E52A7BD31}" dt="2020-01-15T18:04:32.869" v="4350"/>
        <pc:sldMkLst>
          <pc:docMk/>
          <pc:sldMk cId="3684741166" sldId="1435"/>
        </pc:sldMkLst>
      </pc:sldChg>
      <pc:sldChg chg="add">
        <pc:chgData name="Roth, Dan" userId="18da4c67-dd89-43a7-9856-8592f867a23c" providerId="ADAL" clId="{9D608E2D-F898-4A30-8F18-205E52A7BD31}" dt="2020-01-15T18:04:32.869" v="4350"/>
        <pc:sldMkLst>
          <pc:docMk/>
          <pc:sldMk cId="4173984168" sldId="1436"/>
        </pc:sldMkLst>
      </pc:sldChg>
      <pc:sldChg chg="add">
        <pc:chgData name="Roth, Dan" userId="18da4c67-dd89-43a7-9856-8592f867a23c" providerId="ADAL" clId="{9D608E2D-F898-4A30-8F18-205E52A7BD31}" dt="2020-01-15T18:04:32.869" v="4350"/>
        <pc:sldMkLst>
          <pc:docMk/>
          <pc:sldMk cId="47283824" sldId="1437"/>
        </pc:sldMkLst>
      </pc:sldChg>
      <pc:sldChg chg="addSp modSp add modAnim">
        <pc:chgData name="Roth, Dan" userId="18da4c67-dd89-43a7-9856-8592f867a23c" providerId="ADAL" clId="{9D608E2D-F898-4A30-8F18-205E52A7BD31}" dt="2020-01-15T18:06:46.942" v="4468"/>
        <pc:sldMkLst>
          <pc:docMk/>
          <pc:sldMk cId="792008579" sldId="1438"/>
        </pc:sldMkLst>
        <pc:spChg chg="add mod">
          <ac:chgData name="Roth, Dan" userId="18da4c67-dd89-43a7-9856-8592f867a23c" providerId="ADAL" clId="{9D608E2D-F898-4A30-8F18-205E52A7BD31}" dt="2020-01-15T18:06:41.960" v="4467" actId="14100"/>
          <ac:spMkLst>
            <pc:docMk/>
            <pc:sldMk cId="792008579" sldId="1438"/>
            <ac:spMk id="6" creationId="{6191B784-FB04-4E52-884F-9382BFEBF982}"/>
          </ac:spMkLst>
        </pc:spChg>
      </pc:sldChg>
      <pc:sldChg chg="modSp add">
        <pc:chgData name="Roth, Dan" userId="18da4c67-dd89-43a7-9856-8592f867a23c" providerId="ADAL" clId="{9D608E2D-F898-4A30-8F18-205E52A7BD31}" dt="2020-01-15T18:04:48.659" v="4372" actId="20577"/>
        <pc:sldMkLst>
          <pc:docMk/>
          <pc:sldMk cId="1958308503" sldId="1439"/>
        </pc:sldMkLst>
        <pc:spChg chg="mod">
          <ac:chgData name="Roth, Dan" userId="18da4c67-dd89-43a7-9856-8592f867a23c" providerId="ADAL" clId="{9D608E2D-F898-4A30-8F18-205E52A7BD31}" dt="2020-01-15T18:04:48.659" v="4372" actId="20577"/>
          <ac:spMkLst>
            <pc:docMk/>
            <pc:sldMk cId="1958308503" sldId="1439"/>
            <ac:spMk id="2" creationId="{5CAEABDF-0AE1-4337-A996-E6DE9FF79D12}"/>
          </ac:spMkLst>
        </pc:spChg>
      </pc:sldChg>
      <pc:sldChg chg="modSp add">
        <pc:chgData name="Roth, Dan" userId="18da4c67-dd89-43a7-9856-8592f867a23c" providerId="ADAL" clId="{9D608E2D-F898-4A30-8F18-205E52A7BD31}" dt="2020-01-15T18:08:36.819" v="4613" actId="5793"/>
        <pc:sldMkLst>
          <pc:docMk/>
          <pc:sldMk cId="45311533" sldId="1440"/>
        </pc:sldMkLst>
        <pc:spChg chg="mod">
          <ac:chgData name="Roth, Dan" userId="18da4c67-dd89-43a7-9856-8592f867a23c" providerId="ADAL" clId="{9D608E2D-F898-4A30-8F18-205E52A7BD31}" dt="2020-01-15T18:08:36.819" v="4613" actId="5793"/>
          <ac:spMkLst>
            <pc:docMk/>
            <pc:sldMk cId="45311533" sldId="1440"/>
            <ac:spMk id="3" creationId="{160456F1-52C8-48B8-8F3D-CDBD75D35987}"/>
          </ac:spMkLst>
        </pc:spChg>
      </pc:sldChg>
    </pc:docChg>
  </pc:docChgLst>
  <pc:docChgLst>
    <pc:chgData name="Roth, Dan" userId="18da4c67-dd89-43a7-9856-8592f867a23c" providerId="ADAL" clId="{2C0671EC-9D91-4E0B-A06A-58A2EE31ABEF}"/>
    <pc:docChg chg="undo custSel addSld delSld modSld sldOrd modSection">
      <pc:chgData name="Roth, Dan" userId="18da4c67-dd89-43a7-9856-8592f867a23c" providerId="ADAL" clId="{2C0671EC-9D91-4E0B-A06A-58A2EE31ABEF}" dt="2019-12-18T17:33:45.274" v="5823" actId="20577"/>
      <pc:docMkLst>
        <pc:docMk/>
      </pc:docMkLst>
      <pc:sldChg chg="delSp">
        <pc:chgData name="Roth, Dan" userId="18da4c67-dd89-43a7-9856-8592f867a23c" providerId="ADAL" clId="{2C0671EC-9D91-4E0B-A06A-58A2EE31ABEF}" dt="2019-12-06T03:45:53.472" v="2430" actId="478"/>
        <pc:sldMkLst>
          <pc:docMk/>
          <pc:sldMk cId="1742764243" sldId="268"/>
        </pc:sldMkLst>
        <pc:spChg chg="del">
          <ac:chgData name="Roth, Dan" userId="18da4c67-dd89-43a7-9856-8592f867a23c" providerId="ADAL" clId="{2C0671EC-9D91-4E0B-A06A-58A2EE31ABEF}" dt="2019-12-06T03:45:53.472" v="2430" actId="478"/>
          <ac:spMkLst>
            <pc:docMk/>
            <pc:sldMk cId="1742764243" sldId="268"/>
            <ac:spMk id="10" creationId="{9373247B-01F9-43E6-92D2-F46E9341C47A}"/>
          </ac:spMkLst>
        </pc:spChg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759346410" sldId="390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407254810" sldId="391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1131865264" sldId="393"/>
        </pc:sldMkLst>
      </pc:sldChg>
      <pc:sldChg chg="addSp delSp modSp del modAnim">
        <pc:chgData name="Roth, Dan" userId="18da4c67-dd89-43a7-9856-8592f867a23c" providerId="ADAL" clId="{2C0671EC-9D91-4E0B-A06A-58A2EE31ABEF}" dt="2019-12-13T14:53:41.805" v="5816" actId="47"/>
        <pc:sldMkLst>
          <pc:docMk/>
          <pc:sldMk cId="3323950716" sldId="410"/>
        </pc:sldMkLst>
        <pc:spChg chg="mod">
          <ac:chgData name="Roth, Dan" userId="18da4c67-dd89-43a7-9856-8592f867a23c" providerId="ADAL" clId="{2C0671EC-9D91-4E0B-A06A-58A2EE31ABEF}" dt="2019-12-06T03:43:39.113" v="2429" actId="1036"/>
          <ac:spMkLst>
            <pc:docMk/>
            <pc:sldMk cId="3323950716" sldId="410"/>
            <ac:spMk id="13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16:54:34.354" v="574" actId="20577"/>
          <ac:spMkLst>
            <pc:docMk/>
            <pc:sldMk cId="3323950716" sldId="410"/>
            <ac:spMk id="17" creationId="{C90C6D30-FB57-4AAB-9543-A18FF4B92A90}"/>
          </ac:spMkLst>
        </pc:spChg>
        <pc:spChg chg="add del">
          <ac:chgData name="Roth, Dan" userId="18da4c67-dd89-43a7-9856-8592f867a23c" providerId="ADAL" clId="{2C0671EC-9D91-4E0B-A06A-58A2EE31ABEF}" dt="2019-12-05T16:28:45.227" v="1"/>
          <ac:spMkLst>
            <pc:docMk/>
            <pc:sldMk cId="3323950716" sldId="410"/>
            <ac:spMk id="18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16:33:25.654" v="14" actId="1076"/>
          <ac:spMkLst>
            <pc:docMk/>
            <pc:sldMk cId="3323950716" sldId="410"/>
            <ac:spMk id="24" creationId="{CB90339F-6CEC-41D0-967A-F6EFFB5453D4}"/>
          </ac:spMkLst>
        </pc:spChg>
        <pc:spChg chg="add mod">
          <ac:chgData name="Roth, Dan" userId="18da4c67-dd89-43a7-9856-8592f867a23c" providerId="ADAL" clId="{2C0671EC-9D91-4E0B-A06A-58A2EE31ABEF}" dt="2019-12-05T16:33:43.068" v="18" actId="1076"/>
          <ac:spMkLst>
            <pc:docMk/>
            <pc:sldMk cId="3323950716" sldId="410"/>
            <ac:spMk id="25" creationId="{D7685E18-9822-4AAC-9149-6187A578DD65}"/>
          </ac:spMkLst>
        </pc:spChg>
        <pc:spChg chg="add mod">
          <ac:chgData name="Roth, Dan" userId="18da4c67-dd89-43a7-9856-8592f867a23c" providerId="ADAL" clId="{2C0671EC-9D91-4E0B-A06A-58A2EE31ABEF}" dt="2019-12-05T16:36:14.301" v="198" actId="1037"/>
          <ac:spMkLst>
            <pc:docMk/>
            <pc:sldMk cId="3323950716" sldId="410"/>
            <ac:spMk id="26" creationId="{F801EBAD-D1B4-41EE-8CD3-774996EE3E47}"/>
          </ac:spMkLst>
        </pc:spChg>
        <pc:picChg chg="del">
          <ac:chgData name="Roth, Dan" userId="18da4c67-dd89-43a7-9856-8592f867a23c" providerId="ADAL" clId="{2C0671EC-9D91-4E0B-A06A-58A2EE31ABEF}" dt="2019-12-05T16:33:14.877" v="11" actId="478"/>
          <ac:picMkLst>
            <pc:docMk/>
            <pc:sldMk cId="3323950716" sldId="410"/>
            <ac:picMk id="21" creationId="{DBF021E2-F2CE-46D5-BF09-A592569CF203}"/>
          </ac:picMkLst>
        </pc:picChg>
        <pc:picChg chg="add del">
          <ac:chgData name="Roth, Dan" userId="18da4c67-dd89-43a7-9856-8592f867a23c" providerId="ADAL" clId="{2C0671EC-9D91-4E0B-A06A-58A2EE31ABEF}" dt="2019-12-05T16:28:45.227" v="1"/>
          <ac:picMkLst>
            <pc:docMk/>
            <pc:sldMk cId="3323950716" sldId="410"/>
            <ac:picMk id="22" creationId="{6F71AE4D-0297-464B-B1EB-C473317115D4}"/>
          </ac:picMkLst>
        </pc:picChg>
        <pc:picChg chg="add del mod">
          <ac:chgData name="Roth, Dan" userId="18da4c67-dd89-43a7-9856-8592f867a23c" providerId="ADAL" clId="{2C0671EC-9D91-4E0B-A06A-58A2EE31ABEF}" dt="2019-12-05T16:33:11.123" v="10" actId="478"/>
          <ac:picMkLst>
            <pc:docMk/>
            <pc:sldMk cId="3323950716" sldId="410"/>
            <ac:picMk id="23" creationId="{11035EA1-5B2B-492F-84CB-35298391B552}"/>
          </ac:picMkLst>
        </pc:picChg>
        <pc:picChg chg="del">
          <ac:chgData name="Roth, Dan" userId="18da4c67-dd89-43a7-9856-8592f867a23c" providerId="ADAL" clId="{2C0671EC-9D91-4E0B-A06A-58A2EE31ABEF}" dt="2019-12-05T16:33:06.807" v="9" actId="478"/>
          <ac:picMkLst>
            <pc:docMk/>
            <pc:sldMk cId="3323950716" sldId="410"/>
            <ac:picMk id="1026" creationId="{EFF9796C-4E2F-4380-A4D7-13B008D37CC4}"/>
          </ac:picMkLst>
        </pc:picChg>
      </pc:sldChg>
      <pc:sldChg chg="addSp modSp modAnim">
        <pc:chgData name="Roth, Dan" userId="18da4c67-dd89-43a7-9856-8592f867a23c" providerId="ADAL" clId="{2C0671EC-9D91-4E0B-A06A-58A2EE31ABEF}" dt="2019-12-06T04:29:31.002" v="3119" actId="404"/>
        <pc:sldMkLst>
          <pc:docMk/>
          <pc:sldMk cId="216908841" sldId="430"/>
        </pc:sldMkLst>
        <pc:spChg chg="mod">
          <ac:chgData name="Roth, Dan" userId="18da4c67-dd89-43a7-9856-8592f867a23c" providerId="ADAL" clId="{2C0671EC-9D91-4E0B-A06A-58A2EE31ABEF}" dt="2019-12-06T04:29:11.983" v="3116" actId="552"/>
          <ac:spMkLst>
            <pc:docMk/>
            <pc:sldMk cId="216908841" sldId="430"/>
            <ac:spMk id="4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21:58:12.284" v="1306" actId="6549"/>
          <ac:spMkLst>
            <pc:docMk/>
            <pc:sldMk cId="216908841" sldId="430"/>
            <ac:spMk id="5" creationId="{45C66110-64DD-4CE7-B8DF-6EC293F0889F}"/>
          </ac:spMkLst>
        </pc:spChg>
        <pc:spChg chg="add mod">
          <ac:chgData name="Roth, Dan" userId="18da4c67-dd89-43a7-9856-8592f867a23c" providerId="ADAL" clId="{2C0671EC-9D91-4E0B-A06A-58A2EE31ABEF}" dt="2019-12-06T04:29:31.002" v="3119" actId="404"/>
          <ac:spMkLst>
            <pc:docMk/>
            <pc:sldMk cId="216908841" sldId="430"/>
            <ac:spMk id="50" creationId="{119F132E-30E6-4324-B84B-3F500BFBCC1F}"/>
          </ac:spMkLst>
        </pc:spChg>
      </pc:sldChg>
      <pc:sldChg chg="modSp modAnim">
        <pc:chgData name="Roth, Dan" userId="18da4c67-dd89-43a7-9856-8592f867a23c" providerId="ADAL" clId="{2C0671EC-9D91-4E0B-A06A-58A2EE31ABEF}" dt="2019-12-06T04:41:54.081" v="3134"/>
        <pc:sldMkLst>
          <pc:docMk/>
          <pc:sldMk cId="1613931512" sldId="437"/>
        </pc:sldMkLst>
        <pc:spChg chg="mod">
          <ac:chgData name="Roth, Dan" userId="18da4c67-dd89-43a7-9856-8592f867a23c" providerId="ADAL" clId="{2C0671EC-9D91-4E0B-A06A-58A2EE31ABEF}" dt="2019-12-05T22:02:11.251" v="1339" actId="20577"/>
          <ac:spMkLst>
            <pc:docMk/>
            <pc:sldMk cId="1613931512" sldId="437"/>
            <ac:spMk id="3" creationId="{6A4692F0-E04E-46C4-8BEB-E50EC94A923B}"/>
          </ac:spMkLst>
        </pc:spChg>
      </pc:sldChg>
      <pc:sldChg chg="modSp">
        <pc:chgData name="Roth, Dan" userId="18da4c67-dd89-43a7-9856-8592f867a23c" providerId="ADAL" clId="{2C0671EC-9D91-4E0B-A06A-58A2EE31ABEF}" dt="2019-12-05T22:03:40.363" v="1353" actId="20577"/>
        <pc:sldMkLst>
          <pc:docMk/>
          <pc:sldMk cId="3071081106" sldId="448"/>
        </pc:sldMkLst>
        <pc:spChg chg="mod">
          <ac:chgData name="Roth, Dan" userId="18da4c67-dd89-43a7-9856-8592f867a23c" providerId="ADAL" clId="{2C0671EC-9D91-4E0B-A06A-58A2EE31ABEF}" dt="2019-12-05T22:03:40.363" v="1353" actId="20577"/>
          <ac:spMkLst>
            <pc:docMk/>
            <pc:sldMk cId="3071081106" sldId="448"/>
            <ac:spMk id="3" creationId="{00000000-0000-0000-0000-000000000000}"/>
          </ac:spMkLst>
        </pc:spChg>
      </pc:sldChg>
      <pc:sldChg chg="addSp modSp modAnim">
        <pc:chgData name="Roth, Dan" userId="18da4c67-dd89-43a7-9856-8592f867a23c" providerId="ADAL" clId="{2C0671EC-9D91-4E0B-A06A-58A2EE31ABEF}" dt="2019-12-06T04:53:55.633" v="3230" actId="20577"/>
        <pc:sldMkLst>
          <pc:docMk/>
          <pc:sldMk cId="3672234010" sldId="456"/>
        </pc:sldMkLst>
        <pc:spChg chg="mod">
          <ac:chgData name="Roth, Dan" userId="18da4c67-dd89-43a7-9856-8592f867a23c" providerId="ADAL" clId="{2C0671EC-9D91-4E0B-A06A-58A2EE31ABEF}" dt="2019-12-05T22:05:21.915" v="1444" actId="20577"/>
          <ac:spMkLst>
            <pc:docMk/>
            <pc:sldMk cId="3672234010" sldId="456"/>
            <ac:spMk id="3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22:08:05.382" v="1458" actId="1035"/>
          <ac:spMkLst>
            <pc:docMk/>
            <pc:sldMk cId="3672234010" sldId="456"/>
            <ac:spMk id="6" creationId="{00A78284-F62A-4CA0-AE61-474E0FC87957}"/>
          </ac:spMkLst>
        </pc:spChg>
        <pc:spChg chg="add mod">
          <ac:chgData name="Roth, Dan" userId="18da4c67-dd89-43a7-9856-8592f867a23c" providerId="ADAL" clId="{2C0671EC-9D91-4E0B-A06A-58A2EE31ABEF}" dt="2019-12-06T04:53:55.633" v="3230" actId="20577"/>
          <ac:spMkLst>
            <pc:docMk/>
            <pc:sldMk cId="3672234010" sldId="456"/>
            <ac:spMk id="7" creationId="{23915AD6-0031-423F-BDAC-CE829BBE24EF}"/>
          </ac:spMkLst>
        </pc:spChg>
        <pc:graphicFrameChg chg="modGraphic">
          <ac:chgData name="Roth, Dan" userId="18da4c67-dd89-43a7-9856-8592f867a23c" providerId="ADAL" clId="{2C0671EC-9D91-4E0B-A06A-58A2EE31ABEF}" dt="2019-12-06T04:50:34.364" v="3156" actId="20577"/>
          <ac:graphicFrameMkLst>
            <pc:docMk/>
            <pc:sldMk cId="3672234010" sldId="456"/>
            <ac:graphicFrameMk id="4" creationId="{3C78FF00-D755-4A8F-936C-5605ADF618FE}"/>
          </ac:graphicFrameMkLst>
        </pc:graphicFrameChg>
      </pc:sldChg>
      <pc:sldChg chg="addSp delSp modSp delAnim modAnim">
        <pc:chgData name="Roth, Dan" userId="18da4c67-dd89-43a7-9856-8592f867a23c" providerId="ADAL" clId="{2C0671EC-9D91-4E0B-A06A-58A2EE31ABEF}" dt="2019-12-06T03:55:24.592" v="2716"/>
        <pc:sldMkLst>
          <pc:docMk/>
          <pc:sldMk cId="3861621921" sldId="464"/>
        </pc:sldMkLst>
        <pc:spChg chg="del mod">
          <ac:chgData name="Roth, Dan" userId="18da4c67-dd89-43a7-9856-8592f867a23c" providerId="ADAL" clId="{2C0671EC-9D91-4E0B-A06A-58A2EE31ABEF}" dt="2019-12-06T03:54:01.328" v="2700" actId="478"/>
          <ac:spMkLst>
            <pc:docMk/>
            <pc:sldMk cId="3861621921" sldId="464"/>
            <ac:spMk id="2" creationId="{00000000-0000-0000-0000-000000000000}"/>
          </ac:spMkLst>
        </pc:spChg>
        <pc:spChg chg="add del mod">
          <ac:chgData name="Roth, Dan" userId="18da4c67-dd89-43a7-9856-8592f867a23c" providerId="ADAL" clId="{2C0671EC-9D91-4E0B-A06A-58A2EE31ABEF}" dt="2019-12-06T03:53:56.700" v="2699" actId="478"/>
          <ac:spMkLst>
            <pc:docMk/>
            <pc:sldMk cId="3861621921" sldId="464"/>
            <ac:spMk id="3" creationId="{AA7E3420-57EE-41F2-A1B4-EE85BB91015D}"/>
          </ac:spMkLst>
        </pc:spChg>
        <pc:spChg chg="add del mod">
          <ac:chgData name="Roth, Dan" userId="18da4c67-dd89-43a7-9856-8592f867a23c" providerId="ADAL" clId="{2C0671EC-9D91-4E0B-A06A-58A2EE31ABEF}" dt="2019-12-06T03:54:43.998" v="2714" actId="6549"/>
          <ac:spMkLst>
            <pc:docMk/>
            <pc:sldMk cId="3861621921" sldId="464"/>
            <ac:spMk id="830467" creationId="{00000000-0000-0000-0000-000000000000}"/>
          </ac:spMkLst>
        </pc:spChg>
      </pc:sldChg>
      <pc:sldChg chg="addSp delSp modSp modAnim">
        <pc:chgData name="Roth, Dan" userId="18da4c67-dd89-43a7-9856-8592f867a23c" providerId="ADAL" clId="{2C0671EC-9D91-4E0B-A06A-58A2EE31ABEF}" dt="2019-12-06T16:20:37.051" v="5814"/>
        <pc:sldMkLst>
          <pc:docMk/>
          <pc:sldMk cId="3519590558" sldId="498"/>
        </pc:sldMkLst>
        <pc:spChg chg="mod">
          <ac:chgData name="Roth, Dan" userId="18da4c67-dd89-43a7-9856-8592f867a23c" providerId="ADAL" clId="{2C0671EC-9D91-4E0B-A06A-58A2EE31ABEF}" dt="2019-12-06T14:07:38.372" v="5704" actId="15"/>
          <ac:spMkLst>
            <pc:docMk/>
            <pc:sldMk cId="3519590558" sldId="498"/>
            <ac:spMk id="3" creationId="{00000000-0000-0000-0000-000000000000}"/>
          </ac:spMkLst>
        </pc:spChg>
        <pc:spChg chg="del mod">
          <ac:chgData name="Roth, Dan" userId="18da4c67-dd89-43a7-9856-8592f867a23c" providerId="ADAL" clId="{2C0671EC-9D91-4E0B-A06A-58A2EE31ABEF}" dt="2019-12-06T13:46:09.117" v="5311" actId="478"/>
          <ac:spMkLst>
            <pc:docMk/>
            <pc:sldMk cId="3519590558" sldId="498"/>
            <ac:spMk id="4" creationId="{2F2D5C98-F0F2-4584-ACC9-C139268B14AE}"/>
          </ac:spMkLst>
        </pc:spChg>
        <pc:spChg chg="mod">
          <ac:chgData name="Roth, Dan" userId="18da4c67-dd89-43a7-9856-8592f867a23c" providerId="ADAL" clId="{2C0671EC-9D91-4E0B-A06A-58A2EE31ABEF}" dt="2019-12-06T16:10:42.390" v="5797" actId="1035"/>
          <ac:spMkLst>
            <pc:docMk/>
            <pc:sldMk cId="3519590558" sldId="498"/>
            <ac:spMk id="5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6T16:10:42.390" v="5797" actId="1035"/>
          <ac:spMkLst>
            <pc:docMk/>
            <pc:sldMk cId="3519590558" sldId="498"/>
            <ac:spMk id="18" creationId="{A0016B72-2BB1-409D-8FC7-8188D99A9BCA}"/>
          </ac:spMkLst>
        </pc:sp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6" creationId="{2311C665-656F-4B4B-9982-DDA8925D61DC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7" creationId="{B550C7AF-4307-4878-B9E9-6F5B0BE083E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8" creationId="{9C984C9C-ACEA-4A66-99FF-DF70BFDF8D79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9" creationId="{4A9CC375-C086-42EE-A537-0E93126EA81C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" creationId="{7E543AD5-B694-4D71-BDD2-FA3674CDE53E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1" creationId="{D6B9403D-EED4-403F-BADA-F8704397CD1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2" creationId="{9274F4B2-140D-4563-A46E-B43CBCA00E3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3" creationId="{7980A159-4F6A-4F5F-A473-A212A6DF65D1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4" creationId="{B8CC48FF-80E7-4DF3-9696-B2E4F28F5B03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26" creationId="{5BEE5730-7653-41DA-87D1-28B1D92C9DA5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28" creationId="{EDCF6BA3-FB66-443A-A26D-C3EF0AEEB7D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030" creationId="{3E828043-3ED9-4DA9-8CF4-448FEAC7EE25}"/>
          </ac:picMkLst>
        </pc:picChg>
      </pc:sldChg>
      <pc:sldChg chg="addSp modSp modAnim modNotesTx">
        <pc:chgData name="Roth, Dan" userId="18da4c67-dd89-43a7-9856-8592f867a23c" providerId="ADAL" clId="{2C0671EC-9D91-4E0B-A06A-58A2EE31ABEF}" dt="2019-12-05T22:12:48.842" v="1535" actId="20577"/>
        <pc:sldMkLst>
          <pc:docMk/>
          <pc:sldMk cId="3010260867" sldId="517"/>
        </pc:sldMkLst>
        <pc:spChg chg="mod">
          <ac:chgData name="Roth, Dan" userId="18da4c67-dd89-43a7-9856-8592f867a23c" providerId="ADAL" clId="{2C0671EC-9D91-4E0B-A06A-58A2EE31ABEF}" dt="2019-12-05T16:51:01.819" v="508" actId="113"/>
          <ac:spMkLst>
            <pc:docMk/>
            <pc:sldMk cId="3010260867" sldId="517"/>
            <ac:spMk id="6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16:52:08.144" v="535" actId="113"/>
          <ac:spMkLst>
            <pc:docMk/>
            <pc:sldMk cId="3010260867" sldId="517"/>
            <ac:spMk id="8" creationId="{BA07EA9B-F72C-4AC8-A291-302A8299D9E7}"/>
          </ac:spMkLst>
        </pc:spChg>
        <pc:spChg chg="mod">
          <ac:chgData name="Roth, Dan" userId="18da4c67-dd89-43a7-9856-8592f867a23c" providerId="ADAL" clId="{2C0671EC-9D91-4E0B-A06A-58A2EE31ABEF}" dt="2019-12-05T16:52:44.716" v="559" actId="6549"/>
          <ac:spMkLst>
            <pc:docMk/>
            <pc:sldMk cId="3010260867" sldId="517"/>
            <ac:spMk id="9" creationId="{C329B03F-F15B-4DDF-A0BD-A087B6870306}"/>
          </ac:spMkLst>
        </pc:spChg>
      </pc:sldChg>
      <pc:sldChg chg="modSp">
        <pc:chgData name="Roth, Dan" userId="18da4c67-dd89-43a7-9856-8592f867a23c" providerId="ADAL" clId="{2C0671EC-9D91-4E0B-A06A-58A2EE31ABEF}" dt="2019-12-06T05:39:17.758" v="3261" actId="20577"/>
        <pc:sldMkLst>
          <pc:docMk/>
          <pc:sldMk cId="3543328734" sldId="560"/>
        </pc:sldMkLst>
        <pc:spChg chg="mod">
          <ac:chgData name="Roth, Dan" userId="18da4c67-dd89-43a7-9856-8592f867a23c" providerId="ADAL" clId="{2C0671EC-9D91-4E0B-A06A-58A2EE31ABEF}" dt="2019-12-06T05:39:17.758" v="3261" actId="20577"/>
          <ac:spMkLst>
            <pc:docMk/>
            <pc:sldMk cId="3543328734" sldId="560"/>
            <ac:spMk id="5" creationId="{00000000-0000-0000-0000-000000000000}"/>
          </ac:spMkLst>
        </pc:spChg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240033753" sldId="577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4220551772" sldId="577"/>
        </pc:sldMkLst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99954394" sldId="578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1407935617" sldId="578"/>
        </pc:sldMkLst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162239619" sldId="579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2771402860" sldId="579"/>
        </pc:sldMkLst>
      </pc:sldChg>
      <pc:sldChg chg="modSp">
        <pc:chgData name="Roth, Dan" userId="18da4c67-dd89-43a7-9856-8592f867a23c" providerId="ADAL" clId="{2C0671EC-9D91-4E0B-A06A-58A2EE31ABEF}" dt="2019-12-06T05:23:16.700" v="3251" actId="20577"/>
        <pc:sldMkLst>
          <pc:docMk/>
          <pc:sldMk cId="1439283589" sldId="624"/>
        </pc:sldMkLst>
        <pc:spChg chg="mod">
          <ac:chgData name="Roth, Dan" userId="18da4c67-dd89-43a7-9856-8592f867a23c" providerId="ADAL" clId="{2C0671EC-9D91-4E0B-A06A-58A2EE31ABEF}" dt="2019-12-06T05:23:16.700" v="3251" actId="20577"/>
          <ac:spMkLst>
            <pc:docMk/>
            <pc:sldMk cId="1439283589" sldId="624"/>
            <ac:spMk id="18" creationId="{3DF212FA-13DF-964C-BB67-954846C1294A}"/>
          </ac:spMkLst>
        </pc:spChg>
      </pc:sldChg>
      <pc:sldChg chg="modSp">
        <pc:chgData name="Roth, Dan" userId="18da4c67-dd89-43a7-9856-8592f867a23c" providerId="ADAL" clId="{2C0671EC-9D91-4E0B-A06A-58A2EE31ABEF}" dt="2019-12-06T05:38:32.413" v="3255" actId="20577"/>
        <pc:sldMkLst>
          <pc:docMk/>
          <pc:sldMk cId="1972853996" sldId="677"/>
        </pc:sldMkLst>
        <pc:spChg chg="mod">
          <ac:chgData name="Roth, Dan" userId="18da4c67-dd89-43a7-9856-8592f867a23c" providerId="ADAL" clId="{2C0671EC-9D91-4E0B-A06A-58A2EE31ABEF}" dt="2019-12-06T05:38:32.413" v="3255" actId="20577"/>
          <ac:spMkLst>
            <pc:docMk/>
            <pc:sldMk cId="1972853996" sldId="677"/>
            <ac:spMk id="2" creationId="{00000000-0000-0000-0000-000000000000}"/>
          </ac:spMkLst>
        </pc:spChg>
      </pc:sldChg>
      <pc:sldChg chg="modAnim">
        <pc:chgData name="Roth, Dan" userId="18da4c67-dd89-43a7-9856-8592f867a23c" providerId="ADAL" clId="{2C0671EC-9D91-4E0B-A06A-58A2EE31ABEF}" dt="2019-12-06T04:41:00.219" v="3133"/>
        <pc:sldMkLst>
          <pc:docMk/>
          <pc:sldMk cId="2150309772" sldId="744"/>
        </pc:sldMkLst>
      </pc:sldChg>
      <pc:sldChg chg="add">
        <pc:chgData name="Roth, Dan" userId="18da4c67-dd89-43a7-9856-8592f867a23c" providerId="ADAL" clId="{2C0671EC-9D91-4E0B-A06A-58A2EE31ABEF}" dt="2019-12-05T23:02:12.566" v="2013"/>
        <pc:sldMkLst>
          <pc:docMk/>
          <pc:sldMk cId="446786440" sldId="765"/>
        </pc:sldMkLst>
      </pc:sldChg>
      <pc:sldChg chg="del">
        <pc:chgData name="Roth, Dan" userId="18da4c67-dd89-43a7-9856-8592f867a23c" providerId="ADAL" clId="{2C0671EC-9D91-4E0B-A06A-58A2EE31ABEF}" dt="2019-12-05T23:02:08.788" v="2012" actId="2696"/>
        <pc:sldMkLst>
          <pc:docMk/>
          <pc:sldMk cId="1940674571" sldId="765"/>
        </pc:sldMkLst>
      </pc:sldChg>
      <pc:sldChg chg="modAnim">
        <pc:chgData name="Roth, Dan" userId="18da4c67-dd89-43a7-9856-8592f867a23c" providerId="ADAL" clId="{2C0671EC-9D91-4E0B-A06A-58A2EE31ABEF}" dt="2019-12-06T04:38:54.284" v="3132"/>
        <pc:sldMkLst>
          <pc:docMk/>
          <pc:sldMk cId="514667872" sldId="784"/>
        </pc:sldMkLst>
      </pc:sldChg>
      <pc:sldChg chg="modAnim">
        <pc:chgData name="Roth, Dan" userId="18da4c67-dd89-43a7-9856-8592f867a23c" providerId="ADAL" clId="{2C0671EC-9D91-4E0B-A06A-58A2EE31ABEF}" dt="2019-12-06T04:35:16.066" v="3126"/>
        <pc:sldMkLst>
          <pc:docMk/>
          <pc:sldMk cId="3785013207" sldId="785"/>
        </pc:sldMkLst>
      </pc:sldChg>
      <pc:sldChg chg="modSp add modAnim">
        <pc:chgData name="Roth, Dan" userId="18da4c67-dd89-43a7-9856-8592f867a23c" providerId="ADAL" clId="{2C0671EC-9D91-4E0B-A06A-58A2EE31ABEF}" dt="2019-12-06T13:54:27.099" v="5549" actId="20577"/>
        <pc:sldMkLst>
          <pc:docMk/>
          <pc:sldMk cId="1098108280" sldId="815"/>
        </pc:sldMkLst>
        <pc:spChg chg="mod">
          <ac:chgData name="Roth, Dan" userId="18da4c67-dd89-43a7-9856-8592f867a23c" providerId="ADAL" clId="{2C0671EC-9D91-4E0B-A06A-58A2EE31ABEF}" dt="2019-12-05T23:33:47.779" v="2248" actId="6549"/>
          <ac:spMkLst>
            <pc:docMk/>
            <pc:sldMk cId="1098108280" sldId="815"/>
            <ac:spMk id="2" creationId="{1120F48B-D298-C644-8F3E-11CD12B15D9F}"/>
          </ac:spMkLst>
        </pc:spChg>
        <pc:spChg chg="mod">
          <ac:chgData name="Roth, Dan" userId="18da4c67-dd89-43a7-9856-8592f867a23c" providerId="ADAL" clId="{2C0671EC-9D91-4E0B-A06A-58A2EE31ABEF}" dt="2019-12-06T13:54:27.099" v="5549" actId="20577"/>
          <ac:spMkLst>
            <pc:docMk/>
            <pc:sldMk cId="1098108280" sldId="815"/>
            <ac:spMk id="3" creationId="{61CFEE04-C0A3-BE4E-B940-0354E2EFD92A}"/>
          </ac:spMkLst>
        </pc:spChg>
        <pc:spChg chg="mod">
          <ac:chgData name="Roth, Dan" userId="18da4c67-dd89-43a7-9856-8592f867a23c" providerId="ADAL" clId="{2C0671EC-9D91-4E0B-A06A-58A2EE31ABEF}" dt="2019-12-06T13:52:31.880" v="5437" actId="6549"/>
          <ac:spMkLst>
            <pc:docMk/>
            <pc:sldMk cId="1098108280" sldId="815"/>
            <ac:spMk id="14" creationId="{A96A9CD1-35CB-1F4B-8B40-31ADFD1A5D49}"/>
          </ac:spMkLst>
        </pc:spChg>
      </pc:sldChg>
      <pc:sldChg chg="add del">
        <pc:chgData name="Roth, Dan" userId="18da4c67-dd89-43a7-9856-8592f867a23c" providerId="ADAL" clId="{2C0671EC-9D91-4E0B-A06A-58A2EE31ABEF}" dt="2019-12-06T07:15:46.938" v="5182" actId="47"/>
        <pc:sldMkLst>
          <pc:docMk/>
          <pc:sldMk cId="1791227254" sldId="826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4241829800" sldId="827"/>
        </pc:sldMkLst>
      </pc:sldChg>
      <pc:sldChg chg="add">
        <pc:chgData name="Roth, Dan" userId="18da4c67-dd89-43a7-9856-8592f867a23c" providerId="ADAL" clId="{2C0671EC-9D91-4E0B-A06A-58A2EE31ABEF}" dt="2019-12-06T04:36:21.697" v="3131"/>
        <pc:sldMkLst>
          <pc:docMk/>
          <pc:sldMk cId="947582538" sldId="829"/>
        </pc:sldMkLst>
      </pc:sldChg>
      <pc:sldChg chg="del modTransition">
        <pc:chgData name="Roth, Dan" userId="18da4c67-dd89-43a7-9856-8592f867a23c" providerId="ADAL" clId="{2C0671EC-9D91-4E0B-A06A-58A2EE31ABEF}" dt="2019-12-06T04:36:14.186" v="3130" actId="2696"/>
        <pc:sldMkLst>
          <pc:docMk/>
          <pc:sldMk cId="1658814612" sldId="829"/>
        </pc:sldMkLst>
      </pc:sldChg>
      <pc:sldChg chg="modSp add modAnim">
        <pc:chgData name="Roth, Dan" userId="18da4c67-dd89-43a7-9856-8592f867a23c" providerId="ADAL" clId="{2C0671EC-9D91-4E0B-A06A-58A2EE31ABEF}" dt="2019-12-06T13:53:02.110" v="5440"/>
        <pc:sldMkLst>
          <pc:docMk/>
          <pc:sldMk cId="218660089" sldId="831"/>
        </pc:sldMkLst>
        <pc:spChg chg="mod">
          <ac:chgData name="Roth, Dan" userId="18da4c67-dd89-43a7-9856-8592f867a23c" providerId="ADAL" clId="{2C0671EC-9D91-4E0B-A06A-58A2EE31ABEF}" dt="2019-12-06T05:59:55.632" v="3459" actId="14100"/>
          <ac:spMkLst>
            <pc:docMk/>
            <pc:sldMk cId="218660089" sldId="831"/>
            <ac:spMk id="42" creationId="{912EDC46-9D46-4B46-87B9-0C47667C1500}"/>
          </ac:spMkLst>
        </pc:spChg>
      </pc:sldChg>
      <pc:sldChg chg="addSp delSp modSp add addAnim delAnim modAnim">
        <pc:chgData name="Roth, Dan" userId="18da4c67-dd89-43a7-9856-8592f867a23c" providerId="ADAL" clId="{2C0671EC-9D91-4E0B-A06A-58A2EE31ABEF}" dt="2019-12-06T06:23:03.927" v="4164"/>
        <pc:sldMkLst>
          <pc:docMk/>
          <pc:sldMk cId="3533324032" sldId="832"/>
        </pc:sldMkLst>
        <pc:spChg chg="mod">
          <ac:chgData name="Roth, Dan" userId="18da4c67-dd89-43a7-9856-8592f867a23c" providerId="ADAL" clId="{2C0671EC-9D91-4E0B-A06A-58A2EE31ABEF}" dt="2019-12-06T06:11:36.218" v="3919" actId="20577"/>
          <ac:spMkLst>
            <pc:docMk/>
            <pc:sldMk cId="3533324032" sldId="832"/>
            <ac:spMk id="2" creationId="{491BC6E1-0288-4647-9C9E-217B74A64323}"/>
          </ac:spMkLst>
        </pc:spChg>
        <pc:spChg chg="del">
          <ac:chgData name="Roth, Dan" userId="18da4c67-dd89-43a7-9856-8592f867a23c" providerId="ADAL" clId="{2C0671EC-9D91-4E0B-A06A-58A2EE31ABEF}" dt="2019-12-06T06:03:00.394" v="3477" actId="478"/>
          <ac:spMkLst>
            <pc:docMk/>
            <pc:sldMk cId="3533324032" sldId="832"/>
            <ac:spMk id="3" creationId="{41AF3F18-0591-A144-B8C5-3F78B0FBB1B3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7" creationId="{324DCEB0-3029-4291-807A-D4971404762D}"/>
          </ac:spMkLst>
        </pc:spChg>
        <pc:spChg chg="add del mod">
          <ac:chgData name="Roth, Dan" userId="18da4c67-dd89-43a7-9856-8592f867a23c" providerId="ADAL" clId="{2C0671EC-9D91-4E0B-A06A-58A2EE31ABEF}" dt="2019-12-06T06:21:32.147" v="4081" actId="1035"/>
          <ac:spMkLst>
            <pc:docMk/>
            <pc:sldMk cId="3533324032" sldId="832"/>
            <ac:spMk id="8" creationId="{B969A9CA-0FE0-4EB9-B5C9-EA456435E951}"/>
          </ac:spMkLst>
        </pc:spChg>
        <pc:spChg chg="add del mod">
          <ac:chgData name="Roth, Dan" userId="18da4c67-dd89-43a7-9856-8592f867a23c" providerId="ADAL" clId="{2C0671EC-9D91-4E0B-A06A-58A2EE31ABEF}" dt="2019-12-06T06:20:51.036" v="4072" actId="478"/>
          <ac:spMkLst>
            <pc:docMk/>
            <pc:sldMk cId="3533324032" sldId="832"/>
            <ac:spMk id="9" creationId="{9AD2DA5B-E9D3-4364-841A-1DD676459451}"/>
          </ac:spMkLst>
        </pc:spChg>
        <pc:spChg chg="del">
          <ac:chgData name="Roth, Dan" userId="18da4c67-dd89-43a7-9856-8592f867a23c" providerId="ADAL" clId="{2C0671EC-9D91-4E0B-A06A-58A2EE31ABEF}" dt="2019-12-06T06:17:20.746" v="3941" actId="478"/>
          <ac:spMkLst>
            <pc:docMk/>
            <pc:sldMk cId="3533324032" sldId="832"/>
            <ac:spMk id="16" creationId="{86F8B16E-23CC-E646-9069-FEED887580C6}"/>
          </ac:spMkLst>
        </pc:spChg>
        <pc:spChg chg="del">
          <ac:chgData name="Roth, Dan" userId="18da4c67-dd89-43a7-9856-8592f867a23c" providerId="ADAL" clId="{2C0671EC-9D91-4E0B-A06A-58A2EE31ABEF}" dt="2019-12-06T06:17:17.318" v="3940" actId="478"/>
          <ac:spMkLst>
            <pc:docMk/>
            <pc:sldMk cId="3533324032" sldId="832"/>
            <ac:spMk id="17" creationId="{B0496A4F-7CEB-3941-BB04-E3B35CE6E983}"/>
          </ac:spMkLst>
        </pc:spChg>
        <pc:spChg chg="mod">
          <ac:chgData name="Roth, Dan" userId="18da4c67-dd89-43a7-9856-8592f867a23c" providerId="ADAL" clId="{2C0671EC-9D91-4E0B-A06A-58A2EE31ABEF}" dt="2019-12-06T06:09:12.317" v="3890" actId="20577"/>
          <ac:spMkLst>
            <pc:docMk/>
            <pc:sldMk cId="3533324032" sldId="832"/>
            <ac:spMk id="18" creationId="{877BB98F-6D02-E04A-9F00-2BB2E2A2CB65}"/>
          </ac:spMkLst>
        </pc:spChg>
        <pc:spChg chg="mod">
          <ac:chgData name="Roth, Dan" userId="18da4c67-dd89-43a7-9856-8592f867a23c" providerId="ADAL" clId="{2C0671EC-9D91-4E0B-A06A-58A2EE31ABEF}" dt="2019-12-06T06:09:19.455" v="3900" actId="20577"/>
          <ac:spMkLst>
            <pc:docMk/>
            <pc:sldMk cId="3533324032" sldId="832"/>
            <ac:spMk id="19" creationId="{2D82E369-0B53-A347-A97B-E36DF3C3BF54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0" creationId="{03F6B63A-ED63-4658-BDEC-63B89E611A01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1" creationId="{75C67B81-8F70-4EED-842F-DE7E9526FEB9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3" creationId="{D872D960-25D0-42C7-BEAC-7BE87B5D8C60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5" creationId="{9C158ECC-6377-4CE9-8C4A-4812BCD604E6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6" creationId="{AE1800D7-7168-4721-938D-AEBAB13B3567}"/>
          </ac:spMkLst>
        </pc:spChg>
        <pc:spChg chg="add mod">
          <ac:chgData name="Roth, Dan" userId="18da4c67-dd89-43a7-9856-8592f867a23c" providerId="ADAL" clId="{2C0671EC-9D91-4E0B-A06A-58A2EE31ABEF}" dt="2019-12-06T06:19:30.575" v="4017" actId="1076"/>
          <ac:spMkLst>
            <pc:docMk/>
            <pc:sldMk cId="3533324032" sldId="832"/>
            <ac:spMk id="28" creationId="{DB2E132D-BE48-4E6C-8335-1D622EE9CD40}"/>
          </ac:spMkLst>
        </pc:spChg>
        <pc:spChg chg="add mod">
          <ac:chgData name="Roth, Dan" userId="18da4c67-dd89-43a7-9856-8592f867a23c" providerId="ADAL" clId="{2C0671EC-9D91-4E0B-A06A-58A2EE31ABEF}" dt="2019-12-06T06:22:22.831" v="4161" actId="1036"/>
          <ac:spMkLst>
            <pc:docMk/>
            <pc:sldMk cId="3533324032" sldId="832"/>
            <ac:spMk id="29" creationId="{A7013359-479C-4343-B98E-9689ABD340A6}"/>
          </ac:spMkLst>
        </pc:spChg>
        <pc:picChg chg="add del mod">
          <ac:chgData name="Roth, Dan" userId="18da4c67-dd89-43a7-9856-8592f867a23c" providerId="ADAL" clId="{2C0671EC-9D91-4E0B-A06A-58A2EE31ABEF}" dt="2019-12-06T06:18:55.592" v="3993" actId="478"/>
          <ac:picMkLst>
            <pc:docMk/>
            <pc:sldMk cId="3533324032" sldId="832"/>
            <ac:picMk id="27" creationId="{D07EFCD9-4835-4251-AA44-02FA697BD80F}"/>
          </ac:picMkLst>
        </pc:picChg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4239971961" sldId="835"/>
        </pc:sldMkLst>
      </pc:sldChg>
      <pc:sldChg chg="modSp add">
        <pc:chgData name="Roth, Dan" userId="18da4c67-dd89-43a7-9856-8592f867a23c" providerId="ADAL" clId="{2C0671EC-9D91-4E0B-A06A-58A2EE31ABEF}" dt="2019-12-06T05:57:48.256" v="3342" actId="1037"/>
        <pc:sldMkLst>
          <pc:docMk/>
          <pc:sldMk cId="3834042898" sldId="836"/>
        </pc:sldMkLst>
        <pc:spChg chg="mod">
          <ac:chgData name="Roth, Dan" userId="18da4c67-dd89-43a7-9856-8592f867a23c" providerId="ADAL" clId="{2C0671EC-9D91-4E0B-A06A-58A2EE31ABEF}" dt="2019-12-06T05:57:43.476" v="3304" actId="14100"/>
          <ac:spMkLst>
            <pc:docMk/>
            <pc:sldMk cId="3834042898" sldId="836"/>
            <ac:spMk id="30" creationId="{AC0B167A-2E0F-3E48-9967-CB438C5BD858}"/>
          </ac:spMkLst>
        </pc:spChg>
        <pc:spChg chg="mod">
          <ac:chgData name="Roth, Dan" userId="18da4c67-dd89-43a7-9856-8592f867a23c" providerId="ADAL" clId="{2C0671EC-9D91-4E0B-A06A-58A2EE31ABEF}" dt="2019-12-06T05:57:48.256" v="3342" actId="1037"/>
          <ac:spMkLst>
            <pc:docMk/>
            <pc:sldMk cId="3834042898" sldId="836"/>
            <ac:spMk id="70" creationId="{19F33307-E25B-E94E-9D9B-568F59E940FF}"/>
          </ac:spMkLst>
        </pc:spChg>
        <pc:cxnChg chg="mod">
          <ac:chgData name="Roth, Dan" userId="18da4c67-dd89-43a7-9856-8592f867a23c" providerId="ADAL" clId="{2C0671EC-9D91-4E0B-A06A-58A2EE31ABEF}" dt="2019-12-06T05:57:43.476" v="3304" actId="14100"/>
          <ac:cxnSpMkLst>
            <pc:docMk/>
            <pc:sldMk cId="3834042898" sldId="836"/>
            <ac:cxnSpMk id="51" creationId="{247BC394-B23C-8848-A8E0-D54851EBB091}"/>
          </ac:cxnSpMkLst>
        </pc:cxnChg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1953890501" sldId="837"/>
        </pc:sldMkLst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2299947466" sldId="838"/>
        </pc:sldMkLst>
      </pc:sldChg>
      <pc:sldChg chg="modAnim">
        <pc:chgData name="Roth, Dan" userId="18da4c67-dd89-43a7-9856-8592f867a23c" providerId="ADAL" clId="{2C0671EC-9D91-4E0B-A06A-58A2EE31ABEF}" dt="2019-12-05T22:43:58.182" v="1625"/>
        <pc:sldMkLst>
          <pc:docMk/>
          <pc:sldMk cId="71500761" sldId="857"/>
        </pc:sldMkLst>
      </pc:sldChg>
      <pc:sldChg chg="modSp">
        <pc:chgData name="Roth, Dan" userId="18da4c67-dd89-43a7-9856-8592f867a23c" providerId="ADAL" clId="{2C0671EC-9D91-4E0B-A06A-58A2EE31ABEF}" dt="2019-12-06T05:38:57.165" v="3260" actId="20577"/>
        <pc:sldMkLst>
          <pc:docMk/>
          <pc:sldMk cId="514521299" sldId="860"/>
        </pc:sldMkLst>
        <pc:spChg chg="mod">
          <ac:chgData name="Roth, Dan" userId="18da4c67-dd89-43a7-9856-8592f867a23c" providerId="ADAL" clId="{2C0671EC-9D91-4E0B-A06A-58A2EE31ABEF}" dt="2019-12-06T05:38:57.165" v="3260" actId="20577"/>
          <ac:spMkLst>
            <pc:docMk/>
            <pc:sldMk cId="514521299" sldId="860"/>
            <ac:spMk id="2" creationId="{00000000-0000-0000-0000-000000000000}"/>
          </ac:spMkLst>
        </pc:spChg>
      </pc:sldChg>
      <pc:sldChg chg="modSp">
        <pc:chgData name="Roth, Dan" userId="18da4c67-dd89-43a7-9856-8592f867a23c" providerId="ADAL" clId="{2C0671EC-9D91-4E0B-A06A-58A2EE31ABEF}" dt="2019-12-05T16:55:21.115" v="575" actId="113"/>
        <pc:sldMkLst>
          <pc:docMk/>
          <pc:sldMk cId="2144188295" sldId="1263"/>
        </pc:sldMkLst>
        <pc:spChg chg="mod">
          <ac:chgData name="Roth, Dan" userId="18da4c67-dd89-43a7-9856-8592f867a23c" providerId="ADAL" clId="{2C0671EC-9D91-4E0B-A06A-58A2EE31ABEF}" dt="2019-12-05T16:55:21.115" v="575" actId="113"/>
          <ac:spMkLst>
            <pc:docMk/>
            <pc:sldMk cId="2144188295" sldId="1263"/>
            <ac:spMk id="9" creationId="{9421FAAC-903C-482F-BCF9-A8E83A62A525}"/>
          </ac:spMkLst>
        </pc:spChg>
      </pc:sldChg>
      <pc:sldChg chg="modSp modAnim">
        <pc:chgData name="Roth, Dan" userId="18da4c67-dd89-43a7-9856-8592f867a23c" providerId="ADAL" clId="{2C0671EC-9D91-4E0B-A06A-58A2EE31ABEF}" dt="2019-12-06T13:48:57.451" v="5433" actId="6549"/>
        <pc:sldMkLst>
          <pc:docMk/>
          <pc:sldMk cId="1717805384" sldId="1266"/>
        </pc:sldMkLst>
        <pc:spChg chg="mod">
          <ac:chgData name="Roth, Dan" userId="18da4c67-dd89-43a7-9856-8592f867a23c" providerId="ADAL" clId="{2C0671EC-9D91-4E0B-A06A-58A2EE31ABEF}" dt="2019-12-06T13:48:19.611" v="5405" actId="6549"/>
          <ac:spMkLst>
            <pc:docMk/>
            <pc:sldMk cId="1717805384" sldId="1266"/>
            <ac:spMk id="2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6T13:48:57.451" v="5433" actId="6549"/>
          <ac:spMkLst>
            <pc:docMk/>
            <pc:sldMk cId="1717805384" sldId="1266"/>
            <ac:spMk id="3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23:00:25.718" v="2011" actId="1076"/>
          <ac:spMkLst>
            <pc:docMk/>
            <pc:sldMk cId="1717805384" sldId="1266"/>
            <ac:spMk id="10" creationId="{47FAA58F-87A0-45E8-90DA-145DC1C85C7E}"/>
          </ac:spMkLst>
        </pc:spChg>
      </pc:sldChg>
      <pc:sldChg chg="modAnim">
        <pc:chgData name="Roth, Dan" userId="18da4c67-dd89-43a7-9856-8592f867a23c" providerId="ADAL" clId="{2C0671EC-9D91-4E0B-A06A-58A2EE31ABEF}" dt="2019-12-05T22:51:05.275" v="1638"/>
        <pc:sldMkLst>
          <pc:docMk/>
          <pc:sldMk cId="2527546393" sldId="1269"/>
        </pc:sldMkLst>
      </pc:sldChg>
      <pc:sldChg chg="modNotesTx">
        <pc:chgData name="Roth, Dan" userId="18da4c67-dd89-43a7-9856-8592f867a23c" providerId="ADAL" clId="{2C0671EC-9D91-4E0B-A06A-58A2EE31ABEF}" dt="2019-12-06T03:57:46.070" v="2736" actId="20577"/>
        <pc:sldMkLst>
          <pc:docMk/>
          <pc:sldMk cId="1434781963" sldId="1271"/>
        </pc:sldMkLst>
      </pc:sldChg>
      <pc:sldChg chg="addSp delSp modSp modAnim">
        <pc:chgData name="Roth, Dan" userId="18da4c67-dd89-43a7-9856-8592f867a23c" providerId="ADAL" clId="{2C0671EC-9D91-4E0B-A06A-58A2EE31ABEF}" dt="2019-12-06T04:05:46.657" v="2878" actId="1036"/>
        <pc:sldMkLst>
          <pc:docMk/>
          <pc:sldMk cId="1685955748" sldId="1272"/>
        </pc:sldMkLst>
        <pc:spChg chg="mod">
          <ac:chgData name="Roth, Dan" userId="18da4c67-dd89-43a7-9856-8592f867a23c" providerId="ADAL" clId="{2C0671EC-9D91-4E0B-A06A-58A2EE31ABEF}" dt="2019-12-06T04:02:49.504" v="2778" actId="20577"/>
          <ac:spMkLst>
            <pc:docMk/>
            <pc:sldMk cId="1685955748" sldId="1272"/>
            <ac:spMk id="3" creationId="{77A72FCE-525F-4150-80D3-EFA8F449A2A6}"/>
          </ac:spMkLst>
        </pc:spChg>
        <pc:picChg chg="add mod">
          <ac:chgData name="Roth, Dan" userId="18da4c67-dd89-43a7-9856-8592f867a23c" providerId="ADAL" clId="{2C0671EC-9D91-4E0B-A06A-58A2EE31ABEF}" dt="2019-12-06T03:59:15.315" v="2739" actId="1076"/>
          <ac:picMkLst>
            <pc:docMk/>
            <pc:sldMk cId="1685955748" sldId="1272"/>
            <ac:picMk id="5" creationId="{32D43388-9407-4692-BA8C-6644598BD34C}"/>
          </ac:picMkLst>
        </pc:picChg>
        <pc:picChg chg="add del">
          <ac:chgData name="Roth, Dan" userId="18da4c67-dd89-43a7-9856-8592f867a23c" providerId="ADAL" clId="{2C0671EC-9D91-4E0B-A06A-58A2EE31ABEF}" dt="2019-12-06T03:59:47.496" v="2763"/>
          <ac:picMkLst>
            <pc:docMk/>
            <pc:sldMk cId="1685955748" sldId="1272"/>
            <ac:picMk id="6" creationId="{0CE72CD6-6E87-47BD-97CA-AA4D7E1694AA}"/>
          </ac:picMkLst>
        </pc:picChg>
        <pc:picChg chg="add del">
          <ac:chgData name="Roth, Dan" userId="18da4c67-dd89-43a7-9856-8592f867a23c" providerId="ADAL" clId="{2C0671EC-9D91-4E0B-A06A-58A2EE31ABEF}" dt="2019-12-06T03:59:47.046" v="2762"/>
          <ac:picMkLst>
            <pc:docMk/>
            <pc:sldMk cId="1685955748" sldId="1272"/>
            <ac:picMk id="7" creationId="{0EF9D7B5-5904-4110-801A-C18992AB60D7}"/>
          </ac:picMkLst>
        </pc:picChg>
        <pc:picChg chg="add del">
          <ac:chgData name="Roth, Dan" userId="18da4c67-dd89-43a7-9856-8592f867a23c" providerId="ADAL" clId="{2C0671EC-9D91-4E0B-A06A-58A2EE31ABEF}" dt="2019-12-06T03:59:46.583" v="2761"/>
          <ac:picMkLst>
            <pc:docMk/>
            <pc:sldMk cId="1685955748" sldId="1272"/>
            <ac:picMk id="8" creationId="{1A762014-B1FB-478D-9417-C59E5FD6B356}"/>
          </ac:picMkLst>
        </pc:picChg>
        <pc:cxnChg chg="add mod">
          <ac:chgData name="Roth, Dan" userId="18da4c67-dd89-43a7-9856-8592f867a23c" providerId="ADAL" clId="{2C0671EC-9D91-4E0B-A06A-58A2EE31ABEF}" dt="2019-12-06T04:05:46.657" v="2878" actId="1036"/>
          <ac:cxnSpMkLst>
            <pc:docMk/>
            <pc:sldMk cId="1685955748" sldId="1272"/>
            <ac:cxnSpMk id="9" creationId="{1CBE0D73-4462-4E40-984A-3593D03FA7AB}"/>
          </ac:cxnSpMkLst>
        </pc:cxnChg>
      </pc:sldChg>
      <pc:sldChg chg="modSp ord">
        <pc:chgData name="Roth, Dan" userId="18da4c67-dd89-43a7-9856-8592f867a23c" providerId="ADAL" clId="{2C0671EC-9D91-4E0B-A06A-58A2EE31ABEF}" dt="2019-12-18T17:33:45.274" v="5823" actId="20577"/>
        <pc:sldMkLst>
          <pc:docMk/>
          <pc:sldMk cId="819782201" sldId="1273"/>
        </pc:sldMkLst>
        <pc:spChg chg="mod">
          <ac:chgData name="Roth, Dan" userId="18da4c67-dd89-43a7-9856-8592f867a23c" providerId="ADAL" clId="{2C0671EC-9D91-4E0B-A06A-58A2EE31ABEF}" dt="2019-12-18T17:33:45.274" v="5823" actId="20577"/>
          <ac:spMkLst>
            <pc:docMk/>
            <pc:sldMk cId="819782201" sldId="1273"/>
            <ac:spMk id="24" creationId="{687C43B7-A106-4249-BFB5-19F1D14D28E2}"/>
          </ac:spMkLst>
        </pc:spChg>
        <pc:spChg chg="mod">
          <ac:chgData name="Roth, Dan" userId="18da4c67-dd89-43a7-9856-8592f867a23c" providerId="ADAL" clId="{2C0671EC-9D91-4E0B-A06A-58A2EE31ABEF}" dt="2019-12-05T21:52:57.707" v="1297" actId="20577"/>
          <ac:spMkLst>
            <pc:docMk/>
            <pc:sldMk cId="819782201" sldId="1273"/>
            <ac:spMk id="27" creationId="{73991377-A8BB-451C-BBF1-5CDA57EB17C3}"/>
          </ac:spMkLst>
        </pc:spChg>
        <pc:spChg chg="mod">
          <ac:chgData name="Roth, Dan" userId="18da4c67-dd89-43a7-9856-8592f867a23c" providerId="ADAL" clId="{2C0671EC-9D91-4E0B-A06A-58A2EE31ABEF}" dt="2019-12-06T04:13:45.812" v="2949" actId="14100"/>
          <ac:spMkLst>
            <pc:docMk/>
            <pc:sldMk cId="819782201" sldId="1273"/>
            <ac:spMk id="61456" creationId="{00000000-0000-0000-0000-000000000000}"/>
          </ac:spMkLst>
        </pc:spChg>
        <pc:grpChg chg="mod">
          <ac:chgData name="Roth, Dan" userId="18da4c67-dd89-43a7-9856-8592f867a23c" providerId="ADAL" clId="{2C0671EC-9D91-4E0B-A06A-58A2EE31ABEF}" dt="2019-12-06T04:13:45.812" v="2949" actId="14100"/>
          <ac:grpSpMkLst>
            <pc:docMk/>
            <pc:sldMk cId="819782201" sldId="1273"/>
            <ac:grpSpMk id="754717" creationId="{00000000-0000-0000-0000-000000000000}"/>
          </ac:grpSpMkLst>
        </pc:grpChg>
      </pc:sldChg>
      <pc:sldChg chg="modSp">
        <pc:chgData name="Roth, Dan" userId="18da4c67-dd89-43a7-9856-8592f867a23c" providerId="ADAL" clId="{2C0671EC-9D91-4E0B-A06A-58A2EE31ABEF}" dt="2019-12-06T04:07:54.295" v="2887" actId="20577"/>
        <pc:sldMkLst>
          <pc:docMk/>
          <pc:sldMk cId="2482316728" sldId="1274"/>
        </pc:sldMkLst>
        <pc:spChg chg="mod">
          <ac:chgData name="Roth, Dan" userId="18da4c67-dd89-43a7-9856-8592f867a23c" providerId="ADAL" clId="{2C0671EC-9D91-4E0B-A06A-58A2EE31ABEF}" dt="2019-12-06T04:07:54.295" v="2887" actId="20577"/>
          <ac:spMkLst>
            <pc:docMk/>
            <pc:sldMk cId="2482316728" sldId="1274"/>
            <ac:spMk id="3" creationId="{00000000-0000-0000-0000-000000000000}"/>
          </ac:spMkLst>
        </pc:spChg>
      </pc:sldChg>
      <pc:sldChg chg="addSp modSp modAnim">
        <pc:chgData name="Roth, Dan" userId="18da4c67-dd89-43a7-9856-8592f867a23c" providerId="ADAL" clId="{2C0671EC-9D91-4E0B-A06A-58A2EE31ABEF}" dt="2019-12-06T07:19:43.226" v="5249"/>
        <pc:sldMkLst>
          <pc:docMk/>
          <pc:sldMk cId="1956819189" sldId="1276"/>
        </pc:sldMkLst>
        <pc:spChg chg="mod">
          <ac:chgData name="Roth, Dan" userId="18da4c67-dd89-43a7-9856-8592f867a23c" providerId="ADAL" clId="{2C0671EC-9D91-4E0B-A06A-58A2EE31ABEF}" dt="2019-12-06T07:19:32.483" v="5248" actId="6549"/>
          <ac:spMkLst>
            <pc:docMk/>
            <pc:sldMk cId="1956819189" sldId="1276"/>
            <ac:spMk id="3" creationId="{9D97316F-6B52-439C-9D56-2F01771FC364}"/>
          </ac:spMkLst>
        </pc:spChg>
        <pc:spChg chg="mod">
          <ac:chgData name="Roth, Dan" userId="18da4c67-dd89-43a7-9856-8592f867a23c" providerId="ADAL" clId="{2C0671EC-9D91-4E0B-A06A-58A2EE31ABEF}" dt="2019-12-05T21:40:20.896" v="881" actId="1076"/>
          <ac:spMkLst>
            <pc:docMk/>
            <pc:sldMk cId="1956819189" sldId="1276"/>
            <ac:spMk id="6" creationId="{FE5A9FF2-893A-4B16-B0A5-A2D26400EF83}"/>
          </ac:spMkLst>
        </pc:spChg>
        <pc:spChg chg="add mod">
          <ac:chgData name="Roth, Dan" userId="18da4c67-dd89-43a7-9856-8592f867a23c" providerId="ADAL" clId="{2C0671EC-9D91-4E0B-A06A-58A2EE31ABEF}" dt="2019-12-05T21:43:55.661" v="1030" actId="1076"/>
          <ac:spMkLst>
            <pc:docMk/>
            <pc:sldMk cId="1956819189" sldId="1276"/>
            <ac:spMk id="7" creationId="{7D9E541E-28FB-4D64-B273-74D8A7D26458}"/>
          </ac:spMkLst>
        </pc:spChg>
        <pc:picChg chg="mod">
          <ac:chgData name="Roth, Dan" userId="18da4c67-dd89-43a7-9856-8592f867a23c" providerId="ADAL" clId="{2C0671EC-9D91-4E0B-A06A-58A2EE31ABEF}" dt="2019-12-05T21:40:06.140" v="880" actId="14100"/>
          <ac:picMkLst>
            <pc:docMk/>
            <pc:sldMk cId="1956819189" sldId="1276"/>
            <ac:picMk id="5" creationId="{A2241010-A948-48B8-AAAB-22C598800B91}"/>
          </ac:picMkLst>
        </pc:picChg>
      </pc:sldChg>
      <pc:sldChg chg="modSp ord">
        <pc:chgData name="Roth, Dan" userId="18da4c67-dd89-43a7-9856-8592f867a23c" providerId="ADAL" clId="{2C0671EC-9D91-4E0B-A06A-58A2EE31ABEF}" dt="2019-12-06T04:30:44.306" v="3121"/>
        <pc:sldMkLst>
          <pc:docMk/>
          <pc:sldMk cId="1951640376" sldId="1277"/>
        </pc:sldMkLst>
        <pc:spChg chg="mod">
          <ac:chgData name="Roth, Dan" userId="18da4c67-dd89-43a7-9856-8592f867a23c" providerId="ADAL" clId="{2C0671EC-9D91-4E0B-A06A-58A2EE31ABEF}" dt="2019-12-06T04:23:58.348" v="3008" actId="5793"/>
          <ac:spMkLst>
            <pc:docMk/>
            <pc:sldMk cId="1951640376" sldId="1277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2C0671EC-9D91-4E0B-A06A-58A2EE31ABEF}" dt="2019-12-06T06:31:14.815" v="4518" actId="554"/>
        <pc:sldMkLst>
          <pc:docMk/>
          <pc:sldMk cId="1285764961" sldId="1283"/>
        </pc:sldMkLst>
        <pc:picChg chg="mod">
          <ac:chgData name="Roth, Dan" userId="18da4c67-dd89-43a7-9856-8592f867a23c" providerId="ADAL" clId="{2C0671EC-9D91-4E0B-A06A-58A2EE31ABEF}" dt="2019-12-06T06:31:14.815" v="4518" actId="554"/>
          <ac:picMkLst>
            <pc:docMk/>
            <pc:sldMk cId="1285764961" sldId="1283"/>
            <ac:picMk id="5" creationId="{84A85705-15E1-4CBD-B10C-1F99F60257FF}"/>
          </ac:picMkLst>
        </pc:picChg>
        <pc:picChg chg="mod">
          <ac:chgData name="Roth, Dan" userId="18da4c67-dd89-43a7-9856-8592f867a23c" providerId="ADAL" clId="{2C0671EC-9D91-4E0B-A06A-58A2EE31ABEF}" dt="2019-12-06T06:31:14.815" v="4518" actId="554"/>
          <ac:picMkLst>
            <pc:docMk/>
            <pc:sldMk cId="1285764961" sldId="1283"/>
            <ac:picMk id="6" creationId="{A1D1B728-9452-4C61-BD55-30D541CF3DCC}"/>
          </ac:picMkLst>
        </pc:picChg>
      </pc:sldChg>
      <pc:sldChg chg="del">
        <pc:chgData name="Roth, Dan" userId="18da4c67-dd89-43a7-9856-8592f867a23c" providerId="ADAL" clId="{2C0671EC-9D91-4E0B-A06A-58A2EE31ABEF}" dt="2019-12-05T22:36:45.740" v="1620" actId="47"/>
        <pc:sldMkLst>
          <pc:docMk/>
          <pc:sldMk cId="4236429995" sldId="1284"/>
        </pc:sldMkLst>
      </pc:sldChg>
      <pc:sldChg chg="addSp delSp modSp ord delAnim modAnim">
        <pc:chgData name="Roth, Dan" userId="18da4c67-dd89-43a7-9856-8592f867a23c" providerId="ADAL" clId="{2C0671EC-9D91-4E0B-A06A-58A2EE31ABEF}" dt="2019-12-06T13:57:25.622" v="5570" actId="1035"/>
        <pc:sldMkLst>
          <pc:docMk/>
          <pc:sldMk cId="3135463179" sldId="1291"/>
        </pc:sldMkLst>
        <pc:spChg chg="mod">
          <ac:chgData name="Roth, Dan" userId="18da4c67-dd89-43a7-9856-8592f867a23c" providerId="ADAL" clId="{2C0671EC-9D91-4E0B-A06A-58A2EE31ABEF}" dt="2019-12-06T06:24:23.782" v="4187" actId="20577"/>
          <ac:spMkLst>
            <pc:docMk/>
            <pc:sldMk cId="3135463179" sldId="1291"/>
            <ac:spMk id="2" creationId="{B962084F-57A8-4C86-B8E3-01A17A35B1CC}"/>
          </ac:spMkLst>
        </pc:spChg>
        <pc:spChg chg="mod">
          <ac:chgData name="Roth, Dan" userId="18da4c67-dd89-43a7-9856-8592f867a23c" providerId="ADAL" clId="{2C0671EC-9D91-4E0B-A06A-58A2EE31ABEF}" dt="2019-12-06T06:37:56.267" v="4825" actId="14100"/>
          <ac:spMkLst>
            <pc:docMk/>
            <pc:sldMk cId="3135463179" sldId="1291"/>
            <ac:spMk id="3" creationId="{9D97316F-6B52-439C-9D56-2F01771FC364}"/>
          </ac:spMkLst>
        </pc:spChg>
        <pc:spChg chg="add del">
          <ac:chgData name="Roth, Dan" userId="18da4c67-dd89-43a7-9856-8592f867a23c" providerId="ADAL" clId="{2C0671EC-9D91-4E0B-A06A-58A2EE31ABEF}" dt="2019-12-06T06:27:58.021" v="4394" actId="478"/>
          <ac:spMkLst>
            <pc:docMk/>
            <pc:sldMk cId="3135463179" sldId="1291"/>
            <ac:spMk id="6" creationId="{D197B787-28B7-4832-BAEE-4DCC7F13FD9C}"/>
          </ac:spMkLst>
        </pc:spChg>
        <pc:spChg chg="add mod">
          <ac:chgData name="Roth, Dan" userId="18da4c67-dd89-43a7-9856-8592f867a23c" providerId="ADAL" clId="{2C0671EC-9D91-4E0B-A06A-58A2EE31ABEF}" dt="2019-12-06T06:28:06.089" v="4396" actId="1076"/>
          <ac:spMkLst>
            <pc:docMk/>
            <pc:sldMk cId="3135463179" sldId="1291"/>
            <ac:spMk id="9" creationId="{191AAB67-A119-431A-B2DC-208BD70ECE75}"/>
          </ac:spMkLst>
        </pc:spChg>
        <pc:spChg chg="add mod">
          <ac:chgData name="Roth, Dan" userId="18da4c67-dd89-43a7-9856-8592f867a23c" providerId="ADAL" clId="{2C0671EC-9D91-4E0B-A06A-58A2EE31ABEF}" dt="2019-12-06T13:57:25.622" v="5570" actId="1035"/>
          <ac:spMkLst>
            <pc:docMk/>
            <pc:sldMk cId="3135463179" sldId="1291"/>
            <ac:spMk id="10" creationId="{00A42113-031B-429A-8AEB-4D657F78BEB3}"/>
          </ac:spMkLst>
        </pc:spChg>
        <pc:spChg chg="add mod">
          <ac:chgData name="Roth, Dan" userId="18da4c67-dd89-43a7-9856-8592f867a23c" providerId="ADAL" clId="{2C0671EC-9D91-4E0B-A06A-58A2EE31ABEF}" dt="2019-12-06T13:57:25.622" v="5570" actId="1035"/>
          <ac:spMkLst>
            <pc:docMk/>
            <pc:sldMk cId="3135463179" sldId="1291"/>
            <ac:spMk id="11" creationId="{5223C905-26DB-4262-B46A-8A02BDC4CA37}"/>
          </ac:spMkLst>
        </pc:spChg>
        <pc:spChg chg="add mod">
          <ac:chgData name="Roth, Dan" userId="18da4c67-dd89-43a7-9856-8592f867a23c" providerId="ADAL" clId="{2C0671EC-9D91-4E0B-A06A-58A2EE31ABEF}" dt="2019-12-06T06:37:12.391" v="4822" actId="6549"/>
          <ac:spMkLst>
            <pc:docMk/>
            <pc:sldMk cId="3135463179" sldId="1291"/>
            <ac:spMk id="12" creationId="{63AF2AA5-EAF2-44C8-B55D-D6C8D30F9C90}"/>
          </ac:spMkLst>
        </pc:spChg>
        <pc:spChg chg="add mod ord">
          <ac:chgData name="Roth, Dan" userId="18da4c67-dd89-43a7-9856-8592f867a23c" providerId="ADAL" clId="{2C0671EC-9D91-4E0B-A06A-58A2EE31ABEF}" dt="2019-12-06T06:38:31.811" v="4830" actId="167"/>
          <ac:spMkLst>
            <pc:docMk/>
            <pc:sldMk cId="3135463179" sldId="1291"/>
            <ac:spMk id="13" creationId="{A5106718-BB4C-4EFA-8B5D-94EA116F0F4F}"/>
          </ac:spMkLst>
        </pc:spChg>
        <pc:picChg chg="mod">
          <ac:chgData name="Roth, Dan" userId="18da4c67-dd89-43a7-9856-8592f867a23c" providerId="ADAL" clId="{2C0671EC-9D91-4E0B-A06A-58A2EE31ABEF}" dt="2019-12-06T06:26:37.243" v="4244" actId="1076"/>
          <ac:picMkLst>
            <pc:docMk/>
            <pc:sldMk cId="3135463179" sldId="1291"/>
            <ac:picMk id="5" creationId="{A2241010-A948-48B8-AAAB-22C598800B91}"/>
          </ac:picMkLst>
        </pc:picChg>
        <pc:picChg chg="add mod">
          <ac:chgData name="Roth, Dan" userId="18da4c67-dd89-43a7-9856-8592f867a23c" providerId="ADAL" clId="{2C0671EC-9D91-4E0B-A06A-58A2EE31ABEF}" dt="2019-12-06T13:57:07.225" v="5567" actId="554"/>
          <ac:picMkLst>
            <pc:docMk/>
            <pc:sldMk cId="3135463179" sldId="1291"/>
            <ac:picMk id="7" creationId="{E60C86A6-B1D7-42DF-A30D-C5FD810B7A50}"/>
          </ac:picMkLst>
        </pc:picChg>
        <pc:picChg chg="add mod">
          <ac:chgData name="Roth, Dan" userId="18da4c67-dd89-43a7-9856-8592f867a23c" providerId="ADAL" clId="{2C0671EC-9D91-4E0B-A06A-58A2EE31ABEF}" dt="2019-12-06T13:57:07.225" v="5567" actId="554"/>
          <ac:picMkLst>
            <pc:docMk/>
            <pc:sldMk cId="3135463179" sldId="1291"/>
            <ac:picMk id="8" creationId="{4BFB9FD7-C9D0-4EF4-B6A5-7B75AD08966E}"/>
          </ac:picMkLst>
        </pc:picChg>
      </pc:sldChg>
      <pc:sldChg chg="del">
        <pc:chgData name="Roth, Dan" userId="18da4c67-dd89-43a7-9856-8592f867a23c" providerId="ADAL" clId="{2C0671EC-9D91-4E0B-A06A-58A2EE31ABEF}" dt="2019-12-06T04:56:14.446" v="3231" actId="2696"/>
        <pc:sldMkLst>
          <pc:docMk/>
          <pc:sldMk cId="923125021" sldId="1400"/>
        </pc:sldMkLst>
      </pc:sldChg>
      <pc:sldChg chg="add">
        <pc:chgData name="Roth, Dan" userId="18da4c67-dd89-43a7-9856-8592f867a23c" providerId="ADAL" clId="{2C0671EC-9D91-4E0B-A06A-58A2EE31ABEF}" dt="2019-12-06T04:56:21.853" v="3232"/>
        <pc:sldMkLst>
          <pc:docMk/>
          <pc:sldMk cId="2143679928" sldId="1400"/>
        </pc:sldMkLst>
      </pc:sldChg>
      <pc:sldChg chg="del">
        <pc:chgData name="Roth, Dan" userId="18da4c67-dd89-43a7-9856-8592f867a23c" providerId="ADAL" clId="{2C0671EC-9D91-4E0B-A06A-58A2EE31ABEF}" dt="2019-12-05T22:11:19.897" v="1487" actId="47"/>
        <pc:sldMkLst>
          <pc:docMk/>
          <pc:sldMk cId="3026417490" sldId="1401"/>
        </pc:sldMkLst>
      </pc:sldChg>
      <pc:sldChg chg="add">
        <pc:chgData name="Roth, Dan" userId="18da4c67-dd89-43a7-9856-8592f867a23c" providerId="ADAL" clId="{2C0671EC-9D91-4E0B-A06A-58A2EE31ABEF}" dt="2019-12-06T06:40:35.041" v="4841"/>
        <pc:sldMkLst>
          <pc:docMk/>
          <pc:sldMk cId="2421096757" sldId="1402"/>
        </pc:sldMkLst>
      </pc:sldChg>
      <pc:sldChg chg="modSp del ord modAnim">
        <pc:chgData name="Roth, Dan" userId="18da4c67-dd89-43a7-9856-8592f867a23c" providerId="ADAL" clId="{2C0671EC-9D91-4E0B-A06A-58A2EE31ABEF}" dt="2019-12-06T06:40:26.169" v="4840" actId="2696"/>
        <pc:sldMkLst>
          <pc:docMk/>
          <pc:sldMk cId="3635769924" sldId="1402"/>
        </pc:sldMkLst>
        <pc:spChg chg="mod">
          <ac:chgData name="Roth, Dan" userId="18da4c67-dd89-43a7-9856-8592f867a23c" providerId="ADAL" clId="{2C0671EC-9D91-4E0B-A06A-58A2EE31ABEF}" dt="2019-12-05T23:38:21.327" v="2368" actId="6549"/>
          <ac:spMkLst>
            <pc:docMk/>
            <pc:sldMk cId="3635769924" sldId="1402"/>
            <ac:spMk id="2" creationId="{F69850EB-924D-40F2-AB7F-840831AE4CEC}"/>
          </ac:spMkLst>
        </pc:spChg>
        <pc:spChg chg="mod">
          <ac:chgData name="Roth, Dan" userId="18da4c67-dd89-43a7-9856-8592f867a23c" providerId="ADAL" clId="{2C0671EC-9D91-4E0B-A06A-58A2EE31ABEF}" dt="2019-12-05T23:39:24.444" v="2416" actId="6549"/>
          <ac:spMkLst>
            <pc:docMk/>
            <pc:sldMk cId="3635769924" sldId="1402"/>
            <ac:spMk id="3" creationId="{81D9A304-90FE-4779-83AC-56E4550BC0FC}"/>
          </ac:spMkLst>
        </pc:spChg>
      </pc:sldChg>
      <pc:sldChg chg="del">
        <pc:chgData name="Roth, Dan" userId="18da4c67-dd89-43a7-9856-8592f867a23c" providerId="ADAL" clId="{2C0671EC-9D91-4E0B-A06A-58A2EE31ABEF}" dt="2019-12-05T23:02:08.788" v="2012" actId="2696"/>
        <pc:sldMkLst>
          <pc:docMk/>
          <pc:sldMk cId="558400769" sldId="1404"/>
        </pc:sldMkLst>
      </pc:sldChg>
      <pc:sldChg chg="modSp add ord">
        <pc:chgData name="Roth, Dan" userId="18da4c67-dd89-43a7-9856-8592f867a23c" providerId="ADAL" clId="{2C0671EC-9D91-4E0B-A06A-58A2EE31ABEF}" dt="2019-12-06T06:44:08.058" v="4902" actId="313"/>
        <pc:sldMkLst>
          <pc:docMk/>
          <pc:sldMk cId="1817554850" sldId="1404"/>
        </pc:sldMkLst>
        <pc:spChg chg="mod">
          <ac:chgData name="Roth, Dan" userId="18da4c67-dd89-43a7-9856-8592f867a23c" providerId="ADAL" clId="{2C0671EC-9D91-4E0B-A06A-58A2EE31ABEF}" dt="2019-12-06T06:43:22.218" v="4886" actId="20577"/>
          <ac:spMkLst>
            <pc:docMk/>
            <pc:sldMk cId="1817554850" sldId="1404"/>
            <ac:spMk id="2" creationId="{684932F5-6258-4598-9787-617116AC08F8}"/>
          </ac:spMkLst>
        </pc:spChg>
        <pc:spChg chg="mod">
          <ac:chgData name="Roth, Dan" userId="18da4c67-dd89-43a7-9856-8592f867a23c" providerId="ADAL" clId="{2C0671EC-9D91-4E0B-A06A-58A2EE31ABEF}" dt="2019-12-06T06:44:08.058" v="4902" actId="313"/>
          <ac:spMkLst>
            <pc:docMk/>
            <pc:sldMk cId="1817554850" sldId="1404"/>
            <ac:spMk id="4" creationId="{1B9E5602-F6C8-4BF6-9FD5-A6DD0F90DC72}"/>
          </ac:spMkLst>
        </pc:spChg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066942996" sldId="1405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3942757365" sldId="1405"/>
        </pc:sldMkLst>
      </pc:sldChg>
      <pc:sldChg chg="addSp modSp modAnim">
        <pc:chgData name="Roth, Dan" userId="18da4c67-dd89-43a7-9856-8592f867a23c" providerId="ADAL" clId="{2C0671EC-9D91-4E0B-A06A-58A2EE31ABEF}" dt="2019-12-06T04:10:04.211" v="2928" actId="20577"/>
        <pc:sldMkLst>
          <pc:docMk/>
          <pc:sldMk cId="568115708" sldId="1406"/>
        </pc:sldMkLst>
        <pc:spChg chg="mod">
          <ac:chgData name="Roth, Dan" userId="18da4c67-dd89-43a7-9856-8592f867a23c" providerId="ADAL" clId="{2C0671EC-9D91-4E0B-A06A-58A2EE31ABEF}" dt="2019-12-05T21:11:44.734" v="706" actId="20577"/>
          <ac:spMkLst>
            <pc:docMk/>
            <pc:sldMk cId="568115708" sldId="1406"/>
            <ac:spMk id="3" creationId="{27FBF72F-7B58-4769-B5EF-E898653ACE43}"/>
          </ac:spMkLst>
        </pc:spChg>
        <pc:spChg chg="mod">
          <ac:chgData name="Roth, Dan" userId="18da4c67-dd89-43a7-9856-8592f867a23c" providerId="ADAL" clId="{2C0671EC-9D91-4E0B-A06A-58A2EE31ABEF}" dt="2019-12-06T04:10:04.211" v="2928" actId="20577"/>
          <ac:spMkLst>
            <pc:docMk/>
            <pc:sldMk cId="568115708" sldId="1406"/>
            <ac:spMk id="6" creationId="{023FB418-9198-4701-A311-518902F1E8E1}"/>
          </ac:spMkLst>
        </pc:spChg>
        <pc:spChg chg="add mod">
          <ac:chgData name="Roth, Dan" userId="18da4c67-dd89-43a7-9856-8592f867a23c" providerId="ADAL" clId="{2C0671EC-9D91-4E0B-A06A-58A2EE31ABEF}" dt="2019-12-05T21:37:12.367" v="870" actId="408"/>
          <ac:spMkLst>
            <pc:docMk/>
            <pc:sldMk cId="568115708" sldId="1406"/>
            <ac:spMk id="10" creationId="{C35ACE2F-5E97-4EE7-B56A-7C06F78F012B}"/>
          </ac:spMkLst>
        </pc:spChg>
        <pc:picChg chg="mod">
          <ac:chgData name="Roth, Dan" userId="18da4c67-dd89-43a7-9856-8592f867a23c" providerId="ADAL" clId="{2C0671EC-9D91-4E0B-A06A-58A2EE31ABEF}" dt="2019-12-05T21:37:12.367" v="870" actId="408"/>
          <ac:picMkLst>
            <pc:docMk/>
            <pc:sldMk cId="568115708" sldId="1406"/>
            <ac:picMk id="7" creationId="{3389A7C3-F599-46AA-A1DB-7029568788A7}"/>
          </ac:picMkLst>
        </pc:picChg>
        <pc:picChg chg="mod">
          <ac:chgData name="Roth, Dan" userId="18da4c67-dd89-43a7-9856-8592f867a23c" providerId="ADAL" clId="{2C0671EC-9D91-4E0B-A06A-58A2EE31ABEF}" dt="2019-12-05T21:37:12.367" v="870" actId="408"/>
          <ac:picMkLst>
            <pc:docMk/>
            <pc:sldMk cId="568115708" sldId="1406"/>
            <ac:picMk id="27" creationId="{0CDADACE-264C-4BCC-A248-6050BEF49C22}"/>
          </ac:picMkLst>
        </pc:picChg>
      </pc:sldChg>
      <pc:sldChg chg="addSp modSp add del modAnim">
        <pc:chgData name="Roth, Dan" userId="18da4c67-dd89-43a7-9856-8592f867a23c" providerId="ADAL" clId="{2C0671EC-9D91-4E0B-A06A-58A2EE31ABEF}" dt="2019-12-06T07:21:06.589" v="5252" actId="47"/>
        <pc:sldMkLst>
          <pc:docMk/>
          <pc:sldMk cId="545923697" sldId="1407"/>
        </pc:sldMkLst>
        <pc:cxnChg chg="add mod">
          <ac:chgData name="Roth, Dan" userId="18da4c67-dd89-43a7-9856-8592f867a23c" providerId="ADAL" clId="{2C0671EC-9D91-4E0B-A06A-58A2EE31ABEF}" dt="2019-12-05T22:11:10.942" v="1486" actId="1035"/>
          <ac:cxnSpMkLst>
            <pc:docMk/>
            <pc:sldMk cId="545923697" sldId="1407"/>
            <ac:cxnSpMk id="8" creationId="{2491638A-4C0B-4FB2-9E94-06DFD6AE3B64}"/>
          </ac:cxnSpMkLst>
        </pc:cxnChg>
      </pc:sldChg>
      <pc:sldChg chg="addSp delSp modSp add del modAnim">
        <pc:chgData name="Roth, Dan" userId="18da4c67-dd89-43a7-9856-8592f867a23c" providerId="ADAL" clId="{2C0671EC-9D91-4E0B-A06A-58A2EE31ABEF}" dt="2019-12-06T07:23:23.809" v="5259" actId="47"/>
        <pc:sldMkLst>
          <pc:docMk/>
          <pc:sldMk cId="3468503158" sldId="1408"/>
        </pc:sldMkLst>
        <pc:spChg chg="mod">
          <ac:chgData name="Roth, Dan" userId="18da4c67-dd89-43a7-9856-8592f867a23c" providerId="ADAL" clId="{2C0671EC-9D91-4E0B-A06A-58A2EE31ABEF}" dt="2019-12-05T22:34:53.082" v="1593" actId="1035"/>
          <ac:spMkLst>
            <pc:docMk/>
            <pc:sldMk cId="3468503158" sldId="1408"/>
            <ac:spMk id="7" creationId="{7D9E541E-28FB-4D64-B273-74D8A7D26458}"/>
          </ac:spMkLst>
        </pc:spChg>
        <pc:spChg chg="add del">
          <ac:chgData name="Roth, Dan" userId="18da4c67-dd89-43a7-9856-8592f867a23c" providerId="ADAL" clId="{2C0671EC-9D91-4E0B-A06A-58A2EE31ABEF}" dt="2019-12-05T22:33:55.337" v="1542"/>
          <ac:spMkLst>
            <pc:docMk/>
            <pc:sldMk cId="3468503158" sldId="1408"/>
            <ac:spMk id="9" creationId="{19FE8DB6-84ED-4EEA-AB76-2341D9B24A9F}"/>
          </ac:spMkLst>
        </pc:spChg>
        <pc:spChg chg="add del mod">
          <ac:chgData name="Roth, Dan" userId="18da4c67-dd89-43a7-9856-8592f867a23c" providerId="ADAL" clId="{2C0671EC-9D91-4E0B-A06A-58A2EE31ABEF}" dt="2019-12-05T22:34:09.483" v="1546"/>
          <ac:spMkLst>
            <pc:docMk/>
            <pc:sldMk cId="3468503158" sldId="1408"/>
            <ac:spMk id="10" creationId="{02914996-56B6-492C-80DE-19D19B70FEC8}"/>
          </ac:spMkLst>
        </pc:spChg>
        <pc:spChg chg="add mod">
          <ac:chgData name="Roth, Dan" userId="18da4c67-dd89-43a7-9856-8592f867a23c" providerId="ADAL" clId="{2C0671EC-9D91-4E0B-A06A-58A2EE31ABEF}" dt="2019-12-05T22:35:34.206" v="1617" actId="208"/>
          <ac:spMkLst>
            <pc:docMk/>
            <pc:sldMk cId="3468503158" sldId="1408"/>
            <ac:spMk id="11" creationId="{AD6B5F82-15F2-437D-ACFD-0702566F2ACD}"/>
          </ac:spMkLst>
        </pc:spChg>
        <pc:spChg chg="add mod">
          <ac:chgData name="Roth, Dan" userId="18da4c67-dd89-43a7-9856-8592f867a23c" providerId="ADAL" clId="{2C0671EC-9D91-4E0B-A06A-58A2EE31ABEF}" dt="2019-12-05T22:36:24.492" v="1619" actId="1076"/>
          <ac:spMkLst>
            <pc:docMk/>
            <pc:sldMk cId="3468503158" sldId="1408"/>
            <ac:spMk id="12" creationId="{CB88B0E9-CE80-470E-A742-850AF971D02B}"/>
          </ac:spMkLst>
        </pc:spChg>
      </pc:sldChg>
      <pc:sldChg chg="modSp add del modAnim">
        <pc:chgData name="Roth, Dan" userId="18da4c67-dd89-43a7-9856-8592f867a23c" providerId="ADAL" clId="{2C0671EC-9D91-4E0B-A06A-58A2EE31ABEF}" dt="2019-12-06T07:24:02.457" v="5269" actId="47"/>
        <pc:sldMkLst>
          <pc:docMk/>
          <pc:sldMk cId="2539405537" sldId="1409"/>
        </pc:sldMkLst>
        <pc:spChg chg="mod">
          <ac:chgData name="Roth, Dan" userId="18da4c67-dd89-43a7-9856-8592f867a23c" providerId="ADAL" clId="{2C0671EC-9D91-4E0B-A06A-58A2EE31ABEF}" dt="2019-12-05T23:07:40.667" v="2015" actId="1076"/>
          <ac:spMkLst>
            <pc:docMk/>
            <pc:sldMk cId="2539405537" sldId="1409"/>
            <ac:spMk id="12" creationId="{CB88B0E9-CE80-470E-A742-850AF971D02B}"/>
          </ac:spMkLst>
        </pc:spChg>
      </pc:sldChg>
      <pc:sldChg chg="modSp add">
        <pc:chgData name="Roth, Dan" userId="18da4c67-dd89-43a7-9856-8592f867a23c" providerId="ADAL" clId="{2C0671EC-9D91-4E0B-A06A-58A2EE31ABEF}" dt="2019-12-05T23:27:29.574" v="2066" actId="404"/>
        <pc:sldMkLst>
          <pc:docMk/>
          <pc:sldMk cId="2719464733" sldId="1410"/>
        </pc:sldMkLst>
        <pc:spChg chg="mod">
          <ac:chgData name="Roth, Dan" userId="18da4c67-dd89-43a7-9856-8592f867a23c" providerId="ADAL" clId="{2C0671EC-9D91-4E0B-A06A-58A2EE31ABEF}" dt="2019-12-05T23:27:29.574" v="2066" actId="404"/>
          <ac:spMkLst>
            <pc:docMk/>
            <pc:sldMk cId="2719464733" sldId="1410"/>
            <ac:spMk id="2" creationId="{79143E0D-5A65-E549-9082-4CE58F70075F}"/>
          </ac:spMkLst>
        </pc:spChg>
      </pc:sldChg>
      <pc:sldChg chg="add">
        <pc:chgData name="Roth, Dan" userId="18da4c67-dd89-43a7-9856-8592f867a23c" providerId="ADAL" clId="{2C0671EC-9D91-4E0B-A06A-58A2EE31ABEF}" dt="2019-12-06T04:35:51.036" v="3129"/>
        <pc:sldMkLst>
          <pc:docMk/>
          <pc:sldMk cId="1258220423" sldId="1411"/>
        </pc:sldMkLst>
      </pc:sldChg>
      <pc:sldChg chg="add del modTransition">
        <pc:chgData name="Roth, Dan" userId="18da4c67-dd89-43a7-9856-8592f867a23c" providerId="ADAL" clId="{2C0671EC-9D91-4E0B-A06A-58A2EE31ABEF}" dt="2019-12-06T04:35:42.692" v="3128" actId="2696"/>
        <pc:sldMkLst>
          <pc:docMk/>
          <pc:sldMk cId="2051080122" sldId="1411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210687105" sldId="1412"/>
        </pc:sldMkLst>
      </pc:sldChg>
      <pc:sldChg chg="add">
        <pc:chgData name="Roth, Dan" userId="18da4c67-dd89-43a7-9856-8592f867a23c" providerId="ADAL" clId="{2C0671EC-9D91-4E0B-A06A-58A2EE31ABEF}" dt="2019-12-06T06:05:00.629" v="3482"/>
        <pc:sldMkLst>
          <pc:docMk/>
          <pc:sldMk cId="4121234546" sldId="1413"/>
        </pc:sldMkLst>
      </pc:sldChg>
      <pc:sldChg chg="add del">
        <pc:chgData name="Roth, Dan" userId="18da4c67-dd89-43a7-9856-8592f867a23c" providerId="ADAL" clId="{2C0671EC-9D91-4E0B-A06A-58A2EE31ABEF}" dt="2019-12-06T06:41:26.649" v="4842" actId="2696"/>
        <pc:sldMkLst>
          <pc:docMk/>
          <pc:sldMk cId="3144847202" sldId="1414"/>
        </pc:sldMkLst>
      </pc:sldChg>
      <pc:sldChg chg="add">
        <pc:chgData name="Roth, Dan" userId="18da4c67-dd89-43a7-9856-8592f867a23c" providerId="ADAL" clId="{2C0671EC-9D91-4E0B-A06A-58A2EE31ABEF}" dt="2019-12-06T06:41:31.833" v="4843"/>
        <pc:sldMkLst>
          <pc:docMk/>
          <pc:sldMk cId="3546678120" sldId="1414"/>
        </pc:sldMkLst>
      </pc:sldChg>
      <pc:sldChg chg="add">
        <pc:chgData name="Roth, Dan" userId="18da4c67-dd89-43a7-9856-8592f867a23c" providerId="ADAL" clId="{2C0671EC-9D91-4E0B-A06A-58A2EE31ABEF}" dt="2019-12-06T06:41:31.833" v="4843"/>
        <pc:sldMkLst>
          <pc:docMk/>
          <pc:sldMk cId="2443174614" sldId="1415"/>
        </pc:sldMkLst>
      </pc:sldChg>
      <pc:sldChg chg="add del">
        <pc:chgData name="Roth, Dan" userId="18da4c67-dd89-43a7-9856-8592f867a23c" providerId="ADAL" clId="{2C0671EC-9D91-4E0B-A06A-58A2EE31ABEF}" dt="2019-12-06T06:41:26.649" v="4842" actId="2696"/>
        <pc:sldMkLst>
          <pc:docMk/>
          <pc:sldMk cId="3812875130" sldId="1415"/>
        </pc:sldMkLst>
      </pc:sldChg>
      <pc:sldChg chg="modSp add del">
        <pc:chgData name="Roth, Dan" userId="18da4c67-dd89-43a7-9856-8592f867a23c" providerId="ADAL" clId="{2C0671EC-9D91-4E0B-A06A-58A2EE31ABEF}" dt="2019-12-06T06:44:58.738" v="4903" actId="47"/>
        <pc:sldMkLst>
          <pc:docMk/>
          <pc:sldMk cId="130344279" sldId="1416"/>
        </pc:sldMkLst>
        <pc:spChg chg="mod">
          <ac:chgData name="Roth, Dan" userId="18da4c67-dd89-43a7-9856-8592f867a23c" providerId="ADAL" clId="{2C0671EC-9D91-4E0B-A06A-58A2EE31ABEF}" dt="2019-12-06T06:42:21.948" v="4882" actId="404"/>
          <ac:spMkLst>
            <pc:docMk/>
            <pc:sldMk cId="130344279" sldId="1416"/>
            <ac:spMk id="2" creationId="{84AE68C9-FAEC-4D1F-AD8A-4DA9A24F6D17}"/>
          </ac:spMkLst>
        </pc:spChg>
      </pc:sldChg>
      <pc:sldChg chg="modSp add">
        <pc:chgData name="Roth, Dan" userId="18da4c67-dd89-43a7-9856-8592f867a23c" providerId="ADAL" clId="{2C0671EC-9D91-4E0B-A06A-58A2EE31ABEF}" dt="2019-12-06T06:45:20.160" v="4924" actId="20577"/>
        <pc:sldMkLst>
          <pc:docMk/>
          <pc:sldMk cId="4173487015" sldId="1417"/>
        </pc:sldMkLst>
        <pc:spChg chg="mod">
          <ac:chgData name="Roth, Dan" userId="18da4c67-dd89-43a7-9856-8592f867a23c" providerId="ADAL" clId="{2C0671EC-9D91-4E0B-A06A-58A2EE31ABEF}" dt="2019-12-06T06:45:20.160" v="4924" actId="20577"/>
          <ac:spMkLst>
            <pc:docMk/>
            <pc:sldMk cId="4173487015" sldId="1417"/>
            <ac:spMk id="2" creationId="{84AE68C9-FAEC-4D1F-AD8A-4DA9A24F6D17}"/>
          </ac:spMkLst>
        </pc:spChg>
      </pc:sldChg>
      <pc:sldChg chg="addSp delSp modSp add modAnim">
        <pc:chgData name="Roth, Dan" userId="18da4c67-dd89-43a7-9856-8592f867a23c" providerId="ADAL" clId="{2C0671EC-9D91-4E0B-A06A-58A2EE31ABEF}" dt="2019-12-06T14:01:37.149" v="5695"/>
        <pc:sldMkLst>
          <pc:docMk/>
          <pc:sldMk cId="3657546533" sldId="1418"/>
        </pc:sldMkLst>
        <pc:spChg chg="mod">
          <ac:chgData name="Roth, Dan" userId="18da4c67-dd89-43a7-9856-8592f867a23c" providerId="ADAL" clId="{2C0671EC-9D91-4E0B-A06A-58A2EE31ABEF}" dt="2019-12-06T07:11:42.179" v="5071" actId="20577"/>
          <ac:spMkLst>
            <pc:docMk/>
            <pc:sldMk cId="3657546533" sldId="1418"/>
            <ac:spMk id="2" creationId="{84AE68C9-FAEC-4D1F-AD8A-4DA9A24F6D17}"/>
          </ac:spMkLst>
        </pc:spChg>
        <pc:spChg chg="add del mod">
          <ac:chgData name="Roth, Dan" userId="18da4c67-dd89-43a7-9856-8592f867a23c" providerId="ADAL" clId="{2C0671EC-9D91-4E0B-A06A-58A2EE31ABEF}" dt="2019-12-06T07:05:36.890" v="4925"/>
          <ac:spMkLst>
            <pc:docMk/>
            <pc:sldMk cId="3657546533" sldId="1418"/>
            <ac:spMk id="3" creationId="{473DE9DE-61AC-41B2-80B0-8D65935651F5}"/>
          </ac:spMkLst>
        </pc:spChg>
        <pc:spChg chg="add del mod">
          <ac:chgData name="Roth, Dan" userId="18da4c67-dd89-43a7-9856-8592f867a23c" providerId="ADAL" clId="{2C0671EC-9D91-4E0B-A06A-58A2EE31ABEF}" dt="2019-12-06T07:05:36.890" v="4925"/>
          <ac:spMkLst>
            <pc:docMk/>
            <pc:sldMk cId="3657546533" sldId="1418"/>
            <ac:spMk id="5" creationId="{D83E6DA3-9484-486B-B6FE-08D95E6BBDE6}"/>
          </ac:spMkLst>
        </pc:spChg>
        <pc:spChg chg="add del mod">
          <ac:chgData name="Roth, Dan" userId="18da4c67-dd89-43a7-9856-8592f867a23c" providerId="ADAL" clId="{2C0671EC-9D91-4E0B-A06A-58A2EE31ABEF}" dt="2019-12-06T07:06:20.606" v="4932" actId="478"/>
          <ac:spMkLst>
            <pc:docMk/>
            <pc:sldMk cId="3657546533" sldId="1418"/>
            <ac:spMk id="6" creationId="{0E36B57C-3189-467F-B98C-35CC2272BA1D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7" creationId="{F3145CB4-F170-4741-88AD-E7E3D7DB5E4B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8" creationId="{C5FB28DE-636F-4E46-8E21-020A2D735CEB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9" creationId="{DD75BB1B-9307-4FE9-9616-AE0846AA09F3}"/>
          </ac:spMkLst>
        </pc:spChg>
        <pc:spChg chg="add mod">
          <ac:chgData name="Roth, Dan" userId="18da4c67-dd89-43a7-9856-8592f867a23c" providerId="ADAL" clId="{2C0671EC-9D91-4E0B-A06A-58A2EE31ABEF}" dt="2019-12-06T14:01:22.259" v="5693" actId="20577"/>
          <ac:spMkLst>
            <pc:docMk/>
            <pc:sldMk cId="3657546533" sldId="1418"/>
            <ac:spMk id="10" creationId="{18540ABA-C994-4E09-A174-30E26C83BE1E}"/>
          </ac:spMkLst>
        </pc:spChg>
        <pc:spChg chg="add del mod">
          <ac:chgData name="Roth, Dan" userId="18da4c67-dd89-43a7-9856-8592f867a23c" providerId="ADAL" clId="{2C0671EC-9D91-4E0B-A06A-58A2EE31ABEF}" dt="2019-12-06T07:07:07.184" v="4938" actId="478"/>
          <ac:spMkLst>
            <pc:docMk/>
            <pc:sldMk cId="3657546533" sldId="1418"/>
            <ac:spMk id="11" creationId="{00000000-0000-0000-0000-000000000000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198599349" sldId="1419"/>
        </pc:sldMkLst>
      </pc:sldChg>
      <pc:sldChg chg="add del">
        <pc:chgData name="Roth, Dan" userId="18da4c67-dd89-43a7-9856-8592f867a23c" providerId="ADAL" clId="{2C0671EC-9D91-4E0B-A06A-58A2EE31ABEF}" dt="2019-12-06T14:01:53.632" v="5696" actId="2696"/>
        <pc:sldMkLst>
          <pc:docMk/>
          <pc:sldMk cId="1049824808" sldId="1419"/>
        </pc:sldMkLst>
      </pc:sldChg>
      <pc:sldChg chg="add">
        <pc:chgData name="Roth, Dan" userId="18da4c67-dd89-43a7-9856-8592f867a23c" providerId="ADAL" clId="{2C0671EC-9D91-4E0B-A06A-58A2EE31ABEF}" dt="2019-12-06T14:01:59.142" v="5697"/>
        <pc:sldMkLst>
          <pc:docMk/>
          <pc:sldMk cId="2833784442" sldId="1419"/>
        </pc:sldMkLst>
      </pc:sldChg>
      <pc:sldChg chg="addSp add modAnim">
        <pc:chgData name="Roth, Dan" userId="18da4c67-dd89-43a7-9856-8592f867a23c" providerId="ADAL" clId="{2C0671EC-9D91-4E0B-A06A-58A2EE31ABEF}" dt="2019-12-06T07:21:15.681" v="5253"/>
        <pc:sldMkLst>
          <pc:docMk/>
          <pc:sldMk cId="2072929563" sldId="1420"/>
        </pc:sldMkLst>
        <pc:cxnChg chg="add">
          <ac:chgData name="Roth, Dan" userId="18da4c67-dd89-43a7-9856-8592f867a23c" providerId="ADAL" clId="{2C0671EC-9D91-4E0B-A06A-58A2EE31ABEF}" dt="2019-12-06T07:20:51.655" v="5251"/>
          <ac:cxnSpMkLst>
            <pc:docMk/>
            <pc:sldMk cId="2072929563" sldId="1420"/>
            <ac:cxnSpMk id="8" creationId="{54ABABD2-C2FD-4844-B2C4-8D1F0A6D0448}"/>
          </ac:cxnSpMkLst>
        </pc:cxn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2594218731" sldId="1420"/>
        </pc:sldMkLst>
      </pc:sldChg>
      <pc:sldChg chg="addSp modSp add modAnim">
        <pc:chgData name="Roth, Dan" userId="18da4c67-dd89-43a7-9856-8592f867a23c" providerId="ADAL" clId="{2C0671EC-9D91-4E0B-A06A-58A2EE31ABEF}" dt="2019-12-06T07:22:56.246" v="5258" actId="1076"/>
        <pc:sldMkLst>
          <pc:docMk/>
          <pc:sldMk cId="2378263320" sldId="1421"/>
        </pc:sldMkLst>
        <pc:spChg chg="add">
          <ac:chgData name="Roth, Dan" userId="18da4c67-dd89-43a7-9856-8592f867a23c" providerId="ADAL" clId="{2C0671EC-9D91-4E0B-A06A-58A2EE31ABEF}" dt="2019-12-06T07:22:20.062" v="5255"/>
          <ac:spMkLst>
            <pc:docMk/>
            <pc:sldMk cId="2378263320" sldId="1421"/>
            <ac:spMk id="9" creationId="{CD2FAFFF-E001-48DE-B9A3-225957F7565A}"/>
          </ac:spMkLst>
        </pc:spChg>
        <pc:spChg chg="add mod">
          <ac:chgData name="Roth, Dan" userId="18da4c67-dd89-43a7-9856-8592f867a23c" providerId="ADAL" clId="{2C0671EC-9D91-4E0B-A06A-58A2EE31ABEF}" dt="2019-12-06T07:22:56.246" v="5258" actId="1076"/>
          <ac:spMkLst>
            <pc:docMk/>
            <pc:sldMk cId="2378263320" sldId="1421"/>
            <ac:spMk id="10" creationId="{EF5A51D7-9BCE-42A6-96B3-B41EF0EA2545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101821911" sldId="1421"/>
        </pc:sldMkLst>
      </pc:sldChg>
      <pc:sldChg chg="delSp modSp add delAnim">
        <pc:chgData name="Roth, Dan" userId="18da4c67-dd89-43a7-9856-8592f867a23c" providerId="ADAL" clId="{2C0671EC-9D91-4E0B-A06A-58A2EE31ABEF}" dt="2019-12-06T13:49:40.429" v="5434" actId="478"/>
        <pc:sldMkLst>
          <pc:docMk/>
          <pc:sldMk cId="39706000" sldId="1422"/>
        </pc:sldMkLst>
        <pc:spChg chg="mod">
          <ac:chgData name="Roth, Dan" userId="18da4c67-dd89-43a7-9856-8592f867a23c" providerId="ADAL" clId="{2C0671EC-9D91-4E0B-A06A-58A2EE31ABEF}" dt="2019-12-06T07:23:54.172" v="5268" actId="1036"/>
          <ac:spMkLst>
            <pc:docMk/>
            <pc:sldMk cId="39706000" sldId="1422"/>
            <ac:spMk id="9" creationId="{CD2FAFFF-E001-48DE-B9A3-225957F7565A}"/>
          </ac:spMkLst>
        </pc:spChg>
        <pc:spChg chg="del">
          <ac:chgData name="Roth, Dan" userId="18da4c67-dd89-43a7-9856-8592f867a23c" providerId="ADAL" clId="{2C0671EC-9D91-4E0B-A06A-58A2EE31ABEF}" dt="2019-12-06T13:49:40.429" v="5434" actId="478"/>
          <ac:spMkLst>
            <pc:docMk/>
            <pc:sldMk cId="39706000" sldId="1422"/>
            <ac:spMk id="10" creationId="{EF5A51D7-9BCE-42A6-96B3-B41EF0EA2545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133203145" sldId="1422"/>
        </pc:sldMkLst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648984749" sldId="1423"/>
        </pc:sldMkLst>
      </pc:sldChg>
      <pc:sldChg chg="delSp add delAnim">
        <pc:chgData name="Roth, Dan" userId="18da4c67-dd89-43a7-9856-8592f867a23c" providerId="ADAL" clId="{2C0671EC-9D91-4E0B-A06A-58A2EE31ABEF}" dt="2019-12-13T14:54:05.283" v="5818" actId="478"/>
        <pc:sldMkLst>
          <pc:docMk/>
          <pc:sldMk cId="4087997763" sldId="1423"/>
        </pc:sldMkLst>
        <pc:spChg chg="del">
          <ac:chgData name="Roth, Dan" userId="18da4c67-dd89-43a7-9856-8592f867a23c" providerId="ADAL" clId="{2C0671EC-9D91-4E0B-A06A-58A2EE31ABEF}" dt="2019-12-13T14:54:05.283" v="5818" actId="478"/>
          <ac:spMkLst>
            <pc:docMk/>
            <pc:sldMk cId="4087997763" sldId="1423"/>
            <ac:spMk id="21" creationId="{67EF9C92-586A-4C20-9FA8-7D1F6BD00C74}"/>
          </ac:spMkLst>
        </pc:spChg>
        <pc:spChg chg="del">
          <ac:chgData name="Roth, Dan" userId="18da4c67-dd89-43a7-9856-8592f867a23c" providerId="ADAL" clId="{2C0671EC-9D91-4E0B-A06A-58A2EE31ABEF}" dt="2019-12-13T14:54:01.190" v="5817" actId="478"/>
          <ac:spMkLst>
            <pc:docMk/>
            <pc:sldMk cId="4087997763" sldId="1423"/>
            <ac:spMk id="22" creationId="{86AE5FF4-75B1-48C2-8E72-8B2785640579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85266012" sldId="1424"/>
        </pc:sldMkLst>
      </pc:sldChg>
      <pc:sldMasterChg chg="delSldLayout">
        <pc:chgData name="Roth, Dan" userId="18da4c67-dd89-43a7-9856-8592f867a23c" providerId="ADAL" clId="{2C0671EC-9D91-4E0B-A06A-58A2EE31ABEF}" dt="2019-12-06T04:56:14.446" v="3231" actId="2696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2C0671EC-9D91-4E0B-A06A-58A2EE31ABEF}" dt="2019-12-06T04:56:14.446" v="3231" actId="2696"/>
          <pc:sldLayoutMkLst>
            <pc:docMk/>
            <pc:sldMasterMk cId="139450675" sldId="2147483660"/>
            <pc:sldLayoutMk cId="2116712023" sldId="2147483670"/>
          </pc:sldLayoutMkLst>
        </pc:sldLayoutChg>
      </pc:sldMasterChg>
    </pc:docChg>
  </pc:docChgLst>
  <pc:docChgLst>
    <pc:chgData name="Roth, Dan" userId="18da4c67-dd89-43a7-9856-8592f867a23c" providerId="ADAL" clId="{BF032CC8-7D9E-412C-A078-03E865E086A6}"/>
    <pc:docChg chg="custSel addSld delSld modSld sldOrd delSection modSection">
      <pc:chgData name="Roth, Dan" userId="18da4c67-dd89-43a7-9856-8592f867a23c" providerId="ADAL" clId="{BF032CC8-7D9E-412C-A078-03E865E086A6}" dt="2020-01-04T22:28:22.049" v="856" actId="17851"/>
      <pc:docMkLst>
        <pc:docMk/>
      </pc:docMkLst>
      <pc:sldChg chg="modSp">
        <pc:chgData name="Roth, Dan" userId="18da4c67-dd89-43a7-9856-8592f867a23c" providerId="ADAL" clId="{BF032CC8-7D9E-412C-A078-03E865E086A6}" dt="2019-12-03T05:14:28.971" v="36" actId="20577"/>
        <pc:sldMkLst>
          <pc:docMk/>
          <pc:sldMk cId="144345531" sldId="385"/>
        </pc:sldMkLst>
        <pc:spChg chg="mod">
          <ac:chgData name="Roth, Dan" userId="18da4c67-dd89-43a7-9856-8592f867a23c" providerId="ADAL" clId="{BF032CC8-7D9E-412C-A078-03E865E086A6}" dt="2019-12-03T05:14:28.971" v="36" actId="20577"/>
          <ac:spMkLst>
            <pc:docMk/>
            <pc:sldMk cId="144345531" sldId="385"/>
            <ac:spMk id="50178" creationId="{00000000-0000-0000-0000-000000000000}"/>
          </ac:spMkLst>
        </pc:spChg>
      </pc:sldChg>
      <pc:sldChg chg="addSp delSp modSp add modAnim">
        <pc:chgData name="Roth, Dan" userId="18da4c67-dd89-43a7-9856-8592f867a23c" providerId="ADAL" clId="{BF032CC8-7D9E-412C-A078-03E865E086A6}" dt="2019-12-05T05:39:08.001" v="853" actId="1076"/>
        <pc:sldMkLst>
          <pc:docMk/>
          <pc:sldMk cId="3323950716" sldId="410"/>
        </pc:sldMkLst>
        <pc:spChg chg="mod">
          <ac:chgData name="Roth, Dan" userId="18da4c67-dd89-43a7-9856-8592f867a23c" providerId="ADAL" clId="{BF032CC8-7D9E-412C-A078-03E865E086A6}" dt="2019-12-05T05:38:17.145" v="846" actId="14100"/>
          <ac:spMkLst>
            <pc:docMk/>
            <pc:sldMk cId="3323950716" sldId="410"/>
            <ac:spMk id="8" creationId="{00000000-0000-0000-0000-000000000000}"/>
          </ac:spMkLst>
        </pc:spChg>
        <pc:spChg chg="mod">
          <ac:chgData name="Roth, Dan" userId="18da4c67-dd89-43a7-9856-8592f867a23c" providerId="ADAL" clId="{BF032CC8-7D9E-412C-A078-03E865E086A6}" dt="2019-12-05T05:28:06.859" v="843" actId="122"/>
          <ac:spMkLst>
            <pc:docMk/>
            <pc:sldMk cId="3323950716" sldId="410"/>
            <ac:spMk id="9" creationId="{00000000-0000-0000-0000-000000000000}"/>
          </ac:spMkLst>
        </pc:spChg>
        <pc:spChg chg="add del mod">
          <ac:chgData name="Roth, Dan" userId="18da4c67-dd89-43a7-9856-8592f867a23c" providerId="ADAL" clId="{BF032CC8-7D9E-412C-A078-03E865E086A6}" dt="2019-12-05T05:22:49.201" v="721"/>
          <ac:spMkLst>
            <pc:docMk/>
            <pc:sldMk cId="3323950716" sldId="410"/>
            <ac:spMk id="16" creationId="{72AA009F-0FCD-415C-AC93-E8104D54E0DE}"/>
          </ac:spMkLst>
        </pc:spChg>
        <pc:spChg chg="add mod">
          <ac:chgData name="Roth, Dan" userId="18da4c67-dd89-43a7-9856-8592f867a23c" providerId="ADAL" clId="{BF032CC8-7D9E-412C-A078-03E865E086A6}" dt="2019-12-05T05:27:21.055" v="842" actId="20577"/>
          <ac:spMkLst>
            <pc:docMk/>
            <pc:sldMk cId="3323950716" sldId="410"/>
            <ac:spMk id="17" creationId="{C90C6D30-FB57-4AAB-9543-A18FF4B92A90}"/>
          </ac:spMkLst>
        </pc:spChg>
        <pc:spChg chg="add del">
          <ac:chgData name="Roth, Dan" userId="18da4c67-dd89-43a7-9856-8592f867a23c" providerId="ADAL" clId="{BF032CC8-7D9E-412C-A078-03E865E086A6}" dt="2019-12-05T05:22:49.201" v="721"/>
          <ac:spMkLst>
            <pc:docMk/>
            <pc:sldMk cId="3323950716" sldId="410"/>
            <ac:spMk id="18" creationId="{00000000-0000-0000-0000-000000000000}"/>
          </ac:spMkLst>
        </pc:spChg>
        <pc:spChg chg="add mod">
          <ac:chgData name="Roth, Dan" userId="18da4c67-dd89-43a7-9856-8592f867a23c" providerId="ADAL" clId="{BF032CC8-7D9E-412C-A078-03E865E086A6}" dt="2019-12-05T05:25:59.618" v="829" actId="120"/>
          <ac:spMkLst>
            <pc:docMk/>
            <pc:sldMk cId="3323950716" sldId="410"/>
            <ac:spMk id="20" creationId="{7431E69B-7DE0-4534-910A-2E62265ED450}"/>
          </ac:spMkLst>
        </pc:spChg>
        <pc:picChg chg="mod">
          <ac:chgData name="Roth, Dan" userId="18da4c67-dd89-43a7-9856-8592f867a23c" providerId="ADAL" clId="{BF032CC8-7D9E-412C-A078-03E865E086A6}" dt="2019-12-05T05:22:16.527" v="719" actId="12788"/>
          <ac:picMkLst>
            <pc:docMk/>
            <pc:sldMk cId="3323950716" sldId="410"/>
            <ac:picMk id="4" creationId="{00000000-0000-0000-0000-000000000000}"/>
          </ac:picMkLst>
        </pc:picChg>
        <pc:picChg chg="add mod">
          <ac:chgData name="Roth, Dan" userId="18da4c67-dd89-43a7-9856-8592f867a23c" providerId="ADAL" clId="{BF032CC8-7D9E-412C-A078-03E865E086A6}" dt="2019-12-05T05:39:08.001" v="853" actId="1076"/>
          <ac:picMkLst>
            <pc:docMk/>
            <pc:sldMk cId="3323950716" sldId="410"/>
            <ac:picMk id="21" creationId="{DBF021E2-F2CE-46D5-BF09-A592569CF203}"/>
          </ac:picMkLst>
        </pc:picChg>
        <pc:picChg chg="add mod">
          <ac:chgData name="Roth, Dan" userId="18da4c67-dd89-43a7-9856-8592f867a23c" providerId="ADAL" clId="{BF032CC8-7D9E-412C-A078-03E865E086A6}" dt="2019-12-05T05:38:37.704" v="850" actId="1076"/>
          <ac:picMkLst>
            <pc:docMk/>
            <pc:sldMk cId="3323950716" sldId="410"/>
            <ac:picMk id="1026" creationId="{EFF9796C-4E2F-4380-A4D7-13B008D37CC4}"/>
          </ac:picMkLst>
        </pc:pic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240033753" sldId="577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99954394" sldId="578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162239619" sldId="579"/>
        </pc:sldMkLst>
      </pc:sldChg>
      <pc:sldChg chg="modSp">
        <pc:chgData name="Roth, Dan" userId="18da4c67-dd89-43a7-9856-8592f867a23c" providerId="ADAL" clId="{BF032CC8-7D9E-412C-A078-03E865E086A6}" dt="2019-12-05T04:45:18.255" v="519" actId="5793"/>
        <pc:sldMkLst>
          <pc:docMk/>
          <pc:sldMk cId="2771402860" sldId="579"/>
        </pc:sldMkLst>
        <pc:spChg chg="mod">
          <ac:chgData name="Roth, Dan" userId="18da4c67-dd89-43a7-9856-8592f867a23c" providerId="ADAL" clId="{BF032CC8-7D9E-412C-A078-03E865E086A6}" dt="2019-12-05T04:45:18.255" v="519" actId="5793"/>
          <ac:spMkLst>
            <pc:docMk/>
            <pc:sldMk cId="2771402860" sldId="579"/>
            <ac:spMk id="11" creationId="{962141E8-39B9-49F0-94C3-5A672A50E6B1}"/>
          </ac:spMkLst>
        </pc:sp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947582538" sldId="829"/>
        </pc:sldMkLst>
      </pc:sldChg>
      <pc:sldChg chg="modSp">
        <pc:chgData name="Roth, Dan" userId="18da4c67-dd89-43a7-9856-8592f867a23c" providerId="ADAL" clId="{BF032CC8-7D9E-412C-A078-03E865E086A6}" dt="2019-12-05T04:40:58.566" v="513" actId="20577"/>
        <pc:sldMkLst>
          <pc:docMk/>
          <pc:sldMk cId="2144188295" sldId="1263"/>
        </pc:sldMkLst>
        <pc:spChg chg="mod">
          <ac:chgData name="Roth, Dan" userId="18da4c67-dd89-43a7-9856-8592f867a23c" providerId="ADAL" clId="{BF032CC8-7D9E-412C-A078-03E865E086A6}" dt="2019-12-05T04:40:58.566" v="513" actId="20577"/>
          <ac:spMkLst>
            <pc:docMk/>
            <pc:sldMk cId="2144188295" sldId="1263"/>
            <ac:spMk id="9" creationId="{9421FAAC-903C-482F-BCF9-A8E83A62A525}"/>
          </ac:spMkLst>
        </pc:spChg>
      </pc:sldChg>
      <pc:sldChg chg="addSp modSp ord modAnim">
        <pc:chgData name="Roth, Dan" userId="18da4c67-dd89-43a7-9856-8592f867a23c" providerId="ADAL" clId="{BF032CC8-7D9E-412C-A078-03E865E086A6}" dt="2019-12-05T05:16:00.602" v="673" actId="20577"/>
        <pc:sldMkLst>
          <pc:docMk/>
          <pc:sldMk cId="1956819189" sldId="1276"/>
        </pc:sldMkLst>
        <pc:spChg chg="mod">
          <ac:chgData name="Roth, Dan" userId="18da4c67-dd89-43a7-9856-8592f867a23c" providerId="ADAL" clId="{BF032CC8-7D9E-412C-A078-03E865E086A6}" dt="2019-12-05T05:16:00.602" v="673" actId="20577"/>
          <ac:spMkLst>
            <pc:docMk/>
            <pc:sldMk cId="1956819189" sldId="1276"/>
            <ac:spMk id="3" creationId="{9D97316F-6B52-439C-9D56-2F01771FC364}"/>
          </ac:spMkLst>
        </pc:spChg>
        <pc:spChg chg="add">
          <ac:chgData name="Roth, Dan" userId="18da4c67-dd89-43a7-9856-8592f867a23c" providerId="ADAL" clId="{BF032CC8-7D9E-412C-A078-03E865E086A6}" dt="2019-12-05T05:12:46.435" v="551"/>
          <ac:spMkLst>
            <pc:docMk/>
            <pc:sldMk cId="1956819189" sldId="1276"/>
            <ac:spMk id="6" creationId="{FE5A9FF2-893A-4B16-B0A5-A2D26400EF83}"/>
          </ac:spMkLst>
        </pc:sp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143679928" sldId="1400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421096757" sldId="1402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066942996" sldId="1405"/>
        </pc:sldMkLst>
      </pc:sldChg>
      <pc:sldChg chg="addSp delSp modSp add ord modAnim">
        <pc:chgData name="Roth, Dan" userId="18da4c67-dd89-43a7-9856-8592f867a23c" providerId="ADAL" clId="{BF032CC8-7D9E-412C-A078-03E865E086A6}" dt="2019-12-05T05:08:47.480" v="550" actId="1076"/>
        <pc:sldMkLst>
          <pc:docMk/>
          <pc:sldMk cId="568115708" sldId="1406"/>
        </pc:sldMkLst>
        <pc:spChg chg="mod">
          <ac:chgData name="Roth, Dan" userId="18da4c67-dd89-43a7-9856-8592f867a23c" providerId="ADAL" clId="{BF032CC8-7D9E-412C-A078-03E865E086A6}" dt="2019-12-03T05:24:37.935" v="55" actId="20577"/>
          <ac:spMkLst>
            <pc:docMk/>
            <pc:sldMk cId="568115708" sldId="1406"/>
            <ac:spMk id="2" creationId="{ED422C5F-E9E7-4183-B627-E35D824FAA99}"/>
          </ac:spMkLst>
        </pc:spChg>
        <pc:spChg chg="mod">
          <ac:chgData name="Roth, Dan" userId="18da4c67-dd89-43a7-9856-8592f867a23c" providerId="ADAL" clId="{BF032CC8-7D9E-412C-A078-03E865E086A6}" dt="2019-12-05T04:53:44.511" v="527"/>
          <ac:spMkLst>
            <pc:docMk/>
            <pc:sldMk cId="568115708" sldId="1406"/>
            <ac:spMk id="3" creationId="{27FBF72F-7B58-4769-B5EF-E898653ACE43}"/>
          </ac:spMkLst>
        </pc:spChg>
        <pc:spChg chg="add mod">
          <ac:chgData name="Roth, Dan" userId="18da4c67-dd89-43a7-9856-8592f867a23c" providerId="ADAL" clId="{BF032CC8-7D9E-412C-A078-03E865E086A6}" dt="2019-12-05T04:59:13.430" v="533" actId="207"/>
          <ac:spMkLst>
            <pc:docMk/>
            <pc:sldMk cId="568115708" sldId="1406"/>
            <ac:spMk id="6" creationId="{023FB418-9198-4701-A311-518902F1E8E1}"/>
          </ac:spMkLst>
        </pc:spChg>
        <pc:grpChg chg="add del mod">
          <ac:chgData name="Roth, Dan" userId="18da4c67-dd89-43a7-9856-8592f867a23c" providerId="ADAL" clId="{BF032CC8-7D9E-412C-A078-03E865E086A6}" dt="2019-12-05T05:01:18.114" v="541"/>
          <ac:grpSpMkLst>
            <pc:docMk/>
            <pc:sldMk cId="568115708" sldId="1406"/>
            <ac:grpSpMk id="8" creationId="{18F12C0C-6904-4268-9D37-71C1873D2168}"/>
          </ac:grpSpMkLst>
        </pc:grpChg>
        <pc:grpChg chg="add del mod">
          <ac:chgData name="Roth, Dan" userId="18da4c67-dd89-43a7-9856-8592f867a23c" providerId="ADAL" clId="{BF032CC8-7D9E-412C-A078-03E865E086A6}" dt="2019-12-05T05:01:18.114" v="541"/>
          <ac:grpSpMkLst>
            <pc:docMk/>
            <pc:sldMk cId="568115708" sldId="1406"/>
            <ac:grpSpMk id="22" creationId="{7C082A3C-421D-4B23-AEB4-34C18EF3678A}"/>
          </ac:grpSpMkLst>
        </pc:grpChg>
        <pc:grpChg chg="add mod">
          <ac:chgData name="Roth, Dan" userId="18da4c67-dd89-43a7-9856-8592f867a23c" providerId="ADAL" clId="{BF032CC8-7D9E-412C-A078-03E865E086A6}" dt="2019-12-05T05:01:17.537" v="540" actId="164"/>
          <ac:grpSpMkLst>
            <pc:docMk/>
            <pc:sldMk cId="568115708" sldId="1406"/>
            <ac:grpSpMk id="25" creationId="{6425DF56-43D7-4734-9C2F-CBAEFAB68CF0}"/>
          </ac:grpSpMkLst>
        </pc:grpChg>
        <pc:picChg chg="add mod">
          <ac:chgData name="Roth, Dan" userId="18da4c67-dd89-43a7-9856-8592f867a23c" providerId="ADAL" clId="{BF032CC8-7D9E-412C-A078-03E865E086A6}" dt="2019-12-05T05:02:40.464" v="548" actId="208"/>
          <ac:picMkLst>
            <pc:docMk/>
            <pc:sldMk cId="568115708" sldId="1406"/>
            <ac:picMk id="5" creationId="{A3FFC64A-CCBE-473D-8562-A642EE3BB7BA}"/>
          </ac:picMkLst>
        </pc:picChg>
        <pc:picChg chg="add mod">
          <ac:chgData name="Roth, Dan" userId="18da4c67-dd89-43a7-9856-8592f867a23c" providerId="ADAL" clId="{BF032CC8-7D9E-412C-A078-03E865E086A6}" dt="2019-12-05T05:08:47.480" v="550" actId="1076"/>
          <ac:picMkLst>
            <pc:docMk/>
            <pc:sldMk cId="568115708" sldId="1406"/>
            <ac:picMk id="7" creationId="{3389A7C3-F599-46AA-A1DB-7029568788A7}"/>
          </ac:picMkLst>
        </pc:picChg>
        <pc:picChg chg="add">
          <ac:chgData name="Roth, Dan" userId="18da4c67-dd89-43a7-9856-8592f867a23c" providerId="ADAL" clId="{BF032CC8-7D9E-412C-A078-03E865E086A6}" dt="2019-12-05T05:02:01.080" v="542"/>
          <ac:picMkLst>
            <pc:docMk/>
            <pc:sldMk cId="568115708" sldId="1406"/>
            <ac:picMk id="26" creationId="{6EA90F34-1E49-4E9A-8462-F0C34D203658}"/>
          </ac:picMkLst>
        </pc:picChg>
        <pc:picChg chg="add">
          <ac:chgData name="Roth, Dan" userId="18da4c67-dd89-43a7-9856-8592f867a23c" providerId="ADAL" clId="{BF032CC8-7D9E-412C-A078-03E865E086A6}" dt="2019-12-05T05:07:39.480" v="549"/>
          <ac:picMkLst>
            <pc:docMk/>
            <pc:sldMk cId="568115708" sldId="1406"/>
            <ac:picMk id="27" creationId="{0CDADACE-264C-4BCC-A248-6050BEF49C22}"/>
          </ac:picMkLst>
        </pc:picChg>
      </pc:sldChg>
      <pc:sldChg chg="add">
        <pc:chgData name="Roth, Dan" userId="18da4c67-dd89-43a7-9856-8592f867a23c" providerId="ADAL" clId="{BF032CC8-7D9E-412C-A078-03E865E086A6}" dt="2019-12-05T04:36:44.402" v="509"/>
        <pc:sldMkLst>
          <pc:docMk/>
          <pc:sldMk cId="1502215516" sldId="1407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258220423" sldId="1411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3546678120" sldId="1414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443174614" sldId="1415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833784442" sldId="1419"/>
        </pc:sldMkLst>
      </pc:sldChg>
      <pc:sldMasterChg chg="delSldLayout">
        <pc:chgData name="Roth, Dan" userId="18da4c67-dd89-43a7-9856-8592f867a23c" providerId="ADAL" clId="{BF032CC8-7D9E-412C-A078-03E865E086A6}" dt="2020-01-04T22:28:05.317" v="854" actId="47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BF032CC8-7D9E-412C-A078-03E865E086A6}" dt="2020-01-04T22:28:05.317" v="854" actId="47"/>
          <pc:sldLayoutMkLst>
            <pc:docMk/>
            <pc:sldMasterMk cId="139450675" sldId="2147483660"/>
            <pc:sldLayoutMk cId="2440091011" sldId="2147483670"/>
          </pc:sldLayoutMkLst>
        </pc:sldLayoutChg>
      </pc:sldMasterChg>
    </pc:docChg>
  </pc:docChgLst>
  <pc:docChgLst>
    <pc:chgData name="Roth, Dan" userId="18da4c67-dd89-43a7-9856-8592f867a23c" providerId="ADAL" clId="{DDAFFD0C-2527-4A83-8435-D6E8F5314839}"/>
    <pc:docChg chg="undo custSel addSld delSld modSld modSection">
      <pc:chgData name="Roth, Dan" userId="18da4c67-dd89-43a7-9856-8592f867a23c" providerId="ADAL" clId="{DDAFFD0C-2527-4A83-8435-D6E8F5314839}" dt="2019-09-27T12:17:29.260" v="2191"/>
      <pc:docMkLst>
        <pc:docMk/>
      </pc:docMkLst>
      <pc:sldChg chg="addSp delSp modSp">
        <pc:chgData name="Roth, Dan" userId="18da4c67-dd89-43a7-9856-8592f867a23c" providerId="ADAL" clId="{DDAFFD0C-2527-4A83-8435-D6E8F5314839}" dt="2019-09-27T04:57:23.914" v="1811"/>
        <pc:sldMkLst>
          <pc:docMk/>
          <pc:sldMk cId="2734713411" sldId="283"/>
        </pc:sldMkLst>
        <pc:spChg chg="add del mod">
          <ac:chgData name="Roth, Dan" userId="18da4c67-dd89-43a7-9856-8592f867a23c" providerId="ADAL" clId="{DDAFFD0C-2527-4A83-8435-D6E8F5314839}" dt="2019-09-27T04:57:23.914" v="1811"/>
          <ac:spMkLst>
            <pc:docMk/>
            <pc:sldMk cId="2734713411" sldId="283"/>
            <ac:spMk id="3" creationId="{F42D8FCF-565B-4A83-B474-62DFAFA124D1}"/>
          </ac:spMkLst>
        </pc:spChg>
      </pc:sldChg>
      <pc:sldChg chg="modSp">
        <pc:chgData name="Roth, Dan" userId="18da4c67-dd89-43a7-9856-8592f867a23c" providerId="ADAL" clId="{DDAFFD0C-2527-4A83-8435-D6E8F5314839}" dt="2019-09-27T12:01:59.918" v="1989" actId="6549"/>
        <pc:sldMkLst>
          <pc:docMk/>
          <pc:sldMk cId="144345531" sldId="385"/>
        </pc:sldMkLst>
        <pc:spChg chg="mod">
          <ac:chgData name="Roth, Dan" userId="18da4c67-dd89-43a7-9856-8592f867a23c" providerId="ADAL" clId="{DDAFFD0C-2527-4A83-8435-D6E8F5314839}" dt="2019-09-27T12:01:59.918" v="1989" actId="6549"/>
          <ac:spMkLst>
            <pc:docMk/>
            <pc:sldMk cId="144345531" sldId="385"/>
            <ac:spMk id="50178" creationId="{00000000-0000-0000-0000-000000000000}"/>
          </ac:spMkLst>
        </pc:spChg>
      </pc:sldChg>
      <pc:sldChg chg="delSp">
        <pc:chgData name="Roth, Dan" userId="18da4c67-dd89-43a7-9856-8592f867a23c" providerId="ADAL" clId="{DDAFFD0C-2527-4A83-8435-D6E8F5314839}" dt="2019-09-26T16:52:52.984" v="383" actId="478"/>
        <pc:sldMkLst>
          <pc:docMk/>
          <pc:sldMk cId="3672234010" sldId="456"/>
        </pc:sldMkLst>
        <pc:spChg chg="del">
          <ac:chgData name="Roth, Dan" userId="18da4c67-dd89-43a7-9856-8592f867a23c" providerId="ADAL" clId="{DDAFFD0C-2527-4A83-8435-D6E8F5314839}" dt="2019-09-26T16:52:52.984" v="383" actId="478"/>
          <ac:spMkLst>
            <pc:docMk/>
            <pc:sldMk cId="3672234010" sldId="456"/>
            <ac:spMk id="6" creationId="{0E5A1BDB-2DBC-9D49-80A8-4313B74337BD}"/>
          </ac:spMkLst>
        </pc:spChg>
      </pc:sldChg>
      <pc:sldChg chg="addSp delSp modSp">
        <pc:chgData name="Roth, Dan" userId="18da4c67-dd89-43a7-9856-8592f867a23c" providerId="ADAL" clId="{DDAFFD0C-2527-4A83-8435-D6E8F5314839}" dt="2019-09-26T16:41:40.759" v="100" actId="20577"/>
        <pc:sldMkLst>
          <pc:docMk/>
          <pc:sldMk cId="2198765369" sldId="482"/>
        </pc:sldMkLst>
        <pc:spChg chg="mod">
          <ac:chgData name="Roth, Dan" userId="18da4c67-dd89-43a7-9856-8592f867a23c" providerId="ADAL" clId="{DDAFFD0C-2527-4A83-8435-D6E8F5314839}" dt="2019-09-26T16:41:40.759" v="100" actId="20577"/>
          <ac:spMkLst>
            <pc:docMk/>
            <pc:sldMk cId="2198765369" sldId="482"/>
            <ac:spMk id="2" creationId="{00000000-0000-0000-0000-000000000000}"/>
          </ac:spMkLst>
        </pc:spChg>
        <pc:spChg chg="del">
          <ac:chgData name="Roth, Dan" userId="18da4c67-dd89-43a7-9856-8592f867a23c" providerId="ADAL" clId="{DDAFFD0C-2527-4A83-8435-D6E8F5314839}" dt="2019-09-26T16:40:11.265" v="95" actId="478"/>
          <ac:spMkLst>
            <pc:docMk/>
            <pc:sldMk cId="2198765369" sldId="482"/>
            <ac:spMk id="3" creationId="{635099AA-6B21-4C0C-9157-1CA2EA65CCEF}"/>
          </ac:spMkLst>
        </pc:spChg>
        <pc:spChg chg="add del mod">
          <ac:chgData name="Roth, Dan" userId="18da4c67-dd89-43a7-9856-8592f867a23c" providerId="ADAL" clId="{DDAFFD0C-2527-4A83-8435-D6E8F5314839}" dt="2019-09-26T16:39:57.193" v="94"/>
          <ac:spMkLst>
            <pc:docMk/>
            <pc:sldMk cId="2198765369" sldId="482"/>
            <ac:spMk id="4" creationId="{2971E04E-50F5-4C5E-A7C2-A2E3CFEFBB0A}"/>
          </ac:spMkLst>
        </pc:spChg>
      </pc:sldChg>
      <pc:sldChg chg="add">
        <pc:chgData name="Roth, Dan" userId="18da4c67-dd89-43a7-9856-8592f867a23c" providerId="ADAL" clId="{DDAFFD0C-2527-4A83-8435-D6E8F5314839}" dt="2019-09-27T04:47:21.216" v="1759"/>
        <pc:sldMkLst>
          <pc:docMk/>
          <pc:sldMk cId="4220551772" sldId="577"/>
        </pc:sldMkLst>
      </pc:sldChg>
      <pc:sldChg chg="add">
        <pc:chgData name="Roth, Dan" userId="18da4c67-dd89-43a7-9856-8592f867a23c" providerId="ADAL" clId="{DDAFFD0C-2527-4A83-8435-D6E8F5314839}" dt="2019-09-27T04:47:21.216" v="1759"/>
        <pc:sldMkLst>
          <pc:docMk/>
          <pc:sldMk cId="1407935617" sldId="578"/>
        </pc:sldMkLst>
      </pc:sldChg>
      <pc:sldChg chg="addSp modSp add modAnim">
        <pc:chgData name="Roth, Dan" userId="18da4c67-dd89-43a7-9856-8592f867a23c" providerId="ADAL" clId="{DDAFFD0C-2527-4A83-8435-D6E8F5314839}" dt="2019-09-27T12:06:18.657" v="2089" actId="12788"/>
        <pc:sldMkLst>
          <pc:docMk/>
          <pc:sldMk cId="2771402860" sldId="579"/>
        </pc:sldMkLst>
        <pc:spChg chg="add mod">
          <ac:chgData name="Roth, Dan" userId="18da4c67-dd89-43a7-9856-8592f867a23c" providerId="ADAL" clId="{DDAFFD0C-2527-4A83-8435-D6E8F5314839}" dt="2019-09-27T12:06:18.657" v="2089" actId="12788"/>
          <ac:spMkLst>
            <pc:docMk/>
            <pc:sldMk cId="2771402860" sldId="579"/>
            <ac:spMk id="11" creationId="{962141E8-39B9-49F0-94C3-5A672A50E6B1}"/>
          </ac:spMkLst>
        </pc:spChg>
      </pc:sldChg>
      <pc:sldChg chg="del modTransition">
        <pc:chgData name="Roth, Dan" userId="18da4c67-dd89-43a7-9856-8592f867a23c" providerId="ADAL" clId="{DDAFFD0C-2527-4A83-8435-D6E8F5314839}" dt="2019-09-27T04:49:27.846" v="1761" actId="47"/>
        <pc:sldMkLst>
          <pc:docMk/>
          <pc:sldMk cId="0" sldId="678"/>
        </pc:sldMkLst>
      </pc:sldChg>
      <pc:sldChg chg="modSp add">
        <pc:chgData name="Roth, Dan" userId="18da4c67-dd89-43a7-9856-8592f867a23c" providerId="ADAL" clId="{DDAFFD0C-2527-4A83-8435-D6E8F5314839}" dt="2019-09-27T05:05:19.478" v="1951" actId="6549"/>
        <pc:sldMkLst>
          <pc:docMk/>
          <pc:sldMk cId="4176264548" sldId="764"/>
        </pc:sldMkLst>
        <pc:spChg chg="mod">
          <ac:chgData name="Roth, Dan" userId="18da4c67-dd89-43a7-9856-8592f867a23c" providerId="ADAL" clId="{DDAFFD0C-2527-4A83-8435-D6E8F5314839}" dt="2019-09-27T05:05:19.478" v="1951" actId="6549"/>
          <ac:spMkLst>
            <pc:docMk/>
            <pc:sldMk cId="4176264548" sldId="764"/>
            <ac:spMk id="2" creationId="{428C9577-E57F-4DE9-B34F-8113095262ED}"/>
          </ac:spMkLst>
        </pc:spChg>
      </pc:sldChg>
      <pc:sldChg chg="modSp add">
        <pc:chgData name="Roth, Dan" userId="18da4c67-dd89-43a7-9856-8592f867a23c" providerId="ADAL" clId="{DDAFFD0C-2527-4A83-8435-D6E8F5314839}" dt="2019-09-27T00:07:39.797" v="1395" actId="20577"/>
        <pc:sldMkLst>
          <pc:docMk/>
          <pc:sldMk cId="1940674571" sldId="765"/>
        </pc:sldMkLst>
        <pc:spChg chg="mod">
          <ac:chgData name="Roth, Dan" userId="18da4c67-dd89-43a7-9856-8592f867a23c" providerId="ADAL" clId="{DDAFFD0C-2527-4A83-8435-D6E8F5314839}" dt="2019-09-27T00:07:39.797" v="1395" actId="20577"/>
          <ac:spMkLst>
            <pc:docMk/>
            <pc:sldMk cId="1940674571" sldId="765"/>
            <ac:spMk id="2" creationId="{428C9577-E57F-4DE9-B34F-8113095262ED}"/>
          </ac:spMkLst>
        </pc:spChg>
      </pc:sldChg>
      <pc:sldChg chg="delSp">
        <pc:chgData name="Roth, Dan" userId="18da4c67-dd89-43a7-9856-8592f867a23c" providerId="ADAL" clId="{DDAFFD0C-2527-4A83-8435-D6E8F5314839}" dt="2019-09-26T16:43:05.828" v="101" actId="478"/>
        <pc:sldMkLst>
          <pc:docMk/>
          <pc:sldMk cId="514667872" sldId="784"/>
        </pc:sldMkLst>
        <pc:spChg chg="del">
          <ac:chgData name="Roth, Dan" userId="18da4c67-dd89-43a7-9856-8592f867a23c" providerId="ADAL" clId="{DDAFFD0C-2527-4A83-8435-D6E8F5314839}" dt="2019-09-26T16:43:05.828" v="101" actId="478"/>
          <ac:spMkLst>
            <pc:docMk/>
            <pc:sldMk cId="514667872" sldId="784"/>
            <ac:spMk id="57" creationId="{564FF85C-7656-CF4D-BE38-A2C27601AEF8}"/>
          </ac:spMkLst>
        </pc:spChg>
      </pc:sldChg>
      <pc:sldChg chg="addSp modSp">
        <pc:chgData name="Roth, Dan" userId="18da4c67-dd89-43a7-9856-8592f867a23c" providerId="ADAL" clId="{DDAFFD0C-2527-4A83-8435-D6E8F5314839}" dt="2019-09-26T23:08:19.686" v="443" actId="20577"/>
        <pc:sldMkLst>
          <pc:docMk/>
          <pc:sldMk cId="50620730" sldId="834"/>
        </pc:sldMkLst>
        <pc:spChg chg="add mod">
          <ac:chgData name="Roth, Dan" userId="18da4c67-dd89-43a7-9856-8592f867a23c" providerId="ADAL" clId="{DDAFFD0C-2527-4A83-8435-D6E8F5314839}" dt="2019-09-26T23:08:19.686" v="443" actId="20577"/>
          <ac:spMkLst>
            <pc:docMk/>
            <pc:sldMk cId="50620730" sldId="834"/>
            <ac:spMk id="30" creationId="{BDAE5F94-C934-49A2-9889-E14BE836D6F0}"/>
          </ac:spMkLst>
        </pc:spChg>
      </pc:sldChg>
      <pc:sldChg chg="modAnim">
        <pc:chgData name="Roth, Dan" userId="18da4c67-dd89-43a7-9856-8592f867a23c" providerId="ADAL" clId="{DDAFFD0C-2527-4A83-8435-D6E8F5314839}" dt="2019-09-26T23:23:22.214" v="445"/>
        <pc:sldMkLst>
          <pc:docMk/>
          <pc:sldMk cId="71500761" sldId="857"/>
        </pc:sldMkLst>
      </pc:sldChg>
      <pc:sldChg chg="addSp delSp add modTransition addAnim delAnim">
        <pc:chgData name="Roth, Dan" userId="18da4c67-dd89-43a7-9856-8592f867a23c" providerId="ADAL" clId="{DDAFFD0C-2527-4A83-8435-D6E8F5314839}" dt="2019-09-27T04:49:38.389" v="1763" actId="478"/>
        <pc:sldMkLst>
          <pc:docMk/>
          <pc:sldMk cId="1474123489" sldId="1256"/>
        </pc:sldMkLst>
        <pc:spChg chg="add del">
          <ac:chgData name="Roth, Dan" userId="18da4c67-dd89-43a7-9856-8592f867a23c" providerId="ADAL" clId="{DDAFFD0C-2527-4A83-8435-D6E8F5314839}" dt="2019-09-27T04:49:38.389" v="1763" actId="478"/>
          <ac:spMkLst>
            <pc:docMk/>
            <pc:sldMk cId="1474123489" sldId="1256"/>
            <ac:spMk id="7" creationId="{1FFFE622-ABAE-419B-9214-820342E4FCC9}"/>
          </ac:spMkLst>
        </pc:spChg>
      </pc:sldChg>
      <pc:sldChg chg="modSp">
        <pc:chgData name="Roth, Dan" userId="18da4c67-dd89-43a7-9856-8592f867a23c" providerId="ADAL" clId="{DDAFFD0C-2527-4A83-8435-D6E8F5314839}" dt="2019-09-26T15:21:09.483" v="1" actId="113"/>
        <pc:sldMkLst>
          <pc:docMk/>
          <pc:sldMk cId="2144188295" sldId="1263"/>
        </pc:sldMkLst>
        <pc:spChg chg="mod">
          <ac:chgData name="Roth, Dan" userId="18da4c67-dd89-43a7-9856-8592f867a23c" providerId="ADAL" clId="{DDAFFD0C-2527-4A83-8435-D6E8F5314839}" dt="2019-09-26T15:21:09.483" v="1" actId="113"/>
          <ac:spMkLst>
            <pc:docMk/>
            <pc:sldMk cId="2144188295" sldId="1263"/>
            <ac:spMk id="3" creationId="{1E6276C3-E48C-494F-9637-7B2D9A383D30}"/>
          </ac:spMkLst>
        </pc:spChg>
      </pc:sldChg>
      <pc:sldChg chg="modSp modAnim">
        <pc:chgData name="Roth, Dan" userId="18da4c67-dd89-43a7-9856-8592f867a23c" providerId="ADAL" clId="{DDAFFD0C-2527-4A83-8435-D6E8F5314839}" dt="2019-09-26T23:50:07.704" v="1037" actId="20577"/>
        <pc:sldMkLst>
          <pc:docMk/>
          <pc:sldMk cId="1717805384" sldId="1266"/>
        </pc:sldMkLst>
        <pc:spChg chg="mod">
          <ac:chgData name="Roth, Dan" userId="18da4c67-dd89-43a7-9856-8592f867a23c" providerId="ADAL" clId="{DDAFFD0C-2527-4A83-8435-D6E8F5314839}" dt="2019-09-26T23:50:07.704" v="1037" actId="20577"/>
          <ac:spMkLst>
            <pc:docMk/>
            <pc:sldMk cId="1717805384" sldId="1266"/>
            <ac:spMk id="3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23:48:44.035" v="977" actId="688"/>
          <ac:spMkLst>
            <pc:docMk/>
            <pc:sldMk cId="1717805384" sldId="1266"/>
            <ac:spMk id="10" creationId="{47FAA58F-87A0-45E8-90DA-145DC1C85C7E}"/>
          </ac:spMkLst>
        </pc:spChg>
      </pc:sldChg>
      <pc:sldChg chg="addSp modSp modAnim">
        <pc:chgData name="Roth, Dan" userId="18da4c67-dd89-43a7-9856-8592f867a23c" providerId="ADAL" clId="{DDAFFD0C-2527-4A83-8435-D6E8F5314839}" dt="2019-09-26T23:35:16.901" v="623" actId="14100"/>
        <pc:sldMkLst>
          <pc:docMk/>
          <pc:sldMk cId="1466876474" sldId="1268"/>
        </pc:sldMkLst>
        <pc:cxnChg chg="add mod">
          <ac:chgData name="Roth, Dan" userId="18da4c67-dd89-43a7-9856-8592f867a23c" providerId="ADAL" clId="{DDAFFD0C-2527-4A83-8435-D6E8F5314839}" dt="2019-09-26T23:32:15.190" v="611" actId="1036"/>
          <ac:cxnSpMkLst>
            <pc:docMk/>
            <pc:sldMk cId="1466876474" sldId="1268"/>
            <ac:cxnSpMk id="24" creationId="{E57FD6FF-A40B-424E-BB8E-4E9F479A3B57}"/>
          </ac:cxnSpMkLst>
        </pc:cxnChg>
        <pc:cxnChg chg="add mod">
          <ac:chgData name="Roth, Dan" userId="18da4c67-dd89-43a7-9856-8592f867a23c" providerId="ADAL" clId="{DDAFFD0C-2527-4A83-8435-D6E8F5314839}" dt="2019-09-26T23:35:16.901" v="623" actId="14100"/>
          <ac:cxnSpMkLst>
            <pc:docMk/>
            <pc:sldMk cId="1466876474" sldId="1268"/>
            <ac:cxnSpMk id="26" creationId="{529A7B3F-016F-4E94-B92D-D9895F420A13}"/>
          </ac:cxnSpMkLst>
        </pc:cxnChg>
      </pc:sldChg>
      <pc:sldChg chg="modSp modAnim">
        <pc:chgData name="Roth, Dan" userId="18da4c67-dd89-43a7-9856-8592f867a23c" providerId="ADAL" clId="{DDAFFD0C-2527-4A83-8435-D6E8F5314839}" dt="2019-09-26T23:41:21.668" v="640"/>
        <pc:sldMkLst>
          <pc:docMk/>
          <pc:sldMk cId="2527546393" sldId="1269"/>
        </pc:sldMkLst>
        <pc:spChg chg="mod">
          <ac:chgData name="Roth, Dan" userId="18da4c67-dd89-43a7-9856-8592f867a23c" providerId="ADAL" clId="{DDAFFD0C-2527-4A83-8435-D6E8F5314839}" dt="2019-09-26T23:38:10.494" v="625" actId="20577"/>
          <ac:spMkLst>
            <pc:docMk/>
            <pc:sldMk cId="2527546393" sldId="1269"/>
            <ac:spMk id="30" creationId="{7ECAB96A-9F4F-4907-9D35-D32C66E4D812}"/>
          </ac:spMkLst>
        </pc:spChg>
      </pc:sldChg>
      <pc:sldChg chg="modAnim">
        <pc:chgData name="Roth, Dan" userId="18da4c67-dd89-43a7-9856-8592f867a23c" providerId="ADAL" clId="{DDAFFD0C-2527-4A83-8435-D6E8F5314839}" dt="2019-09-27T12:11:37.500" v="2097"/>
        <pc:sldMkLst>
          <pc:docMk/>
          <pc:sldMk cId="1434781963" sldId="1271"/>
        </pc:sldMkLst>
      </pc:sldChg>
      <pc:sldChg chg="modSp modAnim">
        <pc:chgData name="Roth, Dan" userId="18da4c67-dd89-43a7-9856-8592f867a23c" providerId="ADAL" clId="{DDAFFD0C-2527-4A83-8435-D6E8F5314839}" dt="2019-09-26T15:25:14.298" v="77" actId="20577"/>
        <pc:sldMkLst>
          <pc:docMk/>
          <pc:sldMk cId="1685955748" sldId="1272"/>
        </pc:sldMkLst>
        <pc:spChg chg="mod">
          <ac:chgData name="Roth, Dan" userId="18da4c67-dd89-43a7-9856-8592f867a23c" providerId="ADAL" clId="{DDAFFD0C-2527-4A83-8435-D6E8F5314839}" dt="2019-09-26T15:25:14.298" v="77" actId="20577"/>
          <ac:spMkLst>
            <pc:docMk/>
            <pc:sldMk cId="1685955748" sldId="1272"/>
            <ac:spMk id="3" creationId="{77A72FCE-525F-4150-80D3-EFA8F449A2A6}"/>
          </ac:spMkLst>
        </pc:spChg>
      </pc:sldChg>
      <pc:sldChg chg="addSp modSp modAnim">
        <pc:chgData name="Roth, Dan" userId="18da4c67-dd89-43a7-9856-8592f867a23c" providerId="ADAL" clId="{DDAFFD0C-2527-4A83-8435-D6E8F5314839}" dt="2019-09-27T12:17:29.260" v="2191"/>
        <pc:sldMkLst>
          <pc:docMk/>
          <pc:sldMk cId="819782201" sldId="1273"/>
        </pc:sldMkLst>
        <pc:spChg chg="add mod">
          <ac:chgData name="Roth, Dan" userId="18da4c67-dd89-43a7-9856-8592f867a23c" providerId="ADAL" clId="{DDAFFD0C-2527-4A83-8435-D6E8F5314839}" dt="2019-09-27T12:17:10.479" v="2190" actId="20577"/>
          <ac:spMkLst>
            <pc:docMk/>
            <pc:sldMk cId="819782201" sldId="1273"/>
            <ac:spMk id="26" creationId="{8D79E832-4D4E-4227-B61F-D29DDC66CB7A}"/>
          </ac:spMkLst>
        </pc:spChg>
        <pc:spChg chg="add mod">
          <ac:chgData name="Roth, Dan" userId="18da4c67-dd89-43a7-9856-8592f867a23c" providerId="ADAL" clId="{DDAFFD0C-2527-4A83-8435-D6E8F5314839}" dt="2019-09-27T12:16:58.530" v="2189" actId="14100"/>
          <ac:spMkLst>
            <pc:docMk/>
            <pc:sldMk cId="819782201" sldId="1273"/>
            <ac:spMk id="27" creationId="{73991377-A8BB-451C-BBF1-5CDA57EB17C3}"/>
          </ac:spMkLst>
        </pc:spChg>
        <pc:spChg chg="mod">
          <ac:chgData name="Roth, Dan" userId="18da4c67-dd89-43a7-9856-8592f867a23c" providerId="ADAL" clId="{DDAFFD0C-2527-4A83-8435-D6E8F5314839}" dt="2019-09-26T16:36:34.240" v="92" actId="14100"/>
          <ac:spMkLst>
            <pc:docMk/>
            <pc:sldMk cId="819782201" sldId="1273"/>
            <ac:spMk id="61456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16:35:30.873" v="80" actId="14100"/>
          <ac:spMkLst>
            <pc:docMk/>
            <pc:sldMk cId="819782201" sldId="1273"/>
            <ac:spMk id="61458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16:36:04.509" v="86" actId="14100"/>
          <ac:spMkLst>
            <pc:docMk/>
            <pc:sldMk cId="819782201" sldId="1273"/>
            <ac:spMk id="754705" creationId="{00000000-0000-0000-0000-000000000000}"/>
          </ac:spMkLst>
        </pc:spChg>
        <pc:grpChg chg="mod">
          <ac:chgData name="Roth, Dan" userId="18da4c67-dd89-43a7-9856-8592f867a23c" providerId="ADAL" clId="{DDAFFD0C-2527-4A83-8435-D6E8F5314839}" dt="2019-09-26T16:35:30.873" v="80" actId="14100"/>
          <ac:grpSpMkLst>
            <pc:docMk/>
            <pc:sldMk cId="819782201" sldId="1273"/>
            <ac:grpSpMk id="5" creationId="{00000000-0000-0000-0000-000000000000}"/>
          </ac:grpSpMkLst>
        </pc:grpChg>
        <pc:grpChg chg="mod">
          <ac:chgData name="Roth, Dan" userId="18da4c67-dd89-43a7-9856-8592f867a23c" providerId="ADAL" clId="{DDAFFD0C-2527-4A83-8435-D6E8F5314839}" dt="2019-09-26T16:36:34.240" v="92" actId="14100"/>
          <ac:grpSpMkLst>
            <pc:docMk/>
            <pc:sldMk cId="819782201" sldId="1273"/>
            <ac:grpSpMk id="754717" creationId="{00000000-0000-0000-0000-000000000000}"/>
          </ac:grpSpMkLst>
        </pc:grpChg>
      </pc:sldChg>
      <pc:sldChg chg="modSp">
        <pc:chgData name="Roth, Dan" userId="18da4c67-dd89-43a7-9856-8592f867a23c" providerId="ADAL" clId="{DDAFFD0C-2527-4A83-8435-D6E8F5314839}" dt="2019-09-27T04:53:09.393" v="1766" actId="113"/>
        <pc:sldMkLst>
          <pc:docMk/>
          <pc:sldMk cId="1956819189" sldId="1276"/>
        </pc:sldMkLst>
        <pc:spChg chg="mod">
          <ac:chgData name="Roth, Dan" userId="18da4c67-dd89-43a7-9856-8592f867a23c" providerId="ADAL" clId="{DDAFFD0C-2527-4A83-8435-D6E8F5314839}" dt="2019-09-27T04:53:09.393" v="1766" actId="113"/>
          <ac:spMkLst>
            <pc:docMk/>
            <pc:sldMk cId="1956819189" sldId="1276"/>
            <ac:spMk id="2" creationId="{B962084F-57A8-4C86-B8E3-01A17A35B1CC}"/>
          </ac:spMkLst>
        </pc:spChg>
        <pc:spChg chg="mod">
          <ac:chgData name="Roth, Dan" userId="18da4c67-dd89-43a7-9856-8592f867a23c" providerId="ADAL" clId="{DDAFFD0C-2527-4A83-8435-D6E8F5314839}" dt="2019-09-26T16:38:23.259" v="93" actId="113"/>
          <ac:spMkLst>
            <pc:docMk/>
            <pc:sldMk cId="1956819189" sldId="1276"/>
            <ac:spMk id="3" creationId="{9D97316F-6B52-439C-9D56-2F01771FC364}"/>
          </ac:spMkLst>
        </pc:spChg>
      </pc:sldChg>
      <pc:sldChg chg="modSp">
        <pc:chgData name="Roth, Dan" userId="18da4c67-dd89-43a7-9856-8592f867a23c" providerId="ADAL" clId="{DDAFFD0C-2527-4A83-8435-D6E8F5314839}" dt="2019-09-27T04:54:27.982" v="1810" actId="20577"/>
        <pc:sldMkLst>
          <pc:docMk/>
          <pc:sldMk cId="1951640376" sldId="1277"/>
        </pc:sldMkLst>
        <pc:spChg chg="mod">
          <ac:chgData name="Roth, Dan" userId="18da4c67-dd89-43a7-9856-8592f867a23c" providerId="ADAL" clId="{DDAFFD0C-2527-4A83-8435-D6E8F5314839}" dt="2019-09-27T04:54:27.982" v="1810" actId="20577"/>
          <ac:spMkLst>
            <pc:docMk/>
            <pc:sldMk cId="1951640376" sldId="1277"/>
            <ac:spMk id="2" creationId="{00000000-0000-0000-0000-000000000000}"/>
          </ac:spMkLst>
        </pc:spChg>
      </pc:sldChg>
      <pc:sldChg chg="modSp">
        <pc:chgData name="Roth, Dan" userId="18da4c67-dd89-43a7-9856-8592f867a23c" providerId="ADAL" clId="{DDAFFD0C-2527-4A83-8435-D6E8F5314839}" dt="2019-09-26T16:54:01.760" v="398" actId="6549"/>
        <pc:sldMkLst>
          <pc:docMk/>
          <pc:sldMk cId="1285764961" sldId="1283"/>
        </pc:sldMkLst>
        <pc:spChg chg="mod">
          <ac:chgData name="Roth, Dan" userId="18da4c67-dd89-43a7-9856-8592f867a23c" providerId="ADAL" clId="{DDAFFD0C-2527-4A83-8435-D6E8F5314839}" dt="2019-09-26T16:54:01.760" v="398" actId="6549"/>
          <ac:spMkLst>
            <pc:docMk/>
            <pc:sldMk cId="1285764961" sldId="1283"/>
            <ac:spMk id="3" creationId="{54A3A4E4-E0BC-49C1-8DD3-28049194875F}"/>
          </ac:spMkLst>
        </pc:spChg>
      </pc:sldChg>
      <pc:sldChg chg="modSp">
        <pc:chgData name="Roth, Dan" userId="18da4c67-dd89-43a7-9856-8592f867a23c" providerId="ADAL" clId="{DDAFFD0C-2527-4A83-8435-D6E8F5314839}" dt="2019-09-27T05:03:15.888" v="1914" actId="5793"/>
        <pc:sldMkLst>
          <pc:docMk/>
          <pc:sldMk cId="3135463179" sldId="1291"/>
        </pc:sldMkLst>
        <pc:spChg chg="mod">
          <ac:chgData name="Roth, Dan" userId="18da4c67-dd89-43a7-9856-8592f867a23c" providerId="ADAL" clId="{DDAFFD0C-2527-4A83-8435-D6E8F5314839}" dt="2019-09-27T05:03:15.888" v="1914" actId="5793"/>
          <ac:spMkLst>
            <pc:docMk/>
            <pc:sldMk cId="3135463179" sldId="1291"/>
            <ac:spMk id="3" creationId="{9D97316F-6B52-439C-9D56-2F01771FC364}"/>
          </ac:spMkLst>
        </pc:spChg>
      </pc:sldChg>
      <pc:sldChg chg="addSp modSp modAnim">
        <pc:chgData name="Roth, Dan" userId="18da4c67-dd89-43a7-9856-8592f867a23c" providerId="ADAL" clId="{DDAFFD0C-2527-4A83-8435-D6E8F5314839}" dt="2019-09-27T05:03:40.494" v="1949" actId="6549"/>
        <pc:sldMkLst>
          <pc:docMk/>
          <pc:sldMk cId="3635769924" sldId="1402"/>
        </pc:sldMkLst>
        <pc:spChg chg="mod">
          <ac:chgData name="Roth, Dan" userId="18da4c67-dd89-43a7-9856-8592f867a23c" providerId="ADAL" clId="{DDAFFD0C-2527-4A83-8435-D6E8F5314839}" dt="2019-09-26T23:50:35.515" v="1059" actId="6549"/>
          <ac:spMkLst>
            <pc:docMk/>
            <pc:sldMk cId="3635769924" sldId="1402"/>
            <ac:spMk id="2" creationId="{F69850EB-924D-40F2-AB7F-840831AE4CEC}"/>
          </ac:spMkLst>
        </pc:spChg>
        <pc:spChg chg="mod">
          <ac:chgData name="Roth, Dan" userId="18da4c67-dd89-43a7-9856-8592f867a23c" providerId="ADAL" clId="{DDAFFD0C-2527-4A83-8435-D6E8F5314839}" dt="2019-09-27T05:03:40.494" v="1949" actId="6549"/>
          <ac:spMkLst>
            <pc:docMk/>
            <pc:sldMk cId="3635769924" sldId="1402"/>
            <ac:spMk id="3" creationId="{81D9A304-90FE-4779-83AC-56E4550BC0FC}"/>
          </ac:spMkLst>
        </pc:spChg>
        <pc:picChg chg="add mod">
          <ac:chgData name="Roth, Dan" userId="18da4c67-dd89-43a7-9856-8592f867a23c" providerId="ADAL" clId="{DDAFFD0C-2527-4A83-8435-D6E8F5314839}" dt="2019-09-26T23:58:28.575" v="1222" actId="1036"/>
          <ac:picMkLst>
            <pc:docMk/>
            <pc:sldMk cId="3635769924" sldId="1402"/>
            <ac:picMk id="8" creationId="{261049F0-DEA6-414C-8D2F-3B8CAD180E6A}"/>
          </ac:picMkLst>
        </pc:picChg>
        <pc:picChg chg="add mod">
          <ac:chgData name="Roth, Dan" userId="18da4c67-dd89-43a7-9856-8592f867a23c" providerId="ADAL" clId="{DDAFFD0C-2527-4A83-8435-D6E8F5314839}" dt="2019-09-26T23:58:28.575" v="1222" actId="1036"/>
          <ac:picMkLst>
            <pc:docMk/>
            <pc:sldMk cId="3635769924" sldId="1402"/>
            <ac:picMk id="9" creationId="{6F66B40D-8ECC-4AB4-9AEA-CA764CA5D000}"/>
          </ac:picMkLst>
        </pc:picChg>
      </pc:sldChg>
      <pc:sldChg chg="del">
        <pc:chgData name="Roth, Dan" userId="18da4c67-dd89-43a7-9856-8592f867a23c" providerId="ADAL" clId="{DDAFFD0C-2527-4A83-8435-D6E8F5314839}" dt="2019-09-27T00:03:15.501" v="1339" actId="2696"/>
        <pc:sldMkLst>
          <pc:docMk/>
          <pc:sldMk cId="6290910" sldId="1403"/>
        </pc:sldMkLst>
      </pc:sldChg>
      <pc:sldChg chg="add">
        <pc:chgData name="Roth, Dan" userId="18da4c67-dd89-43a7-9856-8592f867a23c" providerId="ADAL" clId="{DDAFFD0C-2527-4A83-8435-D6E8F5314839}" dt="2019-09-27T00:03:22.152" v="1340"/>
        <pc:sldMkLst>
          <pc:docMk/>
          <pc:sldMk cId="2362856364" sldId="1403"/>
        </pc:sldMkLst>
      </pc:sldChg>
      <pc:sldChg chg="addSp modSp modTransition">
        <pc:chgData name="Roth, Dan" userId="18da4c67-dd89-43a7-9856-8592f867a23c" providerId="ADAL" clId="{DDAFFD0C-2527-4A83-8435-D6E8F5314839}" dt="2019-09-27T05:08:02.613" v="1987" actId="20577"/>
        <pc:sldMkLst>
          <pc:docMk/>
          <pc:sldMk cId="558400769" sldId="1404"/>
        </pc:sldMkLst>
        <pc:spChg chg="mod">
          <ac:chgData name="Roth, Dan" userId="18da4c67-dd89-43a7-9856-8592f867a23c" providerId="ADAL" clId="{DDAFFD0C-2527-4A83-8435-D6E8F5314839}" dt="2019-09-27T05:07:23.025" v="1954" actId="404"/>
          <ac:spMkLst>
            <pc:docMk/>
            <pc:sldMk cId="558400769" sldId="1404"/>
            <ac:spMk id="2" creationId="{684932F5-6258-4598-9787-617116AC08F8}"/>
          </ac:spMkLst>
        </pc:spChg>
        <pc:spChg chg="add mod">
          <ac:chgData name="Roth, Dan" userId="18da4c67-dd89-43a7-9856-8592f867a23c" providerId="ADAL" clId="{DDAFFD0C-2527-4A83-8435-D6E8F5314839}" dt="2019-09-27T05:08:02.613" v="1987" actId="20577"/>
          <ac:spMkLst>
            <pc:docMk/>
            <pc:sldMk cId="558400769" sldId="1404"/>
            <ac:spMk id="4" creationId="{1B9E5602-F6C8-4BF6-9FD5-A6DD0F90DC72}"/>
          </ac:spMkLst>
        </pc:spChg>
        <pc:spChg chg="add mod">
          <ac:chgData name="Roth, Dan" userId="18da4c67-dd89-43a7-9856-8592f867a23c" providerId="ADAL" clId="{DDAFFD0C-2527-4A83-8435-D6E8F5314839}" dt="2019-09-27T00:15:05.517" v="1758" actId="1037"/>
          <ac:spMkLst>
            <pc:docMk/>
            <pc:sldMk cId="558400769" sldId="1404"/>
            <ac:spMk id="5" creationId="{8AEF7284-1FD1-4AF6-A9D7-7E574C7EAEEC}"/>
          </ac:spMkLst>
        </pc:spChg>
        <pc:picChg chg="mod">
          <ac:chgData name="Roth, Dan" userId="18da4c67-dd89-43a7-9856-8592f867a23c" providerId="ADAL" clId="{DDAFFD0C-2527-4A83-8435-D6E8F5314839}" dt="2019-09-27T00:12:10.168" v="1616" actId="1076"/>
          <ac:picMkLst>
            <pc:docMk/>
            <pc:sldMk cId="558400769" sldId="1404"/>
            <ac:picMk id="3" creationId="{FBF535BF-A51A-48F3-B898-4CC9D0ADBA11}"/>
          </ac:picMkLst>
        </pc:picChg>
      </pc:sldChg>
      <pc:sldChg chg="del">
        <pc:chgData name="Roth, Dan" userId="18da4c67-dd89-43a7-9856-8592f867a23c" providerId="ADAL" clId="{DDAFFD0C-2527-4A83-8435-D6E8F5314839}" dt="2019-09-27T04:47:23.342" v="1760" actId="47"/>
        <pc:sldMkLst>
          <pc:docMk/>
          <pc:sldMk cId="595954457" sldId="1405"/>
        </pc:sldMkLst>
      </pc:sldChg>
      <pc:sldChg chg="add modAnim">
        <pc:chgData name="Roth, Dan" userId="18da4c67-dd89-43a7-9856-8592f867a23c" providerId="ADAL" clId="{DDAFFD0C-2527-4A83-8435-D6E8F5314839}" dt="2019-09-27T04:52:00.117" v="1765"/>
        <pc:sldMkLst>
          <pc:docMk/>
          <pc:sldMk cId="3942757365" sldId="1405"/>
        </pc:sldMkLst>
      </pc:sldChg>
    </pc:docChg>
  </pc:docChgLst>
  <pc:docChgLst>
    <pc:chgData name="Roth, Dan" userId="18da4c67-dd89-43a7-9856-8592f867a23c" providerId="ADAL" clId="{92F89088-6029-4A28-8FE7-D6B45E08B6BB}"/>
    <pc:docChg chg="undo custSel addSld delSld modSld sldOrd modSection">
      <pc:chgData name="Roth, Dan" userId="18da4c67-dd89-43a7-9856-8592f867a23c" providerId="ADAL" clId="{92F89088-6029-4A28-8FE7-D6B45E08B6BB}" dt="2020-01-22T18:16:07.774" v="3632" actId="20577"/>
      <pc:docMkLst>
        <pc:docMk/>
      </pc:docMkLst>
      <pc:sldChg chg="del">
        <pc:chgData name="Roth, Dan" userId="18da4c67-dd89-43a7-9856-8592f867a23c" providerId="ADAL" clId="{92F89088-6029-4A28-8FE7-D6B45E08B6BB}" dt="2020-01-22T15:09:47.735" v="546" actId="47"/>
        <pc:sldMkLst>
          <pc:docMk/>
          <pc:sldMk cId="3958187142" sldId="319"/>
        </pc:sldMkLst>
      </pc:sldChg>
      <pc:sldChg chg="modSp">
        <pc:chgData name="Roth, Dan" userId="18da4c67-dd89-43a7-9856-8592f867a23c" providerId="ADAL" clId="{92F89088-6029-4A28-8FE7-D6B45E08B6BB}" dt="2020-01-22T15:08:55.286" v="521" actId="20577"/>
        <pc:sldMkLst>
          <pc:docMk/>
          <pc:sldMk cId="150265810" sldId="324"/>
        </pc:sldMkLst>
        <pc:spChg chg="mod">
          <ac:chgData name="Roth, Dan" userId="18da4c67-dd89-43a7-9856-8592f867a23c" providerId="ADAL" clId="{92F89088-6029-4A28-8FE7-D6B45E08B6BB}" dt="2020-01-22T15:08:55.286" v="521" actId="20577"/>
          <ac:spMkLst>
            <pc:docMk/>
            <pc:sldMk cId="150265810" sldId="324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92F89088-6029-4A28-8FE7-D6B45E08B6BB}" dt="2020-01-22T15:09:50.394" v="547" actId="47"/>
        <pc:sldMkLst>
          <pc:docMk/>
          <pc:sldMk cId="1488551656" sldId="328"/>
        </pc:sldMkLst>
      </pc:sldChg>
      <pc:sldChg chg="addSp modSp">
        <pc:chgData name="Roth, Dan" userId="18da4c67-dd89-43a7-9856-8592f867a23c" providerId="ADAL" clId="{92F89088-6029-4A28-8FE7-D6B45E08B6BB}" dt="2020-01-22T14:51:27.734" v="69" actId="14100"/>
        <pc:sldMkLst>
          <pc:docMk/>
          <pc:sldMk cId="144345531" sldId="385"/>
        </pc:sldMkLst>
        <pc:spChg chg="add mod">
          <ac:chgData name="Roth, Dan" userId="18da4c67-dd89-43a7-9856-8592f867a23c" providerId="ADAL" clId="{92F89088-6029-4A28-8FE7-D6B45E08B6BB}" dt="2020-01-22T14:51:27.734" v="69" actId="14100"/>
          <ac:spMkLst>
            <pc:docMk/>
            <pc:sldMk cId="144345531" sldId="385"/>
            <ac:spMk id="4" creationId="{98F7881B-15DE-4C89-B9C0-E35EB05763AA}"/>
          </ac:spMkLst>
        </pc:spChg>
      </pc:sldChg>
      <pc:sldChg chg="modSp">
        <pc:chgData name="Roth, Dan" userId="18da4c67-dd89-43a7-9856-8592f867a23c" providerId="ADAL" clId="{92F89088-6029-4A28-8FE7-D6B45E08B6BB}" dt="2020-01-22T17:59:27.543" v="3263" actId="207"/>
        <pc:sldMkLst>
          <pc:docMk/>
          <pc:sldMk cId="2927507868" sldId="410"/>
        </pc:sldMkLst>
        <pc:spChg chg="mod">
          <ac:chgData name="Roth, Dan" userId="18da4c67-dd89-43a7-9856-8592f867a23c" providerId="ADAL" clId="{92F89088-6029-4A28-8FE7-D6B45E08B6BB}" dt="2020-01-22T17:59:27.543" v="3263" actId="207"/>
          <ac:spMkLst>
            <pc:docMk/>
            <pc:sldMk cId="2927507868" sldId="410"/>
            <ac:spMk id="6" creationId="{D3C9DD24-B9E8-4C4F-9FBF-732D0E09AE7C}"/>
          </ac:spMkLst>
        </pc:spChg>
      </pc:sldChg>
      <pc:sldChg chg="modSp add modAnim">
        <pc:chgData name="Roth, Dan" userId="18da4c67-dd89-43a7-9856-8592f867a23c" providerId="ADAL" clId="{92F89088-6029-4A28-8FE7-D6B45E08B6BB}" dt="2020-01-22T17:25:41.691" v="2870"/>
        <pc:sldMkLst>
          <pc:docMk/>
          <pc:sldMk cId="3887229194" sldId="766"/>
        </pc:sldMkLst>
        <pc:spChg chg="mod">
          <ac:chgData name="Roth, Dan" userId="18da4c67-dd89-43a7-9856-8592f867a23c" providerId="ADAL" clId="{92F89088-6029-4A28-8FE7-D6B45E08B6BB}" dt="2020-01-22T17:25:25.099" v="2868" actId="20577"/>
          <ac:spMkLst>
            <pc:docMk/>
            <pc:sldMk cId="3887229194" sldId="766"/>
            <ac:spMk id="3" creationId="{EDB222B4-B6FB-4208-AA21-E3422014F21C}"/>
          </ac:spMkLst>
        </pc:spChg>
      </pc:sldChg>
      <pc:sldChg chg="modSp add">
        <pc:chgData name="Roth, Dan" userId="18da4c67-dd89-43a7-9856-8592f867a23c" providerId="ADAL" clId="{92F89088-6029-4A28-8FE7-D6B45E08B6BB}" dt="2020-01-22T18:15:04.603" v="3631" actId="20577"/>
        <pc:sldMkLst>
          <pc:docMk/>
          <pc:sldMk cId="284700028" sldId="1408"/>
        </pc:sldMkLst>
        <pc:spChg chg="mod">
          <ac:chgData name="Roth, Dan" userId="18da4c67-dd89-43a7-9856-8592f867a23c" providerId="ADAL" clId="{92F89088-6029-4A28-8FE7-D6B45E08B6BB}" dt="2020-01-22T18:15:04.603" v="3631" actId="20577"/>
          <ac:spMkLst>
            <pc:docMk/>
            <pc:sldMk cId="284700028" sldId="1408"/>
            <ac:spMk id="3" creationId="{EDB222B4-B6FB-4208-AA21-E3422014F21C}"/>
          </ac:spMkLst>
        </pc:spChg>
      </pc:sldChg>
      <pc:sldChg chg="add">
        <pc:chgData name="Roth, Dan" userId="18da4c67-dd89-43a7-9856-8592f867a23c" providerId="ADAL" clId="{92F89088-6029-4A28-8FE7-D6B45E08B6BB}" dt="2020-01-22T17:22:17.179" v="2594"/>
        <pc:sldMkLst>
          <pc:docMk/>
          <pc:sldMk cId="991099781" sldId="1409"/>
        </pc:sldMkLst>
      </pc:sldChg>
      <pc:sldChg chg="modSp add">
        <pc:chgData name="Roth, Dan" userId="18da4c67-dd89-43a7-9856-8592f867a23c" providerId="ADAL" clId="{92F89088-6029-4A28-8FE7-D6B45E08B6BB}" dt="2020-01-22T18:16:07.774" v="3632" actId="20577"/>
        <pc:sldMkLst>
          <pc:docMk/>
          <pc:sldMk cId="4114977374" sldId="1414"/>
        </pc:sldMkLst>
        <pc:spChg chg="mod">
          <ac:chgData name="Roth, Dan" userId="18da4c67-dd89-43a7-9856-8592f867a23c" providerId="ADAL" clId="{92F89088-6029-4A28-8FE7-D6B45E08B6BB}" dt="2020-01-22T18:16:07.774" v="3632" actId="20577"/>
          <ac:spMkLst>
            <pc:docMk/>
            <pc:sldMk cId="4114977374" sldId="1414"/>
            <ac:spMk id="3" creationId="{356AEA78-682C-401B-B145-15486068A8E2}"/>
          </ac:spMkLst>
        </pc:spChg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2089164404" sldId="1432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4089858424" sldId="1432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914967444" sldId="1433"/>
        </pc:sldMkLst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2022508343" sldId="1433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996238905" sldId="1435"/>
        </pc:sldMkLst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3684741166" sldId="1435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3432168277" sldId="1436"/>
        </pc:sldMkLst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4173984168" sldId="1436"/>
        </pc:sldMkLst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47283824" sldId="1437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2146359149" sldId="1437"/>
        </pc:sldMkLst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792008579" sldId="1438"/>
        </pc:sldMkLst>
      </pc:sldChg>
      <pc:sldChg chg="add">
        <pc:chgData name="Roth, Dan" userId="18da4c67-dd89-43a7-9856-8592f867a23c" providerId="ADAL" clId="{92F89088-6029-4A28-8FE7-D6B45E08B6BB}" dt="2020-01-22T17:15:49.493" v="2549"/>
        <pc:sldMkLst>
          <pc:docMk/>
          <pc:sldMk cId="1888707934" sldId="1438"/>
        </pc:sldMkLst>
      </pc:sldChg>
      <pc:sldChg chg="modSp add modAnim">
        <pc:chgData name="Roth, Dan" userId="18da4c67-dd89-43a7-9856-8592f867a23c" providerId="ADAL" clId="{92F89088-6029-4A28-8FE7-D6B45E08B6BB}" dt="2020-01-22T18:04:49.707" v="3609" actId="207"/>
        <pc:sldMkLst>
          <pc:docMk/>
          <pc:sldMk cId="591701798" sldId="1439"/>
        </pc:sldMkLst>
        <pc:spChg chg="mod">
          <ac:chgData name="Roth, Dan" userId="18da4c67-dd89-43a7-9856-8592f867a23c" providerId="ADAL" clId="{92F89088-6029-4A28-8FE7-D6B45E08B6BB}" dt="2020-01-22T17:32:30.468" v="2882" actId="20577"/>
          <ac:spMkLst>
            <pc:docMk/>
            <pc:sldMk cId="591701798" sldId="1439"/>
            <ac:spMk id="2" creationId="{5CAEABDF-0AE1-4337-A996-E6DE9FF79D12}"/>
          </ac:spMkLst>
        </pc:spChg>
        <pc:spChg chg="mod">
          <ac:chgData name="Roth, Dan" userId="18da4c67-dd89-43a7-9856-8592f867a23c" providerId="ADAL" clId="{92F89088-6029-4A28-8FE7-D6B45E08B6BB}" dt="2020-01-22T18:04:49.707" v="3609" actId="207"/>
          <ac:spMkLst>
            <pc:docMk/>
            <pc:sldMk cId="591701798" sldId="1439"/>
            <ac:spMk id="3" creationId="{31A09FB3-2301-4275-AAF8-CD629C18E973}"/>
          </ac:spMkLst>
        </pc:spChg>
      </pc:sldChg>
      <pc:sldChg chg="del">
        <pc:chgData name="Roth, Dan" userId="18da4c67-dd89-43a7-9856-8592f867a23c" providerId="ADAL" clId="{92F89088-6029-4A28-8FE7-D6B45E08B6BB}" dt="2020-01-22T17:15:40.880" v="2548" actId="2696"/>
        <pc:sldMkLst>
          <pc:docMk/>
          <pc:sldMk cId="1958308503" sldId="1439"/>
        </pc:sldMkLst>
      </pc:sldChg>
      <pc:sldChg chg="modSp add">
        <pc:chgData name="Roth, Dan" userId="18da4c67-dd89-43a7-9856-8592f867a23c" providerId="ADAL" clId="{92F89088-6029-4A28-8FE7-D6B45E08B6BB}" dt="2020-01-22T15:09:25.230" v="545" actId="5793"/>
        <pc:sldMkLst>
          <pc:docMk/>
          <pc:sldMk cId="2626839293" sldId="1441"/>
        </pc:sldMkLst>
        <pc:spChg chg="mod">
          <ac:chgData name="Roth, Dan" userId="18da4c67-dd89-43a7-9856-8592f867a23c" providerId="ADAL" clId="{92F89088-6029-4A28-8FE7-D6B45E08B6BB}" dt="2020-01-22T14:52:35.104" v="85" actId="20577"/>
          <ac:spMkLst>
            <pc:docMk/>
            <pc:sldMk cId="2626839293" sldId="1441"/>
            <ac:spMk id="2" creationId="{407B5296-85DC-47CC-83D5-F5672C362515}"/>
          </ac:spMkLst>
        </pc:spChg>
        <pc:spChg chg="mod">
          <ac:chgData name="Roth, Dan" userId="18da4c67-dd89-43a7-9856-8592f867a23c" providerId="ADAL" clId="{92F89088-6029-4A28-8FE7-D6B45E08B6BB}" dt="2020-01-22T15:09:25.230" v="545" actId="5793"/>
          <ac:spMkLst>
            <pc:docMk/>
            <pc:sldMk cId="2626839293" sldId="1441"/>
            <ac:spMk id="3" creationId="{DF548B2D-58E4-46EB-8F91-50C8DA6A0B99}"/>
          </ac:spMkLst>
        </pc:spChg>
      </pc:sldChg>
      <pc:sldChg chg="modSp add modAnim">
        <pc:chgData name="Roth, Dan" userId="18da4c67-dd89-43a7-9856-8592f867a23c" providerId="ADAL" clId="{92F89088-6029-4A28-8FE7-D6B45E08B6BB}" dt="2020-01-22T18:06:09.835" v="3610" actId="20577"/>
        <pc:sldMkLst>
          <pc:docMk/>
          <pc:sldMk cId="166957567" sldId="1442"/>
        </pc:sldMkLst>
        <pc:spChg chg="mod">
          <ac:chgData name="Roth, Dan" userId="18da4c67-dd89-43a7-9856-8592f867a23c" providerId="ADAL" clId="{92F89088-6029-4A28-8FE7-D6B45E08B6BB}" dt="2020-01-22T15:10:17.425" v="557" actId="20577"/>
          <ac:spMkLst>
            <pc:docMk/>
            <pc:sldMk cId="166957567" sldId="1442"/>
            <ac:spMk id="2" creationId="{407B5296-85DC-47CC-83D5-F5672C362515}"/>
          </ac:spMkLst>
        </pc:spChg>
        <pc:spChg chg="mod">
          <ac:chgData name="Roth, Dan" userId="18da4c67-dd89-43a7-9856-8592f867a23c" providerId="ADAL" clId="{92F89088-6029-4A28-8FE7-D6B45E08B6BB}" dt="2020-01-22T18:06:09.835" v="3610" actId="20577"/>
          <ac:spMkLst>
            <pc:docMk/>
            <pc:sldMk cId="166957567" sldId="1442"/>
            <ac:spMk id="3" creationId="{DF548B2D-58E4-46EB-8F91-50C8DA6A0B99}"/>
          </ac:spMkLst>
        </pc:spChg>
      </pc:sldChg>
      <pc:sldChg chg="addSp modSp add ord modAnim">
        <pc:chgData name="Roth, Dan" userId="18da4c67-dd89-43a7-9856-8592f867a23c" providerId="ADAL" clId="{92F89088-6029-4A28-8FE7-D6B45E08B6BB}" dt="2020-01-22T18:11:01.166" v="3627" actId="20577"/>
        <pc:sldMkLst>
          <pc:docMk/>
          <pc:sldMk cId="2337663510" sldId="1443"/>
        </pc:sldMkLst>
        <pc:spChg chg="mod">
          <ac:chgData name="Roth, Dan" userId="18da4c67-dd89-43a7-9856-8592f867a23c" providerId="ADAL" clId="{92F89088-6029-4A28-8FE7-D6B45E08B6BB}" dt="2020-01-22T15:57:42.257" v="1404" actId="404"/>
          <ac:spMkLst>
            <pc:docMk/>
            <pc:sldMk cId="2337663510" sldId="1443"/>
            <ac:spMk id="2" creationId="{D2E1730C-0516-4D3D-B0F9-2CCBA45D4D4A}"/>
          </ac:spMkLst>
        </pc:spChg>
        <pc:spChg chg="mod">
          <ac:chgData name="Roth, Dan" userId="18da4c67-dd89-43a7-9856-8592f867a23c" providerId="ADAL" clId="{92F89088-6029-4A28-8FE7-D6B45E08B6BB}" dt="2020-01-22T18:11:01.166" v="3627" actId="20577"/>
          <ac:spMkLst>
            <pc:docMk/>
            <pc:sldMk cId="2337663510" sldId="1443"/>
            <ac:spMk id="3" creationId="{45BCA9B9-AEA4-4946-A928-128B95005250}"/>
          </ac:spMkLst>
        </pc:spChg>
        <pc:spChg chg="add mod">
          <ac:chgData name="Roth, Dan" userId="18da4c67-dd89-43a7-9856-8592f867a23c" providerId="ADAL" clId="{92F89088-6029-4A28-8FE7-D6B45E08B6BB}" dt="2020-01-22T15:44:17.098" v="1362" actId="1036"/>
          <ac:spMkLst>
            <pc:docMk/>
            <pc:sldMk cId="2337663510" sldId="1443"/>
            <ac:spMk id="7" creationId="{5B634975-E575-4960-A241-727C90D94BB1}"/>
          </ac:spMkLst>
        </pc:spChg>
        <pc:spChg chg="add mod">
          <ac:chgData name="Roth, Dan" userId="18da4c67-dd89-43a7-9856-8592f867a23c" providerId="ADAL" clId="{92F89088-6029-4A28-8FE7-D6B45E08B6BB}" dt="2020-01-22T16:06:32.115" v="1743" actId="2085"/>
          <ac:spMkLst>
            <pc:docMk/>
            <pc:sldMk cId="2337663510" sldId="1443"/>
            <ac:spMk id="10" creationId="{4C76BEC8-0B3E-4460-9FBC-F77D522E72EE}"/>
          </ac:spMkLst>
        </pc:spChg>
        <pc:spChg chg="add mod">
          <ac:chgData name="Roth, Dan" userId="18da4c67-dd89-43a7-9856-8592f867a23c" providerId="ADAL" clId="{92F89088-6029-4A28-8FE7-D6B45E08B6BB}" dt="2020-01-22T15:44:39.010" v="1365" actId="1036"/>
          <ac:spMkLst>
            <pc:docMk/>
            <pc:sldMk cId="2337663510" sldId="1443"/>
            <ac:spMk id="11" creationId="{C19D8372-A76F-468D-9700-A47296F6E2CD}"/>
          </ac:spMkLst>
        </pc:spChg>
        <pc:picChg chg="add mod">
          <ac:chgData name="Roth, Dan" userId="18da4c67-dd89-43a7-9856-8592f867a23c" providerId="ADAL" clId="{92F89088-6029-4A28-8FE7-D6B45E08B6BB}" dt="2020-01-22T15:22:10.269" v="678" actId="14100"/>
          <ac:picMkLst>
            <pc:docMk/>
            <pc:sldMk cId="2337663510" sldId="1443"/>
            <ac:picMk id="1026" creationId="{A9652919-99C8-419E-BB82-D1E74E314242}"/>
          </ac:picMkLst>
        </pc:picChg>
        <pc:cxnChg chg="add mod">
          <ac:chgData name="Roth, Dan" userId="18da4c67-dd89-43a7-9856-8592f867a23c" providerId="ADAL" clId="{92F89088-6029-4A28-8FE7-D6B45E08B6BB}" dt="2020-01-22T15:39:36.529" v="704" actId="1582"/>
          <ac:cxnSpMkLst>
            <pc:docMk/>
            <pc:sldMk cId="2337663510" sldId="1443"/>
            <ac:cxnSpMk id="6" creationId="{383B2ABA-A088-40AB-8CF5-193A8CC4E789}"/>
          </ac:cxnSpMkLst>
        </pc:cxnChg>
        <pc:cxnChg chg="add mod">
          <ac:chgData name="Roth, Dan" userId="18da4c67-dd89-43a7-9856-8592f867a23c" providerId="ADAL" clId="{92F89088-6029-4A28-8FE7-D6B45E08B6BB}" dt="2020-01-22T15:40:28.778" v="1040" actId="1036"/>
          <ac:cxnSpMkLst>
            <pc:docMk/>
            <pc:sldMk cId="2337663510" sldId="1443"/>
            <ac:cxnSpMk id="8" creationId="{6AC24556-581F-4215-AF1E-F9EA06CF16BD}"/>
          </ac:cxnSpMkLst>
        </pc:cxnChg>
        <pc:cxnChg chg="add mod">
          <ac:chgData name="Roth, Dan" userId="18da4c67-dd89-43a7-9856-8592f867a23c" providerId="ADAL" clId="{92F89088-6029-4A28-8FE7-D6B45E08B6BB}" dt="2020-01-22T15:42:44.657" v="1350" actId="1038"/>
          <ac:cxnSpMkLst>
            <pc:docMk/>
            <pc:sldMk cId="2337663510" sldId="1443"/>
            <ac:cxnSpMk id="9" creationId="{7CAA820C-4237-4A10-8EB5-AB48D376482F}"/>
          </ac:cxnSpMkLst>
        </pc:cxnChg>
      </pc:sldChg>
      <pc:sldChg chg="add del ord">
        <pc:chgData name="Roth, Dan" userId="18da4c67-dd89-43a7-9856-8592f867a23c" providerId="ADAL" clId="{92F89088-6029-4A28-8FE7-D6B45E08B6BB}" dt="2020-01-22T16:11:55.611" v="2154" actId="47"/>
        <pc:sldMkLst>
          <pc:docMk/>
          <pc:sldMk cId="66081145" sldId="1444"/>
        </pc:sldMkLst>
      </pc:sldChg>
      <pc:sldChg chg="add del">
        <pc:chgData name="Roth, Dan" userId="18da4c67-dd89-43a7-9856-8592f867a23c" providerId="ADAL" clId="{92F89088-6029-4A28-8FE7-D6B45E08B6BB}" dt="2020-01-22T16:11:53.798" v="2153" actId="47"/>
        <pc:sldMkLst>
          <pc:docMk/>
          <pc:sldMk cId="1667124558" sldId="1445"/>
        </pc:sldMkLst>
      </pc:sldChg>
      <pc:sldChg chg="modSp add ord">
        <pc:chgData name="Roth, Dan" userId="18da4c67-dd89-43a7-9856-8592f867a23c" providerId="ADAL" clId="{92F89088-6029-4A28-8FE7-D6B45E08B6BB}" dt="2020-01-22T18:11:36.446" v="3628" actId="6549"/>
        <pc:sldMkLst>
          <pc:docMk/>
          <pc:sldMk cId="3779691883" sldId="1446"/>
        </pc:sldMkLst>
        <pc:spChg chg="mod">
          <ac:chgData name="Roth, Dan" userId="18da4c67-dd89-43a7-9856-8592f867a23c" providerId="ADAL" clId="{92F89088-6029-4A28-8FE7-D6B45E08B6BB}" dt="2020-01-22T18:11:36.446" v="3628" actId="6549"/>
          <ac:spMkLst>
            <pc:docMk/>
            <pc:sldMk cId="3779691883" sldId="1446"/>
            <ac:spMk id="3" creationId="{DF548B2D-58E4-46EB-8F91-50C8DA6A0B99}"/>
          </ac:spMkLst>
        </pc:spChg>
      </pc:sldChg>
      <pc:sldChg chg="modSp add">
        <pc:chgData name="Roth, Dan" userId="18da4c67-dd89-43a7-9856-8592f867a23c" providerId="ADAL" clId="{92F89088-6029-4A28-8FE7-D6B45E08B6BB}" dt="2020-01-22T16:38:34.917" v="2519" actId="20577"/>
        <pc:sldMkLst>
          <pc:docMk/>
          <pc:sldMk cId="490347761" sldId="1447"/>
        </pc:sldMkLst>
        <pc:spChg chg="mod">
          <ac:chgData name="Roth, Dan" userId="18da4c67-dd89-43a7-9856-8592f867a23c" providerId="ADAL" clId="{92F89088-6029-4A28-8FE7-D6B45E08B6BB}" dt="2020-01-22T16:35:29.243" v="2171" actId="20577"/>
          <ac:spMkLst>
            <pc:docMk/>
            <pc:sldMk cId="490347761" sldId="1447"/>
            <ac:spMk id="2" creationId="{E46EC654-8274-4A76-B79A-2CA53B12FE74}"/>
          </ac:spMkLst>
        </pc:spChg>
        <pc:spChg chg="mod">
          <ac:chgData name="Roth, Dan" userId="18da4c67-dd89-43a7-9856-8592f867a23c" providerId="ADAL" clId="{92F89088-6029-4A28-8FE7-D6B45E08B6BB}" dt="2020-01-22T16:38:34.917" v="2519" actId="20577"/>
          <ac:spMkLst>
            <pc:docMk/>
            <pc:sldMk cId="490347761" sldId="1447"/>
            <ac:spMk id="3" creationId="{59EE2F09-6162-45C8-90B9-10DCE74C5380}"/>
          </ac:spMkLst>
        </pc:spChg>
      </pc:sldChg>
      <pc:sldChg chg="modSp add">
        <pc:chgData name="Roth, Dan" userId="18da4c67-dd89-43a7-9856-8592f867a23c" providerId="ADAL" clId="{92F89088-6029-4A28-8FE7-D6B45E08B6BB}" dt="2020-01-22T18:03:30.647" v="3448" actId="21"/>
        <pc:sldMkLst>
          <pc:docMk/>
          <pc:sldMk cId="96232878" sldId="1448"/>
        </pc:sldMkLst>
        <pc:spChg chg="mod">
          <ac:chgData name="Roth, Dan" userId="18da4c67-dd89-43a7-9856-8592f867a23c" providerId="ADAL" clId="{92F89088-6029-4A28-8FE7-D6B45E08B6BB}" dt="2020-01-22T16:52:09.258" v="2547" actId="20577"/>
          <ac:spMkLst>
            <pc:docMk/>
            <pc:sldMk cId="96232878" sldId="1448"/>
            <ac:spMk id="2" creationId="{FE7C4CE4-7BEC-4F64-A8A0-4D495DDC0282}"/>
          </ac:spMkLst>
        </pc:spChg>
        <pc:spChg chg="mod">
          <ac:chgData name="Roth, Dan" userId="18da4c67-dd89-43a7-9856-8592f867a23c" providerId="ADAL" clId="{92F89088-6029-4A28-8FE7-D6B45E08B6BB}" dt="2020-01-22T18:03:30.647" v="3448" actId="21"/>
          <ac:spMkLst>
            <pc:docMk/>
            <pc:sldMk cId="96232878" sldId="1448"/>
            <ac:spMk id="3" creationId="{EDA98810-5AE8-4EA2-8527-375DB22F250A}"/>
          </ac:spMkLst>
        </pc:spChg>
      </pc:sldChg>
      <pc:sldChg chg="add">
        <pc:chgData name="Roth, Dan" userId="18da4c67-dd89-43a7-9856-8592f867a23c" providerId="ADAL" clId="{92F89088-6029-4A28-8FE7-D6B45E08B6BB}" dt="2020-01-22T17:22:17.179" v="2594"/>
        <pc:sldMkLst>
          <pc:docMk/>
          <pc:sldMk cId="1940674571" sldId="1449"/>
        </pc:sldMkLst>
      </pc:sldChg>
      <pc:sldChg chg="modSp add modAnim">
        <pc:chgData name="Roth, Dan" userId="18da4c67-dd89-43a7-9856-8592f867a23c" providerId="ADAL" clId="{92F89088-6029-4A28-8FE7-D6B45E08B6BB}" dt="2020-01-22T17:46:17.501" v="3244"/>
        <pc:sldMkLst>
          <pc:docMk/>
          <pc:sldMk cId="841027483" sldId="1450"/>
        </pc:sldMkLst>
        <pc:spChg chg="mod">
          <ac:chgData name="Roth, Dan" userId="18da4c67-dd89-43a7-9856-8592f867a23c" providerId="ADAL" clId="{92F89088-6029-4A28-8FE7-D6B45E08B6BB}" dt="2020-01-22T17:34:42.208" v="2987" actId="20577"/>
          <ac:spMkLst>
            <pc:docMk/>
            <pc:sldMk cId="841027483" sldId="1450"/>
            <ac:spMk id="2" creationId="{5CAEABDF-0AE1-4337-A996-E6DE9FF79D12}"/>
          </ac:spMkLst>
        </pc:spChg>
        <pc:spChg chg="mod">
          <ac:chgData name="Roth, Dan" userId="18da4c67-dd89-43a7-9856-8592f867a23c" providerId="ADAL" clId="{92F89088-6029-4A28-8FE7-D6B45E08B6BB}" dt="2020-01-22T17:46:01.007" v="3240" actId="20577"/>
          <ac:spMkLst>
            <pc:docMk/>
            <pc:sldMk cId="841027483" sldId="1450"/>
            <ac:spMk id="3" creationId="{31A09FB3-2301-4275-AAF8-CD629C18E973}"/>
          </ac:spMkLst>
        </pc:spChg>
      </pc:sldChg>
    </pc:docChg>
  </pc:docChgLst>
  <pc:docChgLst>
    <pc:chgData name="Roth, Dan" userId="18da4c67-dd89-43a7-9856-8592f867a23c" providerId="ADAL" clId="{68932988-7CC3-4A26-B072-9CEA24D72DFB}"/>
    <pc:docChg chg="custSel addSld modSld">
      <pc:chgData name="Roth, Dan" userId="18da4c67-dd89-43a7-9856-8592f867a23c" providerId="ADAL" clId="{68932988-7CC3-4A26-B072-9CEA24D72DFB}" dt="2019-05-19T22:06:25.425" v="348" actId="20577"/>
      <pc:docMkLst>
        <pc:docMk/>
      </pc:docMkLst>
      <pc:sldChg chg="addSp modSp add">
        <pc:chgData name="Roth, Dan" userId="18da4c67-dd89-43a7-9856-8592f867a23c" providerId="ADAL" clId="{68932988-7CC3-4A26-B072-9CEA24D72DFB}" dt="2019-05-19T22:06:25.425" v="348" actId="20577"/>
        <pc:sldMkLst>
          <pc:docMk/>
          <pc:sldMk cId="667283528" sldId="1399"/>
        </pc:sldMkLst>
        <pc:spChg chg="mod">
          <ac:chgData name="Roth, Dan" userId="18da4c67-dd89-43a7-9856-8592f867a23c" providerId="ADAL" clId="{68932988-7CC3-4A26-B072-9CEA24D72DFB}" dt="2019-05-19T21:56:20.160" v="15" actId="20577"/>
          <ac:spMkLst>
            <pc:docMk/>
            <pc:sldMk cId="667283528" sldId="1399"/>
            <ac:spMk id="2" creationId="{B6471208-E70B-4821-8381-28666B9E93F3}"/>
          </ac:spMkLst>
        </pc:spChg>
        <pc:spChg chg="mod">
          <ac:chgData name="Roth, Dan" userId="18da4c67-dd89-43a7-9856-8592f867a23c" providerId="ADAL" clId="{68932988-7CC3-4A26-B072-9CEA24D72DFB}" dt="2019-05-19T22:06:25.425" v="348" actId="20577"/>
          <ac:spMkLst>
            <pc:docMk/>
            <pc:sldMk cId="667283528" sldId="1399"/>
            <ac:spMk id="3" creationId="{752EDD7B-BDE7-47E9-8BA7-E65359C747BE}"/>
          </ac:spMkLst>
        </pc:spChg>
        <pc:picChg chg="add mod">
          <ac:chgData name="Roth, Dan" userId="18da4c67-dd89-43a7-9856-8592f867a23c" providerId="ADAL" clId="{68932988-7CC3-4A26-B072-9CEA24D72DFB}" dt="2019-05-19T22:00:22.029" v="148" actId="1076"/>
          <ac:picMkLst>
            <pc:docMk/>
            <pc:sldMk cId="667283528" sldId="1399"/>
            <ac:picMk id="1026" creationId="{04693A2C-CF09-4DEB-B633-95E092DDCA2B}"/>
          </ac:picMkLst>
        </pc:picChg>
      </pc:sldChg>
    </pc:docChg>
  </pc:docChgLst>
  <pc:docChgLst>
    <pc:chgData name="Roth, Dan" userId="18da4c67-dd89-43a7-9856-8592f867a23c" providerId="ADAL" clId="{F231C210-A8BC-4E70-8EA9-B225B58A1383}"/>
    <pc:docChg chg="delSld modSld sldOrd delSection modSection">
      <pc:chgData name="Roth, Dan" userId="18da4c67-dd89-43a7-9856-8592f867a23c" providerId="ADAL" clId="{F231C210-A8BC-4E70-8EA9-B225B58A1383}" dt="2019-05-31T17:00:49.551" v="15" actId="18676"/>
      <pc:docMkLst>
        <pc:docMk/>
      </pc:docMkLst>
      <pc:sldChg chg="del">
        <pc:chgData name="Roth, Dan" userId="18da4c67-dd89-43a7-9856-8592f867a23c" providerId="ADAL" clId="{F231C210-A8BC-4E70-8EA9-B225B58A1383}" dt="2019-05-31T16:59:56.552" v="9" actId="2696"/>
        <pc:sldMkLst>
          <pc:docMk/>
          <pc:sldMk cId="122013090" sldId="304"/>
        </pc:sldMkLst>
      </pc:sldChg>
      <pc:sldChg chg="del">
        <pc:chgData name="Roth, Dan" userId="18da4c67-dd89-43a7-9856-8592f867a23c" providerId="ADAL" clId="{F231C210-A8BC-4E70-8EA9-B225B58A1383}" dt="2019-05-31T16:59:59.529" v="10" actId="2696"/>
        <pc:sldMkLst>
          <pc:docMk/>
          <pc:sldMk cId="3857214851" sldId="443"/>
        </pc:sldMkLst>
      </pc:sldChg>
      <pc:sldChg chg="del">
        <pc:chgData name="Roth, Dan" userId="18da4c67-dd89-43a7-9856-8592f867a23c" providerId="ADAL" clId="{F231C210-A8BC-4E70-8EA9-B225B58A1383}" dt="2019-05-31T16:56:57.756" v="0" actId="2696"/>
        <pc:sldMkLst>
          <pc:docMk/>
          <pc:sldMk cId="3694448280" sldId="550"/>
        </pc:sldMkLst>
      </pc:sldChg>
      <pc:sldChg chg="del">
        <pc:chgData name="Roth, Dan" userId="18da4c67-dd89-43a7-9856-8592f867a23c" providerId="ADAL" clId="{F231C210-A8BC-4E70-8EA9-B225B58A1383}" dt="2019-05-31T16:59:49.217" v="6" actId="2696"/>
        <pc:sldMkLst>
          <pc:docMk/>
          <pc:sldMk cId="2517633902" sldId="755"/>
        </pc:sldMkLst>
      </pc:sldChg>
      <pc:sldChg chg="del">
        <pc:chgData name="Roth, Dan" userId="18da4c67-dd89-43a7-9856-8592f867a23c" providerId="ADAL" clId="{F231C210-A8BC-4E70-8EA9-B225B58A1383}" dt="2019-05-31T16:59:51.368" v="7" actId="2696"/>
        <pc:sldMkLst>
          <pc:docMk/>
          <pc:sldMk cId="3765521070" sldId="756"/>
        </pc:sldMkLst>
      </pc:sldChg>
      <pc:sldChg chg="del">
        <pc:chgData name="Roth, Dan" userId="18da4c67-dd89-43a7-9856-8592f867a23c" providerId="ADAL" clId="{F231C210-A8BC-4E70-8EA9-B225B58A1383}" dt="2019-05-31T16:59:54.691" v="8" actId="2696"/>
        <pc:sldMkLst>
          <pc:docMk/>
          <pc:sldMk cId="2017268585" sldId="757"/>
        </pc:sldMkLst>
      </pc:sldChg>
      <pc:sldChg chg="del">
        <pc:chgData name="Roth, Dan" userId="18da4c67-dd89-43a7-9856-8592f867a23c" providerId="ADAL" clId="{F231C210-A8BC-4E70-8EA9-B225B58A1383}" dt="2019-05-31T16:59:34.398" v="2" actId="2696"/>
        <pc:sldMkLst>
          <pc:docMk/>
          <pc:sldMk cId="2297970339" sldId="1285"/>
        </pc:sldMkLst>
      </pc:sldChg>
      <pc:sldChg chg="del">
        <pc:chgData name="Roth, Dan" userId="18da4c67-dd89-43a7-9856-8592f867a23c" providerId="ADAL" clId="{F231C210-A8BC-4E70-8EA9-B225B58A1383}" dt="2019-05-31T16:59:36.589" v="3" actId="2696"/>
        <pc:sldMkLst>
          <pc:docMk/>
          <pc:sldMk cId="1942325374" sldId="1286"/>
        </pc:sldMkLst>
      </pc:sldChg>
      <pc:sldChg chg="del">
        <pc:chgData name="Roth, Dan" userId="18da4c67-dd89-43a7-9856-8592f867a23c" providerId="ADAL" clId="{F231C210-A8BC-4E70-8EA9-B225B58A1383}" dt="2019-05-31T16:59:38.232" v="4" actId="2696"/>
        <pc:sldMkLst>
          <pc:docMk/>
          <pc:sldMk cId="3215348201" sldId="1287"/>
        </pc:sldMkLst>
      </pc:sldChg>
      <pc:sldChg chg="del">
        <pc:chgData name="Roth, Dan" userId="18da4c67-dd89-43a7-9856-8592f867a23c" providerId="ADAL" clId="{F231C210-A8BC-4E70-8EA9-B225B58A1383}" dt="2019-05-31T16:59:46.782" v="5" actId="2696"/>
        <pc:sldMkLst>
          <pc:docMk/>
          <pc:sldMk cId="681524899" sldId="1288"/>
        </pc:sldMkLst>
      </pc:sldChg>
      <pc:sldChg chg="del">
        <pc:chgData name="Roth, Dan" userId="18da4c67-dd89-43a7-9856-8592f867a23c" providerId="ADAL" clId="{F231C210-A8BC-4E70-8EA9-B225B58A1383}" dt="2019-05-31T16:57:20.542" v="1" actId="2696"/>
        <pc:sldMkLst>
          <pc:docMk/>
          <pc:sldMk cId="3747864256" sldId="1289"/>
        </pc:sldMkLst>
      </pc:sldChg>
      <pc:sldChg chg="ord">
        <pc:chgData name="Roth, Dan" userId="18da4c67-dd89-43a7-9856-8592f867a23c" providerId="ADAL" clId="{F231C210-A8BC-4E70-8EA9-B225B58A1383}" dt="2019-05-31T17:00:26.812" v="13"/>
        <pc:sldMkLst>
          <pc:docMk/>
          <pc:sldMk cId="667283528" sldId="1399"/>
        </pc:sldMkLst>
      </pc:sldChg>
    </pc:docChg>
  </pc:docChgLst>
  <pc:docChgLst>
    <pc:chgData name="Roth, Dan" userId="18da4c67-dd89-43a7-9856-8592f867a23c" providerId="ADAL" clId="{A87088B6-BAFD-4686-94F5-E902E839EE54}"/>
    <pc:docChg chg="delSld modSection">
      <pc:chgData name="Roth, Dan" userId="18da4c67-dd89-43a7-9856-8592f867a23c" providerId="ADAL" clId="{A87088B6-BAFD-4686-94F5-E902E839EE54}" dt="2019-11-17T06:08:31.270" v="0" actId="47"/>
      <pc:docMkLst>
        <pc:docMk/>
      </pc:docMkLst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473047621" sldId="650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818696265" sldId="1395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1003870591" sldId="1396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1387528241" sldId="1397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058776668" sldId="1398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667283528" sldId="1399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362856364" sldId="14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1AF7-11D0-DF4A-ADFD-9C4B417023E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A38-32CD-004A-B2D7-6BDBF102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A0B70F-415A-4074-B7C2-C623724F853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model for natural language comprehension – and I’d like to talk about some of the key issues we need to think about if we want to make progress in NLU</a:t>
            </a:r>
          </a:p>
          <a:p>
            <a:r>
              <a:rPr lang="en-US" dirty="0"/>
              <a:t>In doing it, I’ll dispel with some of the currently hot trends – they</a:t>
            </a:r>
            <a:r>
              <a:rPr lang="en-US" baseline="0" dirty="0"/>
              <a:t> can help up clime trees, but we want to reach the moon.</a:t>
            </a:r>
          </a:p>
          <a:p>
            <a:r>
              <a:rPr lang="en-US" baseline="0" dirty="0"/>
              <a:t>I will use it to pay tribute to John McCarthy – many of you, I hope, know that he thought a lot about representations and Reasoning, I will discuss some of his thoughts about natural language stories</a:t>
            </a:r>
          </a:p>
          <a:p>
            <a:r>
              <a:rPr lang="en-US" baseline="0" dirty="0"/>
              <a:t>And I’ll use it to give you a brief tour of some of the relevant, hopefully important, ideas came from my work in these directions, and were we should go.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2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2282884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13" y="3875910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6572" y="1840197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921799"/>
            <a:ext cx="2452914" cy="84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2" y="1045030"/>
            <a:ext cx="2223552" cy="6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58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1pPr>
            <a:lvl2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4pPr>
            <a:lvl5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17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95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408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4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8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+mn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981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2792" y="130628"/>
            <a:ext cx="669578" cy="66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6" b="-294"/>
          <a:stretch/>
        </p:blipFill>
        <p:spPr>
          <a:xfrm>
            <a:off x="10613572" y="181430"/>
            <a:ext cx="562428" cy="6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tx1">
              <a:lumMod val="75000"/>
              <a:lumOff val="25000"/>
            </a:schemeClr>
          </a:solidFill>
          <a:latin typeface="+mj-lt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24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6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n.wikipedia.org/wiki/David_Copperfield_(character)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Mw30CgaXiQ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963083" y="1956731"/>
            <a:ext cx="10363200" cy="190640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0080"/>
                </a:solidFill>
                <a:latin typeface="+mj-lt"/>
              </a:rPr>
              <a:t>CIS-700</a:t>
            </a:r>
            <a:br>
              <a:rPr lang="en-US" sz="2800" dirty="0">
                <a:solidFill>
                  <a:srgbClr val="000080"/>
                </a:solidFill>
                <a:latin typeface="+mj-lt"/>
              </a:rPr>
            </a:br>
            <a:r>
              <a:rPr lang="en-US" sz="2800" dirty="0">
                <a:solidFill>
                  <a:srgbClr val="000080"/>
                </a:solidFill>
                <a:latin typeface="+mj-lt"/>
              </a:rPr>
              <a:t>Spring 2020</a:t>
            </a:r>
            <a:br>
              <a:rPr lang="en-US" sz="3200" dirty="0">
                <a:solidFill>
                  <a:srgbClr val="000080"/>
                </a:solidFill>
                <a:latin typeface="+mj-lt"/>
              </a:rPr>
            </a:br>
            <a:br>
              <a:rPr lang="en-US" sz="2400" dirty="0">
                <a:solidFill>
                  <a:srgbClr val="000080"/>
                </a:solidFill>
                <a:latin typeface="+mj-lt"/>
              </a:rPr>
            </a:br>
            <a:r>
              <a:rPr lang="en-US" sz="3200" dirty="0">
                <a:solidFill>
                  <a:srgbClr val="000080"/>
                </a:solidFill>
                <a:latin typeface="+mj-lt"/>
              </a:rPr>
              <a:t>Reasoning for Natural Language Understanding</a:t>
            </a:r>
            <a:endParaRPr lang="en-US" sz="44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9901" y="3863132"/>
            <a:ext cx="7786025" cy="132685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+mj-lt"/>
              </a:rPr>
              <a:t>Dan Roth 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+mj-lt"/>
              </a:rPr>
              <a:t>Computer and Information Science</a:t>
            </a:r>
          </a:p>
          <a:p>
            <a:pPr algn="ctr"/>
            <a:r>
              <a:rPr lang="en-US" altLang="zh-TW" sz="2000" dirty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University of Pennsylvania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7881B-15DE-4C89-B9C0-E35EB057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01" y="6246975"/>
            <a:ext cx="7786025" cy="3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None/>
              <a:defRPr sz="18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2"/>
              <a:buNone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None/>
              <a:defRPr sz="1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None/>
              <a:defRPr sz="1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2000" kern="0" dirty="0">
                <a:solidFill>
                  <a:srgbClr val="0000FF"/>
                </a:solidFill>
                <a:latin typeface="+mj-lt"/>
              </a:rPr>
              <a:t>Introduction Part II</a:t>
            </a:r>
            <a:r>
              <a:rPr lang="en-US" altLang="zh-TW" sz="2000" kern="0" dirty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3455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York Times Story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25" y="1219201"/>
            <a:ext cx="8412480" cy="38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347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Times Story: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intelligent person or program should be able to answer the following questions based on the information in the story:</a:t>
            </a:r>
          </a:p>
          <a:p>
            <a:pPr lvl="1"/>
            <a:r>
              <a:rPr lang="en-US" dirty="0"/>
              <a:t>The article proceeds with 22 questions:</a:t>
            </a:r>
          </a:p>
          <a:p>
            <a:pPr marL="0" indent="0">
              <a:buNone/>
            </a:pPr>
            <a:r>
              <a:rPr lang="en-US" dirty="0"/>
              <a:t>1.  Who was in the store when the events began?</a:t>
            </a:r>
          </a:p>
          <a:p>
            <a:pPr lvl="1"/>
            <a:r>
              <a:rPr lang="en-US" dirty="0"/>
              <a:t>Probably Mr. Hug alone, although the robbers might have been waiting for him, but if so, this would have been stated. </a:t>
            </a:r>
          </a:p>
          <a:p>
            <a:pPr marL="0" indent="0">
              <a:buNone/>
            </a:pPr>
            <a:r>
              <a:rPr lang="en-US" dirty="0"/>
              <a:t>2. What did the porter say to the robbers? </a:t>
            </a:r>
          </a:p>
          <a:p>
            <a:pPr lvl="1"/>
            <a:r>
              <a:rPr lang="en-US" dirty="0"/>
              <a:t>Nothing, because the robbers left before he came.</a:t>
            </a:r>
          </a:p>
          <a:p>
            <a:pPr marL="0" indent="0">
              <a:buNone/>
            </a:pPr>
            <a:r>
              <a:rPr lang="en-US" dirty="0"/>
              <a:t>20. Why did Mr. Hug yell from the bottom of the elevator shaft? </a:t>
            </a:r>
          </a:p>
          <a:p>
            <a:pPr lvl="1"/>
            <a:r>
              <a:rPr lang="en-US" dirty="0"/>
              <a:t>So as to attract the attention of someone who would rescue him. </a:t>
            </a:r>
          </a:p>
          <a:p>
            <a:pPr lvl="1"/>
            <a:endParaRPr lang="en-US" dirty="0"/>
          </a:p>
          <a:p>
            <a:r>
              <a:rPr lang="en-US" dirty="0"/>
              <a:t>“The above list of questions is rather random. I doubt it covers all facets of understanding the story.”</a:t>
            </a:r>
          </a:p>
        </p:txBody>
      </p:sp>
    </p:spTree>
    <p:extLst>
      <p:ext uri="{BB962C8B-B14F-4D97-AF65-F5344CB8AC3E}">
        <p14:creationId xmlns:p14="http://schemas.microsoft.com/office/powerpoint/2010/main" val="3783351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6172200" y="76200"/>
            <a:ext cx="4071046" cy="1219200"/>
          </a:xfrm>
          <a:prstGeom prst="wedgeRectCallout">
            <a:avLst>
              <a:gd name="adj1" fmla="val -56475"/>
              <a:gd name="adj2" fmla="val 425403"/>
            </a:avLst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80"/>
                </a:solidFill>
              </a:rPr>
              <a:t>The QA module is </a:t>
            </a:r>
            <a:r>
              <a:rPr lang="en-US" b="1" dirty="0">
                <a:solidFill>
                  <a:srgbClr val="400080"/>
                </a:solidFill>
              </a:rPr>
              <a:t>not </a:t>
            </a:r>
            <a:r>
              <a:rPr lang="en-US" b="1" dirty="0">
                <a:solidFill>
                  <a:srgbClr val="000080"/>
                </a:solidFill>
              </a:rPr>
              <a:t>being trained </a:t>
            </a:r>
            <a:r>
              <a:rPr lang="en-US" dirty="0">
                <a:solidFill>
                  <a:srgbClr val="000080"/>
                </a:solidFill>
              </a:rPr>
              <a:t>Once the program knows English, and has the relevant background knowledge, it should answer the questions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McCarthy’s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formalism capable of expressing the assertion of the sentences free from dependence on the grammar of the English language. (“Artificial Natural Language”, ANL)</a:t>
            </a:r>
          </a:p>
          <a:p>
            <a:pPr lvl="1"/>
            <a:r>
              <a:rPr lang="en-US" dirty="0"/>
              <a:t>Semantic Parser</a:t>
            </a:r>
          </a:p>
          <a:p>
            <a:r>
              <a:rPr lang="en-US" dirty="0"/>
              <a:t>An “</a:t>
            </a:r>
            <a:r>
              <a:rPr lang="en-US" dirty="0" err="1"/>
              <a:t>understander</a:t>
            </a:r>
            <a:r>
              <a:rPr lang="en-US" dirty="0"/>
              <a:t>” that constructs the “facts” from the text.</a:t>
            </a:r>
          </a:p>
          <a:p>
            <a:pPr lvl="1"/>
            <a:r>
              <a:rPr lang="en-US" dirty="0"/>
              <a:t>Information Extraction: Entities, Relations, Temporal, Quantities,…</a:t>
            </a:r>
          </a:p>
          <a:p>
            <a:r>
              <a:rPr lang="en-US" dirty="0"/>
              <a:t>Expression of the “general information” about the world that could allow getting the answers to the questions from the “facts” and the “general information”</a:t>
            </a:r>
          </a:p>
          <a:p>
            <a:pPr lvl="1"/>
            <a:r>
              <a:rPr lang="en-US" dirty="0"/>
              <a:t>Background Knowledge </a:t>
            </a:r>
          </a:p>
          <a:p>
            <a:r>
              <a:rPr lang="en-US" dirty="0"/>
              <a:t>A “problem solver” that could answer the above questions on the basis of the “facts”.</a:t>
            </a:r>
          </a:p>
          <a:p>
            <a:pPr lvl="1"/>
            <a:r>
              <a:rPr lang="en-US" dirty="0"/>
              <a:t>Question Answering Engine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3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6825-28AC-4CD7-A2EE-934831C3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7427-67D8-475B-8008-0D874D40F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learn from this example?</a:t>
            </a:r>
          </a:p>
          <a:p>
            <a:endParaRPr lang="en-US" dirty="0"/>
          </a:p>
          <a:p>
            <a:pPr lvl="1"/>
            <a:r>
              <a:rPr lang="en-US" dirty="0"/>
              <a:t>Difficulties of NLU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Importance of reasoning</a:t>
            </a:r>
          </a:p>
          <a:p>
            <a:pPr lvl="2"/>
            <a:r>
              <a:rPr lang="en-US" dirty="0"/>
              <a:t>Part of Reasoning here seems to be “providing the reasons”, not only the “answers”</a:t>
            </a:r>
          </a:p>
          <a:p>
            <a:endParaRPr lang="en-US" dirty="0"/>
          </a:p>
          <a:p>
            <a:pPr lvl="1"/>
            <a:r>
              <a:rPr lang="en-US" dirty="0"/>
              <a:t>Decoupling learning from reasoning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McCarthy thinks that there is a need for some level of abstraction – an abstract representation of the text and the relevant knowledge so that a generic module can work on it and “do the reasoning”.</a:t>
            </a:r>
          </a:p>
          <a:p>
            <a:endParaRPr lang="en-US" dirty="0"/>
          </a:p>
          <a:p>
            <a:r>
              <a:rPr lang="en-US" dirty="0"/>
              <a:t>Is this important/Essential?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17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C654-8274-4A76-B79A-2CA53B12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E2F09-6162-45C8-90B9-10DCE74C5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spend the next 10 minutes on:</a:t>
            </a:r>
          </a:p>
          <a:p>
            <a:endParaRPr lang="en-US" dirty="0"/>
          </a:p>
          <a:p>
            <a:pPr lvl="1"/>
            <a:r>
              <a:rPr lang="en-US" dirty="0"/>
              <a:t>Suggest a reasoning problem.</a:t>
            </a:r>
          </a:p>
          <a:p>
            <a:pPr lvl="2"/>
            <a:r>
              <a:rPr lang="en-US" dirty="0"/>
              <a:t>Describe it</a:t>
            </a:r>
          </a:p>
          <a:p>
            <a:pPr lvl="2"/>
            <a:r>
              <a:rPr lang="en-US" dirty="0"/>
              <a:t>Suggest a way to formulate it so that you can write a program that solves it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Think about knowledge needed</a:t>
            </a:r>
          </a:p>
          <a:p>
            <a:pPr lvl="2"/>
            <a:r>
              <a:rPr lang="en-US" dirty="0"/>
              <a:t>Describe the type of knowledge you think is needed and why/when</a:t>
            </a:r>
          </a:p>
          <a:p>
            <a:pPr lvl="2"/>
            <a:r>
              <a:rPr lang="en-US" dirty="0"/>
              <a:t>Suggests ways to formulate it: represent it and use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A8D70-5F9F-4400-A495-74B61F3E4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477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4CE4-7BEC-4F64-A8A0-4D495DDC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98810-5AE8-4EA2-8527-375DB22F2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F65B8-5A16-4A72-96E4-297C6494A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87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9577-E57F-4DE9-B34F-81130952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(1) I Have Some Questions About….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22B4-B6FB-4208-AA21-E3422014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7250607" cy="4484915"/>
          </a:xfrm>
        </p:spPr>
        <p:txBody>
          <a:bodyPr/>
          <a:lstStyle/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You are reading the book, but left it for a couple of weeks.</a:t>
            </a:r>
          </a:p>
          <a:p>
            <a:pPr lvl="1"/>
            <a:r>
              <a:rPr lang="en-US" dirty="0"/>
              <a:t>You need a refresher: some of the events, entities, the current relationships between David and James </a:t>
            </a:r>
            <a:r>
              <a:rPr lang="en-US" dirty="0" err="1"/>
              <a:t>Steerforth</a:t>
            </a:r>
            <a:r>
              <a:rPr lang="en-US" dirty="0"/>
              <a:t>.</a:t>
            </a:r>
          </a:p>
          <a:p>
            <a:r>
              <a:rPr lang="en-US" dirty="0"/>
              <a:t>Conversing about it is challenging:</a:t>
            </a:r>
          </a:p>
          <a:p>
            <a:pPr lvl="1"/>
            <a:r>
              <a:rPr lang="en-US" dirty="0"/>
              <a:t>Many chapters, multiple voices, long periods of time,…</a:t>
            </a:r>
          </a:p>
          <a:p>
            <a:pPr lvl="1"/>
            <a:r>
              <a:rPr lang="en-US" dirty="0"/>
              <a:t>The novel features the character </a:t>
            </a:r>
            <a:r>
              <a:rPr lang="en-US" dirty="0">
                <a:hlinkClick r:id="rId2" tooltip="David Copperfield (character)"/>
              </a:rPr>
              <a:t>David Copperfield</a:t>
            </a:r>
            <a:r>
              <a:rPr lang="en-US" dirty="0"/>
              <a:t>, his journey of change and growth from infancy to maturity, as many people enter and leave his life and he passes through the stages of his development. (</a:t>
            </a:r>
            <a:r>
              <a:rPr lang="en-US" b="1" dirty="0"/>
              <a:t>Fiction, and you know 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London and England in the 19-th century; socio-economic state, child exploitation; schools, prisons, emigration to Australia (</a:t>
            </a:r>
            <a:r>
              <a:rPr lang="en-US" b="1" dirty="0"/>
              <a:t>true historical facts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What computational tasks should we think about?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6FED4-9B2A-42C6-9F5A-82A202DB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Image result for dickens david copperfield">
            <a:extLst>
              <a:ext uri="{FF2B5EF4-FFF2-40B4-BE49-F238E27FC236}">
                <a16:creationId xmlns:a16="http://schemas.microsoft.com/office/drawing/2014/main" id="{88D3E79A-1748-4A54-98E1-D3374178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61" y="1450521"/>
            <a:ext cx="26098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0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9C8A-28C4-4A1C-93B5-300CC4B4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I Want to Talk about this News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765C4-6C46-46D4-854E-104CACB0B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33" y="1142145"/>
            <a:ext cx="4764779" cy="44849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Who was in the store when the events began?</a:t>
            </a:r>
          </a:p>
          <a:p>
            <a:pPr lvl="1"/>
            <a:r>
              <a:rPr lang="en-US" sz="1800" dirty="0"/>
              <a:t>The story doesn’t say. </a:t>
            </a:r>
          </a:p>
          <a:p>
            <a:pPr lvl="1"/>
            <a:r>
              <a:rPr lang="en-US" sz="1800" dirty="0">
                <a:solidFill>
                  <a:srgbClr val="3366CC"/>
                </a:solidFill>
              </a:rPr>
              <a:t>Probably Mr. Hug alone, although the robbers might have been waiting for him, but if so, this would have been stated. </a:t>
            </a:r>
          </a:p>
          <a:p>
            <a:r>
              <a:rPr lang="en-US" sz="2000" dirty="0"/>
              <a:t>Why was he crying?</a:t>
            </a:r>
          </a:p>
          <a:p>
            <a:pPr lvl="1"/>
            <a:r>
              <a:rPr lang="en-US" sz="1800" dirty="0">
                <a:solidFill>
                  <a:srgbClr val="3366CC"/>
                </a:solidFill>
              </a:rPr>
              <a:t>Maybe he was scared. </a:t>
            </a:r>
          </a:p>
          <a:p>
            <a:pPr lvl="1"/>
            <a:r>
              <a:rPr lang="en-US" sz="1800" dirty="0">
                <a:solidFill>
                  <a:srgbClr val="3366CC"/>
                </a:solidFill>
              </a:rPr>
              <a:t>Maybe he was injured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>
                <a:solidFill>
                  <a:srgbClr val="3366CC"/>
                </a:solidFill>
              </a:rPr>
              <a:t>Maybe he called for help.</a:t>
            </a:r>
          </a:p>
          <a:p>
            <a:pPr lvl="1"/>
            <a:endParaRPr lang="en-US" sz="1800" dirty="0">
              <a:solidFill>
                <a:srgbClr val="3366CC"/>
              </a:solidFill>
            </a:endParaRPr>
          </a:p>
          <a:p>
            <a:r>
              <a:rPr lang="en-US" dirty="0"/>
              <a:t>Understanding the </a:t>
            </a:r>
            <a:r>
              <a:rPr lang="en-US" b="1" dirty="0"/>
              <a:t>story</a:t>
            </a:r>
            <a:r>
              <a:rPr lang="en-US" dirty="0"/>
              <a:t> and </a:t>
            </a:r>
            <a:r>
              <a:rPr lang="en-US" b="1" dirty="0"/>
              <a:t>conversing</a:t>
            </a:r>
            <a:r>
              <a:rPr lang="en-US" dirty="0"/>
              <a:t> about it require  </a:t>
            </a:r>
            <a:r>
              <a:rPr lang="en-US" b="1" dirty="0">
                <a:solidFill>
                  <a:srgbClr val="3366CC"/>
                </a:solidFill>
              </a:rPr>
              <a:t>Situated Reasoning</a:t>
            </a:r>
            <a:r>
              <a:rPr lang="en-US" dirty="0"/>
              <a:t>: Model-based Reasoning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99947-F408-44F0-8398-5EF7A2BF3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DB403-F6F3-473D-90BA-C7CCC4AA9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91" y="926194"/>
            <a:ext cx="6367311" cy="2366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646E4-CF5A-498E-8101-5D497D2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790" y="3270303"/>
            <a:ext cx="6503209" cy="30565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D2AEB5-D232-4A8E-80B7-704F5D4DA4FA}"/>
              </a:ext>
            </a:extLst>
          </p:cNvPr>
          <p:cNvSpPr/>
          <p:nvPr/>
        </p:nvSpPr>
        <p:spPr>
          <a:xfrm>
            <a:off x="7034195" y="6413967"/>
            <a:ext cx="3349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1600" dirty="0"/>
              <a:t>[Example due to John McCarthy]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A14C46-41A0-4C47-815B-E6E9B2659824}"/>
              </a:ext>
            </a:extLst>
          </p:cNvPr>
          <p:cNvGrpSpPr/>
          <p:nvPr/>
        </p:nvGrpSpPr>
        <p:grpSpPr>
          <a:xfrm>
            <a:off x="4641890" y="1071654"/>
            <a:ext cx="1232839" cy="2407447"/>
            <a:chOff x="4641890" y="1071654"/>
            <a:chExt cx="1232839" cy="240744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91C826-681E-4D87-925D-32C0509A68E9}"/>
                </a:ext>
              </a:extLst>
            </p:cNvPr>
            <p:cNvSpPr/>
            <p:nvPr/>
          </p:nvSpPr>
          <p:spPr>
            <a:xfrm>
              <a:off x="4641890" y="1071654"/>
              <a:ext cx="1214956" cy="2407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8AEBE4-E53E-40F9-AEE0-73587D6429BF}"/>
                </a:ext>
              </a:extLst>
            </p:cNvPr>
            <p:cNvGrpSpPr/>
            <p:nvPr/>
          </p:nvGrpSpPr>
          <p:grpSpPr>
            <a:xfrm>
              <a:off x="4694297" y="1147366"/>
              <a:ext cx="1180432" cy="2308146"/>
              <a:chOff x="964359" y="3010369"/>
              <a:chExt cx="2321231" cy="3330160"/>
            </a:xfrm>
            <a:solidFill>
              <a:schemeClr val="bg1"/>
            </a:solidFill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9CA51E5-EE76-48DB-BD3D-815626BC9248}"/>
                  </a:ext>
                </a:extLst>
              </p:cNvPr>
              <p:cNvGrpSpPr/>
              <p:nvPr/>
            </p:nvGrpSpPr>
            <p:grpSpPr>
              <a:xfrm>
                <a:off x="964359" y="3010369"/>
                <a:ext cx="2321231" cy="3330160"/>
                <a:chOff x="4495835" y="3112854"/>
                <a:chExt cx="2321231" cy="3330160"/>
              </a:xfrm>
              <a:grpFill/>
            </p:grpSpPr>
            <p:pic>
              <p:nvPicPr>
                <p:cNvPr id="11" name="Picture 2" descr="https://www.louisianalawblog.com/wp-content/uploads/sites/98/2016/04/fall.png">
                  <a:extLst>
                    <a:ext uri="{FF2B5EF4-FFF2-40B4-BE49-F238E27FC236}">
                      <a16:creationId xmlns:a16="http://schemas.microsoft.com/office/drawing/2014/main" id="{932969D2-1A33-45C3-BEB5-B94F9ABE59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726096" y="4871865"/>
                  <a:ext cx="712929" cy="5648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</p:pic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728BA467-3B49-4911-9D81-04B00E77AF99}"/>
                    </a:ext>
                  </a:extLst>
                </p:cNvPr>
                <p:cNvCxnSpPr/>
                <p:nvPr/>
              </p:nvCxnSpPr>
              <p:spPr>
                <a:xfrm flipH="1" flipV="1">
                  <a:off x="6789420" y="3112854"/>
                  <a:ext cx="27646" cy="333016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F771476-B6FE-42E8-881D-8DD84843A95C}"/>
                    </a:ext>
                  </a:extLst>
                </p:cNvPr>
                <p:cNvCxnSpPr/>
                <p:nvPr/>
              </p:nvCxnSpPr>
              <p:spPr>
                <a:xfrm flipH="1" flipV="1">
                  <a:off x="5416478" y="3147144"/>
                  <a:ext cx="2583" cy="54864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4" descr="http://pictogram2.com/p/p0867/i/m.png">
                  <a:extLst>
                    <a:ext uri="{FF2B5EF4-FFF2-40B4-BE49-F238E27FC236}">
                      <a16:creationId xmlns:a16="http://schemas.microsoft.com/office/drawing/2014/main" id="{6B2D15CC-55C3-49F5-9E29-A498368594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3402" b="43181"/>
                <a:stretch/>
              </p:blipFill>
              <p:spPr bwMode="auto">
                <a:xfrm>
                  <a:off x="4747730" y="3728917"/>
                  <a:ext cx="888660" cy="89214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23AE8CF-1974-4512-BF5E-B7A95AF6DD74}"/>
                    </a:ext>
                  </a:extLst>
                </p:cNvPr>
                <p:cNvSpPr/>
                <p:nvPr/>
              </p:nvSpPr>
              <p:spPr>
                <a:xfrm>
                  <a:off x="4495835" y="4632281"/>
                  <a:ext cx="958072" cy="1810732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2" descr="mage result for person">
                  <a:extLst>
                    <a:ext uri="{FF2B5EF4-FFF2-40B4-BE49-F238E27FC236}">
                      <a16:creationId xmlns:a16="http://schemas.microsoft.com/office/drawing/2014/main" id="{99F72525-03B1-438A-ABA3-4D67C3FBEB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57619" y="3899705"/>
                  <a:ext cx="366288" cy="7325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</p:pic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F3ECDA-C12F-480A-8998-B0C16D767675}"/>
                  </a:ext>
                </a:extLst>
              </p:cNvPr>
              <p:cNvSpPr/>
              <p:nvPr/>
            </p:nvSpPr>
            <p:spPr>
              <a:xfrm>
                <a:off x="1945847" y="4163508"/>
                <a:ext cx="346230" cy="45541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96B02-F551-463B-B326-A98691848AD1}"/>
              </a:ext>
            </a:extLst>
          </p:cNvPr>
          <p:cNvGrpSpPr/>
          <p:nvPr/>
        </p:nvGrpSpPr>
        <p:grpSpPr>
          <a:xfrm>
            <a:off x="4442997" y="3768592"/>
            <a:ext cx="1134126" cy="1456323"/>
            <a:chOff x="5997677" y="3180991"/>
            <a:chExt cx="2917115" cy="32082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82D2CEE-FF71-43AA-8F45-38DF9AB362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97677" y="5075128"/>
              <a:ext cx="2917115" cy="1314149"/>
              <a:chOff x="5812351" y="3362490"/>
              <a:chExt cx="4874156" cy="2195788"/>
            </a:xfrm>
          </p:grpSpPr>
          <p:pic>
            <p:nvPicPr>
              <p:cNvPr id="23" name="Picture 2" descr="https://cdn0.iconfinder.com/data/icons/earthquake-emergency-plan/271/earthquake-quake-emergency-001-512.png">
                <a:extLst>
                  <a:ext uri="{FF2B5EF4-FFF2-40B4-BE49-F238E27FC236}">
                    <a16:creationId xmlns:a16="http://schemas.microsoft.com/office/drawing/2014/main" id="{F6C2E272-B810-48B4-9049-94A06F2C3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77" t="18749" r="6541"/>
              <a:stretch/>
            </p:blipFill>
            <p:spPr bwMode="auto">
              <a:xfrm>
                <a:off x="6994420" y="3364407"/>
                <a:ext cx="3692087" cy="2193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cdn0.iconfinder.com/data/icons/earthquake-emergency-plan/271/earthquake-quake-emergency-001-512.png">
                <a:extLst>
                  <a:ext uri="{FF2B5EF4-FFF2-40B4-BE49-F238E27FC236}">
                    <a16:creationId xmlns:a16="http://schemas.microsoft.com/office/drawing/2014/main" id="{D03C2508-8A0A-4105-BBCA-6747ACBCD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" t="18749" r="67605"/>
              <a:stretch/>
            </p:blipFill>
            <p:spPr bwMode="auto">
              <a:xfrm>
                <a:off x="5812351" y="3362490"/>
                <a:ext cx="1218290" cy="2193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C95B7D7-77A8-4336-90DD-5EF32FC60D69}"/>
                </a:ext>
              </a:extLst>
            </p:cNvPr>
            <p:cNvCxnSpPr/>
            <p:nvPr/>
          </p:nvCxnSpPr>
          <p:spPr>
            <a:xfrm flipH="1" flipV="1">
              <a:off x="8868696" y="3180991"/>
              <a:ext cx="9833" cy="3200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F2B991-4942-4A07-A944-A4485DEDA03B}"/>
                </a:ext>
              </a:extLst>
            </p:cNvPr>
            <p:cNvCxnSpPr/>
            <p:nvPr/>
          </p:nvCxnSpPr>
          <p:spPr>
            <a:xfrm flipH="1" flipV="1">
              <a:off x="6028084" y="3180991"/>
              <a:ext cx="5333" cy="319615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804E48C1-503E-43E3-BC99-AB9E23CCE161}"/>
                </a:ext>
              </a:extLst>
            </p:cNvPr>
            <p:cNvSpPr/>
            <p:nvPr/>
          </p:nvSpPr>
          <p:spPr>
            <a:xfrm>
              <a:off x="6167010" y="3378398"/>
              <a:ext cx="2551095" cy="2028680"/>
            </a:xfrm>
            <a:prstGeom prst="roundRect">
              <a:avLst>
                <a:gd name="adj" fmla="val 7943"/>
              </a:avLst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 descr="mage result for elevator buffer spring">
              <a:extLst>
                <a:ext uri="{FF2B5EF4-FFF2-40B4-BE49-F238E27FC236}">
                  <a16:creationId xmlns:a16="http://schemas.microsoft.com/office/drawing/2014/main" id="{2C9B9F59-463F-407B-9E50-FE12B4B4F3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24" t="7936" r="8418" b="1831"/>
            <a:stretch/>
          </p:blipFill>
          <p:spPr bwMode="auto">
            <a:xfrm>
              <a:off x="6752369" y="5473875"/>
              <a:ext cx="426721" cy="90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972D43-0D3F-4B7F-A84D-ECA57840ED2C}"/>
              </a:ext>
            </a:extLst>
          </p:cNvPr>
          <p:cNvCxnSpPr/>
          <p:nvPr/>
        </p:nvCxnSpPr>
        <p:spPr>
          <a:xfrm>
            <a:off x="9266308" y="1251856"/>
            <a:ext cx="231609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D53D18-B136-4C2B-BD09-EC626387BDBC}"/>
              </a:ext>
            </a:extLst>
          </p:cNvPr>
          <p:cNvCxnSpPr>
            <a:cxnSpLocks/>
          </p:cNvCxnSpPr>
          <p:nvPr/>
        </p:nvCxnSpPr>
        <p:spPr>
          <a:xfrm>
            <a:off x="7875294" y="1747884"/>
            <a:ext cx="3883774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B283B2-E131-4B62-82E9-89E197C9487A}"/>
              </a:ext>
            </a:extLst>
          </p:cNvPr>
          <p:cNvCxnSpPr>
            <a:cxnSpLocks/>
          </p:cNvCxnSpPr>
          <p:nvPr/>
        </p:nvCxnSpPr>
        <p:spPr>
          <a:xfrm>
            <a:off x="8585846" y="2924373"/>
            <a:ext cx="270627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99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9577-E57F-4DE9-B34F-81130952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</a:t>
            </a:r>
            <a:r>
              <a:rPr lang="en-US" dirty="0">
                <a:solidFill>
                  <a:schemeClr val="tx1"/>
                </a:solidFill>
              </a:rPr>
              <a:t>Some questions to my Sports’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22B4-B6FB-4208-AA21-E3422014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51856"/>
            <a:ext cx="6280432" cy="448491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Coming off a road win over the Cowboys, the Redskins traveled to Lincoln Financial Field for a Week 5 NFC East duel with the Philadelphia Eagles. In the first quarter, the Redskins trailed early </a:t>
            </a:r>
            <a:r>
              <a:rPr lang="en-US" sz="1800" b="1" dirty="0"/>
              <a:t>as RB Brian Westbrook scored on a 9-yard TD run</a:t>
            </a:r>
            <a:r>
              <a:rPr lang="en-US" sz="1800" dirty="0"/>
              <a:t> and </a:t>
            </a:r>
            <a:r>
              <a:rPr lang="en-US" sz="1800" b="1" dirty="0"/>
              <a:t>the Eagles DeSean Jackson returned a punt 68 yards for a touchdown.</a:t>
            </a:r>
            <a:r>
              <a:rPr lang="en-US" sz="1800" dirty="0"/>
              <a:t> Washington still trailed at half time 14:9, </a:t>
            </a:r>
            <a:r>
              <a:rPr lang="en-US" sz="1800" b="1" dirty="0"/>
              <a:t>with field goals from Shaun </a:t>
            </a:r>
            <a:r>
              <a:rPr lang="en-US" sz="1800" b="1" dirty="0" err="1"/>
              <a:t>Suisham</a:t>
            </a:r>
            <a:r>
              <a:rPr lang="en-US" sz="1800" dirty="0"/>
              <a:t>. In the third quarter, the Redskins took the lead on a trick play as WR </a:t>
            </a:r>
            <a:r>
              <a:rPr lang="en-US" sz="1800" dirty="0" err="1"/>
              <a:t>Antwaan</a:t>
            </a:r>
            <a:r>
              <a:rPr lang="en-US" sz="1800" dirty="0"/>
              <a:t> Randle El threw an 18-yard </a:t>
            </a:r>
            <a:r>
              <a:rPr lang="en-US" sz="1800" b="1" dirty="0"/>
              <a:t>TD pass to TE Chris Cooley</a:t>
            </a:r>
            <a:r>
              <a:rPr lang="en-US" sz="1800" dirty="0"/>
              <a:t>. In the fourth quarter, the Redskins increased their lead when </a:t>
            </a:r>
            <a:r>
              <a:rPr lang="en-US" sz="1800" b="1" dirty="0"/>
              <a:t>Clinton Portis scored on a 4-yard TD run</a:t>
            </a:r>
            <a:r>
              <a:rPr lang="en-US" sz="1800" dirty="0"/>
              <a:t>. The Eagles managed one more score in the final quarter for a </a:t>
            </a:r>
            <a:r>
              <a:rPr lang="en-US" sz="1800" b="1" dirty="0"/>
              <a:t>final score of 17:23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6FED4-9B2A-42C6-9F5A-82A202DB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B84731-FF5D-4E9A-89C1-A2E13948F90D}"/>
              </a:ext>
            </a:extLst>
          </p:cNvPr>
          <p:cNvSpPr txBox="1">
            <a:spLocks/>
          </p:cNvSpPr>
          <p:nvPr/>
        </p:nvSpPr>
        <p:spPr bwMode="auto">
          <a:xfrm>
            <a:off x="8017222" y="1256777"/>
            <a:ext cx="3644835" cy="5267144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How many touchdowns did the Eagles score in the first quarter?</a:t>
            </a:r>
          </a:p>
          <a:p>
            <a:r>
              <a:rPr lang="en-US" kern="0" dirty="0"/>
              <a:t>Answer: 2</a:t>
            </a:r>
          </a:p>
          <a:p>
            <a:r>
              <a:rPr lang="en-US" kern="0" dirty="0">
                <a:solidFill>
                  <a:srgbClr val="0000FF"/>
                </a:solidFill>
              </a:rPr>
              <a:t>How many field goals did Washington score?</a:t>
            </a:r>
          </a:p>
          <a:p>
            <a:r>
              <a:rPr lang="en-US" kern="0" dirty="0"/>
              <a:t>Answer: 3</a:t>
            </a:r>
          </a:p>
          <a:p>
            <a:r>
              <a:rPr lang="en-US" b="1" kern="0" dirty="0">
                <a:sym typeface="Wingdings" panose="05000000000000000000" pitchFamily="2" charset="2"/>
              </a:rPr>
              <a:t> Need a resource – the rules of the game.</a:t>
            </a:r>
          </a:p>
          <a:p>
            <a:r>
              <a:rPr lang="en-US" kern="0" dirty="0">
                <a:solidFill>
                  <a:srgbClr val="0000FF"/>
                </a:solidFill>
                <a:sym typeface="Wingdings" panose="05000000000000000000" pitchFamily="2" charset="2"/>
              </a:rPr>
              <a:t>How many field goals did the Eagles score? </a:t>
            </a:r>
          </a:p>
          <a:p>
            <a:r>
              <a:rPr lang="en-US" kern="0" dirty="0">
                <a:sym typeface="Wingdings" panose="05000000000000000000" pitchFamily="2" charset="2"/>
              </a:rPr>
              <a:t>Answer: 1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A55DCC-32B0-4282-A19A-2AFA9CC1B80E}"/>
              </a:ext>
            </a:extLst>
          </p:cNvPr>
          <p:cNvCxnSpPr/>
          <p:nvPr/>
        </p:nvCxnSpPr>
        <p:spPr>
          <a:xfrm>
            <a:off x="3398991" y="2401578"/>
            <a:ext cx="1955969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7218C5-B5D7-40D0-9066-8E82ABED3831}"/>
              </a:ext>
            </a:extLst>
          </p:cNvPr>
          <p:cNvCxnSpPr>
            <a:cxnSpLocks/>
          </p:cNvCxnSpPr>
          <p:nvPr/>
        </p:nvCxnSpPr>
        <p:spPr>
          <a:xfrm>
            <a:off x="2203868" y="2657123"/>
            <a:ext cx="4094617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CD85F9-1818-4796-82FF-2D490A796014}"/>
              </a:ext>
            </a:extLst>
          </p:cNvPr>
          <p:cNvCxnSpPr>
            <a:cxnSpLocks/>
          </p:cNvCxnSpPr>
          <p:nvPr/>
        </p:nvCxnSpPr>
        <p:spPr>
          <a:xfrm>
            <a:off x="4071118" y="2956711"/>
            <a:ext cx="245199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18E751-09BB-44CC-8C23-107E7EF9E2F8}"/>
              </a:ext>
            </a:extLst>
          </p:cNvPr>
          <p:cNvCxnSpPr>
            <a:cxnSpLocks/>
          </p:cNvCxnSpPr>
          <p:nvPr/>
        </p:nvCxnSpPr>
        <p:spPr>
          <a:xfrm>
            <a:off x="825957" y="4615190"/>
            <a:ext cx="1806583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490CD42-D13F-4F07-B457-48547BF5CACD}"/>
              </a:ext>
            </a:extLst>
          </p:cNvPr>
          <p:cNvSpPr/>
          <p:nvPr/>
        </p:nvSpPr>
        <p:spPr>
          <a:xfrm>
            <a:off x="7817817" y="1065790"/>
            <a:ext cx="3917992" cy="558537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A1EAAE-BF13-47F1-815E-1E31FBF71CB8}"/>
              </a:ext>
            </a:extLst>
          </p:cNvPr>
          <p:cNvSpPr txBox="1"/>
          <p:nvPr/>
        </p:nvSpPr>
        <p:spPr>
          <a:xfrm>
            <a:off x="703654" y="887445"/>
            <a:ext cx="5205977" cy="369332"/>
          </a:xfrm>
          <a:prstGeom prst="rect">
            <a:avLst/>
          </a:prstGeom>
          <a:noFill/>
          <a:ln w="28575">
            <a:solidFill>
              <a:srgbClr val="99CC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Modified version of a question for AI2’s DROP dataset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6B89A4-A832-4F05-AEA9-E5209B37A3C9}"/>
              </a:ext>
            </a:extLst>
          </p:cNvPr>
          <p:cNvCxnSpPr>
            <a:cxnSpLocks/>
          </p:cNvCxnSpPr>
          <p:nvPr/>
        </p:nvCxnSpPr>
        <p:spPr>
          <a:xfrm>
            <a:off x="710452" y="3224184"/>
            <a:ext cx="1386261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Image result for american football">
            <a:extLst>
              <a:ext uri="{FF2B5EF4-FFF2-40B4-BE49-F238E27FC236}">
                <a16:creationId xmlns:a16="http://schemas.microsoft.com/office/drawing/2014/main" id="{4412651A-EED4-4006-B908-394746D3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17" y="2884599"/>
            <a:ext cx="2789882" cy="18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ular Callout 6">
            <a:extLst>
              <a:ext uri="{FF2B5EF4-FFF2-40B4-BE49-F238E27FC236}">
                <a16:creationId xmlns:a16="http://schemas.microsoft.com/office/drawing/2014/main" id="{A5A18493-733A-4C5A-9C16-823DDED86830}"/>
              </a:ext>
            </a:extLst>
          </p:cNvPr>
          <p:cNvSpPr/>
          <p:nvPr/>
        </p:nvSpPr>
        <p:spPr>
          <a:xfrm>
            <a:off x="609601" y="4727694"/>
            <a:ext cx="8004396" cy="1520704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 answer isn’t available in any KB, but can be gleaned from the recap. 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Semantic parsing is harder: it involves executing programs on the text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80"/>
                </a:solidFill>
              </a:rPr>
              <a:t>Count(scoring team=Eagles (identify TD, scoring team))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How do we train such models? Some decomposition is necessary.</a:t>
            </a:r>
          </a:p>
        </p:txBody>
      </p:sp>
      <p:sp>
        <p:nvSpPr>
          <p:cNvPr id="21" name="Rectangular Callout 6">
            <a:extLst>
              <a:ext uri="{FF2B5EF4-FFF2-40B4-BE49-F238E27FC236}">
                <a16:creationId xmlns:a16="http://schemas.microsoft.com/office/drawing/2014/main" id="{8022C4FC-0455-41DA-8230-35E21C847A6E}"/>
              </a:ext>
            </a:extLst>
          </p:cNvPr>
          <p:cNvSpPr/>
          <p:nvPr/>
        </p:nvSpPr>
        <p:spPr>
          <a:xfrm>
            <a:off x="609601" y="4727693"/>
            <a:ext cx="5688884" cy="1933501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sz="2000" b="1" dirty="0">
                <a:solidFill>
                  <a:schemeClr val="tx1"/>
                </a:solidFill>
              </a:rPr>
              <a:t>Football Scoring Rule Book: 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TD could be 6, 7, or 8 points.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Kick….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Field goal is worth 3 points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…..</a:t>
            </a:r>
          </a:p>
          <a:p>
            <a:pPr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              </a:t>
            </a:r>
            <a:r>
              <a:rPr lang="en-US" sz="2000" b="1" dirty="0">
                <a:solidFill>
                  <a:srgbClr val="0000FF"/>
                </a:solidFill>
              </a:rPr>
              <a:t>General rules </a:t>
            </a:r>
            <a:r>
              <a:rPr lang="en-US" sz="2000" dirty="0">
                <a:solidFill>
                  <a:srgbClr val="0000FF"/>
                </a:solidFill>
              </a:rPr>
              <a:t>that are to be instantiated….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3D2A521-F754-47B7-BC68-29E53AAEA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62" y="6149568"/>
            <a:ext cx="3183324" cy="646331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buClr>
                <a:srgbClr val="E7E6E6">
                  <a:lumMod val="25000"/>
                </a:srgbClr>
              </a:buClr>
            </a:pPr>
            <a:r>
              <a:rPr lang="en-US" dirty="0">
                <a:solidFill>
                  <a:srgbClr val="0000FF"/>
                </a:solidFill>
              </a:rPr>
              <a:t>What computational tasks should we think about?</a:t>
            </a:r>
          </a:p>
        </p:txBody>
      </p:sp>
    </p:spTree>
    <p:extLst>
      <p:ext uri="{BB962C8B-B14F-4D97-AF65-F5344CB8AC3E}">
        <p14:creationId xmlns:p14="http://schemas.microsoft.com/office/powerpoint/2010/main" val="1940674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9577-E57F-4DE9-B34F-81130952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</a:t>
            </a:r>
            <a:r>
              <a:rPr lang="en-US" dirty="0">
                <a:solidFill>
                  <a:schemeClr val="tx1"/>
                </a:solidFill>
              </a:rPr>
              <a:t>Let’s Talk about Dinner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22B4-B6FB-4208-AA21-E3422014F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FF"/>
                </a:solidFill>
              </a:rPr>
              <a:t>Let’s talk about dinner. </a:t>
            </a:r>
          </a:p>
          <a:p>
            <a:pPr lvl="1"/>
            <a:r>
              <a:rPr lang="en-US" b="1" dirty="0"/>
              <a:t>A:</a:t>
            </a:r>
            <a:r>
              <a:rPr lang="en-US" dirty="0"/>
              <a:t> Where do you want to go?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 I had a big lunch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[This is not an answer; can the Assistant figure it out? ]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It’s probably just a hint that we should go for a light dinner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 I don’t like crowds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[This is not an answer; can the Assistant figure it out? ]</a:t>
            </a:r>
          </a:p>
          <a:p>
            <a:pPr lvl="1"/>
            <a:r>
              <a:rPr lang="en-US" dirty="0"/>
              <a:t>Perhaps a preference  for small venues?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 I had a lot of pizza the last few weeks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[Again; not a direct; how do we understand it? How do we represent it? 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6FED4-9B2A-42C6-9F5A-82A202DB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ular Callout 6">
            <a:extLst>
              <a:ext uri="{FF2B5EF4-FFF2-40B4-BE49-F238E27FC236}">
                <a16:creationId xmlns:a16="http://schemas.microsoft.com/office/drawing/2014/main" id="{1765EA8D-CAA7-418D-96D0-368E0E2D983D}"/>
              </a:ext>
            </a:extLst>
          </p:cNvPr>
          <p:cNvSpPr/>
          <p:nvPr/>
        </p:nvSpPr>
        <p:spPr>
          <a:xfrm>
            <a:off x="6406625" y="965328"/>
            <a:ext cx="5224311" cy="1702157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50000"/>
            </a:pPr>
            <a:r>
              <a:rPr lang="en-US" sz="2000" dirty="0">
                <a:solidFill>
                  <a:srgbClr val="000080"/>
                </a:solidFill>
              </a:rPr>
              <a:t>But, there is another big difference between these two scenarios.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80"/>
                </a:solidFill>
              </a:rPr>
              <a:t>The first applies only today. </a:t>
            </a:r>
          </a:p>
          <a:p>
            <a:pPr marL="285750" indent="-285750"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80"/>
                </a:solidFill>
              </a:rPr>
              <a:t>The second is a general rule that I’d like the Assistant to remember. </a:t>
            </a:r>
          </a:p>
        </p:txBody>
      </p:sp>
    </p:spTree>
    <p:extLst>
      <p:ext uri="{BB962C8B-B14F-4D97-AF65-F5344CB8AC3E}">
        <p14:creationId xmlns:p14="http://schemas.microsoft.com/office/powerpoint/2010/main" val="3887229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4185-D502-4627-B70F-31659C0E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F9463-A2C6-4930-A5BD-6DEC0646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early and current work on Reasoning</a:t>
            </a:r>
          </a:p>
          <a:p>
            <a:pPr lvl="1"/>
            <a:r>
              <a:rPr lang="en-US" dirty="0"/>
              <a:t>(Learn to) read critically, present, and discuss papers</a:t>
            </a:r>
          </a:p>
          <a:p>
            <a:r>
              <a:rPr lang="en-US" dirty="0"/>
              <a:t>Understand some of the difficulties in NLU from the perspective of reasoning</a:t>
            </a:r>
          </a:p>
          <a:p>
            <a:pPr lvl="1"/>
            <a:r>
              <a:rPr lang="en-US" dirty="0"/>
              <a:t>Conceptual and technical</a:t>
            </a:r>
          </a:p>
          <a:p>
            <a:r>
              <a:rPr lang="en-US" dirty="0"/>
              <a:t>Try some new ideas</a:t>
            </a:r>
          </a:p>
          <a:p>
            <a:endParaRPr lang="en-US" dirty="0"/>
          </a:p>
          <a:p>
            <a:r>
              <a:rPr lang="en-US" dirty="0"/>
              <a:t>How:</a:t>
            </a:r>
          </a:p>
          <a:p>
            <a:pPr lvl="1"/>
            <a:r>
              <a:rPr lang="en-US" dirty="0"/>
              <a:t>Presenting/discussing papers </a:t>
            </a:r>
          </a:p>
          <a:p>
            <a:pPr lvl="2"/>
            <a:r>
              <a:rPr lang="en-US" dirty="0"/>
              <a:t>Probably: 2 presentations each; 4 discussants</a:t>
            </a:r>
          </a:p>
          <a:p>
            <a:pPr lvl="1"/>
            <a:r>
              <a:rPr lang="en-US" dirty="0"/>
              <a:t>Writing a few critical reviews</a:t>
            </a:r>
          </a:p>
          <a:p>
            <a:pPr lvl="1"/>
            <a:r>
              <a:rPr lang="en-US" dirty="0"/>
              <a:t>“Small” individual project (reproducing); </a:t>
            </a:r>
          </a:p>
          <a:p>
            <a:pPr lvl="1"/>
            <a:r>
              <a:rPr lang="en-US" dirty="0"/>
              <a:t>Large project (pairs)</a:t>
            </a:r>
          </a:p>
          <a:p>
            <a:pPr lvl="1"/>
            <a:r>
              <a:rPr lang="en-US" dirty="0"/>
              <a:t>Tentative details are on the web site.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C9DD24-B9E8-4C4F-9FBF-732D0E09AE7C}"/>
              </a:ext>
            </a:extLst>
          </p:cNvPr>
          <p:cNvSpPr/>
          <p:nvPr/>
        </p:nvSpPr>
        <p:spPr>
          <a:xfrm>
            <a:off x="7845041" y="2625725"/>
            <a:ext cx="3992310" cy="3736407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Machine Learning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kern="0" dirty="0">
                <a:solidFill>
                  <a:srgbClr val="000000"/>
                </a:solidFill>
              </a:rPr>
              <a:t>519/419	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kern="0" dirty="0">
                <a:solidFill>
                  <a:srgbClr val="000000"/>
                </a:solidFill>
              </a:rPr>
              <a:t>520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kern="0" dirty="0">
                <a:solidFill>
                  <a:srgbClr val="000000"/>
                </a:solidFill>
              </a:rPr>
              <a:t>Other?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NLP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kern="0" dirty="0">
                <a:solidFill>
                  <a:srgbClr val="000000"/>
                </a:solidFill>
              </a:rPr>
              <a:t>Yoav Goldberg’s book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kern="0" dirty="0">
                <a:solidFill>
                  <a:srgbClr val="000000"/>
                </a:solidFill>
              </a:rPr>
              <a:t>Jurafsky and Martin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400" dirty="0"/>
              <a:t>Jacob Eisenstein</a:t>
            </a:r>
            <a:endParaRPr lang="en-US" sz="1400" kern="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endParaRPr lang="en-US" sz="1600" kern="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Attendance is mandatory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600" kern="0" dirty="0">
                <a:solidFill>
                  <a:srgbClr val="000000"/>
                </a:solidFill>
              </a:rPr>
              <a:t>Participation is mandatory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endParaRPr lang="en-US" sz="1200" kern="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200" b="1" kern="0" dirty="0">
                <a:solidFill>
                  <a:srgbClr val="000000"/>
                </a:solidFill>
              </a:rPr>
              <a:t>Time of class?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</a:pPr>
            <a:r>
              <a:rPr lang="en-US" sz="1200" b="1" kern="0" dirty="0">
                <a:solidFill>
                  <a:srgbClr val="FF0000"/>
                </a:solidFill>
              </a:rPr>
              <a:t>Expectations? 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07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01BE-E331-4B77-A1D4-9257BEC7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AEA78-682C-401B-B145-15486068A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86736"/>
            <a:ext cx="11283424" cy="4740832"/>
          </a:xfrm>
        </p:spPr>
        <p:txBody>
          <a:bodyPr/>
          <a:lstStyle/>
          <a:p>
            <a:r>
              <a:rPr lang="en-US" dirty="0"/>
              <a:t>These </a:t>
            </a:r>
            <a:r>
              <a:rPr lang="en-US" b="1" dirty="0"/>
              <a:t>reasoning problems </a:t>
            </a:r>
            <a:r>
              <a:rPr lang="en-US" dirty="0"/>
              <a:t>are best thought of as </a:t>
            </a:r>
            <a:r>
              <a:rPr lang="en-US" b="1" dirty="0"/>
              <a:t>abductive reasoning </a:t>
            </a:r>
            <a:r>
              <a:rPr lang="en-US" dirty="0"/>
              <a:t>problems:</a:t>
            </a:r>
          </a:p>
          <a:p>
            <a:pPr lvl="1"/>
            <a:r>
              <a:rPr lang="en-US" dirty="0"/>
              <a:t>Reasoning for the best explanation, given the observations and the knowledge available. </a:t>
            </a:r>
          </a:p>
          <a:p>
            <a:r>
              <a:rPr lang="en-US" dirty="0"/>
              <a:t>Formulating it as a constraint optimization problems provides a way to incorporate learned models (as variables) along with knowledge (Boolean </a:t>
            </a:r>
            <a:r>
              <a:rPr lang="en-US" dirty="0" err="1"/>
              <a:t>Fns</a:t>
            </a:r>
            <a:r>
              <a:rPr lang="en-US" dirty="0"/>
              <a:t>; Logical; Constraints)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.</a:t>
            </a:r>
          </a:p>
          <a:p>
            <a:r>
              <a:rPr lang="en-US" b="1" dirty="0"/>
              <a:t>Learning </a:t>
            </a:r>
            <a:r>
              <a:rPr lang="en-US" dirty="0"/>
              <a:t>formulations</a:t>
            </a:r>
            <a:r>
              <a:rPr lang="en-US" b="1" dirty="0"/>
              <a:t> </a:t>
            </a:r>
            <a:r>
              <a:rPr lang="en-US" dirty="0"/>
              <a:t>such as </a:t>
            </a:r>
            <a:r>
              <a:rPr lang="en-US" b="1" dirty="0"/>
              <a:t>Posterior Regularization </a:t>
            </a:r>
            <a:r>
              <a:rPr lang="en-US" dirty="0"/>
              <a:t>[</a:t>
            </a:r>
            <a:r>
              <a:rPr lang="en-US" dirty="0" err="1"/>
              <a:t>Ganchev</a:t>
            </a:r>
            <a:r>
              <a:rPr lang="en-US" dirty="0"/>
              <a:t> et al. 10] and </a:t>
            </a:r>
            <a:r>
              <a:rPr lang="en-US" b="1" dirty="0" err="1"/>
              <a:t>CoDL</a:t>
            </a:r>
            <a:r>
              <a:rPr lang="en-US" b="1" dirty="0"/>
              <a:t> </a:t>
            </a:r>
            <a:r>
              <a:rPr lang="en-US" dirty="0"/>
              <a:t>[Chang et al. 07, 12] provide ways to learn such objectives [but are not sufficient]</a:t>
            </a:r>
          </a:p>
          <a:p>
            <a:pPr lvl="1"/>
            <a:r>
              <a:rPr lang="en-US" dirty="0"/>
              <a:t>Users have </a:t>
            </a:r>
            <a:r>
              <a:rPr lang="en-US" b="1" dirty="0"/>
              <a:t>expectation</a:t>
            </a:r>
            <a:r>
              <a:rPr lang="en-US" dirty="0"/>
              <a:t> from the output behavior, and they communicate to clarify it. It is imposed on the posterior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EACB4-4E88-4562-9C8C-94D694E15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3C70166-BEA6-424A-A02B-855D2B76B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149" y="3461627"/>
            <a:ext cx="2590800" cy="646331"/>
          </a:xfrm>
          <a:prstGeom prst="rect">
            <a:avLst/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80"/>
                </a:solidFill>
                <a:cs typeface="Arial" charset="0"/>
              </a:rPr>
              <a:t>Knowledge component:  </a:t>
            </a:r>
          </a:p>
          <a:p>
            <a:r>
              <a:rPr lang="en-US" dirty="0">
                <a:solidFill>
                  <a:srgbClr val="000080"/>
                </a:solidFill>
                <a:cs typeface="Arial" charset="0"/>
              </a:rPr>
              <a:t>(Soft) constraints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363AE4-A51F-497A-95E2-B7CCDF6F4EDD}"/>
              </a:ext>
            </a:extLst>
          </p:cNvPr>
          <p:cNvGrpSpPr/>
          <p:nvPr/>
        </p:nvGrpSpPr>
        <p:grpSpPr>
          <a:xfrm>
            <a:off x="758424" y="3804290"/>
            <a:ext cx="5057525" cy="880292"/>
            <a:chOff x="-1857125" y="1485900"/>
            <a:chExt cx="5057525" cy="660219"/>
          </a:xfrm>
        </p:grpSpPr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56D7330F-24A4-459A-8048-1AA7C47E0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57125" y="1661371"/>
              <a:ext cx="3733800" cy="484748"/>
            </a:xfrm>
            <a:prstGeom prst="rect">
              <a:avLst/>
            </a:prstGeom>
            <a:solidFill>
              <a:srgbClr val="FAC896"/>
            </a:solidFill>
            <a:ln w="9525">
              <a:solidFill>
                <a:srgbClr val="A700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80"/>
                  </a:solidFill>
                </a:rPr>
                <a:t>A linear objective over models – can be used to model any logical function</a:t>
              </a:r>
            </a:p>
          </p:txBody>
        </p:sp>
        <p:sp>
          <p:nvSpPr>
            <p:cNvPr id="8" name="Line 22">
              <a:extLst>
                <a:ext uri="{FF2B5EF4-FFF2-40B4-BE49-F238E27FC236}">
                  <a16:creationId xmlns:a16="http://schemas.microsoft.com/office/drawing/2014/main" id="{A652C1AC-8C34-4B64-8E09-BC88383963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5000" y="1485900"/>
              <a:ext cx="1295400" cy="381813"/>
            </a:xfrm>
            <a:prstGeom prst="line">
              <a:avLst/>
            </a:prstGeom>
            <a:noFill/>
            <a:ln w="38100">
              <a:solidFill>
                <a:srgbClr val="A7001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F8F74E2-056E-4840-904D-67E3FD8D1594}"/>
              </a:ext>
            </a:extLst>
          </p:cNvPr>
          <p:cNvGrpSpPr/>
          <p:nvPr/>
        </p:nvGrpSpPr>
        <p:grpSpPr>
          <a:xfrm>
            <a:off x="7704309" y="2719123"/>
            <a:ext cx="3831008" cy="646331"/>
            <a:chOff x="5338966" y="633170"/>
            <a:chExt cx="3831008" cy="484748"/>
          </a:xfrm>
          <a:solidFill>
            <a:srgbClr val="FAE1AF"/>
          </a:solidFill>
        </p:grpSpPr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C15F9FB1-5C43-47B2-946D-6D92F7744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374" y="633170"/>
              <a:ext cx="2895600" cy="484748"/>
            </a:xfrm>
            <a:prstGeom prst="rect">
              <a:avLst/>
            </a:prstGeom>
            <a:grpFill/>
            <a:ln w="9525">
              <a:solidFill>
                <a:srgbClr val="A700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Penalty for violating</a:t>
              </a:r>
            </a:p>
            <a:p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the constraint.</a:t>
              </a:r>
            </a:p>
          </p:txBody>
        </p:sp>
        <p:sp>
          <p:nvSpPr>
            <p:cNvPr id="11" name="Line 23">
              <a:extLst>
                <a:ext uri="{FF2B5EF4-FFF2-40B4-BE49-F238E27FC236}">
                  <a16:creationId xmlns:a16="http://schemas.microsoft.com/office/drawing/2014/main" id="{5D85642F-560F-40BD-8997-A7D5E1F06E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742848">
              <a:off x="5338966" y="794000"/>
              <a:ext cx="881691" cy="132475"/>
            </a:xfrm>
            <a:prstGeom prst="line">
              <a:avLst/>
            </a:prstGeom>
            <a:grpFill/>
            <a:ln w="38100">
              <a:solidFill>
                <a:srgbClr val="A7001B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29">
            <a:extLst>
              <a:ext uri="{FF2B5EF4-FFF2-40B4-BE49-F238E27FC236}">
                <a16:creationId xmlns:a16="http://schemas.microsoft.com/office/drawing/2014/main" id="{775246BE-0256-48CC-AE8E-791C80D3B7E1}"/>
              </a:ext>
            </a:extLst>
          </p:cNvPr>
          <p:cNvGrpSpPr>
            <a:grpSpLocks/>
          </p:cNvGrpSpPr>
          <p:nvPr/>
        </p:nvGrpSpPr>
        <p:grpSpPr bwMode="auto">
          <a:xfrm>
            <a:off x="7850584" y="3885252"/>
            <a:ext cx="3352800" cy="1239837"/>
            <a:chOff x="2995" y="1238"/>
            <a:chExt cx="2112" cy="781"/>
          </a:xfrm>
        </p:grpSpPr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0EEB7F5A-4E24-40DD-B186-B5A5A4EBC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0" y="1238"/>
              <a:ext cx="432" cy="394"/>
            </a:xfrm>
            <a:prstGeom prst="line">
              <a:avLst/>
            </a:prstGeom>
            <a:noFill/>
            <a:ln w="38100">
              <a:solidFill>
                <a:srgbClr val="A7001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46C66BFF-8938-489A-B19D-2B6961792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1612"/>
              <a:ext cx="2112" cy="407"/>
            </a:xfrm>
            <a:prstGeom prst="rect">
              <a:avLst/>
            </a:prstGeom>
            <a:solidFill>
              <a:srgbClr val="FAE1AF"/>
            </a:solidFill>
            <a:ln w="9525">
              <a:solidFill>
                <a:srgbClr val="A700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80"/>
                  </a:solidFill>
                  <a:cs typeface="Arial" charset="0"/>
                </a:rPr>
                <a:t>How far y is from </a:t>
              </a:r>
            </a:p>
            <a:p>
              <a:r>
                <a:rPr lang="en-US" dirty="0">
                  <a:solidFill>
                    <a:srgbClr val="000080"/>
                  </a:solidFill>
                  <a:cs typeface="Arial" charset="0"/>
                </a:rPr>
                <a:t>a “legal/expected” assignment</a:t>
              </a: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68ADEF03-5580-4FFE-80DB-B302C6950132}"/>
              </a:ext>
            </a:extLst>
          </p:cNvPr>
          <p:cNvGrpSpPr>
            <a:grpSpLocks/>
          </p:cNvGrpSpPr>
          <p:nvPr/>
        </p:nvGrpSpPr>
        <p:grpSpPr bwMode="auto">
          <a:xfrm>
            <a:off x="4520549" y="3804289"/>
            <a:ext cx="2895600" cy="1320800"/>
            <a:chOff x="1200" y="1296"/>
            <a:chExt cx="1824" cy="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5BB72C-A53D-47DF-B07E-9A814A7B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721"/>
              <a:ext cx="1824" cy="407"/>
            </a:xfrm>
            <a:prstGeom prst="rect">
              <a:avLst/>
            </a:prstGeom>
            <a:solidFill>
              <a:srgbClr val="FAC896"/>
            </a:solidFill>
            <a:ln w="9525">
              <a:solidFill>
                <a:srgbClr val="A7001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80"/>
                  </a:solidFill>
                  <a:cs typeface="Arial" charset="0"/>
                </a:rPr>
                <a:t>Features, Models, </a:t>
              </a:r>
              <a:r>
                <a:rPr lang="en-US" dirty="0">
                  <a:solidFill>
                    <a:srgbClr val="400080"/>
                  </a:solidFill>
                  <a:cs typeface="Arial" charset="0"/>
                </a:rPr>
                <a:t>NN</a:t>
              </a:r>
              <a:r>
                <a:rPr lang="en-US" dirty="0">
                  <a:solidFill>
                    <a:srgbClr val="000080"/>
                  </a:solidFill>
                  <a:cs typeface="Arial" charset="0"/>
                </a:rPr>
                <a:t> </a:t>
              </a:r>
            </a:p>
            <a:p>
              <a:r>
                <a:rPr lang="en-US" dirty="0">
                  <a:solidFill>
                    <a:srgbClr val="000080"/>
                  </a:solidFill>
                  <a:cs typeface="Arial" charset="0"/>
                </a:rPr>
                <a:t>(non-linearity comes here)</a:t>
              </a:r>
            </a:p>
          </p:txBody>
        </p: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A4580890-D84D-4338-A158-F004C2EC8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1296"/>
              <a:ext cx="0" cy="432"/>
            </a:xfrm>
            <a:prstGeom prst="line">
              <a:avLst/>
            </a:prstGeom>
            <a:noFill/>
            <a:ln w="38100">
              <a:solidFill>
                <a:srgbClr val="A7001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3EACB6F-97EE-49A7-99D9-F00721E00156}"/>
                  </a:ext>
                </a:extLst>
              </p:cNvPr>
              <p:cNvSpPr/>
              <p:nvPr/>
            </p:nvSpPr>
            <p:spPr>
              <a:xfrm>
                <a:off x="2844149" y="3249283"/>
                <a:ext cx="8229600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eaLnBrk="0" hangingPunct="0">
                  <a:spcBef>
                    <a:spcPct val="20000"/>
                  </a:spcBef>
                  <a:buClr>
                    <a:srgbClr val="FF9900"/>
                  </a:buClr>
                  <a:buSzPct val="65000"/>
                </a:pPr>
                <a:r>
                  <a:rPr lang="en-US" sz="2400" b="1" kern="0" dirty="0">
                    <a:solidFill>
                      <a:srgbClr val="000000"/>
                    </a:solidFill>
                    <a:latin typeface="Calibri"/>
                    <a:cs typeface="Arial"/>
                  </a:rPr>
                  <a:t>y = </a:t>
                </a:r>
                <a:r>
                  <a:rPr lang="en-US" sz="2400" b="1" kern="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argmax</a:t>
                </a:r>
                <a:r>
                  <a:rPr lang="en-US" sz="2400" b="1" kern="0" baseline="-2500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y</a:t>
                </a:r>
                <a:r>
                  <a:rPr lang="en-US" sz="2400" b="1" kern="0" baseline="-25000" dirty="0">
                    <a:solidFill>
                      <a:srgbClr val="000000"/>
                    </a:solidFill>
                    <a:latin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kern="0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∈</m:t>
                    </m:r>
                  </m:oMath>
                </a14:m>
                <a:r>
                  <a:rPr lang="en-US" sz="2400" b="1" kern="0" baseline="-25000" dirty="0">
                    <a:solidFill>
                      <a:srgbClr val="000000"/>
                    </a:solidFill>
                    <a:latin typeface="cmsy10"/>
                    <a:cs typeface="Arial"/>
                  </a:rPr>
                  <a:t> </a:t>
                </a:r>
                <a:r>
                  <a:rPr lang="en-US" sz="2400" b="1" kern="0" baseline="-40000" dirty="0">
                    <a:solidFill>
                      <a:srgbClr val="000000"/>
                    </a:solidFill>
                    <a:latin typeface="cmsy10"/>
                    <a:cs typeface="Arial"/>
                  </a:rPr>
                  <a:t>Y</a:t>
                </a:r>
                <a:r>
                  <a:rPr lang="en-US" sz="2400" b="1" kern="0" dirty="0">
                    <a:solidFill>
                      <a:srgbClr val="000000"/>
                    </a:solidFill>
                    <a:latin typeface="Calibri"/>
                    <a:cs typeface="Arial"/>
                  </a:rPr>
                  <a:t>  </a:t>
                </a:r>
                <a:r>
                  <a:rPr lang="en-US" sz="2400" b="1" kern="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w</a:t>
                </a:r>
                <a:r>
                  <a:rPr lang="en-US" sz="2400" b="1" kern="0" baseline="3000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1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∅</m:t>
                    </m:r>
                  </m:oMath>
                </a14:m>
                <a:r>
                  <a:rPr lang="en-US" sz="2400" b="1" kern="0" dirty="0">
                    <a:solidFill>
                      <a:srgbClr val="000000"/>
                    </a:solidFill>
                    <a:latin typeface="Calibri"/>
                    <a:cs typeface="Arial"/>
                  </a:rPr>
                  <a:t>(x, y) + </a:t>
                </a:r>
                <a:r>
                  <a:rPr lang="en-US" sz="2400" b="1" kern="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u</a:t>
                </a:r>
                <a:r>
                  <a:rPr lang="en-US" sz="2400" b="1" kern="0" baseline="30000" dirty="0" err="1">
                    <a:solidFill>
                      <a:srgbClr val="000000"/>
                    </a:solidFill>
                    <a:latin typeface="Calibri"/>
                    <a:cs typeface="Arial"/>
                  </a:rPr>
                  <a:t>T</a:t>
                </a:r>
                <a:r>
                  <a:rPr lang="en-US" sz="2400" b="1" kern="0" dirty="0" err="1">
                    <a:solidFill>
                      <a:srgbClr val="000000"/>
                    </a:solidFill>
                    <a:latin typeface="cmmi10"/>
                    <a:cs typeface="Arial"/>
                  </a:rPr>
                  <a:t>C</a:t>
                </a:r>
                <a:r>
                  <a:rPr lang="en-US" sz="2400" b="1" kern="0" dirty="0">
                    <a:solidFill>
                      <a:srgbClr val="000000"/>
                    </a:solidFill>
                    <a:latin typeface="Calibri"/>
                    <a:cs typeface="Arial"/>
                  </a:rPr>
                  <a:t>(x, y)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3EACB6F-97EE-49A7-99D9-F00721E00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149" y="3249283"/>
                <a:ext cx="8229600" cy="473591"/>
              </a:xfrm>
              <a:prstGeom prst="rect">
                <a:avLst/>
              </a:prstGeom>
              <a:blipFill>
                <a:blip r:embed="rId2"/>
                <a:stretch>
                  <a:fillRect t="-10256" b="-3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F6C45D51-C08E-4D8D-A1C8-FE784CE37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149" y="3349756"/>
            <a:ext cx="17526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74D35D-6005-4720-B553-370A4473E1E8}"/>
              </a:ext>
            </a:extLst>
          </p:cNvPr>
          <p:cNvSpPr/>
          <p:nvPr/>
        </p:nvSpPr>
        <p:spPr>
          <a:xfrm>
            <a:off x="2310749" y="3221628"/>
            <a:ext cx="6172200" cy="666849"/>
          </a:xfrm>
          <a:prstGeom prst="rect">
            <a:avLst/>
          </a:prstGeom>
          <a:solidFill>
            <a:srgbClr val="FAE1AF"/>
          </a:solidFill>
          <a:ln w="28575"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80"/>
                </a:solidFill>
                <a:latin typeface="Calibri" pitchFamily="34" charset="0"/>
              </a:rPr>
              <a:t>y = </a:t>
            </a:r>
            <a:r>
              <a:rPr lang="en-US" sz="2400" dirty="0" err="1">
                <a:solidFill>
                  <a:srgbClr val="000080"/>
                </a:solidFill>
                <a:latin typeface="Calibri" pitchFamily="34" charset="0"/>
              </a:rPr>
              <a:t>argmax</a:t>
            </a:r>
            <a:r>
              <a:rPr lang="en-US" sz="2400" baseline="-25000" dirty="0" err="1">
                <a:solidFill>
                  <a:srgbClr val="000080"/>
                </a:solidFill>
                <a:latin typeface="Arial"/>
                <a:sym typeface="Symbol"/>
              </a:rPr>
              <a:t>y</a:t>
            </a:r>
            <a:r>
              <a:rPr lang="en-US" sz="2400" dirty="0">
                <a:solidFill>
                  <a:srgbClr val="000080"/>
                </a:solidFill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Symbol"/>
                <a:sym typeface="Symbol"/>
              </a:rPr>
              <a:t></a:t>
            </a:r>
            <a:r>
              <a:rPr lang="en-US" sz="2000" dirty="0">
                <a:solidFill>
                  <a:srgbClr val="000080"/>
                </a:solidFill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alibri"/>
              </a:rPr>
              <a:t>1</a:t>
            </a:r>
            <a:r>
              <a:rPr lang="en-US" sz="2000" b="1" baseline="-25000" dirty="0">
                <a:solidFill>
                  <a:srgbClr val="000080"/>
                </a:solidFill>
                <a:latin typeface="cmmi10"/>
              </a:rPr>
              <a:t>∅(x, y) </a:t>
            </a:r>
            <a:r>
              <a:rPr lang="en-US" sz="2000" b="1" dirty="0" err="1">
                <a:solidFill>
                  <a:srgbClr val="000080"/>
                </a:solidFill>
                <a:latin typeface="cmmi10"/>
              </a:rPr>
              <a:t>w</a:t>
            </a:r>
            <a:r>
              <a:rPr lang="en-US" sz="2000" baseline="-25000" dirty="0" err="1">
                <a:solidFill>
                  <a:srgbClr val="000080"/>
                </a:solidFill>
                <a:latin typeface="Calibri"/>
              </a:rPr>
              <a:t>x,y</a:t>
            </a:r>
            <a:r>
              <a:rPr lang="en-US" sz="2000" baseline="-25000" dirty="0">
                <a:solidFill>
                  <a:srgbClr val="000080"/>
                </a:solidFill>
                <a:latin typeface="Calibri"/>
              </a:rPr>
              <a:t>     </a:t>
            </a:r>
            <a:r>
              <a:rPr lang="en-US" sz="2000" dirty="0">
                <a:solidFill>
                  <a:srgbClr val="000080"/>
                </a:solidFill>
                <a:latin typeface="Calibri" pitchFamily="34" charset="0"/>
              </a:rPr>
              <a:t>subject to Constraints C(</a:t>
            </a:r>
            <a:r>
              <a:rPr lang="en-US" sz="2000" dirty="0" err="1">
                <a:solidFill>
                  <a:srgbClr val="000080"/>
                </a:solidFill>
                <a:latin typeface="Calibri" pitchFamily="34" charset="0"/>
              </a:rPr>
              <a:t>x,y</a:t>
            </a:r>
            <a:r>
              <a:rPr lang="en-US" sz="2000" dirty="0">
                <a:solidFill>
                  <a:srgbClr val="000080"/>
                </a:solidFill>
                <a:latin typeface="Calibri" pitchFamily="34" charset="0"/>
              </a:rPr>
              <a:t>)</a:t>
            </a:r>
          </a:p>
          <a:p>
            <a:endParaRPr lang="en-US" sz="2000" baseline="-25000" dirty="0">
              <a:solidFill>
                <a:srgbClr val="000080"/>
              </a:solidFill>
              <a:latin typeface="Calibri"/>
            </a:endParaRPr>
          </a:p>
        </p:txBody>
      </p:sp>
      <p:sp>
        <p:nvSpPr>
          <p:cNvPr id="21" name="AutoShape 191">
            <a:extLst>
              <a:ext uri="{FF2B5EF4-FFF2-40B4-BE49-F238E27FC236}">
                <a16:creationId xmlns:a16="http://schemas.microsoft.com/office/drawing/2014/main" id="{DFF51608-77B9-414E-991E-4F147DC8E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849" y="2747363"/>
            <a:ext cx="2438400" cy="320040"/>
          </a:xfrm>
          <a:prstGeom prst="wedgeRectCallout">
            <a:avLst>
              <a:gd name="adj1" fmla="val -32092"/>
              <a:gd name="adj2" fmla="val 123534"/>
            </a:avLst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400080"/>
                </a:solidFill>
                <a:latin typeface="Calibri"/>
                <a:cs typeface="Arial" charset="0"/>
              </a:rPr>
              <a:t>Variables</a:t>
            </a:r>
            <a:r>
              <a:rPr lang="en-US" b="1" dirty="0">
                <a:solidFill>
                  <a:srgbClr val="000080"/>
                </a:solidFill>
                <a:latin typeface="Calibri"/>
                <a:cs typeface="Arial" charset="0"/>
              </a:rPr>
              <a:t> are models  </a:t>
            </a:r>
          </a:p>
        </p:txBody>
      </p:sp>
    </p:spTree>
    <p:extLst>
      <p:ext uri="{BB962C8B-B14F-4D97-AF65-F5344CB8AC3E}">
        <p14:creationId xmlns:p14="http://schemas.microsoft.com/office/powerpoint/2010/main" val="4114977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ABDF-0AE1-4337-A996-E6DE9FF7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9FB3-2301-4275-AAF8-CD629C18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is the role of </a:t>
            </a:r>
            <a:r>
              <a:rPr lang="en-US" b="1" dirty="0"/>
              <a:t>formal theories </a:t>
            </a:r>
            <a:r>
              <a:rPr lang="en-US" dirty="0"/>
              <a:t>of reasoning and representation?</a:t>
            </a:r>
          </a:p>
          <a:p>
            <a:pPr lvl="1"/>
            <a:r>
              <a:rPr lang="en-US" dirty="0"/>
              <a:t>They assume that we can map text and world knowledge to a “symbolic” representation; given that, the problem is solved (so people think).</a:t>
            </a:r>
          </a:p>
          <a:p>
            <a:pPr lvl="2"/>
            <a:r>
              <a:rPr lang="en-US" dirty="0"/>
              <a:t>Note that this is true even when people use neural networks for all/part of the computation</a:t>
            </a:r>
          </a:p>
          <a:p>
            <a:pPr lvl="1"/>
            <a:r>
              <a:rPr lang="en-US" dirty="0"/>
              <a:t>If this is wrong – where is it wrong? </a:t>
            </a:r>
          </a:p>
          <a:p>
            <a:pPr lvl="2"/>
            <a:r>
              <a:rPr lang="en-US" dirty="0"/>
              <a:t>Is it the infeasibility of the mapping?</a:t>
            </a:r>
          </a:p>
          <a:p>
            <a:pPr lvl="2"/>
            <a:r>
              <a:rPr lang="en-US" dirty="0"/>
              <a:t>Is it that our formal theories of reasoning are missing something? </a:t>
            </a:r>
          </a:p>
          <a:p>
            <a:pPr lvl="2"/>
            <a:endParaRPr lang="en-US" dirty="0"/>
          </a:p>
          <a:p>
            <a:r>
              <a:rPr lang="en-US" dirty="0"/>
              <a:t>Think also about the statements I expressed last time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Reasoning is about giving reasons</a:t>
            </a:r>
          </a:p>
          <a:p>
            <a:r>
              <a:rPr lang="en-US" dirty="0"/>
              <a:t>What are the implications of this (whether you agree with it or not) on the need to have “symbols”?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35F95-B27F-452A-BC58-682E256CE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1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ABDF-0AE1-4337-A996-E6DE9FF7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9FB3-2301-4275-AAF8-CD629C18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Eventually, we may want to think about a neural implementation of Reasoning</a:t>
            </a:r>
          </a:p>
          <a:p>
            <a:pPr lvl="1"/>
            <a:r>
              <a:rPr lang="en-US" dirty="0"/>
              <a:t>Is it necessary? Is this where the challenge is?</a:t>
            </a:r>
          </a:p>
          <a:p>
            <a:pPr lvl="2"/>
            <a:r>
              <a:rPr lang="en-US" dirty="0"/>
              <a:t>Note that neuro-symbolic AI goes back many years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 it ok to first think about formal theories, and then encode them in neural architectures? </a:t>
            </a:r>
          </a:p>
          <a:p>
            <a:pPr lvl="1"/>
            <a:r>
              <a:rPr lang="en-US" dirty="0"/>
              <a:t>Or, there is an advantage to directly thinking about neural representations.</a:t>
            </a:r>
          </a:p>
          <a:p>
            <a:pPr lvl="2"/>
            <a:r>
              <a:rPr lang="en-US" dirty="0"/>
              <a:t>This latter view means that there is </a:t>
            </a:r>
            <a:r>
              <a:rPr lang="en-US" b="1" dirty="0"/>
              <a:t>no other representation</a:t>
            </a:r>
            <a:r>
              <a:rPr lang="en-US" dirty="0"/>
              <a:t> of what neural architectures are doing.</a:t>
            </a:r>
          </a:p>
          <a:p>
            <a:pPr lvl="3"/>
            <a:r>
              <a:rPr lang="en-US" dirty="0"/>
              <a:t>E.g., is an embedding of a sentence different than other representations of it in some principled way?</a:t>
            </a:r>
          </a:p>
          <a:p>
            <a:pPr lvl="3"/>
            <a:r>
              <a:rPr lang="en-US" dirty="0"/>
              <a:t>Or is it just a more compact representation?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Next, we will describe things from the perspective of Learning to Reason. </a:t>
            </a:r>
          </a:p>
          <a:p>
            <a:pPr lvl="1"/>
            <a:r>
              <a:rPr lang="en-US" dirty="0"/>
              <a:t>The presentation will mostly focus on the logical approach, but similar ideas can be extended to other formalisms. </a:t>
            </a:r>
          </a:p>
          <a:p>
            <a:pPr lvl="1"/>
            <a:r>
              <a:rPr lang="en-US" dirty="0"/>
              <a:t>This will hopefully serve as introduction to formalisms,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35F95-B27F-452A-BC58-682E256CE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27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5296-85DC-47CC-83D5-F5672C36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(2)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8B2D-58E4-46EB-8F91-50C8DA6A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this class will be technical – reading, discussing, trying to understand current literature in this area (and some earlier literature).</a:t>
            </a:r>
          </a:p>
          <a:p>
            <a:r>
              <a:rPr lang="en-US" dirty="0"/>
              <a:t>Before we get there, I’d like to spend the next two meetings on:</a:t>
            </a:r>
          </a:p>
          <a:p>
            <a:endParaRPr lang="en-US" dirty="0"/>
          </a:p>
          <a:p>
            <a:pPr marL="914400" lvl="1" indent="-457200">
              <a:buAutoNum type="arabicPeriod"/>
            </a:pPr>
            <a:r>
              <a:rPr lang="en-US" dirty="0"/>
              <a:t>What are the questions we should ask in this area (and why)?</a:t>
            </a:r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r>
              <a:rPr lang="en-US" dirty="0"/>
              <a:t>What were the earlier foci of the relevant research communities (and why)?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F72B-03B3-43AF-8DB2-299BBB50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92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Important </a:t>
            </a:r>
            <a:r>
              <a:rPr lang="en-US" sz="1800" dirty="0"/>
              <a:t>in order to make progress in NLU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make progress towards natural language understanding</a:t>
            </a:r>
          </a:p>
          <a:p>
            <a:pPr lvl="1"/>
            <a:r>
              <a:rPr lang="en-US" dirty="0"/>
              <a:t>Learning and Reasoning; knowledge</a:t>
            </a:r>
          </a:p>
          <a:p>
            <a:pPr lvl="1"/>
            <a:endParaRPr lang="en-US" dirty="0"/>
          </a:p>
          <a:p>
            <a:r>
              <a:rPr lang="en-US" dirty="0"/>
              <a:t>Dispel with [some] of the currently hot trends</a:t>
            </a:r>
          </a:p>
          <a:p>
            <a:pPr lvl="1"/>
            <a:r>
              <a:rPr lang="en-US" dirty="0"/>
              <a:t>If we want to reach the moon…</a:t>
            </a:r>
          </a:p>
          <a:p>
            <a:pPr lvl="1"/>
            <a:endParaRPr lang="en-US" dirty="0"/>
          </a:p>
          <a:p>
            <a:r>
              <a:rPr lang="en-US" dirty="0"/>
              <a:t>What is Reasoning?</a:t>
            </a:r>
          </a:p>
          <a:p>
            <a:endParaRPr lang="en-US" dirty="0"/>
          </a:p>
          <a:p>
            <a:r>
              <a:rPr lang="en-US" dirty="0"/>
              <a:t>Reasoning for Natural Language Understanding</a:t>
            </a:r>
          </a:p>
          <a:p>
            <a:endParaRPr lang="en-US" dirty="0"/>
          </a:p>
          <a:p>
            <a:r>
              <a:rPr lang="en-US" dirty="0"/>
              <a:t>Today: Examples &amp; Discussion</a:t>
            </a:r>
          </a:p>
        </p:txBody>
      </p:sp>
      <p:pic>
        <p:nvPicPr>
          <p:cNvPr id="2050" name="Picture 2" descr="Image result for getting to the moon vs climbing a tree 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200400"/>
            <a:ext cx="275216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5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5296-85DC-47CC-83D5-F5672C36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8B2D-58E4-46EB-8F91-50C8DA6A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Reasoning? </a:t>
            </a:r>
          </a:p>
          <a:p>
            <a:pPr lvl="1"/>
            <a:r>
              <a:rPr lang="en-US" dirty="0"/>
              <a:t>Do we do reasoning? Yes, we do.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F72B-03B3-43AF-8DB2-299BBB50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5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730C-0516-4D3D-B0F9-2CCBA45D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June 21, 240 B.C.: The Earth Is Round, and It's This Big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BCA9B9-AEA4-4946-A928-128B95005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51856"/>
                <a:ext cx="8081596" cy="4484915"/>
              </a:xfrm>
            </p:spPr>
            <p:txBody>
              <a:bodyPr/>
              <a:lstStyle/>
              <a:p>
                <a:r>
                  <a:rPr lang="en-US" sz="1800" dirty="0"/>
                  <a:t>Eratosthenes knew that at noon on the day of the summer solstice, the sun was observed to be directly overhead at </a:t>
                </a:r>
                <a:r>
                  <a:rPr lang="en-US" sz="1800" dirty="0" err="1"/>
                  <a:t>Syene</a:t>
                </a:r>
                <a:r>
                  <a:rPr lang="en-US" sz="1800" dirty="0"/>
                  <a:t> (modern-day Aswan): </a:t>
                </a:r>
              </a:p>
              <a:p>
                <a:pPr lvl="1"/>
                <a:r>
                  <a:rPr lang="en-US" sz="1600" dirty="0"/>
                  <a:t>You could see it from the bottom of a deep well, and a sundial cast no shadow. </a:t>
                </a:r>
              </a:p>
              <a:p>
                <a:pPr lvl="1"/>
                <a:r>
                  <a:rPr lang="en-US" sz="1600" dirty="0"/>
                  <a:t>Yet, to the north at Alexandria, a sundial cast a shadow even at the solstice midday, because the sun was not directly overhead there. </a:t>
                </a:r>
              </a:p>
              <a:p>
                <a:pPr lvl="1"/>
                <a:r>
                  <a:rPr lang="en-US" sz="1600" dirty="0"/>
                  <a:t>Therefore, the Earth must be round</a:t>
                </a:r>
              </a:p>
              <a:p>
                <a:r>
                  <a:rPr lang="en-US" sz="1800" dirty="0"/>
                  <a:t>Assuming the sun to be sufficiently far away to be casting parallel rays at </a:t>
                </a:r>
                <a:r>
                  <a:rPr lang="en-US" sz="1800" dirty="0" err="1"/>
                  <a:t>Syene</a:t>
                </a:r>
                <a:r>
                  <a:rPr lang="en-US" sz="1800" dirty="0"/>
                  <a:t> and Alexandria, it would be possible to figure out the Earth's circumference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7.2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600" dirty="0"/>
                  <a:t> ; distance = 800km (5,000 </a:t>
                </a:r>
                <a:r>
                  <a:rPr lang="en-US" sz="1600" dirty="0" err="1"/>
                  <a:t>stades</a:t>
                </a:r>
                <a:r>
                  <a:rPr lang="en-US" sz="1600" dirty="0"/>
                  <a:t>) </a:t>
                </a:r>
                <a:r>
                  <a:rPr lang="en-US" sz="1600" dirty="0">
                    <a:sym typeface="Wingdings" panose="05000000000000000000" pitchFamily="2" charset="2"/>
                  </a:rPr>
                  <a:t> </a:t>
                </a:r>
                <a:r>
                  <a:rPr lang="en-US" sz="1600" b="1" dirty="0">
                    <a:sym typeface="Wingdings" panose="05000000000000000000" pitchFamily="2" charset="2"/>
                  </a:rPr>
                  <a:t>circumference = 360/7.2 * 800 = 40,000km</a:t>
                </a:r>
                <a:endParaRPr lang="en-US" sz="1600" b="1" dirty="0"/>
              </a:p>
              <a:p>
                <a:endParaRPr lang="en-US" sz="1800" dirty="0"/>
              </a:p>
              <a:p>
                <a:r>
                  <a:rPr lang="en-US" sz="1800" dirty="0"/>
                  <a:t>(He made a few mistakes: Alexandria is not exactly north of Aswan; Aswan is not exactly in the tropic of cancer; the distance is not exactly 800km; earth is not a perfect sphere, but current calculations put it at 40,030km. )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600" dirty="0">
                    <a:hlinkClick r:id="rId2"/>
                  </a:rPr>
                  <a:t>https://www.youtube.com/watch?v=Mw30CgaXiQw</a:t>
                </a:r>
                <a:endParaRPr lang="en-US" sz="1600" dirty="0"/>
              </a:p>
              <a:p>
                <a:r>
                  <a:rPr lang="en-US" sz="1600" dirty="0"/>
                  <a:t>See also “The Enigma of Reason”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BCA9B9-AEA4-4946-A928-128B95005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51856"/>
                <a:ext cx="8081596" cy="4484915"/>
              </a:xfrm>
              <a:blipFill>
                <a:blip r:embed="rId3"/>
                <a:stretch>
                  <a:fillRect l="-75" t="-679" r="-226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E03B7-5028-443D-A1D8-88EBC9D75B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652919-99C8-419E-BB82-D1E74E31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81" y="1251856"/>
            <a:ext cx="3250571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3B2ABA-A088-40AB-8CF5-193A8CC4E789}"/>
              </a:ext>
            </a:extLst>
          </p:cNvPr>
          <p:cNvCxnSpPr/>
          <p:nvPr/>
        </p:nvCxnSpPr>
        <p:spPr>
          <a:xfrm flipH="1">
            <a:off x="10168304" y="2000250"/>
            <a:ext cx="1525465" cy="11869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C24556-581F-4215-AF1E-F9EA06CF16BD}"/>
              </a:ext>
            </a:extLst>
          </p:cNvPr>
          <p:cNvCxnSpPr/>
          <p:nvPr/>
        </p:nvCxnSpPr>
        <p:spPr>
          <a:xfrm flipH="1">
            <a:off x="10483358" y="2921966"/>
            <a:ext cx="1525465" cy="11869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AA820C-4237-4A10-8EB5-AB48D376482F}"/>
              </a:ext>
            </a:extLst>
          </p:cNvPr>
          <p:cNvCxnSpPr>
            <a:cxnSpLocks/>
          </p:cNvCxnSpPr>
          <p:nvPr/>
        </p:nvCxnSpPr>
        <p:spPr>
          <a:xfrm rot="-960000" flipH="1">
            <a:off x="10112028" y="2088175"/>
            <a:ext cx="1525465" cy="11869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B634975-E575-4960-A241-727C90D94BB1}"/>
              </a:ext>
            </a:extLst>
          </p:cNvPr>
          <p:cNvSpPr/>
          <p:nvPr/>
        </p:nvSpPr>
        <p:spPr>
          <a:xfrm>
            <a:off x="11658858" y="1922907"/>
            <a:ext cx="127489" cy="12748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9D8372-A76F-468D-9700-A47296F6E2CD}"/>
              </a:ext>
            </a:extLst>
          </p:cNvPr>
          <p:cNvSpPr/>
          <p:nvPr/>
        </p:nvSpPr>
        <p:spPr>
          <a:xfrm>
            <a:off x="11979193" y="2829646"/>
            <a:ext cx="127489" cy="12748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76BEC8-0B3E-4460-9FBC-F77D522E72EE}"/>
              </a:ext>
            </a:extLst>
          </p:cNvPr>
          <p:cNvSpPr/>
          <p:nvPr/>
        </p:nvSpPr>
        <p:spPr>
          <a:xfrm>
            <a:off x="8954814" y="1378357"/>
            <a:ext cx="900886" cy="279275"/>
          </a:xfrm>
          <a:prstGeom prst="rect">
            <a:avLst/>
          </a:prstGeom>
          <a:solidFill>
            <a:srgbClr val="EAEAEA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63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5296-85DC-47CC-83D5-F5672C36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8B2D-58E4-46EB-8F91-50C8DA6A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Reasoning? </a:t>
            </a:r>
          </a:p>
          <a:p>
            <a:pPr lvl="1"/>
            <a:r>
              <a:rPr lang="en-US" dirty="0"/>
              <a:t>Do we do reasoning? Yes, we do.</a:t>
            </a:r>
          </a:p>
          <a:p>
            <a:pPr lvl="1"/>
            <a:r>
              <a:rPr lang="en-US" dirty="0"/>
              <a:t>How can we formulate it? </a:t>
            </a:r>
          </a:p>
          <a:p>
            <a:pPr lvl="1"/>
            <a:endParaRPr lang="en-US" dirty="0"/>
          </a:p>
          <a:p>
            <a:r>
              <a:rPr lang="en-US" dirty="0"/>
              <a:t>Reasoning requires knowledge</a:t>
            </a:r>
          </a:p>
          <a:p>
            <a:pPr lvl="1"/>
            <a:r>
              <a:rPr lang="en-US" dirty="0"/>
              <a:t>How do we represent it?</a:t>
            </a:r>
          </a:p>
          <a:p>
            <a:pPr lvl="1"/>
            <a:r>
              <a:rPr lang="en-US" dirty="0"/>
              <a:t>What types of knowledge </a:t>
            </a:r>
          </a:p>
          <a:p>
            <a:pPr lvl="1"/>
            <a:r>
              <a:rPr lang="en-US" dirty="0"/>
              <a:t>What types of representations? </a:t>
            </a:r>
          </a:p>
          <a:p>
            <a:pPr lvl="1"/>
            <a:endParaRPr lang="en-US" dirty="0"/>
          </a:p>
          <a:p>
            <a:r>
              <a:rPr lang="en-US" dirty="0"/>
              <a:t>We want to think about these in the context of natural language understanding</a:t>
            </a:r>
          </a:p>
          <a:p>
            <a:pPr lvl="1"/>
            <a:r>
              <a:rPr lang="en-US" dirty="0"/>
              <a:t>In what ways does it change the game?</a:t>
            </a:r>
          </a:p>
          <a:p>
            <a:pPr lvl="1"/>
            <a:r>
              <a:rPr lang="en-US" dirty="0"/>
              <a:t>Is Reasoning for/in NLU different than “Reasoning”?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F72B-03B3-43AF-8DB2-299BBB50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1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John McCarthy on Natural Language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78" y="777240"/>
            <a:ext cx="893932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603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York Times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1"/>
            <a:ext cx="8412480" cy="31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19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vasin_CC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nn-ccg" id="{8414DCC5-42C5-EF4E-82E6-3DB3E6AEABD0}" vid="{8FCD17D1-743A-7141-922B-EB412980A6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penn-ccg</Template>
  <TotalTime>69575</TotalTime>
  <Words>2339</Words>
  <Application>Microsoft Office PowerPoint</Application>
  <PresentationFormat>Widescreen</PresentationFormat>
  <Paragraphs>268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Cambria Math</vt:lpstr>
      <vt:lpstr>cmmi10</vt:lpstr>
      <vt:lpstr>cmsy10</vt:lpstr>
      <vt:lpstr>Helvetica Light</vt:lpstr>
      <vt:lpstr>Helvetica Neue</vt:lpstr>
      <vt:lpstr>Symbol</vt:lpstr>
      <vt:lpstr>Times New Roman</vt:lpstr>
      <vt:lpstr>Wingdings</vt:lpstr>
      <vt:lpstr>vasin_CCG</vt:lpstr>
      <vt:lpstr>CIS-700 Spring 2020  Reasoning for Natural Language Understanding</vt:lpstr>
      <vt:lpstr>This class</vt:lpstr>
      <vt:lpstr>This Class (2) </vt:lpstr>
      <vt:lpstr>What’s Important in order to make progress in NLU</vt:lpstr>
      <vt:lpstr>Questions </vt:lpstr>
      <vt:lpstr>June 21, 240 B.C.: The Earth Is Round, and It's This Big</vt:lpstr>
      <vt:lpstr>Questions </vt:lpstr>
      <vt:lpstr>John McCarthy on Natural Language Understanding</vt:lpstr>
      <vt:lpstr>A New York Times Story</vt:lpstr>
      <vt:lpstr>A New York Times Story (Cont.)</vt:lpstr>
      <vt:lpstr>New York Times Story: Questions</vt:lpstr>
      <vt:lpstr>McCarthy’s Challenges</vt:lpstr>
      <vt:lpstr>Lessons  </vt:lpstr>
      <vt:lpstr>Class Discussion</vt:lpstr>
      <vt:lpstr>More Examples</vt:lpstr>
      <vt:lpstr>(1) I Have Some Questions About….</vt:lpstr>
      <vt:lpstr>(2) I Want to Talk about this News Story</vt:lpstr>
      <vt:lpstr>(3) Some questions to my Sports’ Assistant</vt:lpstr>
      <vt:lpstr>(4) Let’s Talk about Dinner</vt:lpstr>
      <vt:lpstr>Models</vt:lpstr>
      <vt:lpstr>Formulation</vt:lpstr>
      <vt:lpstr>Formulation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Slides</dc:title>
  <dc:creator>Stephen Mayhew</dc:creator>
  <cp:lastModifiedBy>Dan</cp:lastModifiedBy>
  <cp:revision>926</cp:revision>
  <dcterms:created xsi:type="dcterms:W3CDTF">2017-10-04T15:10:59Z</dcterms:created>
  <dcterms:modified xsi:type="dcterms:W3CDTF">2020-01-23T18:28:39Z</dcterms:modified>
</cp:coreProperties>
</file>