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8"/>
  </p:notesMasterIdLst>
  <p:sldIdLst>
    <p:sldId id="385" r:id="rId2"/>
    <p:sldId id="410" r:id="rId3"/>
    <p:sldId id="1441" r:id="rId4"/>
    <p:sldId id="1446" r:id="rId5"/>
    <p:sldId id="331" r:id="rId6"/>
    <p:sldId id="332" r:id="rId7"/>
    <p:sldId id="333" r:id="rId8"/>
    <p:sldId id="334" r:id="rId9"/>
    <p:sldId id="335" r:id="rId10"/>
    <p:sldId id="413" r:id="rId11"/>
    <p:sldId id="1447" r:id="rId12"/>
    <p:sldId id="1448" r:id="rId13"/>
    <p:sldId id="1408" r:id="rId14"/>
    <p:sldId id="1409" r:id="rId15"/>
    <p:sldId id="1449" r:id="rId16"/>
    <p:sldId id="766" r:id="rId17"/>
    <p:sldId id="1414" r:id="rId18"/>
    <p:sldId id="1439" r:id="rId19"/>
    <p:sldId id="1450" r:id="rId20"/>
    <p:sldId id="1276" r:id="rId21"/>
    <p:sldId id="1273" r:id="rId22"/>
    <p:sldId id="482" r:id="rId23"/>
    <p:sldId id="612" r:id="rId24"/>
    <p:sldId id="828" r:id="rId25"/>
    <p:sldId id="1277" r:id="rId26"/>
    <p:sldId id="430" r:id="rId27"/>
    <p:sldId id="784" r:id="rId28"/>
    <p:sldId id="785" r:id="rId29"/>
    <p:sldId id="786" r:id="rId30"/>
    <p:sldId id="744" r:id="rId31"/>
    <p:sldId id="437" r:id="rId32"/>
    <p:sldId id="448" r:id="rId33"/>
    <p:sldId id="456" r:id="rId34"/>
    <p:sldId id="281" r:id="rId35"/>
    <p:sldId id="282" r:id="rId36"/>
    <p:sldId id="283" r:id="rId37"/>
    <p:sldId id="284" r:id="rId38"/>
    <p:sldId id="1283" r:id="rId39"/>
    <p:sldId id="588" r:id="rId40"/>
    <p:sldId id="1420" r:id="rId41"/>
    <p:sldId id="624" r:id="rId42"/>
    <p:sldId id="754" r:id="rId43"/>
    <p:sldId id="792" r:id="rId44"/>
    <p:sldId id="793" r:id="rId45"/>
    <p:sldId id="794" r:id="rId46"/>
    <p:sldId id="795" r:id="rId47"/>
    <p:sldId id="834" r:id="rId48"/>
    <p:sldId id="590" r:id="rId49"/>
    <p:sldId id="677" r:id="rId50"/>
    <p:sldId id="1421" r:id="rId51"/>
    <p:sldId id="517" r:id="rId52"/>
    <p:sldId id="441" r:id="rId53"/>
    <p:sldId id="526" r:id="rId54"/>
    <p:sldId id="857" r:id="rId55"/>
    <p:sldId id="1268" r:id="rId56"/>
    <p:sldId id="860" r:id="rId57"/>
    <p:sldId id="1269" r:id="rId58"/>
    <p:sldId id="560" r:id="rId59"/>
    <p:sldId id="1266" r:id="rId60"/>
    <p:sldId id="1422" r:id="rId61"/>
    <p:sldId id="1410" r:id="rId62"/>
    <p:sldId id="836" r:id="rId63"/>
    <p:sldId id="837" r:id="rId64"/>
    <p:sldId id="838" r:id="rId65"/>
    <p:sldId id="835" r:id="rId66"/>
    <p:sldId id="831" r:id="rId67"/>
    <p:sldId id="815" r:id="rId68"/>
    <p:sldId id="832" r:id="rId69"/>
    <p:sldId id="1291" r:id="rId70"/>
    <p:sldId id="1413" r:id="rId71"/>
    <p:sldId id="1404" r:id="rId72"/>
    <p:sldId id="1417" r:id="rId73"/>
    <p:sldId id="1418" r:id="rId74"/>
    <p:sldId id="765" r:id="rId75"/>
    <p:sldId id="764" r:id="rId76"/>
    <p:sldId id="49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410"/>
            <p14:sldId id="1441"/>
            <p14:sldId id="1446"/>
          </p14:sldIdLst>
        </p14:section>
        <p14:section name="Intro" id="{2D77BC84-978C-48D7-8C1C-885BAA38A16D}">
          <p14:sldIdLst>
            <p14:sldId id="331"/>
            <p14:sldId id="332"/>
            <p14:sldId id="333"/>
            <p14:sldId id="334"/>
            <p14:sldId id="335"/>
            <p14:sldId id="413"/>
            <p14:sldId id="1447"/>
            <p14:sldId id="1448"/>
            <p14:sldId id="1408"/>
            <p14:sldId id="1409"/>
            <p14:sldId id="1449"/>
            <p14:sldId id="766"/>
            <p14:sldId id="1414"/>
            <p14:sldId id="1439"/>
            <p14:sldId id="1450"/>
            <p14:sldId id="1276"/>
          </p14:sldIdLst>
        </p14:section>
        <p14:section name="Temporal Reasoning" id="{43D1141C-BDA9-4133-9498-55738065847D}">
          <p14:sldIdLst>
            <p14:sldId id="1273"/>
            <p14:sldId id="482"/>
            <p14:sldId id="612"/>
            <p14:sldId id="828"/>
            <p14:sldId id="1277"/>
            <p14:sldId id="430"/>
            <p14:sldId id="784"/>
            <p14:sldId id="785"/>
            <p14:sldId id="786"/>
            <p14:sldId id="744"/>
            <p14:sldId id="437"/>
            <p14:sldId id="448"/>
            <p14:sldId id="456"/>
            <p14:sldId id="281"/>
            <p14:sldId id="282"/>
            <p14:sldId id="283"/>
            <p14:sldId id="284"/>
            <p14:sldId id="1283"/>
            <p14:sldId id="588"/>
            <p14:sldId id="1420"/>
            <p14:sldId id="624"/>
            <p14:sldId id="754"/>
            <p14:sldId id="792"/>
            <p14:sldId id="793"/>
            <p14:sldId id="794"/>
            <p14:sldId id="795"/>
            <p14:sldId id="834"/>
            <p14:sldId id="590"/>
            <p14:sldId id="677"/>
            <p14:sldId id="1421"/>
          </p14:sldIdLst>
        </p14:section>
        <p14:section name="Partial Supervision" id="{ADE75B37-800C-4AF7-B325-96ACC3A53F28}">
          <p14:sldIdLst>
            <p14:sldId id="517"/>
            <p14:sldId id="441"/>
            <p14:sldId id="526"/>
            <p14:sldId id="857"/>
            <p14:sldId id="1268"/>
            <p14:sldId id="860"/>
            <p14:sldId id="1269"/>
            <p14:sldId id="560"/>
            <p14:sldId id="1266"/>
            <p14:sldId id="1422"/>
            <p14:sldId id="1410"/>
            <p14:sldId id="836"/>
            <p14:sldId id="837"/>
            <p14:sldId id="838"/>
            <p14:sldId id="835"/>
            <p14:sldId id="831"/>
            <p14:sldId id="815"/>
            <p14:sldId id="832"/>
            <p14:sldId id="1291"/>
            <p14:sldId id="1413"/>
            <p14:sldId id="1404"/>
            <p14:sldId id="1417"/>
            <p14:sldId id="1418"/>
            <p14:sldId id="765"/>
            <p14:sldId id="764"/>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0C0C0"/>
    <a:srgbClr val="0000FF"/>
    <a:srgbClr val="FFFFCC"/>
    <a:srgbClr val="3366CC"/>
    <a:srgbClr val="FFFFFF"/>
    <a:srgbClr val="F8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0313B-FB69-4DAF-AE1F-8030AE5E248A}" v="104" dt="2020-01-27T18:14:50.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p:restoredTop sz="90741"/>
  </p:normalViewPr>
  <p:slideViewPr>
    <p:cSldViewPr snapToGrid="0" snapToObjects="1">
      <p:cViewPr varScale="1">
        <p:scale>
          <a:sx n="95" d="100"/>
          <a:sy n="95" d="100"/>
        </p:scale>
        <p:origin x="100" y="76"/>
      </p:cViewPr>
      <p:guideLst/>
    </p:cSldViewPr>
  </p:slid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docChgLst>
    <pc:chgData name="Roth, Dan" userId="18da4c67-dd89-43a7-9856-8592f867a23c" providerId="ADAL" clId="{178ADE3C-BFB3-4DFC-969D-527AA98E6317}"/>
    <pc:docChg chg="custSel addSld delSld modSld modSection">
      <pc:chgData name="Roth, Dan" userId="18da4c67-dd89-43a7-9856-8592f867a23c" providerId="ADAL" clId="{178ADE3C-BFB3-4DFC-969D-527AA98E6317}" dt="2020-01-15T04:37:05.947" v="1369" actId="404"/>
      <pc:docMkLst>
        <pc:docMk/>
      </pc:docMkLst>
      <pc:sldChg chg="addSp delSp modSp add modTransition modAnim">
        <pc:chgData name="Roth, Dan" userId="18da4c67-dd89-43a7-9856-8592f867a23c" providerId="ADAL" clId="{178ADE3C-BFB3-4DFC-969D-527AA98E6317}" dt="2020-01-15T04:35:26.122" v="1366" actId="1035"/>
        <pc:sldMkLst>
          <pc:docMk/>
          <pc:sldMk cId="3958187142" sldId="319"/>
        </pc:sldMkLst>
        <pc:spChg chg="mod">
          <ac:chgData name="Roth, Dan" userId="18da4c67-dd89-43a7-9856-8592f867a23c" providerId="ADAL" clId="{178ADE3C-BFB3-4DFC-969D-527AA98E6317}" dt="2020-01-15T04:33:44.828" v="1268" actId="1076"/>
          <ac:spMkLst>
            <pc:docMk/>
            <pc:sldMk cId="3958187142" sldId="319"/>
            <ac:spMk id="3" creationId="{00000000-0000-0000-0000-000000000000}"/>
          </ac:spMkLst>
        </pc:spChg>
        <pc:spChg chg="del">
          <ac:chgData name="Roth, Dan" userId="18da4c67-dd89-43a7-9856-8592f867a23c" providerId="ADAL" clId="{178ADE3C-BFB3-4DFC-969D-527AA98E6317}" dt="2020-01-15T04:16:00.703" v="422" actId="478"/>
          <ac:spMkLst>
            <pc:docMk/>
            <pc:sldMk cId="3958187142" sldId="319"/>
            <ac:spMk id="5" creationId="{00000000-0000-0000-0000-000000000000}"/>
          </ac:spMkLst>
        </pc:spChg>
        <pc:spChg chg="mod">
          <ac:chgData name="Roth, Dan" userId="18da4c67-dd89-43a7-9856-8592f867a23c" providerId="ADAL" clId="{178ADE3C-BFB3-4DFC-969D-527AA98E6317}" dt="2020-01-15T04:23:46.772" v="1080" actId="1076"/>
          <ac:spMkLst>
            <pc:docMk/>
            <pc:sldMk cId="3958187142" sldId="319"/>
            <ac:spMk id="20" creationId="{00000000-0000-0000-0000-000000000000}"/>
          </ac:spMkLst>
        </pc:spChg>
        <pc:spChg chg="mod">
          <ac:chgData name="Roth, Dan" userId="18da4c67-dd89-43a7-9856-8592f867a23c" providerId="ADAL" clId="{178ADE3C-BFB3-4DFC-969D-527AA98E6317}" dt="2020-01-15T04:22:44.736" v="992" actId="1076"/>
          <ac:spMkLst>
            <pc:docMk/>
            <pc:sldMk cId="3958187142" sldId="319"/>
            <ac:spMk id="21" creationId="{00000000-0000-0000-0000-000000000000}"/>
          </ac:spMkLst>
        </pc:spChg>
        <pc:spChg chg="mod ord">
          <ac:chgData name="Roth, Dan" userId="18da4c67-dd89-43a7-9856-8592f867a23c" providerId="ADAL" clId="{178ADE3C-BFB3-4DFC-969D-527AA98E6317}" dt="2020-01-15T04:23:39.224" v="1079" actId="1037"/>
          <ac:spMkLst>
            <pc:docMk/>
            <pc:sldMk cId="3958187142" sldId="319"/>
            <ac:spMk id="23" creationId="{00000000-0000-0000-0000-000000000000}"/>
          </ac:spMkLst>
        </pc:spChg>
        <pc:spChg chg="mod ord">
          <ac:chgData name="Roth, Dan" userId="18da4c67-dd89-43a7-9856-8592f867a23c" providerId="ADAL" clId="{178ADE3C-BFB3-4DFC-969D-527AA98E6317}" dt="2020-01-15T04:24:12.738" v="1083" actId="167"/>
          <ac:spMkLst>
            <pc:docMk/>
            <pc:sldMk cId="3958187142" sldId="319"/>
            <ac:spMk id="28" creationId="{00000000-0000-0000-0000-000000000000}"/>
          </ac:spMkLst>
        </pc:spChg>
        <pc:spChg chg="add mod">
          <ac:chgData name="Roth, Dan" userId="18da4c67-dd89-43a7-9856-8592f867a23c" providerId="ADAL" clId="{178ADE3C-BFB3-4DFC-969D-527AA98E6317}" dt="2020-01-15T04:35:26.122" v="1366" actId="1035"/>
          <ac:spMkLst>
            <pc:docMk/>
            <pc:sldMk cId="3958187142" sldId="319"/>
            <ac:spMk id="29" creationId="{56C12806-804C-4BC5-8A9E-C8F4BF20DBBD}"/>
          </ac:spMkLst>
        </pc:spChg>
        <pc:picChg chg="mod">
          <ac:chgData name="Roth, Dan" userId="18da4c67-dd89-43a7-9856-8592f867a23c" providerId="ADAL" clId="{178ADE3C-BFB3-4DFC-969D-527AA98E6317}" dt="2020-01-15T04:25:22.173" v="1111" actId="1037"/>
          <ac:picMkLst>
            <pc:docMk/>
            <pc:sldMk cId="3958187142" sldId="319"/>
            <ac:picMk id="1026" creationId="{00000000-0000-0000-0000-000000000000}"/>
          </ac:picMkLst>
        </pc:picChg>
        <pc:picChg chg="mod">
          <ac:chgData name="Roth, Dan" userId="18da4c67-dd89-43a7-9856-8592f867a23c" providerId="ADAL" clId="{178ADE3C-BFB3-4DFC-969D-527AA98E6317}" dt="2020-01-15T04:18:49.110" v="429" actId="1076"/>
          <ac:picMkLst>
            <pc:docMk/>
            <pc:sldMk cId="3958187142" sldId="319"/>
            <ac:picMk id="1030" creationId="{00000000-0000-0000-0000-000000000000}"/>
          </ac:picMkLst>
        </pc:picChg>
        <pc:cxnChg chg="mod">
          <ac:chgData name="Roth, Dan" userId="18da4c67-dd89-43a7-9856-8592f867a23c" providerId="ADAL" clId="{178ADE3C-BFB3-4DFC-969D-527AA98E6317}" dt="2020-01-15T04:32:05.015" v="1266" actId="1036"/>
          <ac:cxnSpMkLst>
            <pc:docMk/>
            <pc:sldMk cId="3958187142" sldId="319"/>
            <ac:cxnSpMk id="6"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7"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1" creationId="{00000000-0000-0000-0000-000000000000}"/>
          </ac:cxnSpMkLst>
        </pc:cxnChg>
        <pc:cxnChg chg="mod">
          <ac:chgData name="Roth, Dan" userId="18da4c67-dd89-43a7-9856-8592f867a23c" providerId="ADAL" clId="{178ADE3C-BFB3-4DFC-969D-527AA98E6317}" dt="2020-01-15T04:32:05.015" v="1266" actId="1036"/>
          <ac:cxnSpMkLst>
            <pc:docMk/>
            <pc:sldMk cId="3958187142" sldId="319"/>
            <ac:cxnSpMk id="14" creationId="{00000000-0000-0000-0000-000000000000}"/>
          </ac:cxnSpMkLst>
        </pc:cxnChg>
        <pc:cxnChg chg="mod">
          <ac:chgData name="Roth, Dan" userId="18da4c67-dd89-43a7-9856-8592f867a23c" providerId="ADAL" clId="{178ADE3C-BFB3-4DFC-969D-527AA98E6317}" dt="2020-01-15T04:20:50.902" v="805" actId="1038"/>
          <ac:cxnSpMkLst>
            <pc:docMk/>
            <pc:sldMk cId="3958187142" sldId="319"/>
            <ac:cxnSpMk id="15"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8" creationId="{00000000-0000-0000-0000-000000000000}"/>
          </ac:cxnSpMkLst>
        </pc:cxnChg>
        <pc:cxnChg chg="mod">
          <ac:chgData name="Roth, Dan" userId="18da4c67-dd89-43a7-9856-8592f867a23c" providerId="ADAL" clId="{178ADE3C-BFB3-4DFC-969D-527AA98E6317}" dt="2020-01-15T04:21:13.181" v="870" actId="1037"/>
          <ac:cxnSpMkLst>
            <pc:docMk/>
            <pc:sldMk cId="3958187142" sldId="319"/>
            <ac:cxnSpMk id="19" creationId="{00000000-0000-0000-0000-000000000000}"/>
          </ac:cxnSpMkLst>
        </pc:cxnChg>
        <pc:cxnChg chg="mod">
          <ac:chgData name="Roth, Dan" userId="18da4c67-dd89-43a7-9856-8592f867a23c" providerId="ADAL" clId="{178ADE3C-BFB3-4DFC-969D-527AA98E6317}" dt="2020-01-15T04:19:32.881" v="587" actId="1038"/>
          <ac:cxnSpMkLst>
            <pc:docMk/>
            <pc:sldMk cId="3958187142" sldId="319"/>
            <ac:cxnSpMk id="22" creationId="{00000000-0000-0000-0000-000000000000}"/>
          </ac:cxnSpMkLst>
        </pc:cxnChg>
        <pc:cxnChg chg="mod">
          <ac:chgData name="Roth, Dan" userId="18da4c67-dd89-43a7-9856-8592f867a23c" providerId="ADAL" clId="{178ADE3C-BFB3-4DFC-969D-527AA98E6317}" dt="2020-01-15T04:21:23.856" v="938" actId="1038"/>
          <ac:cxnSpMkLst>
            <pc:docMk/>
            <pc:sldMk cId="3958187142" sldId="319"/>
            <ac:cxnSpMk id="24" creationId="{00000000-0000-0000-0000-000000000000}"/>
          </ac:cxnSpMkLst>
        </pc:cxnChg>
        <pc:cxnChg chg="mod">
          <ac:chgData name="Roth, Dan" userId="18da4c67-dd89-43a7-9856-8592f867a23c" providerId="ADAL" clId="{178ADE3C-BFB3-4DFC-969D-527AA98E6317}" dt="2020-01-15T04:21:34.532" v="988" actId="1037"/>
          <ac:cxnSpMkLst>
            <pc:docMk/>
            <pc:sldMk cId="3958187142" sldId="319"/>
            <ac:cxnSpMk id="25" creationId="{00000000-0000-0000-0000-000000000000}"/>
          </ac:cxnSpMkLst>
        </pc:cxnChg>
        <pc:cxnChg chg="mod">
          <ac:chgData name="Roth, Dan" userId="18da4c67-dd89-43a7-9856-8592f867a23c" providerId="ADAL" clId="{178ADE3C-BFB3-4DFC-969D-527AA98E6317}" dt="2020-01-15T04:20:38.600" v="741" actId="1076"/>
          <ac:cxnSpMkLst>
            <pc:docMk/>
            <pc:sldMk cId="3958187142" sldId="319"/>
            <ac:cxnSpMk id="26" creationId="{00000000-0000-0000-0000-000000000000}"/>
          </ac:cxnSpMkLst>
        </pc:cxnChg>
        <pc:cxnChg chg="mod">
          <ac:chgData name="Roth, Dan" userId="18da4c67-dd89-43a7-9856-8592f867a23c" providerId="ADAL" clId="{178ADE3C-BFB3-4DFC-969D-527AA98E6317}" dt="2020-01-15T04:19:47.422" v="647" actId="1038"/>
          <ac:cxnSpMkLst>
            <pc:docMk/>
            <pc:sldMk cId="3958187142" sldId="319"/>
            <ac:cxnSpMk id="27" creationId="{00000000-0000-0000-0000-000000000000}"/>
          </ac:cxnSpMkLst>
        </pc:cxnChg>
        <pc:cxnChg chg="mod">
          <ac:chgData name="Roth, Dan" userId="18da4c67-dd89-43a7-9856-8592f867a23c" providerId="ADAL" clId="{178ADE3C-BFB3-4DFC-969D-527AA98E6317}" dt="2020-01-15T04:24:01.220" v="1082" actId="1076"/>
          <ac:cxnSpMkLst>
            <pc:docMk/>
            <pc:sldMk cId="3958187142" sldId="319"/>
            <ac:cxnSpMk id="30" creationId="{00000000-0000-0000-0000-000000000000}"/>
          </ac:cxnSpMkLst>
        </pc:cxnChg>
      </pc:sldChg>
      <pc:sldChg chg="modSp">
        <pc:chgData name="Roth, Dan" userId="18da4c67-dd89-43a7-9856-8592f867a23c" providerId="ADAL" clId="{178ADE3C-BFB3-4DFC-969D-527AA98E6317}" dt="2020-01-15T04:12:24.937" v="420" actId="20577"/>
        <pc:sldMkLst>
          <pc:docMk/>
          <pc:sldMk cId="150265810" sldId="324"/>
        </pc:sldMkLst>
        <pc:spChg chg="mod">
          <ac:chgData name="Roth, Dan" userId="18da4c67-dd89-43a7-9856-8592f867a23c" providerId="ADAL" clId="{178ADE3C-BFB3-4DFC-969D-527AA98E6317}" dt="2020-01-15T04:12:24.937" v="420" actId="20577"/>
          <ac:spMkLst>
            <pc:docMk/>
            <pc:sldMk cId="150265810" sldId="324"/>
            <ac:spMk id="3" creationId="{00000000-0000-0000-0000-000000000000}"/>
          </ac:spMkLst>
        </pc:spChg>
      </pc:sldChg>
      <pc:sldChg chg="add modTransition">
        <pc:chgData name="Roth, Dan" userId="18da4c67-dd89-43a7-9856-8592f867a23c" providerId="ADAL" clId="{178ADE3C-BFB3-4DFC-969D-527AA98E6317}" dt="2020-01-15T04:36:37.932" v="1367"/>
        <pc:sldMkLst>
          <pc:docMk/>
          <pc:sldMk cId="1488551656" sldId="328"/>
        </pc:sldMkLst>
      </pc:sldChg>
      <pc:sldChg chg="modSp add modTransition">
        <pc:chgData name="Roth, Dan" userId="18da4c67-dd89-43a7-9856-8592f867a23c" providerId="ADAL" clId="{178ADE3C-BFB3-4DFC-969D-527AA98E6317}" dt="2020-01-15T04:37:05.947" v="1369" actId="404"/>
        <pc:sldMkLst>
          <pc:docMk/>
          <pc:sldMk cId="844360345" sldId="331"/>
        </pc:sldMkLst>
        <pc:spChg chg="mod">
          <ac:chgData name="Roth, Dan" userId="18da4c67-dd89-43a7-9856-8592f867a23c" providerId="ADAL" clId="{178ADE3C-BFB3-4DFC-969D-527AA98E6317}" dt="2020-01-15T04:37:05.947" v="1369" actId="404"/>
          <ac:spMkLst>
            <pc:docMk/>
            <pc:sldMk cId="844360345" sldId="331"/>
            <ac:spMk id="2" creationId="{00000000-0000-0000-0000-000000000000}"/>
          </ac:spMkLst>
        </pc:spChg>
      </pc:sldChg>
      <pc:sldChg chg="add modTransition">
        <pc:chgData name="Roth, Dan" userId="18da4c67-dd89-43a7-9856-8592f867a23c" providerId="ADAL" clId="{178ADE3C-BFB3-4DFC-969D-527AA98E6317}" dt="2020-01-15T04:36:37.932" v="1367"/>
        <pc:sldMkLst>
          <pc:docMk/>
          <pc:sldMk cId="2141681996" sldId="332"/>
        </pc:sldMkLst>
      </pc:sldChg>
      <pc:sldChg chg="add modTransition">
        <pc:chgData name="Roth, Dan" userId="18da4c67-dd89-43a7-9856-8592f867a23c" providerId="ADAL" clId="{178ADE3C-BFB3-4DFC-969D-527AA98E6317}" dt="2020-01-15T04:36:37.932" v="1367"/>
        <pc:sldMkLst>
          <pc:docMk/>
          <pc:sldMk cId="1447334789" sldId="333"/>
        </pc:sldMkLst>
      </pc:sldChg>
      <pc:sldChg chg="add modTransition">
        <pc:chgData name="Roth, Dan" userId="18da4c67-dd89-43a7-9856-8592f867a23c" providerId="ADAL" clId="{178ADE3C-BFB3-4DFC-969D-527AA98E6317}" dt="2020-01-15T04:36:37.932" v="1367"/>
        <pc:sldMkLst>
          <pc:docMk/>
          <pc:sldMk cId="3783351560" sldId="334"/>
        </pc:sldMkLst>
      </pc:sldChg>
      <pc:sldChg chg="add modTransition">
        <pc:chgData name="Roth, Dan" userId="18da4c67-dd89-43a7-9856-8592f867a23c" providerId="ADAL" clId="{178ADE3C-BFB3-4DFC-969D-527AA98E6317}" dt="2020-01-15T04:36:37.932" v="1367"/>
        <pc:sldMkLst>
          <pc:docMk/>
          <pc:sldMk cId="51493151" sldId="335"/>
        </pc:sldMkLst>
      </pc:sldChg>
      <pc:sldChg chg="add modTransition">
        <pc:chgData name="Roth, Dan" userId="18da4c67-dd89-43a7-9856-8592f867a23c" providerId="ADAL" clId="{178ADE3C-BFB3-4DFC-969D-527AA98E6317}" dt="2020-01-15T04:36:37.932" v="1367"/>
        <pc:sldMkLst>
          <pc:docMk/>
          <pc:sldMk cId="1255450428" sldId="341"/>
        </pc:sldMkLst>
      </pc:sldChg>
      <pc:sldChg chg="add modTransition">
        <pc:chgData name="Roth, Dan" userId="18da4c67-dd89-43a7-9856-8592f867a23c" providerId="ADAL" clId="{178ADE3C-BFB3-4DFC-969D-527AA98E6317}" dt="2020-01-15T04:36:37.932" v="1367"/>
        <pc:sldMkLst>
          <pc:docMk/>
          <pc:sldMk cId="634992028" sldId="342"/>
        </pc:sldMkLst>
      </pc:sldChg>
      <pc:sldChg chg="delSp">
        <pc:chgData name="Roth, Dan" userId="18da4c67-dd89-43a7-9856-8592f867a23c" providerId="ADAL" clId="{178ADE3C-BFB3-4DFC-969D-527AA98E6317}" dt="2020-01-15T03:54:50.277" v="0" actId="478"/>
        <pc:sldMkLst>
          <pc:docMk/>
          <pc:sldMk cId="144345531" sldId="385"/>
        </pc:sldMkLst>
        <pc:spChg chg="del">
          <ac:chgData name="Roth, Dan" userId="18da4c67-dd89-43a7-9856-8592f867a23c" providerId="ADAL" clId="{178ADE3C-BFB3-4DFC-969D-527AA98E6317}" dt="2020-01-15T03:54:50.277" v="0" actId="478"/>
          <ac:spMkLst>
            <pc:docMk/>
            <pc:sldMk cId="144345531" sldId="385"/>
            <ac:spMk id="50178" creationId="{00000000-0000-0000-0000-000000000000}"/>
          </ac:spMkLst>
        </pc:spChg>
      </pc:sldChg>
      <pc:sldChg chg="addSp delSp modSp add modTransition">
        <pc:chgData name="Roth, Dan" userId="18da4c67-dd89-43a7-9856-8592f867a23c" providerId="ADAL" clId="{178ADE3C-BFB3-4DFC-969D-527AA98E6317}" dt="2020-01-15T04:10:14.067" v="315" actId="6549"/>
        <pc:sldMkLst>
          <pc:docMk/>
          <pc:sldMk cId="2927507868" sldId="410"/>
        </pc:sldMkLst>
        <pc:spChg chg="mod">
          <ac:chgData name="Roth, Dan" userId="18da4c67-dd89-43a7-9856-8592f867a23c" providerId="ADAL" clId="{178ADE3C-BFB3-4DFC-969D-527AA98E6317}" dt="2020-01-15T03:58:06.744" v="76" actId="20577"/>
          <ac:spMkLst>
            <pc:docMk/>
            <pc:sldMk cId="2927507868" sldId="410"/>
            <ac:spMk id="3" creationId="{E37F9463-A2C6-4930-A5BD-6DEC0646BA50}"/>
          </ac:spMkLst>
        </pc:spChg>
        <pc:spChg chg="add del mod">
          <ac:chgData name="Roth, Dan" userId="18da4c67-dd89-43a7-9856-8592f867a23c" providerId="ADAL" clId="{178ADE3C-BFB3-4DFC-969D-527AA98E6317}" dt="2020-01-15T03:58:45.936" v="79" actId="478"/>
          <ac:spMkLst>
            <pc:docMk/>
            <pc:sldMk cId="2927507868" sldId="410"/>
            <ac:spMk id="4" creationId="{4C683B84-0FF8-4FE4-A6A2-2A254D0A40C7}"/>
          </ac:spMkLst>
        </pc:spChg>
        <pc:spChg chg="add del">
          <ac:chgData name="Roth, Dan" userId="18da4c67-dd89-43a7-9856-8592f867a23c" providerId="ADAL" clId="{178ADE3C-BFB3-4DFC-969D-527AA98E6317}" dt="2020-01-15T03:59:00.022" v="83"/>
          <ac:spMkLst>
            <pc:docMk/>
            <pc:sldMk cId="2927507868" sldId="410"/>
            <ac:spMk id="5" creationId="{DA3E7C72-68D1-4CB3-AA5E-4CF1CAA67E2F}"/>
          </ac:spMkLst>
        </pc:spChg>
        <pc:spChg chg="add mod">
          <ac:chgData name="Roth, Dan" userId="18da4c67-dd89-43a7-9856-8592f867a23c" providerId="ADAL" clId="{178ADE3C-BFB3-4DFC-969D-527AA98E6317}" dt="2020-01-15T04:10:14.067" v="315" actId="6549"/>
          <ac:spMkLst>
            <pc:docMk/>
            <pc:sldMk cId="2927507868" sldId="410"/>
            <ac:spMk id="6" creationId="{D3C9DD24-B9E8-4C4F-9FBF-732D0E09AE7C}"/>
          </ac:spMkLst>
        </pc:spChg>
      </pc:sldChg>
      <pc:sldChg chg="add modTransition">
        <pc:chgData name="Roth, Dan" userId="18da4c67-dd89-43a7-9856-8592f867a23c" providerId="ADAL" clId="{178ADE3C-BFB3-4DFC-969D-527AA98E6317}" dt="2020-01-15T04:36:37.932" v="1367"/>
        <pc:sldMkLst>
          <pc:docMk/>
          <pc:sldMk cId="3553417767" sldId="413"/>
        </pc:sldMkLst>
      </pc:sldChg>
      <pc:sldChg chg="add modTransition">
        <pc:chgData name="Roth, Dan" userId="18da4c67-dd89-43a7-9856-8592f867a23c" providerId="ADAL" clId="{178ADE3C-BFB3-4DFC-969D-527AA98E6317}" dt="2020-01-15T04:36:37.932" v="1367"/>
        <pc:sldMkLst>
          <pc:docMk/>
          <pc:sldMk cId="15962436" sldId="1423"/>
        </pc:sldMkLst>
      </pc:sldChg>
      <pc:sldChg chg="del">
        <pc:chgData name="Roth, Dan" userId="18da4c67-dd89-43a7-9856-8592f867a23c" providerId="ADAL" clId="{178ADE3C-BFB3-4DFC-969D-527AA98E6317}" dt="2020-01-15T04:11:23.022" v="379" actId="47"/>
        <pc:sldMkLst>
          <pc:docMk/>
          <pc:sldMk cId="4087997763" sldId="1423"/>
        </pc:sldMkLst>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Roth, Dan" userId="18da4c67-dd89-43a7-9856-8592f867a23c" providerId="ADAL" clId="{9D608E2D-F898-4A30-8F18-205E52A7BD31}"/>
    <pc:docChg chg="undo custSel addSld delSld modSld sldOrd modSection">
      <pc:chgData name="Roth, Dan" userId="18da4c67-dd89-43a7-9856-8592f867a23c" providerId="ADAL" clId="{9D608E2D-F898-4A30-8F18-205E52A7BD31}" dt="2020-01-15T18:08:36.819" v="4613" actId="5793"/>
      <pc:docMkLst>
        <pc:docMk/>
      </pc:docMkLst>
      <pc:sldChg chg="addSp delSp modSp modTransition modAnim">
        <pc:chgData name="Roth, Dan" userId="18da4c67-dd89-43a7-9856-8592f867a23c" providerId="ADAL" clId="{9D608E2D-F898-4A30-8F18-205E52A7BD31}" dt="2020-01-15T17:19:42.268" v="2973" actId="6549"/>
        <pc:sldMkLst>
          <pc:docMk/>
          <pc:sldMk cId="3958187142" sldId="319"/>
        </pc:sldMkLst>
        <pc:spChg chg="mod">
          <ac:chgData name="Roth, Dan" userId="18da4c67-dd89-43a7-9856-8592f867a23c" providerId="ADAL" clId="{9D608E2D-F898-4A30-8F18-205E52A7BD31}" dt="2020-01-15T17:19:42.268" v="2973" actId="6549"/>
          <ac:spMkLst>
            <pc:docMk/>
            <pc:sldMk cId="3958187142" sldId="319"/>
            <ac:spMk id="3" creationId="{00000000-0000-0000-0000-000000000000}"/>
          </ac:spMkLst>
        </pc:spChg>
        <pc:spChg chg="add mod">
          <ac:chgData name="Roth, Dan" userId="18da4c67-dd89-43a7-9856-8592f867a23c" providerId="ADAL" clId="{9D608E2D-F898-4A30-8F18-205E52A7BD31}" dt="2020-01-15T17:14:50.255" v="2870" actId="1035"/>
          <ac:spMkLst>
            <pc:docMk/>
            <pc:sldMk cId="3958187142" sldId="319"/>
            <ac:spMk id="31" creationId="{CDFD2C5F-62AC-4B74-99B1-9BB12009E71B}"/>
          </ac:spMkLst>
        </pc:spChg>
        <pc:picChg chg="add del">
          <ac:chgData name="Roth, Dan" userId="18da4c67-dd89-43a7-9856-8592f867a23c" providerId="ADAL" clId="{9D608E2D-F898-4A30-8F18-205E52A7BD31}" dt="2020-01-15T17:12:12.218" v="2790"/>
          <ac:picMkLst>
            <pc:docMk/>
            <pc:sldMk cId="3958187142" sldId="319"/>
            <ac:picMk id="8" creationId="{BE948A7A-57C0-4768-AD1B-11A91E476213}"/>
          </ac:picMkLst>
        </pc:picChg>
        <pc:cxnChg chg="ord">
          <ac:chgData name="Roth, Dan" userId="18da4c67-dd89-43a7-9856-8592f867a23c" providerId="ADAL" clId="{9D608E2D-F898-4A30-8F18-205E52A7BD31}" dt="2020-01-15T17:07:37.390" v="2783" actId="166"/>
          <ac:cxnSpMkLst>
            <pc:docMk/>
            <pc:sldMk cId="3958187142" sldId="319"/>
            <ac:cxnSpMk id="7" creationId="{00000000-0000-0000-0000-000000000000}"/>
          </ac:cxnSpMkLst>
        </pc:cxnChg>
        <pc:cxnChg chg="mod ord">
          <ac:chgData name="Roth, Dan" userId="18da4c67-dd89-43a7-9856-8592f867a23c" providerId="ADAL" clId="{9D608E2D-F898-4A30-8F18-205E52A7BD31}" dt="2020-01-15T17:09:24.733" v="2786" actId="14100"/>
          <ac:cxnSpMkLst>
            <pc:docMk/>
            <pc:sldMk cId="3958187142" sldId="319"/>
            <ac:cxnSpMk id="11" creationId="{00000000-0000-0000-0000-000000000000}"/>
          </ac:cxnSpMkLst>
        </pc:cxnChg>
      </pc:sldChg>
      <pc:sldChg chg="add modTransition modAnim">
        <pc:chgData name="Roth, Dan" userId="18da4c67-dd89-43a7-9856-8592f867a23c" providerId="ADAL" clId="{9D608E2D-F898-4A30-8F18-205E52A7BD31}" dt="2020-01-15T16:59:20.191" v="2778"/>
        <pc:sldMkLst>
          <pc:docMk/>
          <pc:sldMk cId="150265810" sldId="324"/>
        </pc:sldMkLst>
      </pc:sldChg>
      <pc:sldChg chg="modSp modTransition">
        <pc:chgData name="Roth, Dan" userId="18da4c67-dd89-43a7-9856-8592f867a23c" providerId="ADAL" clId="{9D608E2D-F898-4A30-8F18-205E52A7BD31}" dt="2020-01-15T17:21:14.268" v="2974"/>
        <pc:sldMkLst>
          <pc:docMk/>
          <pc:sldMk cId="1488551656" sldId="328"/>
        </pc:sldMkLst>
        <pc:spChg chg="mod">
          <ac:chgData name="Roth, Dan" userId="18da4c67-dd89-43a7-9856-8592f867a23c" providerId="ADAL" clId="{9D608E2D-F898-4A30-8F18-205E52A7BD31}" dt="2020-01-15T14:54:04.191" v="277" actId="313"/>
          <ac:spMkLst>
            <pc:docMk/>
            <pc:sldMk cId="1488551656" sldId="328"/>
            <ac:spMk id="3" creationId="{00000000-0000-0000-0000-000000000000}"/>
          </ac:spMkLst>
        </pc:spChg>
      </pc:sldChg>
      <pc:sldChg chg="del">
        <pc:chgData name="Roth, Dan" userId="18da4c67-dd89-43a7-9856-8592f867a23c" providerId="ADAL" clId="{9D608E2D-F898-4A30-8F18-205E52A7BD31}" dt="2020-01-15T14:55:02.480" v="278" actId="2696"/>
        <pc:sldMkLst>
          <pc:docMk/>
          <pc:sldMk cId="1255450428" sldId="341"/>
        </pc:sldMkLst>
      </pc:sldChg>
      <pc:sldChg chg="addSp delSp modSp add del modTransition">
        <pc:chgData name="Roth, Dan" userId="18da4c67-dd89-43a7-9856-8592f867a23c" providerId="ADAL" clId="{9D608E2D-F898-4A30-8F18-205E52A7BD31}" dt="2020-01-15T16:26:59.912" v="2469" actId="2696"/>
        <pc:sldMkLst>
          <pc:docMk/>
          <pc:sldMk cId="3077031868" sldId="341"/>
        </pc:sldMkLst>
        <pc:spChg chg="del">
          <ac:chgData name="Roth, Dan" userId="18da4c67-dd89-43a7-9856-8592f867a23c" providerId="ADAL" clId="{9D608E2D-F898-4A30-8F18-205E52A7BD31}" dt="2020-01-15T14:58:45.833" v="315" actId="478"/>
          <ac:spMkLst>
            <pc:docMk/>
            <pc:sldMk cId="3077031868" sldId="341"/>
            <ac:spMk id="3" creationId="{00000000-0000-0000-0000-000000000000}"/>
          </ac:spMkLst>
        </pc:spChg>
        <pc:spChg chg="mod">
          <ac:chgData name="Roth, Dan" userId="18da4c67-dd89-43a7-9856-8592f867a23c" providerId="ADAL" clId="{9D608E2D-F898-4A30-8F18-205E52A7BD31}" dt="2020-01-15T14:56:19.472" v="280" actId="20577"/>
          <ac:spMkLst>
            <pc:docMk/>
            <pc:sldMk cId="3077031868" sldId="341"/>
            <ac:spMk id="40" creationId="{00000000-0000-0000-0000-000000000000}"/>
          </ac:spMkLst>
        </pc:spChg>
        <pc:spChg chg="add mod">
          <ac:chgData name="Roth, Dan" userId="18da4c67-dd89-43a7-9856-8592f867a23c" providerId="ADAL" clId="{9D608E2D-F898-4A30-8F18-205E52A7BD31}" dt="2020-01-15T14:58:17.159" v="313" actId="255"/>
          <ac:spMkLst>
            <pc:docMk/>
            <pc:sldMk cId="3077031868" sldId="341"/>
            <ac:spMk id="43" creationId="{6599630A-8311-4C6D-9063-DBE500A351B1}"/>
          </ac:spMkLst>
        </pc:spChg>
        <pc:spChg chg="mod">
          <ac:chgData name="Roth, Dan" userId="18da4c67-dd89-43a7-9856-8592f867a23c" providerId="ADAL" clId="{9D608E2D-F898-4A30-8F18-205E52A7BD31}" dt="2020-01-15T14:58:26.182" v="314" actId="255"/>
          <ac:spMkLst>
            <pc:docMk/>
            <pc:sldMk cId="3077031868" sldId="341"/>
            <ac:spMk id="103" creationId="{00000000-0000-0000-0000-000000000000}"/>
          </ac:spMkLst>
        </pc:spChg>
        <pc:spChg chg="mod">
          <ac:chgData name="Roth, Dan" userId="18da4c67-dd89-43a7-9856-8592f867a23c" providerId="ADAL" clId="{9D608E2D-F898-4A30-8F18-205E52A7BD31}" dt="2020-01-15T14:57:58.122" v="312" actId="255"/>
          <ac:spMkLst>
            <pc:docMk/>
            <pc:sldMk cId="3077031868" sldId="341"/>
            <ac:spMk id="106" creationId="{00000000-0000-0000-0000-000000000000}"/>
          </ac:spMkLst>
        </pc:spChg>
        <pc:cxnChg chg="mod">
          <ac:chgData name="Roth, Dan" userId="18da4c67-dd89-43a7-9856-8592f867a23c" providerId="ADAL" clId="{9D608E2D-F898-4A30-8F18-205E52A7BD31}" dt="2020-01-15T14:58:26.182" v="314" actId="255"/>
          <ac:cxnSpMkLst>
            <pc:docMk/>
            <pc:sldMk cId="3077031868" sldId="341"/>
            <ac:cxnSpMk id="104" creationId="{00000000-0000-0000-0000-000000000000}"/>
          </ac:cxnSpMkLst>
        </pc:cxnChg>
        <pc:cxnChg chg="mod">
          <ac:chgData name="Roth, Dan" userId="18da4c67-dd89-43a7-9856-8592f867a23c" providerId="ADAL" clId="{9D608E2D-F898-4A30-8F18-205E52A7BD31}" dt="2020-01-15T14:58:26.182" v="314" actId="255"/>
          <ac:cxnSpMkLst>
            <pc:docMk/>
            <pc:sldMk cId="3077031868" sldId="341"/>
            <ac:cxnSpMk id="110" creationId="{00000000-0000-0000-0000-000000000000}"/>
          </ac:cxnSpMkLst>
        </pc:cxnChg>
      </pc:sldChg>
      <pc:sldChg chg="modSp add">
        <pc:chgData name="Roth, Dan" userId="18da4c67-dd89-43a7-9856-8592f867a23c" providerId="ADAL" clId="{9D608E2D-F898-4A30-8F18-205E52A7BD31}" dt="2020-01-15T16:27:20.816" v="2471" actId="6549"/>
        <pc:sldMkLst>
          <pc:docMk/>
          <pc:sldMk cId="3084774001" sldId="341"/>
        </pc:sldMkLst>
        <pc:spChg chg="mod">
          <ac:chgData name="Roth, Dan" userId="18da4c67-dd89-43a7-9856-8592f867a23c" providerId="ADAL" clId="{9D608E2D-F898-4A30-8F18-205E52A7BD31}" dt="2020-01-15T16:27:20.816" v="2471" actId="6549"/>
          <ac:spMkLst>
            <pc:docMk/>
            <pc:sldMk cId="3084774001" sldId="341"/>
            <ac:spMk id="106" creationId="{00000000-0000-0000-0000-000000000000}"/>
          </ac:spMkLst>
        </pc:spChg>
      </pc:sldChg>
      <pc:sldChg chg="del">
        <pc:chgData name="Roth, Dan" userId="18da4c67-dd89-43a7-9856-8592f867a23c" providerId="ADAL" clId="{9D608E2D-F898-4A30-8F18-205E52A7BD31}" dt="2020-01-15T14:55:02.480" v="278" actId="2696"/>
        <pc:sldMkLst>
          <pc:docMk/>
          <pc:sldMk cId="634992028" sldId="342"/>
        </pc:sldMkLst>
      </pc:sldChg>
      <pc:sldChg chg="add del">
        <pc:chgData name="Roth, Dan" userId="18da4c67-dd89-43a7-9856-8592f867a23c" providerId="ADAL" clId="{9D608E2D-F898-4A30-8F18-205E52A7BD31}" dt="2020-01-15T17:54:36.637" v="3840" actId="47"/>
        <pc:sldMkLst>
          <pc:docMk/>
          <pc:sldMk cId="1523091333" sldId="342"/>
        </pc:sldMkLst>
      </pc:sldChg>
      <pc:sldChg chg="modSp add del">
        <pc:chgData name="Roth, Dan" userId="18da4c67-dd89-43a7-9856-8592f867a23c" providerId="ADAL" clId="{9D608E2D-F898-4A30-8F18-205E52A7BD31}" dt="2020-01-15T16:26:59.912" v="2469" actId="2696"/>
        <pc:sldMkLst>
          <pc:docMk/>
          <pc:sldMk cId="2888531871" sldId="342"/>
        </pc:sldMkLst>
        <pc:spChg chg="mod">
          <ac:chgData name="Roth, Dan" userId="18da4c67-dd89-43a7-9856-8592f867a23c" providerId="ADAL" clId="{9D608E2D-F898-4A30-8F18-205E52A7BD31}" dt="2020-01-15T14:59:51.506" v="317" actId="313"/>
          <ac:spMkLst>
            <pc:docMk/>
            <pc:sldMk cId="2888531871" sldId="342"/>
            <ac:spMk id="3" creationId="{00000000-0000-0000-0000-000000000000}"/>
          </ac:spMkLst>
        </pc:spChg>
      </pc:sldChg>
      <pc:sldChg chg="modSp">
        <pc:chgData name="Roth, Dan" userId="18da4c67-dd89-43a7-9856-8592f867a23c" providerId="ADAL" clId="{9D608E2D-F898-4A30-8F18-205E52A7BD31}" dt="2020-01-14T22:47:23.039" v="74" actId="403"/>
        <pc:sldMkLst>
          <pc:docMk/>
          <pc:sldMk cId="144345531" sldId="385"/>
        </pc:sldMkLst>
        <pc:spChg chg="mod">
          <ac:chgData name="Roth, Dan" userId="18da4c67-dd89-43a7-9856-8592f867a23c" providerId="ADAL" clId="{9D608E2D-F898-4A30-8F18-205E52A7BD31}" dt="2020-01-14T22:47:23.039" v="74" actId="403"/>
          <ac:spMkLst>
            <pc:docMk/>
            <pc:sldMk cId="144345531" sldId="385"/>
            <ac:spMk id="50180" creationId="{00000000-0000-0000-0000-000000000000}"/>
          </ac:spMkLst>
        </pc:spChg>
      </pc:sldChg>
      <pc:sldChg chg="modSp modAnim">
        <pc:chgData name="Roth, Dan" userId="18da4c67-dd89-43a7-9856-8592f867a23c" providerId="ADAL" clId="{9D608E2D-F898-4A30-8F18-205E52A7BD31}" dt="2020-01-15T16:56:18.975" v="2774"/>
        <pc:sldMkLst>
          <pc:docMk/>
          <pc:sldMk cId="2927507868" sldId="410"/>
        </pc:sldMkLst>
        <pc:spChg chg="mod">
          <ac:chgData name="Roth, Dan" userId="18da4c67-dd89-43a7-9856-8592f867a23c" providerId="ADAL" clId="{9D608E2D-F898-4A30-8F18-205E52A7BD31}" dt="2020-01-15T16:55:55.357" v="2772" actId="20577"/>
          <ac:spMkLst>
            <pc:docMk/>
            <pc:sldMk cId="2927507868" sldId="410"/>
            <ac:spMk id="3" creationId="{E37F9463-A2C6-4930-A5BD-6DEC0646BA50}"/>
          </ac:spMkLst>
        </pc:spChg>
        <pc:spChg chg="mod">
          <ac:chgData name="Roth, Dan" userId="18da4c67-dd89-43a7-9856-8592f867a23c" providerId="ADAL" clId="{9D608E2D-F898-4A30-8F18-205E52A7BD31}" dt="2020-01-15T16:54:43.379" v="2730" actId="1076"/>
          <ac:spMkLst>
            <pc:docMk/>
            <pc:sldMk cId="2927507868" sldId="410"/>
            <ac:spMk id="6" creationId="{D3C9DD24-B9E8-4C4F-9FBF-732D0E09AE7C}"/>
          </ac:spMkLst>
        </pc:spChg>
      </pc:sldChg>
      <pc:sldChg chg="modSp modAnim">
        <pc:chgData name="Roth, Dan" userId="18da4c67-dd89-43a7-9856-8592f867a23c" providerId="ADAL" clId="{9D608E2D-F898-4A30-8F18-205E52A7BD31}" dt="2020-01-15T17:27:50.294" v="3310" actId="20577"/>
        <pc:sldMkLst>
          <pc:docMk/>
          <pc:sldMk cId="3553417767" sldId="413"/>
        </pc:sldMkLst>
        <pc:spChg chg="mod">
          <ac:chgData name="Roth, Dan" userId="18da4c67-dd89-43a7-9856-8592f867a23c" providerId="ADAL" clId="{9D608E2D-F898-4A30-8F18-205E52A7BD31}" dt="2020-01-15T17:27:50.294" v="3310" actId="20577"/>
          <ac:spMkLst>
            <pc:docMk/>
            <pc:sldMk cId="3553417767" sldId="413"/>
            <ac:spMk id="3" creationId="{20C97427-67D8-475B-8008-0D874D40FF34}"/>
          </ac:spMkLst>
        </pc:spChg>
      </pc:sldChg>
      <pc:sldChg chg="modTransition">
        <pc:chgData name="Roth, Dan" userId="18da4c67-dd89-43a7-9856-8592f867a23c" providerId="ADAL" clId="{9D608E2D-F898-4A30-8F18-205E52A7BD31}" dt="2020-01-15T17:53:44.496" v="3839"/>
        <pc:sldMkLst>
          <pc:docMk/>
          <pc:sldMk cId="3861621921" sldId="464"/>
        </pc:sldMkLst>
      </pc:sldChg>
      <pc:sldChg chg="modTransition">
        <pc:chgData name="Roth, Dan" userId="18da4c67-dd89-43a7-9856-8592f867a23c" providerId="ADAL" clId="{9D608E2D-F898-4A30-8F18-205E52A7BD31}" dt="2020-01-15T17:53:37.755" v="3838"/>
        <pc:sldMkLst>
          <pc:docMk/>
          <pc:sldMk cId="1474123489" sldId="1256"/>
        </pc:sldMkLst>
      </pc:sldChg>
      <pc:sldChg chg="delSp modAnim">
        <pc:chgData name="Roth, Dan" userId="18da4c67-dd89-43a7-9856-8592f867a23c" providerId="ADAL" clId="{9D608E2D-F898-4A30-8F18-205E52A7BD31}" dt="2020-01-15T17:53:31.843" v="3837" actId="478"/>
        <pc:sldMkLst>
          <pc:docMk/>
          <pc:sldMk cId="2144188295" sldId="1263"/>
        </pc:sldMkLst>
        <pc:spChg chg="del">
          <ac:chgData name="Roth, Dan" userId="18da4c67-dd89-43a7-9856-8592f867a23c" providerId="ADAL" clId="{9D608E2D-F898-4A30-8F18-205E52A7BD31}" dt="2020-01-15T17:53:31.843" v="3837" actId="478"/>
          <ac:spMkLst>
            <pc:docMk/>
            <pc:sldMk cId="2144188295" sldId="1263"/>
            <ac:spMk id="9" creationId="{9421FAAC-903C-482F-BCF9-A8E83A62A525}"/>
          </ac:spMkLst>
        </pc:spChg>
      </pc:sldChg>
      <pc:sldChg chg="addSp modSp modAnim">
        <pc:chgData name="Roth, Dan" userId="18da4c67-dd89-43a7-9856-8592f867a23c" providerId="ADAL" clId="{9D608E2D-F898-4A30-8F18-205E52A7BD31}" dt="2020-01-15T16:52:36.256" v="2677" actId="1076"/>
        <pc:sldMkLst>
          <pc:docMk/>
          <pc:sldMk cId="4188490006" sldId="1270"/>
        </pc:sldMkLst>
        <pc:spChg chg="mod">
          <ac:chgData name="Roth, Dan" userId="18da4c67-dd89-43a7-9856-8592f867a23c" providerId="ADAL" clId="{9D608E2D-F898-4A30-8F18-205E52A7BD31}" dt="2020-01-15T16:52:02.413" v="2672" actId="313"/>
          <ac:spMkLst>
            <pc:docMk/>
            <pc:sldMk cId="4188490006" sldId="1270"/>
            <ac:spMk id="3" creationId="{825C054B-6F73-47A0-83BB-E735A958C184}"/>
          </ac:spMkLst>
        </pc:spChg>
        <pc:picChg chg="mod">
          <ac:chgData name="Roth, Dan" userId="18da4c67-dd89-43a7-9856-8592f867a23c" providerId="ADAL" clId="{9D608E2D-F898-4A30-8F18-205E52A7BD31}" dt="2020-01-15T16:52:36.256" v="2677" actId="1076"/>
          <ac:picMkLst>
            <pc:docMk/>
            <pc:sldMk cId="4188490006" sldId="1270"/>
            <ac:picMk id="5" creationId="{B70A932A-103D-4E1B-9662-D2A25E550DFC}"/>
          </ac:picMkLst>
        </pc:picChg>
        <pc:picChg chg="add mod">
          <ac:chgData name="Roth, Dan" userId="18da4c67-dd89-43a7-9856-8592f867a23c" providerId="ADAL" clId="{9D608E2D-F898-4A30-8F18-205E52A7BD31}" dt="2020-01-15T16:52:18.052" v="2673" actId="208"/>
          <ac:picMkLst>
            <pc:docMk/>
            <pc:sldMk cId="4188490006" sldId="1270"/>
            <ac:picMk id="6" creationId="{462C62D1-8155-4D11-ABA2-60CD0582F211}"/>
          </ac:picMkLst>
        </pc:picChg>
        <pc:picChg chg="mod">
          <ac:chgData name="Roth, Dan" userId="18da4c67-dd89-43a7-9856-8592f867a23c" providerId="ADAL" clId="{9D608E2D-F898-4A30-8F18-205E52A7BD31}" dt="2020-01-15T16:52:28.397" v="2675" actId="1076"/>
          <ac:picMkLst>
            <pc:docMk/>
            <pc:sldMk cId="4188490006" sldId="1270"/>
            <ac:picMk id="1026" creationId="{184F25BB-2532-4D26-A209-EC2F1EABEEB7}"/>
          </ac:picMkLst>
        </pc:picChg>
      </pc:sldChg>
      <pc:sldChg chg="add">
        <pc:chgData name="Roth, Dan" userId="18da4c67-dd89-43a7-9856-8592f867a23c" providerId="ADAL" clId="{9D608E2D-F898-4A30-8F18-205E52A7BD31}" dt="2020-01-15T18:06:59.955" v="4470"/>
        <pc:sldMkLst>
          <pc:docMk/>
          <pc:sldMk cId="76284685" sldId="1406"/>
        </pc:sldMkLst>
      </pc:sldChg>
      <pc:sldChg chg="delSp modSp del modAnim">
        <pc:chgData name="Roth, Dan" userId="18da4c67-dd89-43a7-9856-8592f867a23c" providerId="ADAL" clId="{9D608E2D-F898-4A30-8F18-205E52A7BD31}" dt="2020-01-15T18:06:55.990" v="4469" actId="2696"/>
        <pc:sldMkLst>
          <pc:docMk/>
          <pc:sldMk cId="568115708" sldId="1406"/>
        </pc:sldMkLst>
        <pc:spChg chg="mod">
          <ac:chgData name="Roth, Dan" userId="18da4c67-dd89-43a7-9856-8592f867a23c" providerId="ADAL" clId="{9D608E2D-F898-4A30-8F18-205E52A7BD31}" dt="2020-01-15T17:58:26.132" v="3904" actId="553"/>
          <ac:spMkLst>
            <pc:docMk/>
            <pc:sldMk cId="568115708" sldId="1406"/>
            <ac:spMk id="6" creationId="{023FB418-9198-4701-A311-518902F1E8E1}"/>
          </ac:spMkLst>
        </pc:spChg>
        <pc:picChg chg="del">
          <ac:chgData name="Roth, Dan" userId="18da4c67-dd89-43a7-9856-8592f867a23c" providerId="ADAL" clId="{9D608E2D-F898-4A30-8F18-205E52A7BD31}" dt="2020-01-15T17:58:07.953" v="3841" actId="478"/>
          <ac:picMkLst>
            <pc:docMk/>
            <pc:sldMk cId="568115708" sldId="1406"/>
            <ac:picMk id="5" creationId="{A3FFC64A-CCBE-473D-8562-A642EE3BB7BA}"/>
          </ac:picMkLst>
        </pc:picChg>
        <pc:picChg chg="mod">
          <ac:chgData name="Roth, Dan" userId="18da4c67-dd89-43a7-9856-8592f867a23c" providerId="ADAL" clId="{9D608E2D-F898-4A30-8F18-205E52A7BD31}" dt="2020-01-15T17:58:26.132" v="3904" actId="553"/>
          <ac:picMkLst>
            <pc:docMk/>
            <pc:sldMk cId="568115708" sldId="1406"/>
            <ac:picMk id="26" creationId="{6EA90F34-1E49-4E9A-8462-F0C34D203658}"/>
          </ac:picMkLst>
        </pc:picChg>
      </pc:sldChg>
      <pc:sldChg chg="del">
        <pc:chgData name="Roth, Dan" userId="18da4c67-dd89-43a7-9856-8592f867a23c" providerId="ADAL" clId="{9D608E2D-F898-4A30-8F18-205E52A7BD31}" dt="2020-01-15T17:44:39.586" v="3716" actId="47"/>
        <pc:sldMkLst>
          <pc:docMk/>
          <pc:sldMk cId="15962436" sldId="1423"/>
        </pc:sldMkLst>
      </pc:sldChg>
      <pc:sldChg chg="modSp add">
        <pc:chgData name="Roth, Dan" userId="18da4c67-dd89-43a7-9856-8592f867a23c" providerId="ADAL" clId="{9D608E2D-F898-4A30-8F18-205E52A7BD31}" dt="2020-01-15T17:28:40.013" v="3314" actId="20577"/>
        <pc:sldMkLst>
          <pc:docMk/>
          <pc:sldMk cId="886930015" sldId="1424"/>
        </pc:sldMkLst>
        <pc:spChg chg="mod">
          <ac:chgData name="Roth, Dan" userId="18da4c67-dd89-43a7-9856-8592f867a23c" providerId="ADAL" clId="{9D608E2D-F898-4A30-8F18-205E52A7BD31}" dt="2020-01-15T17:28:40.013" v="3314" actId="20577"/>
          <ac:spMkLst>
            <pc:docMk/>
            <pc:sldMk cId="886930015" sldId="1424"/>
            <ac:spMk id="3" creationId="{D48F5D86-089A-488A-87F9-3E69D9581CC9}"/>
          </ac:spMkLst>
        </pc:spChg>
      </pc:sldChg>
      <pc:sldChg chg="modSp add del">
        <pc:chgData name="Roth, Dan" userId="18da4c67-dd89-43a7-9856-8592f867a23c" providerId="ADAL" clId="{9D608E2D-F898-4A30-8F18-205E52A7BD31}" dt="2020-01-15T15:00:17.337" v="318" actId="2696"/>
        <pc:sldMkLst>
          <pc:docMk/>
          <pc:sldMk cId="3712043066" sldId="1424"/>
        </pc:sldMkLst>
        <pc:spChg chg="mod">
          <ac:chgData name="Roth, Dan" userId="18da4c67-dd89-43a7-9856-8592f867a23c" providerId="ADAL" clId="{9D608E2D-F898-4A30-8F18-205E52A7BD31}" dt="2020-01-15T14:04:51.980" v="110" actId="20577"/>
          <ac:spMkLst>
            <pc:docMk/>
            <pc:sldMk cId="3712043066" sldId="1424"/>
            <ac:spMk id="2" creationId="{BC7BEAAD-F0A9-4358-BE38-7DAA343B9DD0}"/>
          </ac:spMkLst>
        </pc:spChg>
        <pc:spChg chg="mod">
          <ac:chgData name="Roth, Dan" userId="18da4c67-dd89-43a7-9856-8592f867a23c" providerId="ADAL" clId="{9D608E2D-F898-4A30-8F18-205E52A7BD31}" dt="2020-01-15T14:44:28.053" v="276" actId="20577"/>
          <ac:spMkLst>
            <pc:docMk/>
            <pc:sldMk cId="3712043066" sldId="1424"/>
            <ac:spMk id="3" creationId="{D48F5D86-089A-488A-87F9-3E69D9581CC9}"/>
          </ac:spMkLst>
        </pc:spChg>
      </pc:sldChg>
      <pc:sldChg chg="modSp add del ord">
        <pc:chgData name="Roth, Dan" userId="18da4c67-dd89-43a7-9856-8592f867a23c" providerId="ADAL" clId="{9D608E2D-F898-4A30-8F18-205E52A7BD31}" dt="2020-01-15T15:59:10.121" v="1961" actId="47"/>
        <pc:sldMkLst>
          <pc:docMk/>
          <pc:sldMk cId="1831828143" sldId="1425"/>
        </pc:sldMkLst>
        <pc:spChg chg="mod">
          <ac:chgData name="Roth, Dan" userId="18da4c67-dd89-43a7-9856-8592f867a23c" providerId="ADAL" clId="{9D608E2D-F898-4A30-8F18-205E52A7BD31}" dt="2020-01-15T15:05:18.286" v="386" actId="20577"/>
          <ac:spMkLst>
            <pc:docMk/>
            <pc:sldMk cId="1831828143" sldId="1425"/>
            <ac:spMk id="3" creationId="{D48F5D86-089A-488A-87F9-3E69D9581CC9}"/>
          </ac:spMkLst>
        </pc:spChg>
      </pc:sldChg>
      <pc:sldChg chg="addSp modSp add modAnim">
        <pc:chgData name="Roth, Dan" userId="18da4c67-dd89-43a7-9856-8592f867a23c" providerId="ADAL" clId="{9D608E2D-F898-4A30-8F18-205E52A7BD31}" dt="2020-01-15T17:30:35.399" v="3316" actId="113"/>
        <pc:sldMkLst>
          <pc:docMk/>
          <pc:sldMk cId="3215238970" sldId="1426"/>
        </pc:sldMkLst>
        <pc:spChg chg="mod">
          <ac:chgData name="Roth, Dan" userId="18da4c67-dd89-43a7-9856-8592f867a23c" providerId="ADAL" clId="{9D608E2D-F898-4A30-8F18-205E52A7BD31}" dt="2020-01-15T15:59:21.393" v="1962" actId="113"/>
          <ac:spMkLst>
            <pc:docMk/>
            <pc:sldMk cId="3215238970" sldId="1426"/>
            <ac:spMk id="2" creationId="{BC7BEAAD-F0A9-4358-BE38-7DAA343B9DD0}"/>
          </ac:spMkLst>
        </pc:spChg>
        <pc:spChg chg="mod">
          <ac:chgData name="Roth, Dan" userId="18da4c67-dd89-43a7-9856-8592f867a23c" providerId="ADAL" clId="{9D608E2D-F898-4A30-8F18-205E52A7BD31}" dt="2020-01-15T17:30:35.399" v="3316" actId="113"/>
          <ac:spMkLst>
            <pc:docMk/>
            <pc:sldMk cId="3215238970" sldId="1426"/>
            <ac:spMk id="3" creationId="{D48F5D86-089A-488A-87F9-3E69D9581CC9}"/>
          </ac:spMkLst>
        </pc:spChg>
        <pc:spChg chg="add mod">
          <ac:chgData name="Roth, Dan" userId="18da4c67-dd89-43a7-9856-8592f867a23c" providerId="ADAL" clId="{9D608E2D-F898-4A30-8F18-205E52A7BD31}" dt="2020-01-15T15:26:57.837" v="900" actId="555"/>
          <ac:spMkLst>
            <pc:docMk/>
            <pc:sldMk cId="3215238970" sldId="1426"/>
            <ac:spMk id="6" creationId="{81EA903D-2104-4CBE-85A8-60413281897F}"/>
          </ac:spMkLst>
        </pc:spChg>
        <pc:picChg chg="add mod">
          <ac:chgData name="Roth, Dan" userId="18da4c67-dd89-43a7-9856-8592f867a23c" providerId="ADAL" clId="{9D608E2D-F898-4A30-8F18-205E52A7BD31}" dt="2020-01-15T15:20:40.400" v="669" actId="1076"/>
          <ac:picMkLst>
            <pc:docMk/>
            <pc:sldMk cId="3215238970" sldId="1426"/>
            <ac:picMk id="5" creationId="{E04DAC9B-F756-4AF6-B717-92B653C30ECA}"/>
          </ac:picMkLst>
        </pc:picChg>
      </pc:sldChg>
      <pc:sldChg chg="addSp delSp modSp add delAnim modAnim">
        <pc:chgData name="Roth, Dan" userId="18da4c67-dd89-43a7-9856-8592f867a23c" providerId="ADAL" clId="{9D608E2D-F898-4A30-8F18-205E52A7BD31}" dt="2020-01-15T17:33:03.844" v="3328" actId="5793"/>
        <pc:sldMkLst>
          <pc:docMk/>
          <pc:sldMk cId="2054719624" sldId="1427"/>
        </pc:sldMkLst>
        <pc:spChg chg="mod">
          <ac:chgData name="Roth, Dan" userId="18da4c67-dd89-43a7-9856-8592f867a23c" providerId="ADAL" clId="{9D608E2D-F898-4A30-8F18-205E52A7BD31}" dt="2020-01-15T17:33:03.844" v="3328" actId="5793"/>
          <ac:spMkLst>
            <pc:docMk/>
            <pc:sldMk cId="2054719624" sldId="1427"/>
            <ac:spMk id="3" creationId="{D48F5D86-089A-488A-87F9-3E69D9581CC9}"/>
          </ac:spMkLst>
        </pc:spChg>
        <pc:spChg chg="del">
          <ac:chgData name="Roth, Dan" userId="18da4c67-dd89-43a7-9856-8592f867a23c" providerId="ADAL" clId="{9D608E2D-F898-4A30-8F18-205E52A7BD31}" dt="2020-01-15T17:31:22.787" v="3318" actId="478"/>
          <ac:spMkLst>
            <pc:docMk/>
            <pc:sldMk cId="2054719624" sldId="1427"/>
            <ac:spMk id="6" creationId="{81EA903D-2104-4CBE-85A8-60413281897F}"/>
          </ac:spMkLst>
        </pc:spChg>
        <pc:spChg chg="add mod">
          <ac:chgData name="Roth, Dan" userId="18da4c67-dd89-43a7-9856-8592f867a23c" providerId="ADAL" clId="{9D608E2D-F898-4A30-8F18-205E52A7BD31}" dt="2020-01-15T17:30:58.028" v="3317" actId="20577"/>
          <ac:spMkLst>
            <pc:docMk/>
            <pc:sldMk cId="2054719624" sldId="1427"/>
            <ac:spMk id="7" creationId="{C5041216-1F33-4B30-A391-E19F41260C80}"/>
          </ac:spMkLst>
        </pc:spChg>
        <pc:grpChg chg="add mod">
          <ac:chgData name="Roth, Dan" userId="18da4c67-dd89-43a7-9856-8592f867a23c" providerId="ADAL" clId="{9D608E2D-F898-4A30-8F18-205E52A7BD31}" dt="2020-01-15T15:34:13.919" v="1443" actId="1035"/>
          <ac:grpSpMkLst>
            <pc:docMk/>
            <pc:sldMk cId="2054719624" sldId="1427"/>
            <ac:grpSpMk id="8" creationId="{D30137CB-4689-40B9-8BEC-D6209F8E8BE3}"/>
          </ac:grpSpMkLst>
        </pc:grpChg>
        <pc:picChg chg="mod">
          <ac:chgData name="Roth, Dan" userId="18da4c67-dd89-43a7-9856-8592f867a23c" providerId="ADAL" clId="{9D608E2D-F898-4A30-8F18-205E52A7BD31}" dt="2020-01-15T15:34:04.074" v="1412" actId="164"/>
          <ac:picMkLst>
            <pc:docMk/>
            <pc:sldMk cId="2054719624" sldId="1427"/>
            <ac:picMk id="5" creationId="{E04DAC9B-F756-4AF6-B717-92B653C30ECA}"/>
          </ac:picMkLst>
        </pc:picChg>
        <pc:picChg chg="add del mod">
          <ac:chgData name="Roth, Dan" userId="18da4c67-dd89-43a7-9856-8592f867a23c" providerId="ADAL" clId="{9D608E2D-F898-4A30-8F18-205E52A7BD31}" dt="2020-01-15T15:50:46.633" v="1603" actId="478"/>
          <ac:picMkLst>
            <pc:docMk/>
            <pc:sldMk cId="2054719624" sldId="1427"/>
            <ac:picMk id="9" creationId="{063A7684-AF60-47DF-9341-DC5FB5E6B7CA}"/>
          </ac:picMkLst>
        </pc:picChg>
      </pc:sldChg>
      <pc:sldChg chg="addSp modSp add modAnim">
        <pc:chgData name="Roth, Dan" userId="18da4c67-dd89-43a7-9856-8592f867a23c" providerId="ADAL" clId="{9D608E2D-F898-4A30-8F18-205E52A7BD31}" dt="2020-01-15T17:33:57.248" v="3352"/>
        <pc:sldMkLst>
          <pc:docMk/>
          <pc:sldMk cId="3754196254" sldId="1428"/>
        </pc:sldMkLst>
        <pc:spChg chg="mod">
          <ac:chgData name="Roth, Dan" userId="18da4c67-dd89-43a7-9856-8592f867a23c" providerId="ADAL" clId="{9D608E2D-F898-4A30-8F18-205E52A7BD31}" dt="2020-01-15T17:33:46.701" v="3350" actId="6549"/>
          <ac:spMkLst>
            <pc:docMk/>
            <pc:sldMk cId="3754196254" sldId="1428"/>
            <ac:spMk id="2" creationId="{0AEF0CAB-BB11-46B0-8317-55937A3A32AC}"/>
          </ac:spMkLst>
        </pc:spChg>
        <pc:spChg chg="mod">
          <ac:chgData name="Roth, Dan" userId="18da4c67-dd89-43a7-9856-8592f867a23c" providerId="ADAL" clId="{9D608E2D-F898-4A30-8F18-205E52A7BD31}" dt="2020-01-15T15:58:55.382" v="1960" actId="6549"/>
          <ac:spMkLst>
            <pc:docMk/>
            <pc:sldMk cId="3754196254" sldId="1428"/>
            <ac:spMk id="3" creationId="{84ED49B8-27AF-415F-88EF-AA13FB63B920}"/>
          </ac:spMkLst>
        </pc:spChg>
        <pc:picChg chg="add mod">
          <ac:chgData name="Roth, Dan" userId="18da4c67-dd89-43a7-9856-8592f867a23c" providerId="ADAL" clId="{9D608E2D-F898-4A30-8F18-205E52A7BD31}" dt="2020-01-15T15:58:50.936" v="1959" actId="1035"/>
          <ac:picMkLst>
            <pc:docMk/>
            <pc:sldMk cId="3754196254" sldId="1428"/>
            <ac:picMk id="5" creationId="{B448933D-11DA-4E3C-86F8-E9347E7D7BE6}"/>
          </ac:picMkLst>
        </pc:picChg>
        <pc:picChg chg="add mod">
          <ac:chgData name="Roth, Dan" userId="18da4c67-dd89-43a7-9856-8592f867a23c" providerId="ADAL" clId="{9D608E2D-F898-4A30-8F18-205E52A7BD31}" dt="2020-01-15T15:58:50.936" v="1959" actId="1035"/>
          <ac:picMkLst>
            <pc:docMk/>
            <pc:sldMk cId="3754196254" sldId="1428"/>
            <ac:picMk id="6" creationId="{E98C59BC-D964-4BA0-8422-3695F0C8922B}"/>
          </ac:picMkLst>
        </pc:picChg>
      </pc:sldChg>
      <pc:sldChg chg="modSp add modAnim">
        <pc:chgData name="Roth, Dan" userId="18da4c67-dd89-43a7-9856-8592f867a23c" providerId="ADAL" clId="{9D608E2D-F898-4A30-8F18-205E52A7BD31}" dt="2020-01-15T17:34:54.070" v="3356" actId="20577"/>
        <pc:sldMkLst>
          <pc:docMk/>
          <pc:sldMk cId="3343304610" sldId="1429"/>
        </pc:sldMkLst>
        <pc:spChg chg="mod">
          <ac:chgData name="Roth, Dan" userId="18da4c67-dd89-43a7-9856-8592f867a23c" providerId="ADAL" clId="{9D608E2D-F898-4A30-8F18-205E52A7BD31}" dt="2020-01-15T17:34:54.070" v="3356" actId="20577"/>
          <ac:spMkLst>
            <pc:docMk/>
            <pc:sldMk cId="3343304610" sldId="1429"/>
            <ac:spMk id="2" creationId="{71F2DCC9-ED31-4AF7-B1FC-92B23F69B04B}"/>
          </ac:spMkLst>
        </pc:spChg>
        <pc:spChg chg="mod">
          <ac:chgData name="Roth, Dan" userId="18da4c67-dd89-43a7-9856-8592f867a23c" providerId="ADAL" clId="{9D608E2D-F898-4A30-8F18-205E52A7BD31}" dt="2020-01-15T16:25:10.592" v="2465" actId="207"/>
          <ac:spMkLst>
            <pc:docMk/>
            <pc:sldMk cId="3343304610" sldId="1429"/>
            <ac:spMk id="3" creationId="{B9C00615-142C-4C60-A6E4-7B777F1EDBF9}"/>
          </ac:spMkLst>
        </pc:spChg>
      </pc:sldChg>
      <pc:sldChg chg="modSp add modAnim">
        <pc:chgData name="Roth, Dan" userId="18da4c67-dd89-43a7-9856-8592f867a23c" providerId="ADAL" clId="{9D608E2D-F898-4A30-8F18-205E52A7BD31}" dt="2020-01-15T17:51:52.104" v="3836" actId="207"/>
        <pc:sldMkLst>
          <pc:docMk/>
          <pc:sldMk cId="3239175532" sldId="1430"/>
        </pc:sldMkLst>
        <pc:spChg chg="mod">
          <ac:chgData name="Roth, Dan" userId="18da4c67-dd89-43a7-9856-8592f867a23c" providerId="ADAL" clId="{9D608E2D-F898-4A30-8F18-205E52A7BD31}" dt="2020-01-15T17:39:04.327" v="3422" actId="20577"/>
          <ac:spMkLst>
            <pc:docMk/>
            <pc:sldMk cId="3239175532" sldId="1430"/>
            <ac:spMk id="2" creationId="{71F2DCC9-ED31-4AF7-B1FC-92B23F69B04B}"/>
          </ac:spMkLst>
        </pc:spChg>
        <pc:spChg chg="mod">
          <ac:chgData name="Roth, Dan" userId="18da4c67-dd89-43a7-9856-8592f867a23c" providerId="ADAL" clId="{9D608E2D-F898-4A30-8F18-205E52A7BD31}" dt="2020-01-15T17:51:52.104" v="3836" actId="207"/>
          <ac:spMkLst>
            <pc:docMk/>
            <pc:sldMk cId="3239175532" sldId="1430"/>
            <ac:spMk id="3" creationId="{B9C00615-142C-4C60-A6E4-7B777F1EDBF9}"/>
          </ac:spMkLst>
        </pc:spChg>
      </pc:sldChg>
      <pc:sldChg chg="modSp add del">
        <pc:chgData name="Roth, Dan" userId="18da4c67-dd89-43a7-9856-8592f867a23c" providerId="ADAL" clId="{9D608E2D-F898-4A30-8F18-205E52A7BD31}" dt="2020-01-15T18:06:55.990" v="4469" actId="2696"/>
        <pc:sldMkLst>
          <pc:docMk/>
          <pc:sldMk cId="1924637225" sldId="1431"/>
        </pc:sldMkLst>
        <pc:spChg chg="mod">
          <ac:chgData name="Roth, Dan" userId="18da4c67-dd89-43a7-9856-8592f867a23c" providerId="ADAL" clId="{9D608E2D-F898-4A30-8F18-205E52A7BD31}" dt="2020-01-15T17:58:57.291" v="3917" actId="20577"/>
          <ac:spMkLst>
            <pc:docMk/>
            <pc:sldMk cId="1924637225" sldId="1431"/>
            <ac:spMk id="2" creationId="{0E2F6ECB-2FDE-461A-940F-66E7E8224F42}"/>
          </ac:spMkLst>
        </pc:spChg>
        <pc:spChg chg="mod">
          <ac:chgData name="Roth, Dan" userId="18da4c67-dd89-43a7-9856-8592f867a23c" providerId="ADAL" clId="{9D608E2D-F898-4A30-8F18-205E52A7BD31}" dt="2020-01-15T18:01:25.616" v="4347" actId="20577"/>
          <ac:spMkLst>
            <pc:docMk/>
            <pc:sldMk cId="1924637225" sldId="1431"/>
            <ac:spMk id="3" creationId="{E2CC5AAC-091C-4B0E-BD96-F0B867C0FB3B}"/>
          </ac:spMkLst>
        </pc:spChg>
      </pc:sldChg>
      <pc:sldChg chg="modSp add">
        <pc:chgData name="Roth, Dan" userId="18da4c67-dd89-43a7-9856-8592f867a23c" providerId="ADAL" clId="{9D608E2D-F898-4A30-8F18-205E52A7BD31}" dt="2020-01-15T18:08:00.640" v="4588" actId="20577"/>
        <pc:sldMkLst>
          <pc:docMk/>
          <pc:sldMk cId="4174586876" sldId="1431"/>
        </pc:sldMkLst>
        <pc:spChg chg="mod">
          <ac:chgData name="Roth, Dan" userId="18da4c67-dd89-43a7-9856-8592f867a23c" providerId="ADAL" clId="{9D608E2D-F898-4A30-8F18-205E52A7BD31}" dt="2020-01-15T18:08:00.640" v="4588" actId="20577"/>
          <ac:spMkLst>
            <pc:docMk/>
            <pc:sldMk cId="4174586876" sldId="1431"/>
            <ac:spMk id="3" creationId="{E2CC5AAC-091C-4B0E-BD96-F0B867C0FB3B}"/>
          </ac:spMkLst>
        </pc:spChg>
      </pc:sldChg>
      <pc:sldChg chg="add">
        <pc:chgData name="Roth, Dan" userId="18da4c67-dd89-43a7-9856-8592f867a23c" providerId="ADAL" clId="{9D608E2D-F898-4A30-8F18-205E52A7BD31}" dt="2020-01-15T18:02:57.590" v="4348"/>
        <pc:sldMkLst>
          <pc:docMk/>
          <pc:sldMk cId="2089164404" sldId="1432"/>
        </pc:sldMkLst>
      </pc:sldChg>
      <pc:sldChg chg="add">
        <pc:chgData name="Roth, Dan" userId="18da4c67-dd89-43a7-9856-8592f867a23c" providerId="ADAL" clId="{9D608E2D-F898-4A30-8F18-205E52A7BD31}" dt="2020-01-15T18:02:57.590" v="4348"/>
        <pc:sldMkLst>
          <pc:docMk/>
          <pc:sldMk cId="2022508343" sldId="1433"/>
        </pc:sldMkLst>
      </pc:sldChg>
      <pc:sldChg chg="add">
        <pc:chgData name="Roth, Dan" userId="18da4c67-dd89-43a7-9856-8592f867a23c" providerId="ADAL" clId="{9D608E2D-F898-4A30-8F18-205E52A7BD31}" dt="2020-01-15T18:03:36.808" v="4349"/>
        <pc:sldMkLst>
          <pc:docMk/>
          <pc:sldMk cId="333435691" sldId="1434"/>
        </pc:sldMkLst>
      </pc:sldChg>
      <pc:sldChg chg="add">
        <pc:chgData name="Roth, Dan" userId="18da4c67-dd89-43a7-9856-8592f867a23c" providerId="ADAL" clId="{9D608E2D-F898-4A30-8F18-205E52A7BD31}" dt="2020-01-15T18:04:32.869" v="4350"/>
        <pc:sldMkLst>
          <pc:docMk/>
          <pc:sldMk cId="3684741166" sldId="1435"/>
        </pc:sldMkLst>
      </pc:sldChg>
      <pc:sldChg chg="add">
        <pc:chgData name="Roth, Dan" userId="18da4c67-dd89-43a7-9856-8592f867a23c" providerId="ADAL" clId="{9D608E2D-F898-4A30-8F18-205E52A7BD31}" dt="2020-01-15T18:04:32.869" v="4350"/>
        <pc:sldMkLst>
          <pc:docMk/>
          <pc:sldMk cId="4173984168" sldId="1436"/>
        </pc:sldMkLst>
      </pc:sldChg>
      <pc:sldChg chg="add">
        <pc:chgData name="Roth, Dan" userId="18da4c67-dd89-43a7-9856-8592f867a23c" providerId="ADAL" clId="{9D608E2D-F898-4A30-8F18-205E52A7BD31}" dt="2020-01-15T18:04:32.869" v="4350"/>
        <pc:sldMkLst>
          <pc:docMk/>
          <pc:sldMk cId="47283824" sldId="1437"/>
        </pc:sldMkLst>
      </pc:sldChg>
      <pc:sldChg chg="addSp modSp add modAnim">
        <pc:chgData name="Roth, Dan" userId="18da4c67-dd89-43a7-9856-8592f867a23c" providerId="ADAL" clId="{9D608E2D-F898-4A30-8F18-205E52A7BD31}" dt="2020-01-15T18:06:46.942" v="4468"/>
        <pc:sldMkLst>
          <pc:docMk/>
          <pc:sldMk cId="792008579" sldId="1438"/>
        </pc:sldMkLst>
        <pc:spChg chg="add mod">
          <ac:chgData name="Roth, Dan" userId="18da4c67-dd89-43a7-9856-8592f867a23c" providerId="ADAL" clId="{9D608E2D-F898-4A30-8F18-205E52A7BD31}" dt="2020-01-15T18:06:41.960" v="4467" actId="14100"/>
          <ac:spMkLst>
            <pc:docMk/>
            <pc:sldMk cId="792008579" sldId="1438"/>
            <ac:spMk id="6" creationId="{6191B784-FB04-4E52-884F-9382BFEBF982}"/>
          </ac:spMkLst>
        </pc:spChg>
      </pc:sldChg>
      <pc:sldChg chg="modSp add">
        <pc:chgData name="Roth, Dan" userId="18da4c67-dd89-43a7-9856-8592f867a23c" providerId="ADAL" clId="{9D608E2D-F898-4A30-8F18-205E52A7BD31}" dt="2020-01-15T18:04:48.659" v="4372" actId="20577"/>
        <pc:sldMkLst>
          <pc:docMk/>
          <pc:sldMk cId="1958308503" sldId="1439"/>
        </pc:sldMkLst>
        <pc:spChg chg="mod">
          <ac:chgData name="Roth, Dan" userId="18da4c67-dd89-43a7-9856-8592f867a23c" providerId="ADAL" clId="{9D608E2D-F898-4A30-8F18-205E52A7BD31}" dt="2020-01-15T18:04:48.659" v="4372" actId="20577"/>
          <ac:spMkLst>
            <pc:docMk/>
            <pc:sldMk cId="1958308503" sldId="1439"/>
            <ac:spMk id="2" creationId="{5CAEABDF-0AE1-4337-A996-E6DE9FF79D12}"/>
          </ac:spMkLst>
        </pc:spChg>
      </pc:sldChg>
      <pc:sldChg chg="modSp add">
        <pc:chgData name="Roth, Dan" userId="18da4c67-dd89-43a7-9856-8592f867a23c" providerId="ADAL" clId="{9D608E2D-F898-4A30-8F18-205E52A7BD31}" dt="2020-01-15T18:08:36.819" v="4613" actId="5793"/>
        <pc:sldMkLst>
          <pc:docMk/>
          <pc:sldMk cId="45311533" sldId="1440"/>
        </pc:sldMkLst>
        <pc:spChg chg="mod">
          <ac:chgData name="Roth, Dan" userId="18da4c67-dd89-43a7-9856-8592f867a23c" providerId="ADAL" clId="{9D608E2D-F898-4A30-8F18-205E52A7BD31}" dt="2020-01-15T18:08:36.819" v="4613" actId="5793"/>
          <ac:spMkLst>
            <pc:docMk/>
            <pc:sldMk cId="45311533" sldId="1440"/>
            <ac:spMk id="3" creationId="{160456F1-52C8-48B8-8F3D-CDBD75D35987}"/>
          </ac:spMkLst>
        </pc:spChg>
      </pc:sldChg>
    </pc:docChg>
  </pc:docChgLst>
  <pc:docChgLst>
    <pc:chgData name="Roth, Dan" userId="18da4c67-dd89-43a7-9856-8592f867a23c" providerId="ADAL" clId="{2C0671EC-9D91-4E0B-A06A-58A2EE31ABEF}"/>
    <pc:docChg chg="undo custSel addSld delSld modSld sldOrd modSection">
      <pc:chgData name="Roth, Dan" userId="18da4c67-dd89-43a7-9856-8592f867a23c" providerId="ADAL" clId="{2C0671EC-9D91-4E0B-A06A-58A2EE31ABEF}" dt="2019-12-18T17:33:45.274" v="5823" actId="20577"/>
      <pc:docMkLst>
        <pc:docMk/>
      </pc:docMkLst>
      <pc:sldChg chg="delSp">
        <pc:chgData name="Roth, Dan" userId="18da4c67-dd89-43a7-9856-8592f867a23c" providerId="ADAL" clId="{2C0671EC-9D91-4E0B-A06A-58A2EE31ABEF}" dt="2019-12-06T03:45:53.472" v="2430" actId="478"/>
        <pc:sldMkLst>
          <pc:docMk/>
          <pc:sldMk cId="1742764243" sldId="268"/>
        </pc:sldMkLst>
        <pc:spChg chg="del">
          <ac:chgData name="Roth, Dan" userId="18da4c67-dd89-43a7-9856-8592f867a23c" providerId="ADAL" clId="{2C0671EC-9D91-4E0B-A06A-58A2EE31ABEF}" dt="2019-12-06T03:45:53.472" v="2430" actId="478"/>
          <ac:spMkLst>
            <pc:docMk/>
            <pc:sldMk cId="1742764243" sldId="268"/>
            <ac:spMk id="10" creationId="{9373247B-01F9-43E6-92D2-F46E9341C47A}"/>
          </ac:spMkLst>
        </pc:spChg>
      </pc:sldChg>
      <pc:sldChg chg="add del">
        <pc:chgData name="Roth, Dan" userId="18da4c67-dd89-43a7-9856-8592f867a23c" providerId="ADAL" clId="{2C0671EC-9D91-4E0B-A06A-58A2EE31ABEF}" dt="2019-12-06T07:15:59.473" v="5183" actId="47"/>
        <pc:sldMkLst>
          <pc:docMk/>
          <pc:sldMk cId="759346410" sldId="390"/>
        </pc:sldMkLst>
      </pc:sldChg>
      <pc:sldChg chg="add del">
        <pc:chgData name="Roth, Dan" userId="18da4c67-dd89-43a7-9856-8592f867a23c" providerId="ADAL" clId="{2C0671EC-9D91-4E0B-A06A-58A2EE31ABEF}" dt="2019-12-06T07:15:59.473" v="5183" actId="47"/>
        <pc:sldMkLst>
          <pc:docMk/>
          <pc:sldMk cId="407254810" sldId="391"/>
        </pc:sldMkLst>
      </pc:sldChg>
      <pc:sldChg chg="add del">
        <pc:chgData name="Roth, Dan" userId="18da4c67-dd89-43a7-9856-8592f867a23c" providerId="ADAL" clId="{2C0671EC-9D91-4E0B-A06A-58A2EE31ABEF}" dt="2019-12-06T07:15:59.473" v="5183" actId="47"/>
        <pc:sldMkLst>
          <pc:docMk/>
          <pc:sldMk cId="1131865264" sldId="393"/>
        </pc:sldMkLst>
      </pc:sldChg>
      <pc:sldChg chg="addSp delSp modSp del modAnim">
        <pc:chgData name="Roth, Dan" userId="18da4c67-dd89-43a7-9856-8592f867a23c" providerId="ADAL" clId="{2C0671EC-9D91-4E0B-A06A-58A2EE31ABEF}" dt="2019-12-13T14:53:41.805" v="5816" actId="47"/>
        <pc:sldMkLst>
          <pc:docMk/>
          <pc:sldMk cId="3323950716" sldId="410"/>
        </pc:sldMkLst>
        <pc:spChg chg="mod">
          <ac:chgData name="Roth, Dan" userId="18da4c67-dd89-43a7-9856-8592f867a23c" providerId="ADAL" clId="{2C0671EC-9D91-4E0B-A06A-58A2EE31ABEF}" dt="2019-12-06T03:43:39.113" v="2429" actId="1036"/>
          <ac:spMkLst>
            <pc:docMk/>
            <pc:sldMk cId="3323950716" sldId="410"/>
            <ac:spMk id="13" creationId="{00000000-0000-0000-0000-000000000000}"/>
          </ac:spMkLst>
        </pc:spChg>
        <pc:spChg chg="mod">
          <ac:chgData name="Roth, Dan" userId="18da4c67-dd89-43a7-9856-8592f867a23c" providerId="ADAL" clId="{2C0671EC-9D91-4E0B-A06A-58A2EE31ABEF}" dt="2019-12-05T16:54:34.354" v="574" actId="20577"/>
          <ac:spMkLst>
            <pc:docMk/>
            <pc:sldMk cId="3323950716" sldId="410"/>
            <ac:spMk id="17" creationId="{C90C6D30-FB57-4AAB-9543-A18FF4B92A90}"/>
          </ac:spMkLst>
        </pc:spChg>
        <pc:spChg chg="add del">
          <ac:chgData name="Roth, Dan" userId="18da4c67-dd89-43a7-9856-8592f867a23c" providerId="ADAL" clId="{2C0671EC-9D91-4E0B-A06A-58A2EE31ABEF}" dt="2019-12-05T16:28:45.227" v="1"/>
          <ac:spMkLst>
            <pc:docMk/>
            <pc:sldMk cId="3323950716" sldId="410"/>
            <ac:spMk id="18" creationId="{00000000-0000-0000-0000-000000000000}"/>
          </ac:spMkLst>
        </pc:spChg>
        <pc:spChg chg="add mod">
          <ac:chgData name="Roth, Dan" userId="18da4c67-dd89-43a7-9856-8592f867a23c" providerId="ADAL" clId="{2C0671EC-9D91-4E0B-A06A-58A2EE31ABEF}" dt="2019-12-05T16:33:25.654" v="14" actId="1076"/>
          <ac:spMkLst>
            <pc:docMk/>
            <pc:sldMk cId="3323950716" sldId="410"/>
            <ac:spMk id="24" creationId="{CB90339F-6CEC-41D0-967A-F6EFFB5453D4}"/>
          </ac:spMkLst>
        </pc:spChg>
        <pc:spChg chg="add mod">
          <ac:chgData name="Roth, Dan" userId="18da4c67-dd89-43a7-9856-8592f867a23c" providerId="ADAL" clId="{2C0671EC-9D91-4E0B-A06A-58A2EE31ABEF}" dt="2019-12-05T16:33:43.068" v="18" actId="1076"/>
          <ac:spMkLst>
            <pc:docMk/>
            <pc:sldMk cId="3323950716" sldId="410"/>
            <ac:spMk id="25" creationId="{D7685E18-9822-4AAC-9149-6187A578DD65}"/>
          </ac:spMkLst>
        </pc:spChg>
        <pc:spChg chg="add mod">
          <ac:chgData name="Roth, Dan" userId="18da4c67-dd89-43a7-9856-8592f867a23c" providerId="ADAL" clId="{2C0671EC-9D91-4E0B-A06A-58A2EE31ABEF}" dt="2019-12-05T16:36:14.301" v="198" actId="1037"/>
          <ac:spMkLst>
            <pc:docMk/>
            <pc:sldMk cId="3323950716" sldId="410"/>
            <ac:spMk id="26" creationId="{F801EBAD-D1B4-41EE-8CD3-774996EE3E47}"/>
          </ac:spMkLst>
        </pc:spChg>
        <pc:picChg chg="del">
          <ac:chgData name="Roth, Dan" userId="18da4c67-dd89-43a7-9856-8592f867a23c" providerId="ADAL" clId="{2C0671EC-9D91-4E0B-A06A-58A2EE31ABEF}" dt="2019-12-05T16:33:14.877" v="11" actId="478"/>
          <ac:picMkLst>
            <pc:docMk/>
            <pc:sldMk cId="3323950716" sldId="410"/>
            <ac:picMk id="21" creationId="{DBF021E2-F2CE-46D5-BF09-A592569CF203}"/>
          </ac:picMkLst>
        </pc:picChg>
        <pc:picChg chg="add del">
          <ac:chgData name="Roth, Dan" userId="18da4c67-dd89-43a7-9856-8592f867a23c" providerId="ADAL" clId="{2C0671EC-9D91-4E0B-A06A-58A2EE31ABEF}" dt="2019-12-05T16:28:45.227" v="1"/>
          <ac:picMkLst>
            <pc:docMk/>
            <pc:sldMk cId="3323950716" sldId="410"/>
            <ac:picMk id="22" creationId="{6F71AE4D-0297-464B-B1EB-C473317115D4}"/>
          </ac:picMkLst>
        </pc:picChg>
        <pc:picChg chg="add del mod">
          <ac:chgData name="Roth, Dan" userId="18da4c67-dd89-43a7-9856-8592f867a23c" providerId="ADAL" clId="{2C0671EC-9D91-4E0B-A06A-58A2EE31ABEF}" dt="2019-12-05T16:33:11.123" v="10" actId="478"/>
          <ac:picMkLst>
            <pc:docMk/>
            <pc:sldMk cId="3323950716" sldId="410"/>
            <ac:picMk id="23" creationId="{11035EA1-5B2B-492F-84CB-35298391B552}"/>
          </ac:picMkLst>
        </pc:picChg>
        <pc:picChg chg="del">
          <ac:chgData name="Roth, Dan" userId="18da4c67-dd89-43a7-9856-8592f867a23c" providerId="ADAL" clId="{2C0671EC-9D91-4E0B-A06A-58A2EE31ABEF}" dt="2019-12-05T16:33:06.807" v="9" actId="478"/>
          <ac:picMkLst>
            <pc:docMk/>
            <pc:sldMk cId="3323950716" sldId="410"/>
            <ac:picMk id="1026" creationId="{EFF9796C-4E2F-4380-A4D7-13B008D37CC4}"/>
          </ac:picMkLst>
        </pc:picChg>
      </pc:sldChg>
      <pc:sldChg chg="addSp modSp modAnim">
        <pc:chgData name="Roth, Dan" userId="18da4c67-dd89-43a7-9856-8592f867a23c" providerId="ADAL" clId="{2C0671EC-9D91-4E0B-A06A-58A2EE31ABEF}" dt="2019-12-06T04:29:31.002" v="3119" actId="404"/>
        <pc:sldMkLst>
          <pc:docMk/>
          <pc:sldMk cId="216908841" sldId="430"/>
        </pc:sldMkLst>
        <pc:spChg chg="mod">
          <ac:chgData name="Roth, Dan" userId="18da4c67-dd89-43a7-9856-8592f867a23c" providerId="ADAL" clId="{2C0671EC-9D91-4E0B-A06A-58A2EE31ABEF}" dt="2019-12-06T04:29:11.983" v="3116" actId="552"/>
          <ac:spMkLst>
            <pc:docMk/>
            <pc:sldMk cId="216908841" sldId="430"/>
            <ac:spMk id="4" creationId="{00000000-0000-0000-0000-000000000000}"/>
          </ac:spMkLst>
        </pc:spChg>
        <pc:spChg chg="mod">
          <ac:chgData name="Roth, Dan" userId="18da4c67-dd89-43a7-9856-8592f867a23c" providerId="ADAL" clId="{2C0671EC-9D91-4E0B-A06A-58A2EE31ABEF}" dt="2019-12-05T21:58:12.284" v="1306" actId="6549"/>
          <ac:spMkLst>
            <pc:docMk/>
            <pc:sldMk cId="216908841" sldId="430"/>
            <ac:spMk id="5" creationId="{45C66110-64DD-4CE7-B8DF-6EC293F0889F}"/>
          </ac:spMkLst>
        </pc:spChg>
        <pc:spChg chg="add mod">
          <ac:chgData name="Roth, Dan" userId="18da4c67-dd89-43a7-9856-8592f867a23c" providerId="ADAL" clId="{2C0671EC-9D91-4E0B-A06A-58A2EE31ABEF}" dt="2019-12-06T04:29:31.002" v="3119" actId="404"/>
          <ac:spMkLst>
            <pc:docMk/>
            <pc:sldMk cId="216908841" sldId="430"/>
            <ac:spMk id="50" creationId="{119F132E-30E6-4324-B84B-3F500BFBCC1F}"/>
          </ac:spMkLst>
        </pc:spChg>
      </pc:sldChg>
      <pc:sldChg chg="modSp modAnim">
        <pc:chgData name="Roth, Dan" userId="18da4c67-dd89-43a7-9856-8592f867a23c" providerId="ADAL" clId="{2C0671EC-9D91-4E0B-A06A-58A2EE31ABEF}" dt="2019-12-06T04:41:54.081" v="3134"/>
        <pc:sldMkLst>
          <pc:docMk/>
          <pc:sldMk cId="1613931512" sldId="437"/>
        </pc:sldMkLst>
        <pc:spChg chg="mod">
          <ac:chgData name="Roth, Dan" userId="18da4c67-dd89-43a7-9856-8592f867a23c" providerId="ADAL" clId="{2C0671EC-9D91-4E0B-A06A-58A2EE31ABEF}" dt="2019-12-05T22:02:11.251" v="1339" actId="20577"/>
          <ac:spMkLst>
            <pc:docMk/>
            <pc:sldMk cId="1613931512" sldId="437"/>
            <ac:spMk id="3" creationId="{6A4692F0-E04E-46C4-8BEB-E50EC94A923B}"/>
          </ac:spMkLst>
        </pc:spChg>
      </pc:sldChg>
      <pc:sldChg chg="modSp">
        <pc:chgData name="Roth, Dan" userId="18da4c67-dd89-43a7-9856-8592f867a23c" providerId="ADAL" clId="{2C0671EC-9D91-4E0B-A06A-58A2EE31ABEF}" dt="2019-12-05T22:03:40.363" v="1353" actId="20577"/>
        <pc:sldMkLst>
          <pc:docMk/>
          <pc:sldMk cId="3071081106" sldId="448"/>
        </pc:sldMkLst>
        <pc:spChg chg="mod">
          <ac:chgData name="Roth, Dan" userId="18da4c67-dd89-43a7-9856-8592f867a23c" providerId="ADAL" clId="{2C0671EC-9D91-4E0B-A06A-58A2EE31ABEF}" dt="2019-12-05T22:03:40.363" v="1353" actId="20577"/>
          <ac:spMkLst>
            <pc:docMk/>
            <pc:sldMk cId="3071081106" sldId="448"/>
            <ac:spMk id="3" creationId="{00000000-0000-0000-0000-000000000000}"/>
          </ac:spMkLst>
        </pc:spChg>
      </pc:sldChg>
      <pc:sldChg chg="addSp modSp modAnim">
        <pc:chgData name="Roth, Dan" userId="18da4c67-dd89-43a7-9856-8592f867a23c" providerId="ADAL" clId="{2C0671EC-9D91-4E0B-A06A-58A2EE31ABEF}" dt="2019-12-06T04:53:55.633" v="3230" actId="20577"/>
        <pc:sldMkLst>
          <pc:docMk/>
          <pc:sldMk cId="3672234010" sldId="456"/>
        </pc:sldMkLst>
        <pc:spChg chg="mod">
          <ac:chgData name="Roth, Dan" userId="18da4c67-dd89-43a7-9856-8592f867a23c" providerId="ADAL" clId="{2C0671EC-9D91-4E0B-A06A-58A2EE31ABEF}" dt="2019-12-05T22:05:21.915" v="1444" actId="20577"/>
          <ac:spMkLst>
            <pc:docMk/>
            <pc:sldMk cId="3672234010" sldId="456"/>
            <ac:spMk id="3" creationId="{00000000-0000-0000-0000-000000000000}"/>
          </ac:spMkLst>
        </pc:spChg>
        <pc:spChg chg="add mod">
          <ac:chgData name="Roth, Dan" userId="18da4c67-dd89-43a7-9856-8592f867a23c" providerId="ADAL" clId="{2C0671EC-9D91-4E0B-A06A-58A2EE31ABEF}" dt="2019-12-05T22:08:05.382" v="1458" actId="1035"/>
          <ac:spMkLst>
            <pc:docMk/>
            <pc:sldMk cId="3672234010" sldId="456"/>
            <ac:spMk id="6" creationId="{00A78284-F62A-4CA0-AE61-474E0FC87957}"/>
          </ac:spMkLst>
        </pc:spChg>
        <pc:spChg chg="add mod">
          <ac:chgData name="Roth, Dan" userId="18da4c67-dd89-43a7-9856-8592f867a23c" providerId="ADAL" clId="{2C0671EC-9D91-4E0B-A06A-58A2EE31ABEF}" dt="2019-12-06T04:53:55.633" v="3230" actId="20577"/>
          <ac:spMkLst>
            <pc:docMk/>
            <pc:sldMk cId="3672234010" sldId="456"/>
            <ac:spMk id="7" creationId="{23915AD6-0031-423F-BDAC-CE829BBE24EF}"/>
          </ac:spMkLst>
        </pc:spChg>
        <pc:graphicFrameChg chg="modGraphic">
          <ac:chgData name="Roth, Dan" userId="18da4c67-dd89-43a7-9856-8592f867a23c" providerId="ADAL" clId="{2C0671EC-9D91-4E0B-A06A-58A2EE31ABEF}" dt="2019-12-06T04:50:34.364" v="3156" actId="20577"/>
          <ac:graphicFrameMkLst>
            <pc:docMk/>
            <pc:sldMk cId="3672234010" sldId="456"/>
            <ac:graphicFrameMk id="4" creationId="{3C78FF00-D755-4A8F-936C-5605ADF618FE}"/>
          </ac:graphicFrameMkLst>
        </pc:graphicFrameChg>
      </pc:sldChg>
      <pc:sldChg chg="addSp delSp modSp delAnim modAnim">
        <pc:chgData name="Roth, Dan" userId="18da4c67-dd89-43a7-9856-8592f867a23c" providerId="ADAL" clId="{2C0671EC-9D91-4E0B-A06A-58A2EE31ABEF}" dt="2019-12-06T03:55:24.592" v="2716"/>
        <pc:sldMkLst>
          <pc:docMk/>
          <pc:sldMk cId="3861621921" sldId="464"/>
        </pc:sldMkLst>
        <pc:spChg chg="del mod">
          <ac:chgData name="Roth, Dan" userId="18da4c67-dd89-43a7-9856-8592f867a23c" providerId="ADAL" clId="{2C0671EC-9D91-4E0B-A06A-58A2EE31ABEF}" dt="2019-12-06T03:54:01.328" v="2700" actId="478"/>
          <ac:spMkLst>
            <pc:docMk/>
            <pc:sldMk cId="3861621921" sldId="464"/>
            <ac:spMk id="2" creationId="{00000000-0000-0000-0000-000000000000}"/>
          </ac:spMkLst>
        </pc:spChg>
        <pc:spChg chg="add del mod">
          <ac:chgData name="Roth, Dan" userId="18da4c67-dd89-43a7-9856-8592f867a23c" providerId="ADAL" clId="{2C0671EC-9D91-4E0B-A06A-58A2EE31ABEF}" dt="2019-12-06T03:53:56.700" v="2699" actId="478"/>
          <ac:spMkLst>
            <pc:docMk/>
            <pc:sldMk cId="3861621921" sldId="464"/>
            <ac:spMk id="3" creationId="{AA7E3420-57EE-41F2-A1B4-EE85BB91015D}"/>
          </ac:spMkLst>
        </pc:spChg>
        <pc:spChg chg="add del mod">
          <ac:chgData name="Roth, Dan" userId="18da4c67-dd89-43a7-9856-8592f867a23c" providerId="ADAL" clId="{2C0671EC-9D91-4E0B-A06A-58A2EE31ABEF}" dt="2019-12-06T03:54:43.998" v="2714" actId="6549"/>
          <ac:spMkLst>
            <pc:docMk/>
            <pc:sldMk cId="3861621921" sldId="464"/>
            <ac:spMk id="830467" creationId="{00000000-0000-0000-0000-000000000000}"/>
          </ac:spMkLst>
        </pc:spChg>
      </pc:sldChg>
      <pc:sldChg chg="addSp delSp modSp modAnim">
        <pc:chgData name="Roth, Dan" userId="18da4c67-dd89-43a7-9856-8592f867a23c" providerId="ADAL" clId="{2C0671EC-9D91-4E0B-A06A-58A2EE31ABEF}" dt="2019-12-06T16:20:37.051" v="5814"/>
        <pc:sldMkLst>
          <pc:docMk/>
          <pc:sldMk cId="3519590558" sldId="498"/>
        </pc:sldMkLst>
        <pc:spChg chg="mod">
          <ac:chgData name="Roth, Dan" userId="18da4c67-dd89-43a7-9856-8592f867a23c" providerId="ADAL" clId="{2C0671EC-9D91-4E0B-A06A-58A2EE31ABEF}" dt="2019-12-06T14:07:38.372" v="5704" actId="15"/>
          <ac:spMkLst>
            <pc:docMk/>
            <pc:sldMk cId="3519590558" sldId="498"/>
            <ac:spMk id="3" creationId="{00000000-0000-0000-0000-000000000000}"/>
          </ac:spMkLst>
        </pc:spChg>
        <pc:spChg chg="del mod">
          <ac:chgData name="Roth, Dan" userId="18da4c67-dd89-43a7-9856-8592f867a23c" providerId="ADAL" clId="{2C0671EC-9D91-4E0B-A06A-58A2EE31ABEF}" dt="2019-12-06T13:46:09.117" v="5311" actId="478"/>
          <ac:spMkLst>
            <pc:docMk/>
            <pc:sldMk cId="3519590558" sldId="498"/>
            <ac:spMk id="4" creationId="{2F2D5C98-F0F2-4584-ACC9-C139268B14AE}"/>
          </ac:spMkLst>
        </pc:spChg>
        <pc:spChg chg="mod">
          <ac:chgData name="Roth, Dan" userId="18da4c67-dd89-43a7-9856-8592f867a23c" providerId="ADAL" clId="{2C0671EC-9D91-4E0B-A06A-58A2EE31ABEF}" dt="2019-12-06T16:10:42.390" v="5797" actId="1035"/>
          <ac:spMkLst>
            <pc:docMk/>
            <pc:sldMk cId="3519590558" sldId="498"/>
            <ac:spMk id="5" creationId="{00000000-0000-0000-0000-000000000000}"/>
          </ac:spMkLst>
        </pc:spChg>
        <pc:spChg chg="add mod">
          <ac:chgData name="Roth, Dan" userId="18da4c67-dd89-43a7-9856-8592f867a23c" providerId="ADAL" clId="{2C0671EC-9D91-4E0B-A06A-58A2EE31ABEF}" dt="2019-12-06T16:10:42.390" v="5797" actId="1035"/>
          <ac:spMkLst>
            <pc:docMk/>
            <pc:sldMk cId="3519590558" sldId="498"/>
            <ac:spMk id="18" creationId="{A0016B72-2BB1-409D-8FC7-8188D99A9BCA}"/>
          </ac:spMkLst>
        </pc:spChg>
        <pc:picChg chg="mod">
          <ac:chgData name="Roth, Dan" userId="18da4c67-dd89-43a7-9856-8592f867a23c" providerId="ADAL" clId="{2C0671EC-9D91-4E0B-A06A-58A2EE31ABEF}" dt="2019-12-06T13:46:27.851" v="5329" actId="555"/>
          <ac:picMkLst>
            <pc:docMk/>
            <pc:sldMk cId="3519590558" sldId="498"/>
            <ac:picMk id="6" creationId="{2311C665-656F-4B4B-9982-DDA8925D61DC}"/>
          </ac:picMkLst>
        </pc:picChg>
        <pc:picChg chg="mod">
          <ac:chgData name="Roth, Dan" userId="18da4c67-dd89-43a7-9856-8592f867a23c" providerId="ADAL" clId="{2C0671EC-9D91-4E0B-A06A-58A2EE31ABEF}" dt="2019-12-06T13:46:27.851" v="5329" actId="555"/>
          <ac:picMkLst>
            <pc:docMk/>
            <pc:sldMk cId="3519590558" sldId="498"/>
            <ac:picMk id="7" creationId="{B550C7AF-4307-4878-B9E9-6F5B0BE083EC}"/>
          </ac:picMkLst>
        </pc:picChg>
        <pc:picChg chg="add mod">
          <ac:chgData name="Roth, Dan" userId="18da4c67-dd89-43a7-9856-8592f867a23c" providerId="ADAL" clId="{2C0671EC-9D91-4E0B-A06A-58A2EE31ABEF}" dt="2019-12-06T13:46:52.141" v="5345" actId="1035"/>
          <ac:picMkLst>
            <pc:docMk/>
            <pc:sldMk cId="3519590558" sldId="498"/>
            <ac:picMk id="8" creationId="{9C984C9C-ACEA-4A66-99FF-DF70BFDF8D79}"/>
          </ac:picMkLst>
        </pc:picChg>
        <pc:picChg chg="add mod">
          <ac:chgData name="Roth, Dan" userId="18da4c67-dd89-43a7-9856-8592f867a23c" providerId="ADAL" clId="{2C0671EC-9D91-4E0B-A06A-58A2EE31ABEF}" dt="2019-12-06T13:46:52.141" v="5345" actId="1035"/>
          <ac:picMkLst>
            <pc:docMk/>
            <pc:sldMk cId="3519590558" sldId="498"/>
            <ac:picMk id="9" creationId="{4A9CC375-C086-42EE-A537-0E93126EA81C}"/>
          </ac:picMkLst>
        </pc:picChg>
        <pc:picChg chg="mod">
          <ac:chgData name="Roth, Dan" userId="18da4c67-dd89-43a7-9856-8592f867a23c" providerId="ADAL" clId="{2C0671EC-9D91-4E0B-A06A-58A2EE31ABEF}" dt="2019-12-06T13:46:27.851" v="5329" actId="555"/>
          <ac:picMkLst>
            <pc:docMk/>
            <pc:sldMk cId="3519590558" sldId="498"/>
            <ac:picMk id="10" creationId="{7E543AD5-B694-4D71-BDD2-FA3674CDE53E}"/>
          </ac:picMkLst>
        </pc:picChg>
        <pc:picChg chg="add mod">
          <ac:chgData name="Roth, Dan" userId="18da4c67-dd89-43a7-9856-8592f867a23c" providerId="ADAL" clId="{2C0671EC-9D91-4E0B-A06A-58A2EE31ABEF}" dt="2019-12-06T13:46:52.141" v="5345" actId="1035"/>
          <ac:picMkLst>
            <pc:docMk/>
            <pc:sldMk cId="3519590558" sldId="498"/>
            <ac:picMk id="11" creationId="{D6B9403D-EED4-403F-BADA-F8704397CD1C}"/>
          </ac:picMkLst>
        </pc:picChg>
        <pc:picChg chg="add mod">
          <ac:chgData name="Roth, Dan" userId="18da4c67-dd89-43a7-9856-8592f867a23c" providerId="ADAL" clId="{2C0671EC-9D91-4E0B-A06A-58A2EE31ABEF}" dt="2019-12-06T13:46:52.141" v="5345" actId="1035"/>
          <ac:picMkLst>
            <pc:docMk/>
            <pc:sldMk cId="3519590558" sldId="498"/>
            <ac:picMk id="12" creationId="{9274F4B2-140D-4563-A46E-B43CBCA00E3C}"/>
          </ac:picMkLst>
        </pc:picChg>
        <pc:picChg chg="add mod">
          <ac:chgData name="Roth, Dan" userId="18da4c67-dd89-43a7-9856-8592f867a23c" providerId="ADAL" clId="{2C0671EC-9D91-4E0B-A06A-58A2EE31ABEF}" dt="2019-12-06T13:46:52.141" v="5345" actId="1035"/>
          <ac:picMkLst>
            <pc:docMk/>
            <pc:sldMk cId="3519590558" sldId="498"/>
            <ac:picMk id="13" creationId="{7980A159-4F6A-4F5F-A473-A212A6DF65D1}"/>
          </ac:picMkLst>
        </pc:picChg>
        <pc:picChg chg="add mod">
          <ac:chgData name="Roth, Dan" userId="18da4c67-dd89-43a7-9856-8592f867a23c" providerId="ADAL" clId="{2C0671EC-9D91-4E0B-A06A-58A2EE31ABEF}" dt="2019-12-06T13:46:52.141" v="5345" actId="1035"/>
          <ac:picMkLst>
            <pc:docMk/>
            <pc:sldMk cId="3519590558" sldId="498"/>
            <ac:picMk id="14" creationId="{B8CC48FF-80E7-4DF3-9696-B2E4F28F5B03}"/>
          </ac:picMkLst>
        </pc:picChg>
        <pc:picChg chg="mod">
          <ac:chgData name="Roth, Dan" userId="18da4c67-dd89-43a7-9856-8592f867a23c" providerId="ADAL" clId="{2C0671EC-9D91-4E0B-A06A-58A2EE31ABEF}" dt="2019-12-06T13:46:27.851" v="5329" actId="555"/>
          <ac:picMkLst>
            <pc:docMk/>
            <pc:sldMk cId="3519590558" sldId="498"/>
            <ac:picMk id="1026" creationId="{5BEE5730-7653-41DA-87D1-28B1D92C9DA5}"/>
          </ac:picMkLst>
        </pc:picChg>
        <pc:picChg chg="mod">
          <ac:chgData name="Roth, Dan" userId="18da4c67-dd89-43a7-9856-8592f867a23c" providerId="ADAL" clId="{2C0671EC-9D91-4E0B-A06A-58A2EE31ABEF}" dt="2019-12-06T13:46:27.851" v="5329" actId="555"/>
          <ac:picMkLst>
            <pc:docMk/>
            <pc:sldMk cId="3519590558" sldId="498"/>
            <ac:picMk id="1028" creationId="{EDCF6BA3-FB66-443A-A26D-C3EF0AEEB7DC}"/>
          </ac:picMkLst>
        </pc:picChg>
        <pc:picChg chg="add mod">
          <ac:chgData name="Roth, Dan" userId="18da4c67-dd89-43a7-9856-8592f867a23c" providerId="ADAL" clId="{2C0671EC-9D91-4E0B-A06A-58A2EE31ABEF}" dt="2019-12-06T13:46:52.141" v="5345" actId="1035"/>
          <ac:picMkLst>
            <pc:docMk/>
            <pc:sldMk cId="3519590558" sldId="498"/>
            <ac:picMk id="1030" creationId="{3E828043-3ED9-4DA9-8CF4-448FEAC7EE25}"/>
          </ac:picMkLst>
        </pc:picChg>
      </pc:sldChg>
      <pc:sldChg chg="addSp modSp modAnim modNotesTx">
        <pc:chgData name="Roth, Dan" userId="18da4c67-dd89-43a7-9856-8592f867a23c" providerId="ADAL" clId="{2C0671EC-9D91-4E0B-A06A-58A2EE31ABEF}" dt="2019-12-05T22:12:48.842" v="1535" actId="20577"/>
        <pc:sldMkLst>
          <pc:docMk/>
          <pc:sldMk cId="3010260867" sldId="517"/>
        </pc:sldMkLst>
        <pc:spChg chg="mod">
          <ac:chgData name="Roth, Dan" userId="18da4c67-dd89-43a7-9856-8592f867a23c" providerId="ADAL" clId="{2C0671EC-9D91-4E0B-A06A-58A2EE31ABEF}" dt="2019-12-05T16:51:01.819" v="508" actId="113"/>
          <ac:spMkLst>
            <pc:docMk/>
            <pc:sldMk cId="3010260867" sldId="517"/>
            <ac:spMk id="6" creationId="{00000000-0000-0000-0000-000000000000}"/>
          </ac:spMkLst>
        </pc:spChg>
        <pc:spChg chg="add mod">
          <ac:chgData name="Roth, Dan" userId="18da4c67-dd89-43a7-9856-8592f867a23c" providerId="ADAL" clId="{2C0671EC-9D91-4E0B-A06A-58A2EE31ABEF}" dt="2019-12-05T16:52:08.144" v="535" actId="113"/>
          <ac:spMkLst>
            <pc:docMk/>
            <pc:sldMk cId="3010260867" sldId="517"/>
            <ac:spMk id="8" creationId="{BA07EA9B-F72C-4AC8-A291-302A8299D9E7}"/>
          </ac:spMkLst>
        </pc:spChg>
        <pc:spChg chg="mod">
          <ac:chgData name="Roth, Dan" userId="18da4c67-dd89-43a7-9856-8592f867a23c" providerId="ADAL" clId="{2C0671EC-9D91-4E0B-A06A-58A2EE31ABEF}" dt="2019-12-05T16:52:44.716" v="559" actId="6549"/>
          <ac:spMkLst>
            <pc:docMk/>
            <pc:sldMk cId="3010260867" sldId="517"/>
            <ac:spMk id="9" creationId="{C329B03F-F15B-4DDF-A0BD-A087B6870306}"/>
          </ac:spMkLst>
        </pc:spChg>
      </pc:sldChg>
      <pc:sldChg chg="modSp">
        <pc:chgData name="Roth, Dan" userId="18da4c67-dd89-43a7-9856-8592f867a23c" providerId="ADAL" clId="{2C0671EC-9D91-4E0B-A06A-58A2EE31ABEF}" dt="2019-12-06T05:39:17.758" v="3261" actId="20577"/>
        <pc:sldMkLst>
          <pc:docMk/>
          <pc:sldMk cId="3543328734" sldId="560"/>
        </pc:sldMkLst>
        <pc:spChg chg="mod">
          <ac:chgData name="Roth, Dan" userId="18da4c67-dd89-43a7-9856-8592f867a23c" providerId="ADAL" clId="{2C0671EC-9D91-4E0B-A06A-58A2EE31ABEF}" dt="2019-12-06T05:39:17.758" v="3261" actId="20577"/>
          <ac:spMkLst>
            <pc:docMk/>
            <pc:sldMk cId="3543328734" sldId="560"/>
            <ac:spMk id="5" creationId="{00000000-0000-0000-0000-000000000000}"/>
          </ac:spMkLst>
        </pc:spChg>
      </pc:sldChg>
      <pc:sldChg chg="add">
        <pc:chgData name="Roth, Dan" userId="18da4c67-dd89-43a7-9856-8592f867a23c" providerId="ADAL" clId="{2C0671EC-9D91-4E0B-A06A-58A2EE31ABEF}" dt="2019-12-06T04:21:04.185" v="3003"/>
        <pc:sldMkLst>
          <pc:docMk/>
          <pc:sldMk cId="1240033753" sldId="577"/>
        </pc:sldMkLst>
      </pc:sldChg>
      <pc:sldChg chg="del modTransition">
        <pc:chgData name="Roth, Dan" userId="18da4c67-dd89-43a7-9856-8592f867a23c" providerId="ADAL" clId="{2C0671EC-9D91-4E0B-A06A-58A2EE31ABEF}" dt="2019-12-06T04:20:53.956" v="3002" actId="2696"/>
        <pc:sldMkLst>
          <pc:docMk/>
          <pc:sldMk cId="4220551772" sldId="577"/>
        </pc:sldMkLst>
      </pc:sldChg>
      <pc:sldChg chg="add">
        <pc:chgData name="Roth, Dan" userId="18da4c67-dd89-43a7-9856-8592f867a23c" providerId="ADAL" clId="{2C0671EC-9D91-4E0B-A06A-58A2EE31ABEF}" dt="2019-12-06T04:21:04.185" v="3003"/>
        <pc:sldMkLst>
          <pc:docMk/>
          <pc:sldMk cId="199954394" sldId="578"/>
        </pc:sldMkLst>
      </pc:sldChg>
      <pc:sldChg chg="del modTransition">
        <pc:chgData name="Roth, Dan" userId="18da4c67-dd89-43a7-9856-8592f867a23c" providerId="ADAL" clId="{2C0671EC-9D91-4E0B-A06A-58A2EE31ABEF}" dt="2019-12-06T04:20:53.956" v="3002" actId="2696"/>
        <pc:sldMkLst>
          <pc:docMk/>
          <pc:sldMk cId="1407935617" sldId="578"/>
        </pc:sldMkLst>
      </pc:sldChg>
      <pc:sldChg chg="add">
        <pc:chgData name="Roth, Dan" userId="18da4c67-dd89-43a7-9856-8592f867a23c" providerId="ADAL" clId="{2C0671EC-9D91-4E0B-A06A-58A2EE31ABEF}" dt="2019-12-06T04:21:04.185" v="3003"/>
        <pc:sldMkLst>
          <pc:docMk/>
          <pc:sldMk cId="1162239619" sldId="579"/>
        </pc:sldMkLst>
      </pc:sldChg>
      <pc:sldChg chg="del modTransition">
        <pc:chgData name="Roth, Dan" userId="18da4c67-dd89-43a7-9856-8592f867a23c" providerId="ADAL" clId="{2C0671EC-9D91-4E0B-A06A-58A2EE31ABEF}" dt="2019-12-06T04:20:53.956" v="3002" actId="2696"/>
        <pc:sldMkLst>
          <pc:docMk/>
          <pc:sldMk cId="2771402860" sldId="579"/>
        </pc:sldMkLst>
      </pc:sldChg>
      <pc:sldChg chg="modSp">
        <pc:chgData name="Roth, Dan" userId="18da4c67-dd89-43a7-9856-8592f867a23c" providerId="ADAL" clId="{2C0671EC-9D91-4E0B-A06A-58A2EE31ABEF}" dt="2019-12-06T05:23:16.700" v="3251" actId="20577"/>
        <pc:sldMkLst>
          <pc:docMk/>
          <pc:sldMk cId="1439283589" sldId="624"/>
        </pc:sldMkLst>
        <pc:spChg chg="mod">
          <ac:chgData name="Roth, Dan" userId="18da4c67-dd89-43a7-9856-8592f867a23c" providerId="ADAL" clId="{2C0671EC-9D91-4E0B-A06A-58A2EE31ABEF}" dt="2019-12-06T05:23:16.700" v="3251" actId="20577"/>
          <ac:spMkLst>
            <pc:docMk/>
            <pc:sldMk cId="1439283589" sldId="624"/>
            <ac:spMk id="18" creationId="{3DF212FA-13DF-964C-BB67-954846C1294A}"/>
          </ac:spMkLst>
        </pc:spChg>
      </pc:sldChg>
      <pc:sldChg chg="modSp">
        <pc:chgData name="Roth, Dan" userId="18da4c67-dd89-43a7-9856-8592f867a23c" providerId="ADAL" clId="{2C0671EC-9D91-4E0B-A06A-58A2EE31ABEF}" dt="2019-12-06T05:38:32.413" v="3255" actId="20577"/>
        <pc:sldMkLst>
          <pc:docMk/>
          <pc:sldMk cId="1972853996" sldId="677"/>
        </pc:sldMkLst>
        <pc:spChg chg="mod">
          <ac:chgData name="Roth, Dan" userId="18da4c67-dd89-43a7-9856-8592f867a23c" providerId="ADAL" clId="{2C0671EC-9D91-4E0B-A06A-58A2EE31ABEF}" dt="2019-12-06T05:38:32.413" v="3255" actId="20577"/>
          <ac:spMkLst>
            <pc:docMk/>
            <pc:sldMk cId="1972853996" sldId="677"/>
            <ac:spMk id="2" creationId="{00000000-0000-0000-0000-000000000000}"/>
          </ac:spMkLst>
        </pc:spChg>
      </pc:sldChg>
      <pc:sldChg chg="modAnim">
        <pc:chgData name="Roth, Dan" userId="18da4c67-dd89-43a7-9856-8592f867a23c" providerId="ADAL" clId="{2C0671EC-9D91-4E0B-A06A-58A2EE31ABEF}" dt="2019-12-06T04:41:00.219" v="3133"/>
        <pc:sldMkLst>
          <pc:docMk/>
          <pc:sldMk cId="2150309772" sldId="744"/>
        </pc:sldMkLst>
      </pc:sldChg>
      <pc:sldChg chg="add">
        <pc:chgData name="Roth, Dan" userId="18da4c67-dd89-43a7-9856-8592f867a23c" providerId="ADAL" clId="{2C0671EC-9D91-4E0B-A06A-58A2EE31ABEF}" dt="2019-12-05T23:02:12.566" v="2013"/>
        <pc:sldMkLst>
          <pc:docMk/>
          <pc:sldMk cId="446786440" sldId="765"/>
        </pc:sldMkLst>
      </pc:sldChg>
      <pc:sldChg chg="del">
        <pc:chgData name="Roth, Dan" userId="18da4c67-dd89-43a7-9856-8592f867a23c" providerId="ADAL" clId="{2C0671EC-9D91-4E0B-A06A-58A2EE31ABEF}" dt="2019-12-05T23:02:08.788" v="2012" actId="2696"/>
        <pc:sldMkLst>
          <pc:docMk/>
          <pc:sldMk cId="1940674571" sldId="765"/>
        </pc:sldMkLst>
      </pc:sldChg>
      <pc:sldChg chg="modAnim">
        <pc:chgData name="Roth, Dan" userId="18da4c67-dd89-43a7-9856-8592f867a23c" providerId="ADAL" clId="{2C0671EC-9D91-4E0B-A06A-58A2EE31ABEF}" dt="2019-12-06T04:38:54.284" v="3132"/>
        <pc:sldMkLst>
          <pc:docMk/>
          <pc:sldMk cId="514667872" sldId="784"/>
        </pc:sldMkLst>
      </pc:sldChg>
      <pc:sldChg chg="modAnim">
        <pc:chgData name="Roth, Dan" userId="18da4c67-dd89-43a7-9856-8592f867a23c" providerId="ADAL" clId="{2C0671EC-9D91-4E0B-A06A-58A2EE31ABEF}" dt="2019-12-06T04:35:16.066" v="3126"/>
        <pc:sldMkLst>
          <pc:docMk/>
          <pc:sldMk cId="3785013207" sldId="785"/>
        </pc:sldMkLst>
      </pc:sldChg>
      <pc:sldChg chg="modSp add modAnim">
        <pc:chgData name="Roth, Dan" userId="18da4c67-dd89-43a7-9856-8592f867a23c" providerId="ADAL" clId="{2C0671EC-9D91-4E0B-A06A-58A2EE31ABEF}" dt="2019-12-06T13:54:27.099" v="5549" actId="20577"/>
        <pc:sldMkLst>
          <pc:docMk/>
          <pc:sldMk cId="1098108280" sldId="815"/>
        </pc:sldMkLst>
        <pc:spChg chg="mod">
          <ac:chgData name="Roth, Dan" userId="18da4c67-dd89-43a7-9856-8592f867a23c" providerId="ADAL" clId="{2C0671EC-9D91-4E0B-A06A-58A2EE31ABEF}" dt="2019-12-05T23:33:47.779" v="2248" actId="6549"/>
          <ac:spMkLst>
            <pc:docMk/>
            <pc:sldMk cId="1098108280" sldId="815"/>
            <ac:spMk id="2" creationId="{1120F48B-D298-C644-8F3E-11CD12B15D9F}"/>
          </ac:spMkLst>
        </pc:spChg>
        <pc:spChg chg="mod">
          <ac:chgData name="Roth, Dan" userId="18da4c67-dd89-43a7-9856-8592f867a23c" providerId="ADAL" clId="{2C0671EC-9D91-4E0B-A06A-58A2EE31ABEF}" dt="2019-12-06T13:54:27.099" v="5549" actId="20577"/>
          <ac:spMkLst>
            <pc:docMk/>
            <pc:sldMk cId="1098108280" sldId="815"/>
            <ac:spMk id="3" creationId="{61CFEE04-C0A3-BE4E-B940-0354E2EFD92A}"/>
          </ac:spMkLst>
        </pc:spChg>
        <pc:spChg chg="mod">
          <ac:chgData name="Roth, Dan" userId="18da4c67-dd89-43a7-9856-8592f867a23c" providerId="ADAL" clId="{2C0671EC-9D91-4E0B-A06A-58A2EE31ABEF}" dt="2019-12-06T13:52:31.880" v="5437" actId="6549"/>
          <ac:spMkLst>
            <pc:docMk/>
            <pc:sldMk cId="1098108280" sldId="815"/>
            <ac:spMk id="14" creationId="{A96A9CD1-35CB-1F4B-8B40-31ADFD1A5D49}"/>
          </ac:spMkLst>
        </pc:spChg>
      </pc:sldChg>
      <pc:sldChg chg="add del">
        <pc:chgData name="Roth, Dan" userId="18da4c67-dd89-43a7-9856-8592f867a23c" providerId="ADAL" clId="{2C0671EC-9D91-4E0B-A06A-58A2EE31ABEF}" dt="2019-12-06T07:15:46.938" v="5182" actId="47"/>
        <pc:sldMkLst>
          <pc:docMk/>
          <pc:sldMk cId="1791227254" sldId="826"/>
        </pc:sldMkLst>
      </pc:sldChg>
      <pc:sldChg chg="add del">
        <pc:chgData name="Roth, Dan" userId="18da4c67-dd89-43a7-9856-8592f867a23c" providerId="ADAL" clId="{2C0671EC-9D91-4E0B-A06A-58A2EE31ABEF}" dt="2019-12-06T07:15:59.473" v="5183" actId="47"/>
        <pc:sldMkLst>
          <pc:docMk/>
          <pc:sldMk cId="4241829800" sldId="827"/>
        </pc:sldMkLst>
      </pc:sldChg>
      <pc:sldChg chg="add">
        <pc:chgData name="Roth, Dan" userId="18da4c67-dd89-43a7-9856-8592f867a23c" providerId="ADAL" clId="{2C0671EC-9D91-4E0B-A06A-58A2EE31ABEF}" dt="2019-12-06T04:36:21.697" v="3131"/>
        <pc:sldMkLst>
          <pc:docMk/>
          <pc:sldMk cId="947582538" sldId="829"/>
        </pc:sldMkLst>
      </pc:sldChg>
      <pc:sldChg chg="del modTransition">
        <pc:chgData name="Roth, Dan" userId="18da4c67-dd89-43a7-9856-8592f867a23c" providerId="ADAL" clId="{2C0671EC-9D91-4E0B-A06A-58A2EE31ABEF}" dt="2019-12-06T04:36:14.186" v="3130" actId="2696"/>
        <pc:sldMkLst>
          <pc:docMk/>
          <pc:sldMk cId="1658814612" sldId="829"/>
        </pc:sldMkLst>
      </pc:sldChg>
      <pc:sldChg chg="modSp add modAnim">
        <pc:chgData name="Roth, Dan" userId="18da4c67-dd89-43a7-9856-8592f867a23c" providerId="ADAL" clId="{2C0671EC-9D91-4E0B-A06A-58A2EE31ABEF}" dt="2019-12-06T13:53:02.110" v="5440"/>
        <pc:sldMkLst>
          <pc:docMk/>
          <pc:sldMk cId="218660089" sldId="831"/>
        </pc:sldMkLst>
        <pc:spChg chg="mod">
          <ac:chgData name="Roth, Dan" userId="18da4c67-dd89-43a7-9856-8592f867a23c" providerId="ADAL" clId="{2C0671EC-9D91-4E0B-A06A-58A2EE31ABEF}" dt="2019-12-06T05:59:55.632" v="3459" actId="14100"/>
          <ac:spMkLst>
            <pc:docMk/>
            <pc:sldMk cId="218660089" sldId="831"/>
            <ac:spMk id="42" creationId="{912EDC46-9D46-4B46-87B9-0C47667C1500}"/>
          </ac:spMkLst>
        </pc:spChg>
      </pc:sldChg>
      <pc:sldChg chg="addSp delSp modSp add addAnim delAnim modAnim">
        <pc:chgData name="Roth, Dan" userId="18da4c67-dd89-43a7-9856-8592f867a23c" providerId="ADAL" clId="{2C0671EC-9D91-4E0B-A06A-58A2EE31ABEF}" dt="2019-12-06T06:23:03.927" v="4164"/>
        <pc:sldMkLst>
          <pc:docMk/>
          <pc:sldMk cId="3533324032" sldId="832"/>
        </pc:sldMkLst>
        <pc:spChg chg="mod">
          <ac:chgData name="Roth, Dan" userId="18da4c67-dd89-43a7-9856-8592f867a23c" providerId="ADAL" clId="{2C0671EC-9D91-4E0B-A06A-58A2EE31ABEF}" dt="2019-12-06T06:11:36.218" v="3919" actId="20577"/>
          <ac:spMkLst>
            <pc:docMk/>
            <pc:sldMk cId="3533324032" sldId="832"/>
            <ac:spMk id="2" creationId="{491BC6E1-0288-4647-9C9E-217B74A64323}"/>
          </ac:spMkLst>
        </pc:spChg>
        <pc:spChg chg="del">
          <ac:chgData name="Roth, Dan" userId="18da4c67-dd89-43a7-9856-8592f867a23c" providerId="ADAL" clId="{2C0671EC-9D91-4E0B-A06A-58A2EE31ABEF}" dt="2019-12-06T06:03:00.394" v="3477" actId="478"/>
          <ac:spMkLst>
            <pc:docMk/>
            <pc:sldMk cId="3533324032" sldId="832"/>
            <ac:spMk id="3" creationId="{41AF3F18-0591-A144-B8C5-3F78B0FBB1B3}"/>
          </ac:spMkLst>
        </pc:spChg>
        <pc:spChg chg="add mod">
          <ac:chgData name="Roth, Dan" userId="18da4c67-dd89-43a7-9856-8592f867a23c" providerId="ADAL" clId="{2C0671EC-9D91-4E0B-A06A-58A2EE31ABEF}" dt="2019-12-06T06:08:33.656" v="3880" actId="1036"/>
          <ac:spMkLst>
            <pc:docMk/>
            <pc:sldMk cId="3533324032" sldId="832"/>
            <ac:spMk id="7" creationId="{324DCEB0-3029-4291-807A-D4971404762D}"/>
          </ac:spMkLst>
        </pc:spChg>
        <pc:spChg chg="add del mod">
          <ac:chgData name="Roth, Dan" userId="18da4c67-dd89-43a7-9856-8592f867a23c" providerId="ADAL" clId="{2C0671EC-9D91-4E0B-A06A-58A2EE31ABEF}" dt="2019-12-06T06:21:32.147" v="4081" actId="1035"/>
          <ac:spMkLst>
            <pc:docMk/>
            <pc:sldMk cId="3533324032" sldId="832"/>
            <ac:spMk id="8" creationId="{B969A9CA-0FE0-4EB9-B5C9-EA456435E951}"/>
          </ac:spMkLst>
        </pc:spChg>
        <pc:spChg chg="add del mod">
          <ac:chgData name="Roth, Dan" userId="18da4c67-dd89-43a7-9856-8592f867a23c" providerId="ADAL" clId="{2C0671EC-9D91-4E0B-A06A-58A2EE31ABEF}" dt="2019-12-06T06:20:51.036" v="4072" actId="478"/>
          <ac:spMkLst>
            <pc:docMk/>
            <pc:sldMk cId="3533324032" sldId="832"/>
            <ac:spMk id="9" creationId="{9AD2DA5B-E9D3-4364-841A-1DD676459451}"/>
          </ac:spMkLst>
        </pc:spChg>
        <pc:spChg chg="del">
          <ac:chgData name="Roth, Dan" userId="18da4c67-dd89-43a7-9856-8592f867a23c" providerId="ADAL" clId="{2C0671EC-9D91-4E0B-A06A-58A2EE31ABEF}" dt="2019-12-06T06:17:20.746" v="3941" actId="478"/>
          <ac:spMkLst>
            <pc:docMk/>
            <pc:sldMk cId="3533324032" sldId="832"/>
            <ac:spMk id="16" creationId="{86F8B16E-23CC-E646-9069-FEED887580C6}"/>
          </ac:spMkLst>
        </pc:spChg>
        <pc:spChg chg="del">
          <ac:chgData name="Roth, Dan" userId="18da4c67-dd89-43a7-9856-8592f867a23c" providerId="ADAL" clId="{2C0671EC-9D91-4E0B-A06A-58A2EE31ABEF}" dt="2019-12-06T06:17:17.318" v="3940" actId="478"/>
          <ac:spMkLst>
            <pc:docMk/>
            <pc:sldMk cId="3533324032" sldId="832"/>
            <ac:spMk id="17" creationId="{B0496A4F-7CEB-3941-BB04-E3B35CE6E983}"/>
          </ac:spMkLst>
        </pc:spChg>
        <pc:spChg chg="mod">
          <ac:chgData name="Roth, Dan" userId="18da4c67-dd89-43a7-9856-8592f867a23c" providerId="ADAL" clId="{2C0671EC-9D91-4E0B-A06A-58A2EE31ABEF}" dt="2019-12-06T06:09:12.317" v="3890" actId="20577"/>
          <ac:spMkLst>
            <pc:docMk/>
            <pc:sldMk cId="3533324032" sldId="832"/>
            <ac:spMk id="18" creationId="{877BB98F-6D02-E04A-9F00-2BB2E2A2CB65}"/>
          </ac:spMkLst>
        </pc:spChg>
        <pc:spChg chg="mod">
          <ac:chgData name="Roth, Dan" userId="18da4c67-dd89-43a7-9856-8592f867a23c" providerId="ADAL" clId="{2C0671EC-9D91-4E0B-A06A-58A2EE31ABEF}" dt="2019-12-06T06:09:19.455" v="3900" actId="20577"/>
          <ac:spMkLst>
            <pc:docMk/>
            <pc:sldMk cId="3533324032" sldId="832"/>
            <ac:spMk id="19" creationId="{2D82E369-0B53-A347-A97B-E36DF3C3BF54}"/>
          </ac:spMkLst>
        </pc:spChg>
        <pc:spChg chg="add mod">
          <ac:chgData name="Roth, Dan" userId="18da4c67-dd89-43a7-9856-8592f867a23c" providerId="ADAL" clId="{2C0671EC-9D91-4E0B-A06A-58A2EE31ABEF}" dt="2019-12-06T06:08:33.656" v="3880" actId="1036"/>
          <ac:spMkLst>
            <pc:docMk/>
            <pc:sldMk cId="3533324032" sldId="832"/>
            <ac:spMk id="20" creationId="{03F6B63A-ED63-4658-BDEC-63B89E611A01}"/>
          </ac:spMkLst>
        </pc:spChg>
        <pc:spChg chg="add mod">
          <ac:chgData name="Roth, Dan" userId="18da4c67-dd89-43a7-9856-8592f867a23c" providerId="ADAL" clId="{2C0671EC-9D91-4E0B-A06A-58A2EE31ABEF}" dt="2019-12-06T06:08:33.656" v="3880" actId="1036"/>
          <ac:spMkLst>
            <pc:docMk/>
            <pc:sldMk cId="3533324032" sldId="832"/>
            <ac:spMk id="21" creationId="{75C67B81-8F70-4EED-842F-DE7E9526FEB9}"/>
          </ac:spMkLst>
        </pc:spChg>
        <pc:spChg chg="add mod">
          <ac:chgData name="Roth, Dan" userId="18da4c67-dd89-43a7-9856-8592f867a23c" providerId="ADAL" clId="{2C0671EC-9D91-4E0B-A06A-58A2EE31ABEF}" dt="2019-12-06T06:08:33.656" v="3880" actId="1036"/>
          <ac:spMkLst>
            <pc:docMk/>
            <pc:sldMk cId="3533324032" sldId="832"/>
            <ac:spMk id="23" creationId="{D872D960-25D0-42C7-BEAC-7BE87B5D8C60}"/>
          </ac:spMkLst>
        </pc:spChg>
        <pc:spChg chg="add mod">
          <ac:chgData name="Roth, Dan" userId="18da4c67-dd89-43a7-9856-8592f867a23c" providerId="ADAL" clId="{2C0671EC-9D91-4E0B-A06A-58A2EE31ABEF}" dt="2019-12-06T06:08:33.656" v="3880" actId="1036"/>
          <ac:spMkLst>
            <pc:docMk/>
            <pc:sldMk cId="3533324032" sldId="832"/>
            <ac:spMk id="25" creationId="{9C158ECC-6377-4CE9-8C4A-4812BCD604E6}"/>
          </ac:spMkLst>
        </pc:spChg>
        <pc:spChg chg="add mod">
          <ac:chgData name="Roth, Dan" userId="18da4c67-dd89-43a7-9856-8592f867a23c" providerId="ADAL" clId="{2C0671EC-9D91-4E0B-A06A-58A2EE31ABEF}" dt="2019-12-06T06:08:33.656" v="3880" actId="1036"/>
          <ac:spMkLst>
            <pc:docMk/>
            <pc:sldMk cId="3533324032" sldId="832"/>
            <ac:spMk id="26" creationId="{AE1800D7-7168-4721-938D-AEBAB13B3567}"/>
          </ac:spMkLst>
        </pc:spChg>
        <pc:spChg chg="add mod">
          <ac:chgData name="Roth, Dan" userId="18da4c67-dd89-43a7-9856-8592f867a23c" providerId="ADAL" clId="{2C0671EC-9D91-4E0B-A06A-58A2EE31ABEF}" dt="2019-12-06T06:19:30.575" v="4017" actId="1076"/>
          <ac:spMkLst>
            <pc:docMk/>
            <pc:sldMk cId="3533324032" sldId="832"/>
            <ac:spMk id="28" creationId="{DB2E132D-BE48-4E6C-8335-1D622EE9CD40}"/>
          </ac:spMkLst>
        </pc:spChg>
        <pc:spChg chg="add mod">
          <ac:chgData name="Roth, Dan" userId="18da4c67-dd89-43a7-9856-8592f867a23c" providerId="ADAL" clId="{2C0671EC-9D91-4E0B-A06A-58A2EE31ABEF}" dt="2019-12-06T06:22:22.831" v="4161" actId="1036"/>
          <ac:spMkLst>
            <pc:docMk/>
            <pc:sldMk cId="3533324032" sldId="832"/>
            <ac:spMk id="29" creationId="{A7013359-479C-4343-B98E-9689ABD340A6}"/>
          </ac:spMkLst>
        </pc:spChg>
        <pc:picChg chg="add del mod">
          <ac:chgData name="Roth, Dan" userId="18da4c67-dd89-43a7-9856-8592f867a23c" providerId="ADAL" clId="{2C0671EC-9D91-4E0B-A06A-58A2EE31ABEF}" dt="2019-12-06T06:18:55.592" v="3993" actId="478"/>
          <ac:picMkLst>
            <pc:docMk/>
            <pc:sldMk cId="3533324032" sldId="832"/>
            <ac:picMk id="27" creationId="{D07EFCD9-4835-4251-AA44-02FA697BD80F}"/>
          </ac:picMkLst>
        </pc:picChg>
      </pc:sldChg>
      <pc:sldChg chg="add">
        <pc:chgData name="Roth, Dan" userId="18da4c67-dd89-43a7-9856-8592f867a23c" providerId="ADAL" clId="{2C0671EC-9D91-4E0B-A06A-58A2EE31ABEF}" dt="2019-12-05T23:26:54.234" v="2036"/>
        <pc:sldMkLst>
          <pc:docMk/>
          <pc:sldMk cId="4239971961" sldId="835"/>
        </pc:sldMkLst>
      </pc:sldChg>
      <pc:sldChg chg="modSp add">
        <pc:chgData name="Roth, Dan" userId="18da4c67-dd89-43a7-9856-8592f867a23c" providerId="ADAL" clId="{2C0671EC-9D91-4E0B-A06A-58A2EE31ABEF}" dt="2019-12-06T05:57:48.256" v="3342" actId="1037"/>
        <pc:sldMkLst>
          <pc:docMk/>
          <pc:sldMk cId="3834042898" sldId="836"/>
        </pc:sldMkLst>
        <pc:spChg chg="mod">
          <ac:chgData name="Roth, Dan" userId="18da4c67-dd89-43a7-9856-8592f867a23c" providerId="ADAL" clId="{2C0671EC-9D91-4E0B-A06A-58A2EE31ABEF}" dt="2019-12-06T05:57:43.476" v="3304" actId="14100"/>
          <ac:spMkLst>
            <pc:docMk/>
            <pc:sldMk cId="3834042898" sldId="836"/>
            <ac:spMk id="30" creationId="{AC0B167A-2E0F-3E48-9967-CB438C5BD858}"/>
          </ac:spMkLst>
        </pc:spChg>
        <pc:spChg chg="mod">
          <ac:chgData name="Roth, Dan" userId="18da4c67-dd89-43a7-9856-8592f867a23c" providerId="ADAL" clId="{2C0671EC-9D91-4E0B-A06A-58A2EE31ABEF}" dt="2019-12-06T05:57:48.256" v="3342" actId="1037"/>
          <ac:spMkLst>
            <pc:docMk/>
            <pc:sldMk cId="3834042898" sldId="836"/>
            <ac:spMk id="70" creationId="{19F33307-E25B-E94E-9D9B-568F59E940FF}"/>
          </ac:spMkLst>
        </pc:spChg>
        <pc:cxnChg chg="mod">
          <ac:chgData name="Roth, Dan" userId="18da4c67-dd89-43a7-9856-8592f867a23c" providerId="ADAL" clId="{2C0671EC-9D91-4E0B-A06A-58A2EE31ABEF}" dt="2019-12-06T05:57:43.476" v="3304" actId="14100"/>
          <ac:cxnSpMkLst>
            <pc:docMk/>
            <pc:sldMk cId="3834042898" sldId="836"/>
            <ac:cxnSpMk id="51" creationId="{247BC394-B23C-8848-A8E0-D54851EBB091}"/>
          </ac:cxnSpMkLst>
        </pc:cxnChg>
      </pc:sldChg>
      <pc:sldChg chg="add">
        <pc:chgData name="Roth, Dan" userId="18da4c67-dd89-43a7-9856-8592f867a23c" providerId="ADAL" clId="{2C0671EC-9D91-4E0B-A06A-58A2EE31ABEF}" dt="2019-12-05T23:26:54.234" v="2036"/>
        <pc:sldMkLst>
          <pc:docMk/>
          <pc:sldMk cId="1953890501" sldId="837"/>
        </pc:sldMkLst>
      </pc:sldChg>
      <pc:sldChg chg="add">
        <pc:chgData name="Roth, Dan" userId="18da4c67-dd89-43a7-9856-8592f867a23c" providerId="ADAL" clId="{2C0671EC-9D91-4E0B-A06A-58A2EE31ABEF}" dt="2019-12-05T23:26:54.234" v="2036"/>
        <pc:sldMkLst>
          <pc:docMk/>
          <pc:sldMk cId="2299947466" sldId="838"/>
        </pc:sldMkLst>
      </pc:sldChg>
      <pc:sldChg chg="modAnim">
        <pc:chgData name="Roth, Dan" userId="18da4c67-dd89-43a7-9856-8592f867a23c" providerId="ADAL" clId="{2C0671EC-9D91-4E0B-A06A-58A2EE31ABEF}" dt="2019-12-05T22:43:58.182" v="1625"/>
        <pc:sldMkLst>
          <pc:docMk/>
          <pc:sldMk cId="71500761" sldId="857"/>
        </pc:sldMkLst>
      </pc:sldChg>
      <pc:sldChg chg="modSp">
        <pc:chgData name="Roth, Dan" userId="18da4c67-dd89-43a7-9856-8592f867a23c" providerId="ADAL" clId="{2C0671EC-9D91-4E0B-A06A-58A2EE31ABEF}" dt="2019-12-06T05:38:57.165" v="3260" actId="20577"/>
        <pc:sldMkLst>
          <pc:docMk/>
          <pc:sldMk cId="514521299" sldId="860"/>
        </pc:sldMkLst>
        <pc:spChg chg="mod">
          <ac:chgData name="Roth, Dan" userId="18da4c67-dd89-43a7-9856-8592f867a23c" providerId="ADAL" clId="{2C0671EC-9D91-4E0B-A06A-58A2EE31ABEF}" dt="2019-12-06T05:38:57.165" v="3260" actId="20577"/>
          <ac:spMkLst>
            <pc:docMk/>
            <pc:sldMk cId="514521299" sldId="860"/>
            <ac:spMk id="2" creationId="{00000000-0000-0000-0000-000000000000}"/>
          </ac:spMkLst>
        </pc:spChg>
      </pc:sldChg>
      <pc:sldChg chg="modSp">
        <pc:chgData name="Roth, Dan" userId="18da4c67-dd89-43a7-9856-8592f867a23c" providerId="ADAL" clId="{2C0671EC-9D91-4E0B-A06A-58A2EE31ABEF}" dt="2019-12-05T16:55:21.115" v="575" actId="113"/>
        <pc:sldMkLst>
          <pc:docMk/>
          <pc:sldMk cId="2144188295" sldId="1263"/>
        </pc:sldMkLst>
        <pc:spChg chg="mod">
          <ac:chgData name="Roth, Dan" userId="18da4c67-dd89-43a7-9856-8592f867a23c" providerId="ADAL" clId="{2C0671EC-9D91-4E0B-A06A-58A2EE31ABEF}" dt="2019-12-05T16:55:21.115" v="575" actId="113"/>
          <ac:spMkLst>
            <pc:docMk/>
            <pc:sldMk cId="2144188295" sldId="1263"/>
            <ac:spMk id="9" creationId="{9421FAAC-903C-482F-BCF9-A8E83A62A525}"/>
          </ac:spMkLst>
        </pc:spChg>
      </pc:sldChg>
      <pc:sldChg chg="modSp modAnim">
        <pc:chgData name="Roth, Dan" userId="18da4c67-dd89-43a7-9856-8592f867a23c" providerId="ADAL" clId="{2C0671EC-9D91-4E0B-A06A-58A2EE31ABEF}" dt="2019-12-06T13:48:57.451" v="5433" actId="6549"/>
        <pc:sldMkLst>
          <pc:docMk/>
          <pc:sldMk cId="1717805384" sldId="1266"/>
        </pc:sldMkLst>
        <pc:spChg chg="mod">
          <ac:chgData name="Roth, Dan" userId="18da4c67-dd89-43a7-9856-8592f867a23c" providerId="ADAL" clId="{2C0671EC-9D91-4E0B-A06A-58A2EE31ABEF}" dt="2019-12-06T13:48:19.611" v="5405" actId="6549"/>
          <ac:spMkLst>
            <pc:docMk/>
            <pc:sldMk cId="1717805384" sldId="1266"/>
            <ac:spMk id="2" creationId="{00000000-0000-0000-0000-000000000000}"/>
          </ac:spMkLst>
        </pc:spChg>
        <pc:spChg chg="mod">
          <ac:chgData name="Roth, Dan" userId="18da4c67-dd89-43a7-9856-8592f867a23c" providerId="ADAL" clId="{2C0671EC-9D91-4E0B-A06A-58A2EE31ABEF}" dt="2019-12-06T13:48:57.451" v="5433" actId="6549"/>
          <ac:spMkLst>
            <pc:docMk/>
            <pc:sldMk cId="1717805384" sldId="1266"/>
            <ac:spMk id="3" creationId="{00000000-0000-0000-0000-000000000000}"/>
          </ac:spMkLst>
        </pc:spChg>
        <pc:spChg chg="mod">
          <ac:chgData name="Roth, Dan" userId="18da4c67-dd89-43a7-9856-8592f867a23c" providerId="ADAL" clId="{2C0671EC-9D91-4E0B-A06A-58A2EE31ABEF}" dt="2019-12-05T23:00:25.718" v="2011" actId="1076"/>
          <ac:spMkLst>
            <pc:docMk/>
            <pc:sldMk cId="1717805384" sldId="1266"/>
            <ac:spMk id="10" creationId="{47FAA58F-87A0-45E8-90DA-145DC1C85C7E}"/>
          </ac:spMkLst>
        </pc:spChg>
      </pc:sldChg>
      <pc:sldChg chg="modAnim">
        <pc:chgData name="Roth, Dan" userId="18da4c67-dd89-43a7-9856-8592f867a23c" providerId="ADAL" clId="{2C0671EC-9D91-4E0B-A06A-58A2EE31ABEF}" dt="2019-12-05T22:51:05.275" v="1638"/>
        <pc:sldMkLst>
          <pc:docMk/>
          <pc:sldMk cId="2527546393" sldId="1269"/>
        </pc:sldMkLst>
      </pc:sldChg>
      <pc:sldChg chg="modNotesTx">
        <pc:chgData name="Roth, Dan" userId="18da4c67-dd89-43a7-9856-8592f867a23c" providerId="ADAL" clId="{2C0671EC-9D91-4E0B-A06A-58A2EE31ABEF}" dt="2019-12-06T03:57:46.070" v="2736" actId="20577"/>
        <pc:sldMkLst>
          <pc:docMk/>
          <pc:sldMk cId="1434781963" sldId="1271"/>
        </pc:sldMkLst>
      </pc:sldChg>
      <pc:sldChg chg="addSp delSp modSp modAnim">
        <pc:chgData name="Roth, Dan" userId="18da4c67-dd89-43a7-9856-8592f867a23c" providerId="ADAL" clId="{2C0671EC-9D91-4E0B-A06A-58A2EE31ABEF}" dt="2019-12-06T04:05:46.657" v="2878" actId="1036"/>
        <pc:sldMkLst>
          <pc:docMk/>
          <pc:sldMk cId="1685955748" sldId="1272"/>
        </pc:sldMkLst>
        <pc:spChg chg="mod">
          <ac:chgData name="Roth, Dan" userId="18da4c67-dd89-43a7-9856-8592f867a23c" providerId="ADAL" clId="{2C0671EC-9D91-4E0B-A06A-58A2EE31ABEF}" dt="2019-12-06T04:02:49.504" v="2778" actId="20577"/>
          <ac:spMkLst>
            <pc:docMk/>
            <pc:sldMk cId="1685955748" sldId="1272"/>
            <ac:spMk id="3" creationId="{77A72FCE-525F-4150-80D3-EFA8F449A2A6}"/>
          </ac:spMkLst>
        </pc:spChg>
        <pc:picChg chg="add mod">
          <ac:chgData name="Roth, Dan" userId="18da4c67-dd89-43a7-9856-8592f867a23c" providerId="ADAL" clId="{2C0671EC-9D91-4E0B-A06A-58A2EE31ABEF}" dt="2019-12-06T03:59:15.315" v="2739" actId="1076"/>
          <ac:picMkLst>
            <pc:docMk/>
            <pc:sldMk cId="1685955748" sldId="1272"/>
            <ac:picMk id="5" creationId="{32D43388-9407-4692-BA8C-6644598BD34C}"/>
          </ac:picMkLst>
        </pc:picChg>
        <pc:picChg chg="add del">
          <ac:chgData name="Roth, Dan" userId="18da4c67-dd89-43a7-9856-8592f867a23c" providerId="ADAL" clId="{2C0671EC-9D91-4E0B-A06A-58A2EE31ABEF}" dt="2019-12-06T03:59:47.496" v="2763"/>
          <ac:picMkLst>
            <pc:docMk/>
            <pc:sldMk cId="1685955748" sldId="1272"/>
            <ac:picMk id="6" creationId="{0CE72CD6-6E87-47BD-97CA-AA4D7E1694AA}"/>
          </ac:picMkLst>
        </pc:picChg>
        <pc:picChg chg="add del">
          <ac:chgData name="Roth, Dan" userId="18da4c67-dd89-43a7-9856-8592f867a23c" providerId="ADAL" clId="{2C0671EC-9D91-4E0B-A06A-58A2EE31ABEF}" dt="2019-12-06T03:59:47.046" v="2762"/>
          <ac:picMkLst>
            <pc:docMk/>
            <pc:sldMk cId="1685955748" sldId="1272"/>
            <ac:picMk id="7" creationId="{0EF9D7B5-5904-4110-801A-C18992AB60D7}"/>
          </ac:picMkLst>
        </pc:picChg>
        <pc:picChg chg="add del">
          <ac:chgData name="Roth, Dan" userId="18da4c67-dd89-43a7-9856-8592f867a23c" providerId="ADAL" clId="{2C0671EC-9D91-4E0B-A06A-58A2EE31ABEF}" dt="2019-12-06T03:59:46.583" v="2761"/>
          <ac:picMkLst>
            <pc:docMk/>
            <pc:sldMk cId="1685955748" sldId="1272"/>
            <ac:picMk id="8" creationId="{1A762014-B1FB-478D-9417-C59E5FD6B356}"/>
          </ac:picMkLst>
        </pc:picChg>
        <pc:cxnChg chg="add mod">
          <ac:chgData name="Roth, Dan" userId="18da4c67-dd89-43a7-9856-8592f867a23c" providerId="ADAL" clId="{2C0671EC-9D91-4E0B-A06A-58A2EE31ABEF}" dt="2019-12-06T04:05:46.657" v="2878" actId="1036"/>
          <ac:cxnSpMkLst>
            <pc:docMk/>
            <pc:sldMk cId="1685955748" sldId="1272"/>
            <ac:cxnSpMk id="9" creationId="{1CBE0D73-4462-4E40-984A-3593D03FA7AB}"/>
          </ac:cxnSpMkLst>
        </pc:cxnChg>
      </pc:sldChg>
      <pc:sldChg chg="modSp ord">
        <pc:chgData name="Roth, Dan" userId="18da4c67-dd89-43a7-9856-8592f867a23c" providerId="ADAL" clId="{2C0671EC-9D91-4E0B-A06A-58A2EE31ABEF}" dt="2019-12-18T17:33:45.274" v="5823" actId="20577"/>
        <pc:sldMkLst>
          <pc:docMk/>
          <pc:sldMk cId="819782201" sldId="1273"/>
        </pc:sldMkLst>
        <pc:spChg chg="mod">
          <ac:chgData name="Roth, Dan" userId="18da4c67-dd89-43a7-9856-8592f867a23c" providerId="ADAL" clId="{2C0671EC-9D91-4E0B-A06A-58A2EE31ABEF}" dt="2019-12-18T17:33:45.274" v="5823" actId="20577"/>
          <ac:spMkLst>
            <pc:docMk/>
            <pc:sldMk cId="819782201" sldId="1273"/>
            <ac:spMk id="24" creationId="{687C43B7-A106-4249-BFB5-19F1D14D28E2}"/>
          </ac:spMkLst>
        </pc:spChg>
        <pc:spChg chg="mod">
          <ac:chgData name="Roth, Dan" userId="18da4c67-dd89-43a7-9856-8592f867a23c" providerId="ADAL" clId="{2C0671EC-9D91-4E0B-A06A-58A2EE31ABEF}" dt="2019-12-05T21:52:57.707" v="1297" actId="20577"/>
          <ac:spMkLst>
            <pc:docMk/>
            <pc:sldMk cId="819782201" sldId="1273"/>
            <ac:spMk id="27" creationId="{73991377-A8BB-451C-BBF1-5CDA57EB17C3}"/>
          </ac:spMkLst>
        </pc:spChg>
        <pc:spChg chg="mod">
          <ac:chgData name="Roth, Dan" userId="18da4c67-dd89-43a7-9856-8592f867a23c" providerId="ADAL" clId="{2C0671EC-9D91-4E0B-A06A-58A2EE31ABEF}" dt="2019-12-06T04:13:45.812" v="2949" actId="14100"/>
          <ac:spMkLst>
            <pc:docMk/>
            <pc:sldMk cId="819782201" sldId="1273"/>
            <ac:spMk id="61456" creationId="{00000000-0000-0000-0000-000000000000}"/>
          </ac:spMkLst>
        </pc:spChg>
        <pc:grpChg chg="mod">
          <ac:chgData name="Roth, Dan" userId="18da4c67-dd89-43a7-9856-8592f867a23c" providerId="ADAL" clId="{2C0671EC-9D91-4E0B-A06A-58A2EE31ABEF}" dt="2019-12-06T04:13:45.812" v="2949" actId="14100"/>
          <ac:grpSpMkLst>
            <pc:docMk/>
            <pc:sldMk cId="819782201" sldId="1273"/>
            <ac:grpSpMk id="754717" creationId="{00000000-0000-0000-0000-000000000000}"/>
          </ac:grpSpMkLst>
        </pc:grpChg>
      </pc:sldChg>
      <pc:sldChg chg="modSp">
        <pc:chgData name="Roth, Dan" userId="18da4c67-dd89-43a7-9856-8592f867a23c" providerId="ADAL" clId="{2C0671EC-9D91-4E0B-A06A-58A2EE31ABEF}" dt="2019-12-06T04:07:54.295" v="2887" actId="20577"/>
        <pc:sldMkLst>
          <pc:docMk/>
          <pc:sldMk cId="2482316728" sldId="1274"/>
        </pc:sldMkLst>
        <pc:spChg chg="mod">
          <ac:chgData name="Roth, Dan" userId="18da4c67-dd89-43a7-9856-8592f867a23c" providerId="ADAL" clId="{2C0671EC-9D91-4E0B-A06A-58A2EE31ABEF}" dt="2019-12-06T04:07:54.295" v="2887" actId="20577"/>
          <ac:spMkLst>
            <pc:docMk/>
            <pc:sldMk cId="2482316728" sldId="1274"/>
            <ac:spMk id="3" creationId="{00000000-0000-0000-0000-000000000000}"/>
          </ac:spMkLst>
        </pc:spChg>
      </pc:sldChg>
      <pc:sldChg chg="addSp modSp modAnim">
        <pc:chgData name="Roth, Dan" userId="18da4c67-dd89-43a7-9856-8592f867a23c" providerId="ADAL" clId="{2C0671EC-9D91-4E0B-A06A-58A2EE31ABEF}" dt="2019-12-06T07:19:43.226" v="5249"/>
        <pc:sldMkLst>
          <pc:docMk/>
          <pc:sldMk cId="1956819189" sldId="1276"/>
        </pc:sldMkLst>
        <pc:spChg chg="mod">
          <ac:chgData name="Roth, Dan" userId="18da4c67-dd89-43a7-9856-8592f867a23c" providerId="ADAL" clId="{2C0671EC-9D91-4E0B-A06A-58A2EE31ABEF}" dt="2019-12-06T07:19:32.483" v="5248" actId="6549"/>
          <ac:spMkLst>
            <pc:docMk/>
            <pc:sldMk cId="1956819189" sldId="1276"/>
            <ac:spMk id="3" creationId="{9D97316F-6B52-439C-9D56-2F01771FC364}"/>
          </ac:spMkLst>
        </pc:spChg>
        <pc:spChg chg="mod">
          <ac:chgData name="Roth, Dan" userId="18da4c67-dd89-43a7-9856-8592f867a23c" providerId="ADAL" clId="{2C0671EC-9D91-4E0B-A06A-58A2EE31ABEF}" dt="2019-12-05T21:40:20.896" v="881" actId="1076"/>
          <ac:spMkLst>
            <pc:docMk/>
            <pc:sldMk cId="1956819189" sldId="1276"/>
            <ac:spMk id="6" creationId="{FE5A9FF2-893A-4B16-B0A5-A2D26400EF83}"/>
          </ac:spMkLst>
        </pc:spChg>
        <pc:spChg chg="add mod">
          <ac:chgData name="Roth, Dan" userId="18da4c67-dd89-43a7-9856-8592f867a23c" providerId="ADAL" clId="{2C0671EC-9D91-4E0B-A06A-58A2EE31ABEF}" dt="2019-12-05T21:43:55.661" v="1030" actId="1076"/>
          <ac:spMkLst>
            <pc:docMk/>
            <pc:sldMk cId="1956819189" sldId="1276"/>
            <ac:spMk id="7" creationId="{7D9E541E-28FB-4D64-B273-74D8A7D26458}"/>
          </ac:spMkLst>
        </pc:spChg>
        <pc:picChg chg="mod">
          <ac:chgData name="Roth, Dan" userId="18da4c67-dd89-43a7-9856-8592f867a23c" providerId="ADAL" clId="{2C0671EC-9D91-4E0B-A06A-58A2EE31ABEF}" dt="2019-12-05T21:40:06.140" v="880" actId="14100"/>
          <ac:picMkLst>
            <pc:docMk/>
            <pc:sldMk cId="1956819189" sldId="1276"/>
            <ac:picMk id="5" creationId="{A2241010-A948-48B8-AAAB-22C598800B91}"/>
          </ac:picMkLst>
        </pc:picChg>
      </pc:sldChg>
      <pc:sldChg chg="modSp ord">
        <pc:chgData name="Roth, Dan" userId="18da4c67-dd89-43a7-9856-8592f867a23c" providerId="ADAL" clId="{2C0671EC-9D91-4E0B-A06A-58A2EE31ABEF}" dt="2019-12-06T04:30:44.306" v="3121"/>
        <pc:sldMkLst>
          <pc:docMk/>
          <pc:sldMk cId="1951640376" sldId="1277"/>
        </pc:sldMkLst>
        <pc:spChg chg="mod">
          <ac:chgData name="Roth, Dan" userId="18da4c67-dd89-43a7-9856-8592f867a23c" providerId="ADAL" clId="{2C0671EC-9D91-4E0B-A06A-58A2EE31ABEF}" dt="2019-12-06T04:23:58.348" v="3008" actId="5793"/>
          <ac:spMkLst>
            <pc:docMk/>
            <pc:sldMk cId="1951640376" sldId="1277"/>
            <ac:spMk id="3" creationId="{00000000-0000-0000-0000-000000000000}"/>
          </ac:spMkLst>
        </pc:spChg>
      </pc:sldChg>
      <pc:sldChg chg="modSp">
        <pc:chgData name="Roth, Dan" userId="18da4c67-dd89-43a7-9856-8592f867a23c" providerId="ADAL" clId="{2C0671EC-9D91-4E0B-A06A-58A2EE31ABEF}" dt="2019-12-06T06:31:14.815" v="4518" actId="554"/>
        <pc:sldMkLst>
          <pc:docMk/>
          <pc:sldMk cId="1285764961" sldId="1283"/>
        </pc:sldMkLst>
        <pc:picChg chg="mod">
          <ac:chgData name="Roth, Dan" userId="18da4c67-dd89-43a7-9856-8592f867a23c" providerId="ADAL" clId="{2C0671EC-9D91-4E0B-A06A-58A2EE31ABEF}" dt="2019-12-06T06:31:14.815" v="4518" actId="554"/>
          <ac:picMkLst>
            <pc:docMk/>
            <pc:sldMk cId="1285764961" sldId="1283"/>
            <ac:picMk id="5" creationId="{84A85705-15E1-4CBD-B10C-1F99F60257FF}"/>
          </ac:picMkLst>
        </pc:picChg>
        <pc:picChg chg="mod">
          <ac:chgData name="Roth, Dan" userId="18da4c67-dd89-43a7-9856-8592f867a23c" providerId="ADAL" clId="{2C0671EC-9D91-4E0B-A06A-58A2EE31ABEF}" dt="2019-12-06T06:31:14.815" v="4518" actId="554"/>
          <ac:picMkLst>
            <pc:docMk/>
            <pc:sldMk cId="1285764961" sldId="1283"/>
            <ac:picMk id="6" creationId="{A1D1B728-9452-4C61-BD55-30D541CF3DCC}"/>
          </ac:picMkLst>
        </pc:picChg>
      </pc:sldChg>
      <pc:sldChg chg="del">
        <pc:chgData name="Roth, Dan" userId="18da4c67-dd89-43a7-9856-8592f867a23c" providerId="ADAL" clId="{2C0671EC-9D91-4E0B-A06A-58A2EE31ABEF}" dt="2019-12-05T22:36:45.740" v="1620" actId="47"/>
        <pc:sldMkLst>
          <pc:docMk/>
          <pc:sldMk cId="4236429995" sldId="1284"/>
        </pc:sldMkLst>
      </pc:sldChg>
      <pc:sldChg chg="addSp delSp modSp ord delAnim modAnim">
        <pc:chgData name="Roth, Dan" userId="18da4c67-dd89-43a7-9856-8592f867a23c" providerId="ADAL" clId="{2C0671EC-9D91-4E0B-A06A-58A2EE31ABEF}" dt="2019-12-06T13:57:25.622" v="5570" actId="1035"/>
        <pc:sldMkLst>
          <pc:docMk/>
          <pc:sldMk cId="3135463179" sldId="1291"/>
        </pc:sldMkLst>
        <pc:spChg chg="mod">
          <ac:chgData name="Roth, Dan" userId="18da4c67-dd89-43a7-9856-8592f867a23c" providerId="ADAL" clId="{2C0671EC-9D91-4E0B-A06A-58A2EE31ABEF}" dt="2019-12-06T06:24:23.782" v="4187" actId="20577"/>
          <ac:spMkLst>
            <pc:docMk/>
            <pc:sldMk cId="3135463179" sldId="1291"/>
            <ac:spMk id="2" creationId="{B962084F-57A8-4C86-B8E3-01A17A35B1CC}"/>
          </ac:spMkLst>
        </pc:spChg>
        <pc:spChg chg="mod">
          <ac:chgData name="Roth, Dan" userId="18da4c67-dd89-43a7-9856-8592f867a23c" providerId="ADAL" clId="{2C0671EC-9D91-4E0B-A06A-58A2EE31ABEF}" dt="2019-12-06T06:37:56.267" v="4825" actId="14100"/>
          <ac:spMkLst>
            <pc:docMk/>
            <pc:sldMk cId="3135463179" sldId="1291"/>
            <ac:spMk id="3" creationId="{9D97316F-6B52-439C-9D56-2F01771FC364}"/>
          </ac:spMkLst>
        </pc:spChg>
        <pc:spChg chg="add del">
          <ac:chgData name="Roth, Dan" userId="18da4c67-dd89-43a7-9856-8592f867a23c" providerId="ADAL" clId="{2C0671EC-9D91-4E0B-A06A-58A2EE31ABEF}" dt="2019-12-06T06:27:58.021" v="4394" actId="478"/>
          <ac:spMkLst>
            <pc:docMk/>
            <pc:sldMk cId="3135463179" sldId="1291"/>
            <ac:spMk id="6" creationId="{D197B787-28B7-4832-BAEE-4DCC7F13FD9C}"/>
          </ac:spMkLst>
        </pc:spChg>
        <pc:spChg chg="add mod">
          <ac:chgData name="Roth, Dan" userId="18da4c67-dd89-43a7-9856-8592f867a23c" providerId="ADAL" clId="{2C0671EC-9D91-4E0B-A06A-58A2EE31ABEF}" dt="2019-12-06T06:28:06.089" v="4396" actId="1076"/>
          <ac:spMkLst>
            <pc:docMk/>
            <pc:sldMk cId="3135463179" sldId="1291"/>
            <ac:spMk id="9" creationId="{191AAB67-A119-431A-B2DC-208BD70ECE75}"/>
          </ac:spMkLst>
        </pc:spChg>
        <pc:spChg chg="add mod">
          <ac:chgData name="Roth, Dan" userId="18da4c67-dd89-43a7-9856-8592f867a23c" providerId="ADAL" clId="{2C0671EC-9D91-4E0B-A06A-58A2EE31ABEF}" dt="2019-12-06T13:57:25.622" v="5570" actId="1035"/>
          <ac:spMkLst>
            <pc:docMk/>
            <pc:sldMk cId="3135463179" sldId="1291"/>
            <ac:spMk id="10" creationId="{00A42113-031B-429A-8AEB-4D657F78BEB3}"/>
          </ac:spMkLst>
        </pc:spChg>
        <pc:spChg chg="add mod">
          <ac:chgData name="Roth, Dan" userId="18da4c67-dd89-43a7-9856-8592f867a23c" providerId="ADAL" clId="{2C0671EC-9D91-4E0B-A06A-58A2EE31ABEF}" dt="2019-12-06T13:57:25.622" v="5570" actId="1035"/>
          <ac:spMkLst>
            <pc:docMk/>
            <pc:sldMk cId="3135463179" sldId="1291"/>
            <ac:spMk id="11" creationId="{5223C905-26DB-4262-B46A-8A02BDC4CA37}"/>
          </ac:spMkLst>
        </pc:spChg>
        <pc:spChg chg="add mod">
          <ac:chgData name="Roth, Dan" userId="18da4c67-dd89-43a7-9856-8592f867a23c" providerId="ADAL" clId="{2C0671EC-9D91-4E0B-A06A-58A2EE31ABEF}" dt="2019-12-06T06:37:12.391" v="4822" actId="6549"/>
          <ac:spMkLst>
            <pc:docMk/>
            <pc:sldMk cId="3135463179" sldId="1291"/>
            <ac:spMk id="12" creationId="{63AF2AA5-EAF2-44C8-B55D-D6C8D30F9C90}"/>
          </ac:spMkLst>
        </pc:spChg>
        <pc:spChg chg="add mod ord">
          <ac:chgData name="Roth, Dan" userId="18da4c67-dd89-43a7-9856-8592f867a23c" providerId="ADAL" clId="{2C0671EC-9D91-4E0B-A06A-58A2EE31ABEF}" dt="2019-12-06T06:38:31.811" v="4830" actId="167"/>
          <ac:spMkLst>
            <pc:docMk/>
            <pc:sldMk cId="3135463179" sldId="1291"/>
            <ac:spMk id="13" creationId="{A5106718-BB4C-4EFA-8B5D-94EA116F0F4F}"/>
          </ac:spMkLst>
        </pc:spChg>
        <pc:picChg chg="mod">
          <ac:chgData name="Roth, Dan" userId="18da4c67-dd89-43a7-9856-8592f867a23c" providerId="ADAL" clId="{2C0671EC-9D91-4E0B-A06A-58A2EE31ABEF}" dt="2019-12-06T06:26:37.243" v="4244" actId="1076"/>
          <ac:picMkLst>
            <pc:docMk/>
            <pc:sldMk cId="3135463179" sldId="1291"/>
            <ac:picMk id="5" creationId="{A2241010-A948-48B8-AAAB-22C598800B91}"/>
          </ac:picMkLst>
        </pc:picChg>
        <pc:picChg chg="add mod">
          <ac:chgData name="Roth, Dan" userId="18da4c67-dd89-43a7-9856-8592f867a23c" providerId="ADAL" clId="{2C0671EC-9D91-4E0B-A06A-58A2EE31ABEF}" dt="2019-12-06T13:57:07.225" v="5567" actId="554"/>
          <ac:picMkLst>
            <pc:docMk/>
            <pc:sldMk cId="3135463179" sldId="1291"/>
            <ac:picMk id="7" creationId="{E60C86A6-B1D7-42DF-A30D-C5FD810B7A50}"/>
          </ac:picMkLst>
        </pc:picChg>
        <pc:picChg chg="add mod">
          <ac:chgData name="Roth, Dan" userId="18da4c67-dd89-43a7-9856-8592f867a23c" providerId="ADAL" clId="{2C0671EC-9D91-4E0B-A06A-58A2EE31ABEF}" dt="2019-12-06T13:57:07.225" v="5567" actId="554"/>
          <ac:picMkLst>
            <pc:docMk/>
            <pc:sldMk cId="3135463179" sldId="1291"/>
            <ac:picMk id="8" creationId="{4BFB9FD7-C9D0-4EF4-B6A5-7B75AD08966E}"/>
          </ac:picMkLst>
        </pc:picChg>
      </pc:sldChg>
      <pc:sldChg chg="del">
        <pc:chgData name="Roth, Dan" userId="18da4c67-dd89-43a7-9856-8592f867a23c" providerId="ADAL" clId="{2C0671EC-9D91-4E0B-A06A-58A2EE31ABEF}" dt="2019-12-06T04:56:14.446" v="3231" actId="2696"/>
        <pc:sldMkLst>
          <pc:docMk/>
          <pc:sldMk cId="923125021" sldId="1400"/>
        </pc:sldMkLst>
      </pc:sldChg>
      <pc:sldChg chg="add">
        <pc:chgData name="Roth, Dan" userId="18da4c67-dd89-43a7-9856-8592f867a23c" providerId="ADAL" clId="{2C0671EC-9D91-4E0B-A06A-58A2EE31ABEF}" dt="2019-12-06T04:56:21.853" v="3232"/>
        <pc:sldMkLst>
          <pc:docMk/>
          <pc:sldMk cId="2143679928" sldId="1400"/>
        </pc:sldMkLst>
      </pc:sldChg>
      <pc:sldChg chg="del">
        <pc:chgData name="Roth, Dan" userId="18da4c67-dd89-43a7-9856-8592f867a23c" providerId="ADAL" clId="{2C0671EC-9D91-4E0B-A06A-58A2EE31ABEF}" dt="2019-12-05T22:11:19.897" v="1487" actId="47"/>
        <pc:sldMkLst>
          <pc:docMk/>
          <pc:sldMk cId="3026417490" sldId="1401"/>
        </pc:sldMkLst>
      </pc:sldChg>
      <pc:sldChg chg="add">
        <pc:chgData name="Roth, Dan" userId="18da4c67-dd89-43a7-9856-8592f867a23c" providerId="ADAL" clId="{2C0671EC-9D91-4E0B-A06A-58A2EE31ABEF}" dt="2019-12-06T06:40:35.041" v="4841"/>
        <pc:sldMkLst>
          <pc:docMk/>
          <pc:sldMk cId="2421096757" sldId="1402"/>
        </pc:sldMkLst>
      </pc:sldChg>
      <pc:sldChg chg="modSp del ord modAnim">
        <pc:chgData name="Roth, Dan" userId="18da4c67-dd89-43a7-9856-8592f867a23c" providerId="ADAL" clId="{2C0671EC-9D91-4E0B-A06A-58A2EE31ABEF}" dt="2019-12-06T06:40:26.169" v="4840" actId="2696"/>
        <pc:sldMkLst>
          <pc:docMk/>
          <pc:sldMk cId="3635769924" sldId="1402"/>
        </pc:sldMkLst>
        <pc:spChg chg="mod">
          <ac:chgData name="Roth, Dan" userId="18da4c67-dd89-43a7-9856-8592f867a23c" providerId="ADAL" clId="{2C0671EC-9D91-4E0B-A06A-58A2EE31ABEF}" dt="2019-12-05T23:38:21.327" v="2368" actId="6549"/>
          <ac:spMkLst>
            <pc:docMk/>
            <pc:sldMk cId="3635769924" sldId="1402"/>
            <ac:spMk id="2" creationId="{F69850EB-924D-40F2-AB7F-840831AE4CEC}"/>
          </ac:spMkLst>
        </pc:spChg>
        <pc:spChg chg="mod">
          <ac:chgData name="Roth, Dan" userId="18da4c67-dd89-43a7-9856-8592f867a23c" providerId="ADAL" clId="{2C0671EC-9D91-4E0B-A06A-58A2EE31ABEF}" dt="2019-12-05T23:39:24.444" v="2416" actId="6549"/>
          <ac:spMkLst>
            <pc:docMk/>
            <pc:sldMk cId="3635769924" sldId="1402"/>
            <ac:spMk id="3" creationId="{81D9A304-90FE-4779-83AC-56E4550BC0FC}"/>
          </ac:spMkLst>
        </pc:spChg>
      </pc:sldChg>
      <pc:sldChg chg="del">
        <pc:chgData name="Roth, Dan" userId="18da4c67-dd89-43a7-9856-8592f867a23c" providerId="ADAL" clId="{2C0671EC-9D91-4E0B-A06A-58A2EE31ABEF}" dt="2019-12-05T23:02:08.788" v="2012" actId="2696"/>
        <pc:sldMkLst>
          <pc:docMk/>
          <pc:sldMk cId="558400769" sldId="1404"/>
        </pc:sldMkLst>
      </pc:sldChg>
      <pc:sldChg chg="modSp add ord">
        <pc:chgData name="Roth, Dan" userId="18da4c67-dd89-43a7-9856-8592f867a23c" providerId="ADAL" clId="{2C0671EC-9D91-4E0B-A06A-58A2EE31ABEF}" dt="2019-12-06T06:44:08.058" v="4902" actId="313"/>
        <pc:sldMkLst>
          <pc:docMk/>
          <pc:sldMk cId="1817554850" sldId="1404"/>
        </pc:sldMkLst>
        <pc:spChg chg="mod">
          <ac:chgData name="Roth, Dan" userId="18da4c67-dd89-43a7-9856-8592f867a23c" providerId="ADAL" clId="{2C0671EC-9D91-4E0B-A06A-58A2EE31ABEF}" dt="2019-12-06T06:43:22.218" v="4886" actId="20577"/>
          <ac:spMkLst>
            <pc:docMk/>
            <pc:sldMk cId="1817554850" sldId="1404"/>
            <ac:spMk id="2" creationId="{684932F5-6258-4598-9787-617116AC08F8}"/>
          </ac:spMkLst>
        </pc:spChg>
        <pc:spChg chg="mod">
          <ac:chgData name="Roth, Dan" userId="18da4c67-dd89-43a7-9856-8592f867a23c" providerId="ADAL" clId="{2C0671EC-9D91-4E0B-A06A-58A2EE31ABEF}" dt="2019-12-06T06:44:08.058" v="4902" actId="313"/>
          <ac:spMkLst>
            <pc:docMk/>
            <pc:sldMk cId="1817554850" sldId="1404"/>
            <ac:spMk id="4" creationId="{1B9E5602-F6C8-4BF6-9FD5-A6DD0F90DC72}"/>
          </ac:spMkLst>
        </pc:spChg>
      </pc:sldChg>
      <pc:sldChg chg="add">
        <pc:chgData name="Roth, Dan" userId="18da4c67-dd89-43a7-9856-8592f867a23c" providerId="ADAL" clId="{2C0671EC-9D91-4E0B-A06A-58A2EE31ABEF}" dt="2019-12-06T04:21:04.185" v="3003"/>
        <pc:sldMkLst>
          <pc:docMk/>
          <pc:sldMk cId="1066942996" sldId="1405"/>
        </pc:sldMkLst>
      </pc:sldChg>
      <pc:sldChg chg="del modTransition">
        <pc:chgData name="Roth, Dan" userId="18da4c67-dd89-43a7-9856-8592f867a23c" providerId="ADAL" clId="{2C0671EC-9D91-4E0B-A06A-58A2EE31ABEF}" dt="2019-12-06T04:20:53.956" v="3002" actId="2696"/>
        <pc:sldMkLst>
          <pc:docMk/>
          <pc:sldMk cId="3942757365" sldId="1405"/>
        </pc:sldMkLst>
      </pc:sldChg>
      <pc:sldChg chg="addSp modSp modAnim">
        <pc:chgData name="Roth, Dan" userId="18da4c67-dd89-43a7-9856-8592f867a23c" providerId="ADAL" clId="{2C0671EC-9D91-4E0B-A06A-58A2EE31ABEF}" dt="2019-12-06T04:10:04.211" v="2928" actId="20577"/>
        <pc:sldMkLst>
          <pc:docMk/>
          <pc:sldMk cId="568115708" sldId="1406"/>
        </pc:sldMkLst>
        <pc:spChg chg="mod">
          <ac:chgData name="Roth, Dan" userId="18da4c67-dd89-43a7-9856-8592f867a23c" providerId="ADAL" clId="{2C0671EC-9D91-4E0B-A06A-58A2EE31ABEF}" dt="2019-12-05T21:11:44.734" v="706" actId="20577"/>
          <ac:spMkLst>
            <pc:docMk/>
            <pc:sldMk cId="568115708" sldId="1406"/>
            <ac:spMk id="3" creationId="{27FBF72F-7B58-4769-B5EF-E898653ACE43}"/>
          </ac:spMkLst>
        </pc:spChg>
        <pc:spChg chg="mod">
          <ac:chgData name="Roth, Dan" userId="18da4c67-dd89-43a7-9856-8592f867a23c" providerId="ADAL" clId="{2C0671EC-9D91-4E0B-A06A-58A2EE31ABEF}" dt="2019-12-06T04:10:04.211" v="2928" actId="20577"/>
          <ac:spMkLst>
            <pc:docMk/>
            <pc:sldMk cId="568115708" sldId="1406"/>
            <ac:spMk id="6" creationId="{023FB418-9198-4701-A311-518902F1E8E1}"/>
          </ac:spMkLst>
        </pc:spChg>
        <pc:spChg chg="add mod">
          <ac:chgData name="Roth, Dan" userId="18da4c67-dd89-43a7-9856-8592f867a23c" providerId="ADAL" clId="{2C0671EC-9D91-4E0B-A06A-58A2EE31ABEF}" dt="2019-12-05T21:37:12.367" v="870" actId="408"/>
          <ac:spMkLst>
            <pc:docMk/>
            <pc:sldMk cId="568115708" sldId="1406"/>
            <ac:spMk id="10" creationId="{C35ACE2F-5E97-4EE7-B56A-7C06F78F012B}"/>
          </ac:spMkLst>
        </pc:spChg>
        <pc:picChg chg="mod">
          <ac:chgData name="Roth, Dan" userId="18da4c67-dd89-43a7-9856-8592f867a23c" providerId="ADAL" clId="{2C0671EC-9D91-4E0B-A06A-58A2EE31ABEF}" dt="2019-12-05T21:37:12.367" v="870" actId="408"/>
          <ac:picMkLst>
            <pc:docMk/>
            <pc:sldMk cId="568115708" sldId="1406"/>
            <ac:picMk id="7" creationId="{3389A7C3-F599-46AA-A1DB-7029568788A7}"/>
          </ac:picMkLst>
        </pc:picChg>
        <pc:picChg chg="mod">
          <ac:chgData name="Roth, Dan" userId="18da4c67-dd89-43a7-9856-8592f867a23c" providerId="ADAL" clId="{2C0671EC-9D91-4E0B-A06A-58A2EE31ABEF}" dt="2019-12-05T21:37:12.367" v="870" actId="408"/>
          <ac:picMkLst>
            <pc:docMk/>
            <pc:sldMk cId="568115708" sldId="1406"/>
            <ac:picMk id="27" creationId="{0CDADACE-264C-4BCC-A248-6050BEF49C22}"/>
          </ac:picMkLst>
        </pc:picChg>
      </pc:sldChg>
      <pc:sldChg chg="addSp modSp add del modAnim">
        <pc:chgData name="Roth, Dan" userId="18da4c67-dd89-43a7-9856-8592f867a23c" providerId="ADAL" clId="{2C0671EC-9D91-4E0B-A06A-58A2EE31ABEF}" dt="2019-12-06T07:21:06.589" v="5252" actId="47"/>
        <pc:sldMkLst>
          <pc:docMk/>
          <pc:sldMk cId="545923697" sldId="1407"/>
        </pc:sldMkLst>
        <pc:cxnChg chg="add mod">
          <ac:chgData name="Roth, Dan" userId="18da4c67-dd89-43a7-9856-8592f867a23c" providerId="ADAL" clId="{2C0671EC-9D91-4E0B-A06A-58A2EE31ABEF}" dt="2019-12-05T22:11:10.942" v="1486" actId="1035"/>
          <ac:cxnSpMkLst>
            <pc:docMk/>
            <pc:sldMk cId="545923697" sldId="1407"/>
            <ac:cxnSpMk id="8" creationId="{2491638A-4C0B-4FB2-9E94-06DFD6AE3B64}"/>
          </ac:cxnSpMkLst>
        </pc:cxnChg>
      </pc:sldChg>
      <pc:sldChg chg="addSp delSp modSp add del modAnim">
        <pc:chgData name="Roth, Dan" userId="18da4c67-dd89-43a7-9856-8592f867a23c" providerId="ADAL" clId="{2C0671EC-9D91-4E0B-A06A-58A2EE31ABEF}" dt="2019-12-06T07:23:23.809" v="5259" actId="47"/>
        <pc:sldMkLst>
          <pc:docMk/>
          <pc:sldMk cId="3468503158" sldId="1408"/>
        </pc:sldMkLst>
        <pc:spChg chg="mod">
          <ac:chgData name="Roth, Dan" userId="18da4c67-dd89-43a7-9856-8592f867a23c" providerId="ADAL" clId="{2C0671EC-9D91-4E0B-A06A-58A2EE31ABEF}" dt="2019-12-05T22:34:53.082" v="1593" actId="1035"/>
          <ac:spMkLst>
            <pc:docMk/>
            <pc:sldMk cId="3468503158" sldId="1408"/>
            <ac:spMk id="7" creationId="{7D9E541E-28FB-4D64-B273-74D8A7D26458}"/>
          </ac:spMkLst>
        </pc:spChg>
        <pc:spChg chg="add del">
          <ac:chgData name="Roth, Dan" userId="18da4c67-dd89-43a7-9856-8592f867a23c" providerId="ADAL" clId="{2C0671EC-9D91-4E0B-A06A-58A2EE31ABEF}" dt="2019-12-05T22:33:55.337" v="1542"/>
          <ac:spMkLst>
            <pc:docMk/>
            <pc:sldMk cId="3468503158" sldId="1408"/>
            <ac:spMk id="9" creationId="{19FE8DB6-84ED-4EEA-AB76-2341D9B24A9F}"/>
          </ac:spMkLst>
        </pc:spChg>
        <pc:spChg chg="add del mod">
          <ac:chgData name="Roth, Dan" userId="18da4c67-dd89-43a7-9856-8592f867a23c" providerId="ADAL" clId="{2C0671EC-9D91-4E0B-A06A-58A2EE31ABEF}" dt="2019-12-05T22:34:09.483" v="1546"/>
          <ac:spMkLst>
            <pc:docMk/>
            <pc:sldMk cId="3468503158" sldId="1408"/>
            <ac:spMk id="10" creationId="{02914996-56B6-492C-80DE-19D19B70FEC8}"/>
          </ac:spMkLst>
        </pc:spChg>
        <pc:spChg chg="add mod">
          <ac:chgData name="Roth, Dan" userId="18da4c67-dd89-43a7-9856-8592f867a23c" providerId="ADAL" clId="{2C0671EC-9D91-4E0B-A06A-58A2EE31ABEF}" dt="2019-12-05T22:35:34.206" v="1617" actId="208"/>
          <ac:spMkLst>
            <pc:docMk/>
            <pc:sldMk cId="3468503158" sldId="1408"/>
            <ac:spMk id="11" creationId="{AD6B5F82-15F2-437D-ACFD-0702566F2ACD}"/>
          </ac:spMkLst>
        </pc:spChg>
        <pc:spChg chg="add mod">
          <ac:chgData name="Roth, Dan" userId="18da4c67-dd89-43a7-9856-8592f867a23c" providerId="ADAL" clId="{2C0671EC-9D91-4E0B-A06A-58A2EE31ABEF}" dt="2019-12-05T22:36:24.492" v="1619" actId="1076"/>
          <ac:spMkLst>
            <pc:docMk/>
            <pc:sldMk cId="3468503158" sldId="1408"/>
            <ac:spMk id="12" creationId="{CB88B0E9-CE80-470E-A742-850AF971D02B}"/>
          </ac:spMkLst>
        </pc:spChg>
      </pc:sldChg>
      <pc:sldChg chg="modSp add del modAnim">
        <pc:chgData name="Roth, Dan" userId="18da4c67-dd89-43a7-9856-8592f867a23c" providerId="ADAL" clId="{2C0671EC-9D91-4E0B-A06A-58A2EE31ABEF}" dt="2019-12-06T07:24:02.457" v="5269" actId="47"/>
        <pc:sldMkLst>
          <pc:docMk/>
          <pc:sldMk cId="2539405537" sldId="1409"/>
        </pc:sldMkLst>
        <pc:spChg chg="mod">
          <ac:chgData name="Roth, Dan" userId="18da4c67-dd89-43a7-9856-8592f867a23c" providerId="ADAL" clId="{2C0671EC-9D91-4E0B-A06A-58A2EE31ABEF}" dt="2019-12-05T23:07:40.667" v="2015" actId="1076"/>
          <ac:spMkLst>
            <pc:docMk/>
            <pc:sldMk cId="2539405537" sldId="1409"/>
            <ac:spMk id="12" creationId="{CB88B0E9-CE80-470E-A742-850AF971D02B}"/>
          </ac:spMkLst>
        </pc:spChg>
      </pc:sldChg>
      <pc:sldChg chg="modSp add">
        <pc:chgData name="Roth, Dan" userId="18da4c67-dd89-43a7-9856-8592f867a23c" providerId="ADAL" clId="{2C0671EC-9D91-4E0B-A06A-58A2EE31ABEF}" dt="2019-12-05T23:27:29.574" v="2066" actId="404"/>
        <pc:sldMkLst>
          <pc:docMk/>
          <pc:sldMk cId="2719464733" sldId="1410"/>
        </pc:sldMkLst>
        <pc:spChg chg="mod">
          <ac:chgData name="Roth, Dan" userId="18da4c67-dd89-43a7-9856-8592f867a23c" providerId="ADAL" clId="{2C0671EC-9D91-4E0B-A06A-58A2EE31ABEF}" dt="2019-12-05T23:27:29.574" v="2066" actId="404"/>
          <ac:spMkLst>
            <pc:docMk/>
            <pc:sldMk cId="2719464733" sldId="1410"/>
            <ac:spMk id="2" creationId="{79143E0D-5A65-E549-9082-4CE58F70075F}"/>
          </ac:spMkLst>
        </pc:spChg>
      </pc:sldChg>
      <pc:sldChg chg="add">
        <pc:chgData name="Roth, Dan" userId="18da4c67-dd89-43a7-9856-8592f867a23c" providerId="ADAL" clId="{2C0671EC-9D91-4E0B-A06A-58A2EE31ABEF}" dt="2019-12-06T04:35:51.036" v="3129"/>
        <pc:sldMkLst>
          <pc:docMk/>
          <pc:sldMk cId="1258220423" sldId="1411"/>
        </pc:sldMkLst>
      </pc:sldChg>
      <pc:sldChg chg="add del modTransition">
        <pc:chgData name="Roth, Dan" userId="18da4c67-dd89-43a7-9856-8592f867a23c" providerId="ADAL" clId="{2C0671EC-9D91-4E0B-A06A-58A2EE31ABEF}" dt="2019-12-06T04:35:42.692" v="3128" actId="2696"/>
        <pc:sldMkLst>
          <pc:docMk/>
          <pc:sldMk cId="2051080122" sldId="1411"/>
        </pc:sldMkLst>
      </pc:sldChg>
      <pc:sldChg chg="add del">
        <pc:chgData name="Roth, Dan" userId="18da4c67-dd89-43a7-9856-8592f867a23c" providerId="ADAL" clId="{2C0671EC-9D91-4E0B-A06A-58A2EE31ABEF}" dt="2019-12-06T07:15:59.473" v="5183" actId="47"/>
        <pc:sldMkLst>
          <pc:docMk/>
          <pc:sldMk cId="210687105" sldId="1412"/>
        </pc:sldMkLst>
      </pc:sldChg>
      <pc:sldChg chg="add">
        <pc:chgData name="Roth, Dan" userId="18da4c67-dd89-43a7-9856-8592f867a23c" providerId="ADAL" clId="{2C0671EC-9D91-4E0B-A06A-58A2EE31ABEF}" dt="2019-12-06T06:05:00.629" v="3482"/>
        <pc:sldMkLst>
          <pc:docMk/>
          <pc:sldMk cId="4121234546" sldId="1413"/>
        </pc:sldMkLst>
      </pc:sldChg>
      <pc:sldChg chg="add del">
        <pc:chgData name="Roth, Dan" userId="18da4c67-dd89-43a7-9856-8592f867a23c" providerId="ADAL" clId="{2C0671EC-9D91-4E0B-A06A-58A2EE31ABEF}" dt="2019-12-06T06:41:26.649" v="4842" actId="2696"/>
        <pc:sldMkLst>
          <pc:docMk/>
          <pc:sldMk cId="3144847202" sldId="1414"/>
        </pc:sldMkLst>
      </pc:sldChg>
      <pc:sldChg chg="add">
        <pc:chgData name="Roth, Dan" userId="18da4c67-dd89-43a7-9856-8592f867a23c" providerId="ADAL" clId="{2C0671EC-9D91-4E0B-A06A-58A2EE31ABEF}" dt="2019-12-06T06:41:31.833" v="4843"/>
        <pc:sldMkLst>
          <pc:docMk/>
          <pc:sldMk cId="3546678120" sldId="1414"/>
        </pc:sldMkLst>
      </pc:sldChg>
      <pc:sldChg chg="add">
        <pc:chgData name="Roth, Dan" userId="18da4c67-dd89-43a7-9856-8592f867a23c" providerId="ADAL" clId="{2C0671EC-9D91-4E0B-A06A-58A2EE31ABEF}" dt="2019-12-06T06:41:31.833" v="4843"/>
        <pc:sldMkLst>
          <pc:docMk/>
          <pc:sldMk cId="2443174614" sldId="1415"/>
        </pc:sldMkLst>
      </pc:sldChg>
      <pc:sldChg chg="add del">
        <pc:chgData name="Roth, Dan" userId="18da4c67-dd89-43a7-9856-8592f867a23c" providerId="ADAL" clId="{2C0671EC-9D91-4E0B-A06A-58A2EE31ABEF}" dt="2019-12-06T06:41:26.649" v="4842" actId="2696"/>
        <pc:sldMkLst>
          <pc:docMk/>
          <pc:sldMk cId="3812875130" sldId="1415"/>
        </pc:sldMkLst>
      </pc:sldChg>
      <pc:sldChg chg="modSp add del">
        <pc:chgData name="Roth, Dan" userId="18da4c67-dd89-43a7-9856-8592f867a23c" providerId="ADAL" clId="{2C0671EC-9D91-4E0B-A06A-58A2EE31ABEF}" dt="2019-12-06T06:44:58.738" v="4903" actId="47"/>
        <pc:sldMkLst>
          <pc:docMk/>
          <pc:sldMk cId="130344279" sldId="1416"/>
        </pc:sldMkLst>
        <pc:spChg chg="mod">
          <ac:chgData name="Roth, Dan" userId="18da4c67-dd89-43a7-9856-8592f867a23c" providerId="ADAL" clId="{2C0671EC-9D91-4E0B-A06A-58A2EE31ABEF}" dt="2019-12-06T06:42:21.948" v="4882" actId="404"/>
          <ac:spMkLst>
            <pc:docMk/>
            <pc:sldMk cId="130344279" sldId="1416"/>
            <ac:spMk id="2" creationId="{84AE68C9-FAEC-4D1F-AD8A-4DA9A24F6D17}"/>
          </ac:spMkLst>
        </pc:spChg>
      </pc:sldChg>
      <pc:sldChg chg="modSp add">
        <pc:chgData name="Roth, Dan" userId="18da4c67-dd89-43a7-9856-8592f867a23c" providerId="ADAL" clId="{2C0671EC-9D91-4E0B-A06A-58A2EE31ABEF}" dt="2019-12-06T06:45:20.160" v="4924" actId="20577"/>
        <pc:sldMkLst>
          <pc:docMk/>
          <pc:sldMk cId="4173487015" sldId="1417"/>
        </pc:sldMkLst>
        <pc:spChg chg="mod">
          <ac:chgData name="Roth, Dan" userId="18da4c67-dd89-43a7-9856-8592f867a23c" providerId="ADAL" clId="{2C0671EC-9D91-4E0B-A06A-58A2EE31ABEF}" dt="2019-12-06T06:45:20.160" v="4924" actId="20577"/>
          <ac:spMkLst>
            <pc:docMk/>
            <pc:sldMk cId="4173487015" sldId="1417"/>
            <ac:spMk id="2" creationId="{84AE68C9-FAEC-4D1F-AD8A-4DA9A24F6D17}"/>
          </ac:spMkLst>
        </pc:spChg>
      </pc:sldChg>
      <pc:sldChg chg="addSp delSp modSp add modAnim">
        <pc:chgData name="Roth, Dan" userId="18da4c67-dd89-43a7-9856-8592f867a23c" providerId="ADAL" clId="{2C0671EC-9D91-4E0B-A06A-58A2EE31ABEF}" dt="2019-12-06T14:01:37.149" v="5695"/>
        <pc:sldMkLst>
          <pc:docMk/>
          <pc:sldMk cId="3657546533" sldId="1418"/>
        </pc:sldMkLst>
        <pc:spChg chg="mod">
          <ac:chgData name="Roth, Dan" userId="18da4c67-dd89-43a7-9856-8592f867a23c" providerId="ADAL" clId="{2C0671EC-9D91-4E0B-A06A-58A2EE31ABEF}" dt="2019-12-06T07:11:42.179" v="5071" actId="20577"/>
          <ac:spMkLst>
            <pc:docMk/>
            <pc:sldMk cId="3657546533" sldId="1418"/>
            <ac:spMk id="2" creationId="{84AE68C9-FAEC-4D1F-AD8A-4DA9A24F6D17}"/>
          </ac:spMkLst>
        </pc:spChg>
        <pc:spChg chg="add del mod">
          <ac:chgData name="Roth, Dan" userId="18da4c67-dd89-43a7-9856-8592f867a23c" providerId="ADAL" clId="{2C0671EC-9D91-4E0B-A06A-58A2EE31ABEF}" dt="2019-12-06T07:05:36.890" v="4925"/>
          <ac:spMkLst>
            <pc:docMk/>
            <pc:sldMk cId="3657546533" sldId="1418"/>
            <ac:spMk id="3" creationId="{473DE9DE-61AC-41B2-80B0-8D65935651F5}"/>
          </ac:spMkLst>
        </pc:spChg>
        <pc:spChg chg="add del mod">
          <ac:chgData name="Roth, Dan" userId="18da4c67-dd89-43a7-9856-8592f867a23c" providerId="ADAL" clId="{2C0671EC-9D91-4E0B-A06A-58A2EE31ABEF}" dt="2019-12-06T07:05:36.890" v="4925"/>
          <ac:spMkLst>
            <pc:docMk/>
            <pc:sldMk cId="3657546533" sldId="1418"/>
            <ac:spMk id="5" creationId="{D83E6DA3-9484-486B-B6FE-08D95E6BBDE6}"/>
          </ac:spMkLst>
        </pc:spChg>
        <pc:spChg chg="add del mod">
          <ac:chgData name="Roth, Dan" userId="18da4c67-dd89-43a7-9856-8592f867a23c" providerId="ADAL" clId="{2C0671EC-9D91-4E0B-A06A-58A2EE31ABEF}" dt="2019-12-06T07:06:20.606" v="4932" actId="478"/>
          <ac:spMkLst>
            <pc:docMk/>
            <pc:sldMk cId="3657546533" sldId="1418"/>
            <ac:spMk id="6" creationId="{0E36B57C-3189-467F-B98C-35CC2272BA1D}"/>
          </ac:spMkLst>
        </pc:spChg>
        <pc:spChg chg="add del mod">
          <ac:chgData name="Roth, Dan" userId="18da4c67-dd89-43a7-9856-8592f867a23c" providerId="ADAL" clId="{2C0671EC-9D91-4E0B-A06A-58A2EE31ABEF}" dt="2019-12-06T07:06:36.348" v="4934"/>
          <ac:spMkLst>
            <pc:docMk/>
            <pc:sldMk cId="3657546533" sldId="1418"/>
            <ac:spMk id="7" creationId="{F3145CB4-F170-4741-88AD-E7E3D7DB5E4B}"/>
          </ac:spMkLst>
        </pc:spChg>
        <pc:spChg chg="add del mod">
          <ac:chgData name="Roth, Dan" userId="18da4c67-dd89-43a7-9856-8592f867a23c" providerId="ADAL" clId="{2C0671EC-9D91-4E0B-A06A-58A2EE31ABEF}" dt="2019-12-06T07:06:36.348" v="4934"/>
          <ac:spMkLst>
            <pc:docMk/>
            <pc:sldMk cId="3657546533" sldId="1418"/>
            <ac:spMk id="8" creationId="{C5FB28DE-636F-4E46-8E21-020A2D735CEB}"/>
          </ac:spMkLst>
        </pc:spChg>
        <pc:spChg chg="add del mod">
          <ac:chgData name="Roth, Dan" userId="18da4c67-dd89-43a7-9856-8592f867a23c" providerId="ADAL" clId="{2C0671EC-9D91-4E0B-A06A-58A2EE31ABEF}" dt="2019-12-06T07:06:36.348" v="4934"/>
          <ac:spMkLst>
            <pc:docMk/>
            <pc:sldMk cId="3657546533" sldId="1418"/>
            <ac:spMk id="9" creationId="{DD75BB1B-9307-4FE9-9616-AE0846AA09F3}"/>
          </ac:spMkLst>
        </pc:spChg>
        <pc:spChg chg="add mod">
          <ac:chgData name="Roth, Dan" userId="18da4c67-dd89-43a7-9856-8592f867a23c" providerId="ADAL" clId="{2C0671EC-9D91-4E0B-A06A-58A2EE31ABEF}" dt="2019-12-06T14:01:22.259" v="5693" actId="20577"/>
          <ac:spMkLst>
            <pc:docMk/>
            <pc:sldMk cId="3657546533" sldId="1418"/>
            <ac:spMk id="10" creationId="{18540ABA-C994-4E09-A174-30E26C83BE1E}"/>
          </ac:spMkLst>
        </pc:spChg>
        <pc:spChg chg="add del mod">
          <ac:chgData name="Roth, Dan" userId="18da4c67-dd89-43a7-9856-8592f867a23c" providerId="ADAL" clId="{2C0671EC-9D91-4E0B-A06A-58A2EE31ABEF}" dt="2019-12-06T07:07:07.184" v="4938" actId="478"/>
          <ac:spMkLst>
            <pc:docMk/>
            <pc:sldMk cId="3657546533" sldId="1418"/>
            <ac:spMk id="11" creationId="{00000000-0000-0000-0000-000000000000}"/>
          </ac:spMkLst>
        </pc:spChg>
      </pc:sldChg>
      <pc:sldChg chg="add del">
        <pc:chgData name="Roth, Dan" userId="18da4c67-dd89-43a7-9856-8592f867a23c" providerId="ADAL" clId="{2C0671EC-9D91-4E0B-A06A-58A2EE31ABEF}" dt="2019-12-06T06:05:05.693" v="3484"/>
        <pc:sldMkLst>
          <pc:docMk/>
          <pc:sldMk cId="198599349" sldId="1419"/>
        </pc:sldMkLst>
      </pc:sldChg>
      <pc:sldChg chg="add del">
        <pc:chgData name="Roth, Dan" userId="18da4c67-dd89-43a7-9856-8592f867a23c" providerId="ADAL" clId="{2C0671EC-9D91-4E0B-A06A-58A2EE31ABEF}" dt="2019-12-06T14:01:53.632" v="5696" actId="2696"/>
        <pc:sldMkLst>
          <pc:docMk/>
          <pc:sldMk cId="1049824808" sldId="1419"/>
        </pc:sldMkLst>
      </pc:sldChg>
      <pc:sldChg chg="add">
        <pc:chgData name="Roth, Dan" userId="18da4c67-dd89-43a7-9856-8592f867a23c" providerId="ADAL" clId="{2C0671EC-9D91-4E0B-A06A-58A2EE31ABEF}" dt="2019-12-06T14:01:59.142" v="5697"/>
        <pc:sldMkLst>
          <pc:docMk/>
          <pc:sldMk cId="2833784442" sldId="1419"/>
        </pc:sldMkLst>
      </pc:sldChg>
      <pc:sldChg chg="addSp add modAnim">
        <pc:chgData name="Roth, Dan" userId="18da4c67-dd89-43a7-9856-8592f867a23c" providerId="ADAL" clId="{2C0671EC-9D91-4E0B-A06A-58A2EE31ABEF}" dt="2019-12-06T07:21:15.681" v="5253"/>
        <pc:sldMkLst>
          <pc:docMk/>
          <pc:sldMk cId="2072929563" sldId="1420"/>
        </pc:sldMkLst>
        <pc:cxnChg chg="add">
          <ac:chgData name="Roth, Dan" userId="18da4c67-dd89-43a7-9856-8592f867a23c" providerId="ADAL" clId="{2C0671EC-9D91-4E0B-A06A-58A2EE31ABEF}" dt="2019-12-06T07:20:51.655" v="5251"/>
          <ac:cxnSpMkLst>
            <pc:docMk/>
            <pc:sldMk cId="2072929563" sldId="1420"/>
            <ac:cxnSpMk id="8" creationId="{54ABABD2-C2FD-4844-B2C4-8D1F0A6D0448}"/>
          </ac:cxnSpMkLst>
        </pc:cxnChg>
      </pc:sldChg>
      <pc:sldChg chg="add del">
        <pc:chgData name="Roth, Dan" userId="18da4c67-dd89-43a7-9856-8592f867a23c" providerId="ADAL" clId="{2C0671EC-9D91-4E0B-A06A-58A2EE31ABEF}" dt="2019-12-06T06:05:05.693" v="3484"/>
        <pc:sldMkLst>
          <pc:docMk/>
          <pc:sldMk cId="2594218731" sldId="1420"/>
        </pc:sldMkLst>
      </pc:sldChg>
      <pc:sldChg chg="addSp modSp add modAnim">
        <pc:chgData name="Roth, Dan" userId="18da4c67-dd89-43a7-9856-8592f867a23c" providerId="ADAL" clId="{2C0671EC-9D91-4E0B-A06A-58A2EE31ABEF}" dt="2019-12-06T07:22:56.246" v="5258" actId="1076"/>
        <pc:sldMkLst>
          <pc:docMk/>
          <pc:sldMk cId="2378263320" sldId="1421"/>
        </pc:sldMkLst>
        <pc:spChg chg="add">
          <ac:chgData name="Roth, Dan" userId="18da4c67-dd89-43a7-9856-8592f867a23c" providerId="ADAL" clId="{2C0671EC-9D91-4E0B-A06A-58A2EE31ABEF}" dt="2019-12-06T07:22:20.062" v="5255"/>
          <ac:spMkLst>
            <pc:docMk/>
            <pc:sldMk cId="2378263320" sldId="1421"/>
            <ac:spMk id="9" creationId="{CD2FAFFF-E001-48DE-B9A3-225957F7565A}"/>
          </ac:spMkLst>
        </pc:spChg>
        <pc:spChg chg="add mod">
          <ac:chgData name="Roth, Dan" userId="18da4c67-dd89-43a7-9856-8592f867a23c" providerId="ADAL" clId="{2C0671EC-9D91-4E0B-A06A-58A2EE31ABEF}" dt="2019-12-06T07:22:56.246" v="5258" actId="1076"/>
          <ac:spMkLst>
            <pc:docMk/>
            <pc:sldMk cId="2378263320" sldId="1421"/>
            <ac:spMk id="10" creationId="{EF5A51D7-9BCE-42A6-96B3-B41EF0EA2545}"/>
          </ac:spMkLst>
        </pc:spChg>
      </pc:sldChg>
      <pc:sldChg chg="add del">
        <pc:chgData name="Roth, Dan" userId="18da4c67-dd89-43a7-9856-8592f867a23c" providerId="ADAL" clId="{2C0671EC-9D91-4E0B-A06A-58A2EE31ABEF}" dt="2019-12-06T06:05:05.693" v="3484"/>
        <pc:sldMkLst>
          <pc:docMk/>
          <pc:sldMk cId="3101821911" sldId="1421"/>
        </pc:sldMkLst>
      </pc:sldChg>
      <pc:sldChg chg="delSp modSp add delAnim">
        <pc:chgData name="Roth, Dan" userId="18da4c67-dd89-43a7-9856-8592f867a23c" providerId="ADAL" clId="{2C0671EC-9D91-4E0B-A06A-58A2EE31ABEF}" dt="2019-12-06T13:49:40.429" v="5434" actId="478"/>
        <pc:sldMkLst>
          <pc:docMk/>
          <pc:sldMk cId="39706000" sldId="1422"/>
        </pc:sldMkLst>
        <pc:spChg chg="mod">
          <ac:chgData name="Roth, Dan" userId="18da4c67-dd89-43a7-9856-8592f867a23c" providerId="ADAL" clId="{2C0671EC-9D91-4E0B-A06A-58A2EE31ABEF}" dt="2019-12-06T07:23:54.172" v="5268" actId="1036"/>
          <ac:spMkLst>
            <pc:docMk/>
            <pc:sldMk cId="39706000" sldId="1422"/>
            <ac:spMk id="9" creationId="{CD2FAFFF-E001-48DE-B9A3-225957F7565A}"/>
          </ac:spMkLst>
        </pc:spChg>
        <pc:spChg chg="del">
          <ac:chgData name="Roth, Dan" userId="18da4c67-dd89-43a7-9856-8592f867a23c" providerId="ADAL" clId="{2C0671EC-9D91-4E0B-A06A-58A2EE31ABEF}" dt="2019-12-06T13:49:40.429" v="5434" actId="478"/>
          <ac:spMkLst>
            <pc:docMk/>
            <pc:sldMk cId="39706000" sldId="1422"/>
            <ac:spMk id="10" creationId="{EF5A51D7-9BCE-42A6-96B3-B41EF0EA2545}"/>
          </ac:spMkLst>
        </pc:spChg>
      </pc:sldChg>
      <pc:sldChg chg="add del">
        <pc:chgData name="Roth, Dan" userId="18da4c67-dd89-43a7-9856-8592f867a23c" providerId="ADAL" clId="{2C0671EC-9D91-4E0B-A06A-58A2EE31ABEF}" dt="2019-12-06T06:05:05.693" v="3484"/>
        <pc:sldMkLst>
          <pc:docMk/>
          <pc:sldMk cId="133203145" sldId="1422"/>
        </pc:sldMkLst>
      </pc:sldChg>
      <pc:sldChg chg="add del">
        <pc:chgData name="Roth, Dan" userId="18da4c67-dd89-43a7-9856-8592f867a23c" providerId="ADAL" clId="{2C0671EC-9D91-4E0B-A06A-58A2EE31ABEF}" dt="2019-12-06T06:05:05.693" v="3484"/>
        <pc:sldMkLst>
          <pc:docMk/>
          <pc:sldMk cId="3648984749" sldId="1423"/>
        </pc:sldMkLst>
      </pc:sldChg>
      <pc:sldChg chg="delSp add delAnim">
        <pc:chgData name="Roth, Dan" userId="18da4c67-dd89-43a7-9856-8592f867a23c" providerId="ADAL" clId="{2C0671EC-9D91-4E0B-A06A-58A2EE31ABEF}" dt="2019-12-13T14:54:05.283" v="5818" actId="478"/>
        <pc:sldMkLst>
          <pc:docMk/>
          <pc:sldMk cId="4087997763" sldId="1423"/>
        </pc:sldMkLst>
        <pc:spChg chg="del">
          <ac:chgData name="Roth, Dan" userId="18da4c67-dd89-43a7-9856-8592f867a23c" providerId="ADAL" clId="{2C0671EC-9D91-4E0B-A06A-58A2EE31ABEF}" dt="2019-12-13T14:54:05.283" v="5818" actId="478"/>
          <ac:spMkLst>
            <pc:docMk/>
            <pc:sldMk cId="4087997763" sldId="1423"/>
            <ac:spMk id="21" creationId="{67EF9C92-586A-4C20-9FA8-7D1F6BD00C74}"/>
          </ac:spMkLst>
        </pc:spChg>
        <pc:spChg chg="del">
          <ac:chgData name="Roth, Dan" userId="18da4c67-dd89-43a7-9856-8592f867a23c" providerId="ADAL" clId="{2C0671EC-9D91-4E0B-A06A-58A2EE31ABEF}" dt="2019-12-13T14:54:01.190" v="5817" actId="478"/>
          <ac:spMkLst>
            <pc:docMk/>
            <pc:sldMk cId="4087997763" sldId="1423"/>
            <ac:spMk id="22" creationId="{86AE5FF4-75B1-48C2-8E72-8B2785640579}"/>
          </ac:spMkLst>
        </pc:spChg>
      </pc:sldChg>
      <pc:sldChg chg="add del">
        <pc:chgData name="Roth, Dan" userId="18da4c67-dd89-43a7-9856-8592f867a23c" providerId="ADAL" clId="{2C0671EC-9D91-4E0B-A06A-58A2EE31ABEF}" dt="2019-12-06T06:05:05.693" v="3484"/>
        <pc:sldMkLst>
          <pc:docMk/>
          <pc:sldMk cId="385266012" sldId="1424"/>
        </pc:sldMkLst>
      </pc:sldChg>
      <pc:sldMasterChg chg="delSldLayout">
        <pc:chgData name="Roth, Dan" userId="18da4c67-dd89-43a7-9856-8592f867a23c" providerId="ADAL" clId="{2C0671EC-9D91-4E0B-A06A-58A2EE31ABEF}" dt="2019-12-06T04:56:14.446" v="3231" actId="2696"/>
        <pc:sldMasterMkLst>
          <pc:docMk/>
          <pc:sldMasterMk cId="139450675" sldId="2147483660"/>
        </pc:sldMasterMkLst>
        <pc:sldLayoutChg chg="del">
          <pc:chgData name="Roth, Dan" userId="18da4c67-dd89-43a7-9856-8592f867a23c" providerId="ADAL" clId="{2C0671EC-9D91-4E0B-A06A-58A2EE31ABEF}" dt="2019-12-06T04:56:14.446" v="3231" actId="2696"/>
          <pc:sldLayoutMkLst>
            <pc:docMk/>
            <pc:sldMasterMk cId="139450675" sldId="2147483660"/>
            <pc:sldLayoutMk cId="2116712023" sldId="2147483670"/>
          </pc:sldLayoutMkLst>
        </pc:sldLayoutChg>
      </pc:sldMasterChg>
    </pc:docChg>
  </pc:docChgLst>
  <pc:docChgLst>
    <pc:chgData name="Roth, Dan" userId="18da4c67-dd89-43a7-9856-8592f867a23c" providerId="ADAL" clId="{E940313B-FB69-4DAF-AE1F-8030AE5E248A}"/>
    <pc:docChg chg="custSel delSld modSld modSection">
      <pc:chgData name="Roth, Dan" userId="18da4c67-dd89-43a7-9856-8592f867a23c" providerId="ADAL" clId="{E940313B-FB69-4DAF-AE1F-8030AE5E248A}" dt="2020-01-27T18:14:58.580" v="214" actId="1076"/>
      <pc:docMkLst>
        <pc:docMk/>
      </pc:docMkLst>
      <pc:sldChg chg="del">
        <pc:chgData name="Roth, Dan" userId="18da4c67-dd89-43a7-9856-8592f867a23c" providerId="ADAL" clId="{E940313B-FB69-4DAF-AE1F-8030AE5E248A}" dt="2020-01-27T14:44:23.546" v="0" actId="47"/>
        <pc:sldMkLst>
          <pc:docMk/>
          <pc:sldMk cId="1742764243" sldId="268"/>
        </pc:sldMkLst>
      </pc:sldChg>
      <pc:sldChg chg="del">
        <pc:chgData name="Roth, Dan" userId="18da4c67-dd89-43a7-9856-8592f867a23c" providerId="ADAL" clId="{E940313B-FB69-4DAF-AE1F-8030AE5E248A}" dt="2020-01-27T14:46:29.047" v="2" actId="47"/>
        <pc:sldMkLst>
          <pc:docMk/>
          <pc:sldMk cId="150265810" sldId="324"/>
        </pc:sldMkLst>
      </pc:sldChg>
      <pc:sldChg chg="del">
        <pc:chgData name="Roth, Dan" userId="18da4c67-dd89-43a7-9856-8592f867a23c" providerId="ADAL" clId="{E940313B-FB69-4DAF-AE1F-8030AE5E248A}" dt="2020-01-27T14:44:23.546" v="0" actId="47"/>
        <pc:sldMkLst>
          <pc:docMk/>
          <pc:sldMk cId="3084774001" sldId="341"/>
        </pc:sldMkLst>
      </pc:sldChg>
      <pc:sldChg chg="addSp modSp modAnim">
        <pc:chgData name="Roth, Dan" userId="18da4c67-dd89-43a7-9856-8592f867a23c" providerId="ADAL" clId="{E940313B-FB69-4DAF-AE1F-8030AE5E248A}" dt="2020-01-27T18:14:58.580" v="214" actId="1076"/>
        <pc:sldMkLst>
          <pc:docMk/>
          <pc:sldMk cId="2927507868" sldId="410"/>
        </pc:sldMkLst>
        <pc:spChg chg="add mod">
          <ac:chgData name="Roth, Dan" userId="18da4c67-dd89-43a7-9856-8592f867a23c" providerId="ADAL" clId="{E940313B-FB69-4DAF-AE1F-8030AE5E248A}" dt="2020-01-27T18:14:58.580" v="214" actId="1076"/>
          <ac:spMkLst>
            <pc:docMk/>
            <pc:sldMk cId="2927507868" sldId="410"/>
            <ac:spMk id="5" creationId="{E696581C-E9DE-4ADA-A64D-253F74C977C5}"/>
          </ac:spMkLst>
        </pc:spChg>
      </pc:sldChg>
      <pc:sldChg chg="del">
        <pc:chgData name="Roth, Dan" userId="18da4c67-dd89-43a7-9856-8592f867a23c" providerId="ADAL" clId="{E940313B-FB69-4DAF-AE1F-8030AE5E248A}" dt="2020-01-27T14:44:23.546" v="0" actId="47"/>
        <pc:sldMkLst>
          <pc:docMk/>
          <pc:sldMk cId="3861621921" sldId="464"/>
        </pc:sldMkLst>
      </pc:sldChg>
      <pc:sldChg chg="delSp modSp delAnim modAnim">
        <pc:chgData name="Roth, Dan" userId="18da4c67-dd89-43a7-9856-8592f867a23c" providerId="ADAL" clId="{E940313B-FB69-4DAF-AE1F-8030AE5E248A}" dt="2020-01-27T14:52:31.942" v="54" actId="478"/>
        <pc:sldMkLst>
          <pc:docMk/>
          <pc:sldMk cId="3519590558" sldId="498"/>
        </pc:sldMkLst>
        <pc:spChg chg="mod">
          <ac:chgData name="Roth, Dan" userId="18da4c67-dd89-43a7-9856-8592f867a23c" providerId="ADAL" clId="{E940313B-FB69-4DAF-AE1F-8030AE5E248A}" dt="2020-01-27T14:52:11.507" v="51" actId="20577"/>
          <ac:spMkLst>
            <pc:docMk/>
            <pc:sldMk cId="3519590558" sldId="498"/>
            <ac:spMk id="3" creationId="{00000000-0000-0000-0000-000000000000}"/>
          </ac:spMkLst>
        </pc:spChg>
        <pc:spChg chg="del">
          <ac:chgData name="Roth, Dan" userId="18da4c67-dd89-43a7-9856-8592f867a23c" providerId="ADAL" clId="{E940313B-FB69-4DAF-AE1F-8030AE5E248A}" dt="2020-01-27T14:52:31.942" v="54" actId="478"/>
          <ac:spMkLst>
            <pc:docMk/>
            <pc:sldMk cId="3519590558" sldId="498"/>
            <ac:spMk id="5" creationId="{00000000-0000-0000-0000-000000000000}"/>
          </ac:spMkLst>
        </pc:spChg>
        <pc:spChg chg="del">
          <ac:chgData name="Roth, Dan" userId="18da4c67-dd89-43a7-9856-8592f867a23c" providerId="ADAL" clId="{E940313B-FB69-4DAF-AE1F-8030AE5E248A}" dt="2020-01-27T14:52:30.366" v="53" actId="478"/>
          <ac:spMkLst>
            <pc:docMk/>
            <pc:sldMk cId="3519590558" sldId="498"/>
            <ac:spMk id="18" creationId="{A0016B72-2BB1-409D-8FC7-8188D99A9BCA}"/>
          </ac:spMkLst>
        </pc:spChg>
        <pc:picChg chg="del">
          <ac:chgData name="Roth, Dan" userId="18da4c67-dd89-43a7-9856-8592f867a23c" providerId="ADAL" clId="{E940313B-FB69-4DAF-AE1F-8030AE5E248A}" dt="2020-01-27T14:52:18.309" v="52" actId="478"/>
          <ac:picMkLst>
            <pc:docMk/>
            <pc:sldMk cId="3519590558" sldId="498"/>
            <ac:picMk id="8" creationId="{9C984C9C-ACEA-4A66-99FF-DF70BFDF8D79}"/>
          </ac:picMkLst>
        </pc:picChg>
        <pc:picChg chg="del">
          <ac:chgData name="Roth, Dan" userId="18da4c67-dd89-43a7-9856-8592f867a23c" providerId="ADAL" clId="{E940313B-FB69-4DAF-AE1F-8030AE5E248A}" dt="2020-01-27T14:52:18.309" v="52" actId="478"/>
          <ac:picMkLst>
            <pc:docMk/>
            <pc:sldMk cId="3519590558" sldId="498"/>
            <ac:picMk id="9" creationId="{4A9CC375-C086-42EE-A537-0E93126EA81C}"/>
          </ac:picMkLst>
        </pc:picChg>
        <pc:picChg chg="del">
          <ac:chgData name="Roth, Dan" userId="18da4c67-dd89-43a7-9856-8592f867a23c" providerId="ADAL" clId="{E940313B-FB69-4DAF-AE1F-8030AE5E248A}" dt="2020-01-27T14:52:18.309" v="52" actId="478"/>
          <ac:picMkLst>
            <pc:docMk/>
            <pc:sldMk cId="3519590558" sldId="498"/>
            <ac:picMk id="11" creationId="{D6B9403D-EED4-403F-BADA-F8704397CD1C}"/>
          </ac:picMkLst>
        </pc:picChg>
        <pc:picChg chg="del">
          <ac:chgData name="Roth, Dan" userId="18da4c67-dd89-43a7-9856-8592f867a23c" providerId="ADAL" clId="{E940313B-FB69-4DAF-AE1F-8030AE5E248A}" dt="2020-01-27T14:52:18.309" v="52" actId="478"/>
          <ac:picMkLst>
            <pc:docMk/>
            <pc:sldMk cId="3519590558" sldId="498"/>
            <ac:picMk id="12" creationId="{9274F4B2-140D-4563-A46E-B43CBCA00E3C}"/>
          </ac:picMkLst>
        </pc:picChg>
        <pc:picChg chg="del">
          <ac:chgData name="Roth, Dan" userId="18da4c67-dd89-43a7-9856-8592f867a23c" providerId="ADAL" clId="{E940313B-FB69-4DAF-AE1F-8030AE5E248A}" dt="2020-01-27T14:52:18.309" v="52" actId="478"/>
          <ac:picMkLst>
            <pc:docMk/>
            <pc:sldMk cId="3519590558" sldId="498"/>
            <ac:picMk id="13" creationId="{7980A159-4F6A-4F5F-A473-A212A6DF65D1}"/>
          </ac:picMkLst>
        </pc:picChg>
        <pc:picChg chg="del">
          <ac:chgData name="Roth, Dan" userId="18da4c67-dd89-43a7-9856-8592f867a23c" providerId="ADAL" clId="{E940313B-FB69-4DAF-AE1F-8030AE5E248A}" dt="2020-01-27T14:52:18.309" v="52" actId="478"/>
          <ac:picMkLst>
            <pc:docMk/>
            <pc:sldMk cId="3519590558" sldId="498"/>
            <ac:picMk id="14" creationId="{B8CC48FF-80E7-4DF3-9696-B2E4F28F5B03}"/>
          </ac:picMkLst>
        </pc:picChg>
        <pc:picChg chg="del">
          <ac:chgData name="Roth, Dan" userId="18da4c67-dd89-43a7-9856-8592f867a23c" providerId="ADAL" clId="{E940313B-FB69-4DAF-AE1F-8030AE5E248A}" dt="2020-01-27T14:52:18.309" v="52" actId="478"/>
          <ac:picMkLst>
            <pc:docMk/>
            <pc:sldMk cId="3519590558" sldId="498"/>
            <ac:picMk id="1030" creationId="{3E828043-3ED9-4DA9-8CF4-448FEAC7EE25}"/>
          </ac:picMkLst>
        </pc:picChg>
      </pc:sldChg>
      <pc:sldChg chg="del">
        <pc:chgData name="Roth, Dan" userId="18da4c67-dd89-43a7-9856-8592f867a23c" providerId="ADAL" clId="{E940313B-FB69-4DAF-AE1F-8030AE5E248A}" dt="2020-01-27T14:44:23.546" v="0" actId="47"/>
        <pc:sldMkLst>
          <pc:docMk/>
          <pc:sldMk cId="1474123489" sldId="1256"/>
        </pc:sldMkLst>
      </pc:sldChg>
      <pc:sldChg chg="del">
        <pc:chgData name="Roth, Dan" userId="18da4c67-dd89-43a7-9856-8592f867a23c" providerId="ADAL" clId="{E940313B-FB69-4DAF-AE1F-8030AE5E248A}" dt="2020-01-27T14:44:23.546" v="0" actId="47"/>
        <pc:sldMkLst>
          <pc:docMk/>
          <pc:sldMk cId="1511776667" sldId="1262"/>
        </pc:sldMkLst>
      </pc:sldChg>
      <pc:sldChg chg="del">
        <pc:chgData name="Roth, Dan" userId="18da4c67-dd89-43a7-9856-8592f867a23c" providerId="ADAL" clId="{E940313B-FB69-4DAF-AE1F-8030AE5E248A}" dt="2020-01-27T14:44:23.546" v="0" actId="47"/>
        <pc:sldMkLst>
          <pc:docMk/>
          <pc:sldMk cId="2144188295" sldId="1263"/>
        </pc:sldMkLst>
      </pc:sldChg>
      <pc:sldChg chg="del">
        <pc:chgData name="Roth, Dan" userId="18da4c67-dd89-43a7-9856-8592f867a23c" providerId="ADAL" clId="{E940313B-FB69-4DAF-AE1F-8030AE5E248A}" dt="2020-01-27T14:44:23.546" v="0" actId="47"/>
        <pc:sldMkLst>
          <pc:docMk/>
          <pc:sldMk cId="4188490006" sldId="1270"/>
        </pc:sldMkLst>
      </pc:sldChg>
      <pc:sldChg chg="del">
        <pc:chgData name="Roth, Dan" userId="18da4c67-dd89-43a7-9856-8592f867a23c" providerId="ADAL" clId="{E940313B-FB69-4DAF-AE1F-8030AE5E248A}" dt="2020-01-27T14:44:23.546" v="0" actId="47"/>
        <pc:sldMkLst>
          <pc:docMk/>
          <pc:sldMk cId="1434781963" sldId="1271"/>
        </pc:sldMkLst>
      </pc:sldChg>
      <pc:sldChg chg="del">
        <pc:chgData name="Roth, Dan" userId="18da4c67-dd89-43a7-9856-8592f867a23c" providerId="ADAL" clId="{E940313B-FB69-4DAF-AE1F-8030AE5E248A}" dt="2020-01-27T14:44:23.546" v="0" actId="47"/>
        <pc:sldMkLst>
          <pc:docMk/>
          <pc:sldMk cId="1685955748" sldId="1272"/>
        </pc:sldMkLst>
      </pc:sldChg>
      <pc:sldChg chg="del">
        <pc:chgData name="Roth, Dan" userId="18da4c67-dd89-43a7-9856-8592f867a23c" providerId="ADAL" clId="{E940313B-FB69-4DAF-AE1F-8030AE5E248A}" dt="2020-01-27T14:44:23.546" v="0" actId="47"/>
        <pc:sldMkLst>
          <pc:docMk/>
          <pc:sldMk cId="2482316728" sldId="1274"/>
        </pc:sldMkLst>
      </pc:sldChg>
      <pc:sldChg chg="del">
        <pc:chgData name="Roth, Dan" userId="18da4c67-dd89-43a7-9856-8592f867a23c" providerId="ADAL" clId="{E940313B-FB69-4DAF-AE1F-8030AE5E248A}" dt="2020-01-27T14:44:23.546" v="0" actId="47"/>
        <pc:sldMkLst>
          <pc:docMk/>
          <pc:sldMk cId="76284685" sldId="1406"/>
        </pc:sldMkLst>
      </pc:sldChg>
      <pc:sldChg chg="modTransition">
        <pc:chgData name="Roth, Dan" userId="18da4c67-dd89-43a7-9856-8592f867a23c" providerId="ADAL" clId="{E940313B-FB69-4DAF-AE1F-8030AE5E248A}" dt="2020-01-27T14:47:32.566" v="3"/>
        <pc:sldMkLst>
          <pc:docMk/>
          <pc:sldMk cId="4114977374" sldId="1414"/>
        </pc:sldMkLst>
      </pc:sldChg>
      <pc:sldChg chg="del">
        <pc:chgData name="Roth, Dan" userId="18da4c67-dd89-43a7-9856-8592f867a23c" providerId="ADAL" clId="{E940313B-FB69-4DAF-AE1F-8030AE5E248A}" dt="2020-01-27T14:44:23.546" v="0" actId="47"/>
        <pc:sldMkLst>
          <pc:docMk/>
          <pc:sldMk cId="886930015" sldId="1424"/>
        </pc:sldMkLst>
      </pc:sldChg>
      <pc:sldChg chg="del">
        <pc:chgData name="Roth, Dan" userId="18da4c67-dd89-43a7-9856-8592f867a23c" providerId="ADAL" clId="{E940313B-FB69-4DAF-AE1F-8030AE5E248A}" dt="2020-01-27T14:44:23.546" v="0" actId="47"/>
        <pc:sldMkLst>
          <pc:docMk/>
          <pc:sldMk cId="3215238970" sldId="1426"/>
        </pc:sldMkLst>
      </pc:sldChg>
      <pc:sldChg chg="del">
        <pc:chgData name="Roth, Dan" userId="18da4c67-dd89-43a7-9856-8592f867a23c" providerId="ADAL" clId="{E940313B-FB69-4DAF-AE1F-8030AE5E248A}" dt="2020-01-27T14:44:23.546" v="0" actId="47"/>
        <pc:sldMkLst>
          <pc:docMk/>
          <pc:sldMk cId="2054719624" sldId="1427"/>
        </pc:sldMkLst>
      </pc:sldChg>
      <pc:sldChg chg="del">
        <pc:chgData name="Roth, Dan" userId="18da4c67-dd89-43a7-9856-8592f867a23c" providerId="ADAL" clId="{E940313B-FB69-4DAF-AE1F-8030AE5E248A}" dt="2020-01-27T14:44:23.546" v="0" actId="47"/>
        <pc:sldMkLst>
          <pc:docMk/>
          <pc:sldMk cId="3754196254" sldId="1428"/>
        </pc:sldMkLst>
      </pc:sldChg>
      <pc:sldChg chg="del">
        <pc:chgData name="Roth, Dan" userId="18da4c67-dd89-43a7-9856-8592f867a23c" providerId="ADAL" clId="{E940313B-FB69-4DAF-AE1F-8030AE5E248A}" dt="2020-01-27T14:44:23.546" v="0" actId="47"/>
        <pc:sldMkLst>
          <pc:docMk/>
          <pc:sldMk cId="3343304610" sldId="1429"/>
        </pc:sldMkLst>
      </pc:sldChg>
      <pc:sldChg chg="del">
        <pc:chgData name="Roth, Dan" userId="18da4c67-dd89-43a7-9856-8592f867a23c" providerId="ADAL" clId="{E940313B-FB69-4DAF-AE1F-8030AE5E248A}" dt="2020-01-27T14:44:23.546" v="0" actId="47"/>
        <pc:sldMkLst>
          <pc:docMk/>
          <pc:sldMk cId="3239175532" sldId="1430"/>
        </pc:sldMkLst>
      </pc:sldChg>
      <pc:sldChg chg="del">
        <pc:chgData name="Roth, Dan" userId="18da4c67-dd89-43a7-9856-8592f867a23c" providerId="ADAL" clId="{E940313B-FB69-4DAF-AE1F-8030AE5E248A}" dt="2020-01-27T14:44:23.546" v="0" actId="47"/>
        <pc:sldMkLst>
          <pc:docMk/>
          <pc:sldMk cId="4174586876" sldId="1431"/>
        </pc:sldMkLst>
      </pc:sldChg>
      <pc:sldChg chg="del">
        <pc:chgData name="Roth, Dan" userId="18da4c67-dd89-43a7-9856-8592f867a23c" providerId="ADAL" clId="{E940313B-FB69-4DAF-AE1F-8030AE5E248A}" dt="2020-01-27T14:44:23.546" v="0" actId="47"/>
        <pc:sldMkLst>
          <pc:docMk/>
          <pc:sldMk cId="4089858424" sldId="1432"/>
        </pc:sldMkLst>
      </pc:sldChg>
      <pc:sldChg chg="del">
        <pc:chgData name="Roth, Dan" userId="18da4c67-dd89-43a7-9856-8592f867a23c" providerId="ADAL" clId="{E940313B-FB69-4DAF-AE1F-8030AE5E248A}" dt="2020-01-27T14:44:23.546" v="0" actId="47"/>
        <pc:sldMkLst>
          <pc:docMk/>
          <pc:sldMk cId="914967444" sldId="1433"/>
        </pc:sldMkLst>
      </pc:sldChg>
      <pc:sldChg chg="del">
        <pc:chgData name="Roth, Dan" userId="18da4c67-dd89-43a7-9856-8592f867a23c" providerId="ADAL" clId="{E940313B-FB69-4DAF-AE1F-8030AE5E248A}" dt="2020-01-27T14:44:23.546" v="0" actId="47"/>
        <pc:sldMkLst>
          <pc:docMk/>
          <pc:sldMk cId="333435691" sldId="1434"/>
        </pc:sldMkLst>
      </pc:sldChg>
      <pc:sldChg chg="del">
        <pc:chgData name="Roth, Dan" userId="18da4c67-dd89-43a7-9856-8592f867a23c" providerId="ADAL" clId="{E940313B-FB69-4DAF-AE1F-8030AE5E248A}" dt="2020-01-27T14:45:26.729" v="1" actId="47"/>
        <pc:sldMkLst>
          <pc:docMk/>
          <pc:sldMk cId="996238905" sldId="1435"/>
        </pc:sldMkLst>
      </pc:sldChg>
      <pc:sldChg chg="del">
        <pc:chgData name="Roth, Dan" userId="18da4c67-dd89-43a7-9856-8592f867a23c" providerId="ADAL" clId="{E940313B-FB69-4DAF-AE1F-8030AE5E248A}" dt="2020-01-27T14:45:26.729" v="1" actId="47"/>
        <pc:sldMkLst>
          <pc:docMk/>
          <pc:sldMk cId="3432168277" sldId="1436"/>
        </pc:sldMkLst>
      </pc:sldChg>
      <pc:sldChg chg="del">
        <pc:chgData name="Roth, Dan" userId="18da4c67-dd89-43a7-9856-8592f867a23c" providerId="ADAL" clId="{E940313B-FB69-4DAF-AE1F-8030AE5E248A}" dt="2020-01-27T14:45:26.729" v="1" actId="47"/>
        <pc:sldMkLst>
          <pc:docMk/>
          <pc:sldMk cId="2146359149" sldId="1437"/>
        </pc:sldMkLst>
      </pc:sldChg>
      <pc:sldChg chg="del">
        <pc:chgData name="Roth, Dan" userId="18da4c67-dd89-43a7-9856-8592f867a23c" providerId="ADAL" clId="{E940313B-FB69-4DAF-AE1F-8030AE5E248A}" dt="2020-01-27T14:45:26.729" v="1" actId="47"/>
        <pc:sldMkLst>
          <pc:docMk/>
          <pc:sldMk cId="1888707934" sldId="1438"/>
        </pc:sldMkLst>
      </pc:sldChg>
      <pc:sldChg chg="del">
        <pc:chgData name="Roth, Dan" userId="18da4c67-dd89-43a7-9856-8592f867a23c" providerId="ADAL" clId="{E940313B-FB69-4DAF-AE1F-8030AE5E248A}" dt="2020-01-27T14:44:23.546" v="0" actId="47"/>
        <pc:sldMkLst>
          <pc:docMk/>
          <pc:sldMk cId="45311533" sldId="1440"/>
        </pc:sldMkLst>
      </pc:sldChg>
      <pc:sldChg chg="del">
        <pc:chgData name="Roth, Dan" userId="18da4c67-dd89-43a7-9856-8592f867a23c" providerId="ADAL" clId="{E940313B-FB69-4DAF-AE1F-8030AE5E248A}" dt="2020-01-27T14:46:29.047" v="2" actId="47"/>
        <pc:sldMkLst>
          <pc:docMk/>
          <pc:sldMk cId="166957567" sldId="1442"/>
        </pc:sldMkLst>
      </pc:sldChg>
      <pc:sldChg chg="del">
        <pc:chgData name="Roth, Dan" userId="18da4c67-dd89-43a7-9856-8592f867a23c" providerId="ADAL" clId="{E940313B-FB69-4DAF-AE1F-8030AE5E248A}" dt="2020-01-27T14:46:29.047" v="2" actId="47"/>
        <pc:sldMkLst>
          <pc:docMk/>
          <pc:sldMk cId="2337663510" sldId="1443"/>
        </pc:sldMkLst>
      </pc:sldChg>
      <pc:sldChg chg="modSp">
        <pc:chgData name="Roth, Dan" userId="18da4c67-dd89-43a7-9856-8592f867a23c" providerId="ADAL" clId="{E940313B-FB69-4DAF-AE1F-8030AE5E248A}" dt="2020-01-27T14:53:49.485" v="58" actId="20577"/>
        <pc:sldMkLst>
          <pc:docMk/>
          <pc:sldMk cId="96232878" sldId="1448"/>
        </pc:sldMkLst>
        <pc:spChg chg="mod">
          <ac:chgData name="Roth, Dan" userId="18da4c67-dd89-43a7-9856-8592f867a23c" providerId="ADAL" clId="{E940313B-FB69-4DAF-AE1F-8030AE5E248A}" dt="2020-01-27T14:53:49.485" v="58" actId="20577"/>
          <ac:spMkLst>
            <pc:docMk/>
            <pc:sldMk cId="96232878" sldId="1448"/>
            <ac:spMk id="3" creationId="{EDA98810-5AE8-4EA2-8527-375DB22F250A}"/>
          </ac:spMkLst>
        </pc:spChg>
      </pc:sldChg>
    </pc:docChg>
  </pc:docChgLst>
  <pc:docChgLst>
    <pc:chgData name="Roth, Dan" userId="18da4c67-dd89-43a7-9856-8592f867a23c" providerId="ADAL" clId="{BF032CC8-7D9E-412C-A078-03E865E086A6}"/>
    <pc:docChg chg="custSel addSld delSld modSld sldOrd delSection modSection">
      <pc:chgData name="Roth, Dan" userId="18da4c67-dd89-43a7-9856-8592f867a23c" providerId="ADAL" clId="{BF032CC8-7D9E-412C-A078-03E865E086A6}" dt="2020-01-04T22:28:22.049" v="856" actId="17851"/>
      <pc:docMkLst>
        <pc:docMk/>
      </pc:docMkLst>
      <pc:sldChg chg="modSp">
        <pc:chgData name="Roth, Dan" userId="18da4c67-dd89-43a7-9856-8592f867a23c" providerId="ADAL" clId="{BF032CC8-7D9E-412C-A078-03E865E086A6}" dt="2019-12-03T05:14:28.971" v="36" actId="20577"/>
        <pc:sldMkLst>
          <pc:docMk/>
          <pc:sldMk cId="144345531" sldId="385"/>
        </pc:sldMkLst>
        <pc:spChg chg="mod">
          <ac:chgData name="Roth, Dan" userId="18da4c67-dd89-43a7-9856-8592f867a23c" providerId="ADAL" clId="{BF032CC8-7D9E-412C-A078-03E865E086A6}" dt="2019-12-03T05:14:28.971" v="36" actId="20577"/>
          <ac:spMkLst>
            <pc:docMk/>
            <pc:sldMk cId="144345531" sldId="385"/>
            <ac:spMk id="50178" creationId="{00000000-0000-0000-0000-000000000000}"/>
          </ac:spMkLst>
        </pc:spChg>
      </pc:sldChg>
      <pc:sldChg chg="addSp delSp modSp add modAnim">
        <pc:chgData name="Roth, Dan" userId="18da4c67-dd89-43a7-9856-8592f867a23c" providerId="ADAL" clId="{BF032CC8-7D9E-412C-A078-03E865E086A6}" dt="2019-12-05T05:39:08.001" v="853" actId="1076"/>
        <pc:sldMkLst>
          <pc:docMk/>
          <pc:sldMk cId="3323950716" sldId="410"/>
        </pc:sldMkLst>
        <pc:spChg chg="mod">
          <ac:chgData name="Roth, Dan" userId="18da4c67-dd89-43a7-9856-8592f867a23c" providerId="ADAL" clId="{BF032CC8-7D9E-412C-A078-03E865E086A6}" dt="2019-12-05T05:38:17.145" v="846" actId="14100"/>
          <ac:spMkLst>
            <pc:docMk/>
            <pc:sldMk cId="3323950716" sldId="410"/>
            <ac:spMk id="8" creationId="{00000000-0000-0000-0000-000000000000}"/>
          </ac:spMkLst>
        </pc:spChg>
        <pc:spChg chg="mod">
          <ac:chgData name="Roth, Dan" userId="18da4c67-dd89-43a7-9856-8592f867a23c" providerId="ADAL" clId="{BF032CC8-7D9E-412C-A078-03E865E086A6}" dt="2019-12-05T05:28:06.859" v="843" actId="122"/>
          <ac:spMkLst>
            <pc:docMk/>
            <pc:sldMk cId="3323950716" sldId="410"/>
            <ac:spMk id="9" creationId="{00000000-0000-0000-0000-000000000000}"/>
          </ac:spMkLst>
        </pc:spChg>
        <pc:spChg chg="add del mod">
          <ac:chgData name="Roth, Dan" userId="18da4c67-dd89-43a7-9856-8592f867a23c" providerId="ADAL" clId="{BF032CC8-7D9E-412C-A078-03E865E086A6}" dt="2019-12-05T05:22:49.201" v="721"/>
          <ac:spMkLst>
            <pc:docMk/>
            <pc:sldMk cId="3323950716" sldId="410"/>
            <ac:spMk id="16" creationId="{72AA009F-0FCD-415C-AC93-E8104D54E0DE}"/>
          </ac:spMkLst>
        </pc:spChg>
        <pc:spChg chg="add mod">
          <ac:chgData name="Roth, Dan" userId="18da4c67-dd89-43a7-9856-8592f867a23c" providerId="ADAL" clId="{BF032CC8-7D9E-412C-A078-03E865E086A6}" dt="2019-12-05T05:27:21.055" v="842" actId="20577"/>
          <ac:spMkLst>
            <pc:docMk/>
            <pc:sldMk cId="3323950716" sldId="410"/>
            <ac:spMk id="17" creationId="{C90C6D30-FB57-4AAB-9543-A18FF4B92A90}"/>
          </ac:spMkLst>
        </pc:spChg>
        <pc:spChg chg="add del">
          <ac:chgData name="Roth, Dan" userId="18da4c67-dd89-43a7-9856-8592f867a23c" providerId="ADAL" clId="{BF032CC8-7D9E-412C-A078-03E865E086A6}" dt="2019-12-05T05:22:49.201" v="721"/>
          <ac:spMkLst>
            <pc:docMk/>
            <pc:sldMk cId="3323950716" sldId="410"/>
            <ac:spMk id="18" creationId="{00000000-0000-0000-0000-000000000000}"/>
          </ac:spMkLst>
        </pc:spChg>
        <pc:spChg chg="add mod">
          <ac:chgData name="Roth, Dan" userId="18da4c67-dd89-43a7-9856-8592f867a23c" providerId="ADAL" clId="{BF032CC8-7D9E-412C-A078-03E865E086A6}" dt="2019-12-05T05:25:59.618" v="829" actId="120"/>
          <ac:spMkLst>
            <pc:docMk/>
            <pc:sldMk cId="3323950716" sldId="410"/>
            <ac:spMk id="20" creationId="{7431E69B-7DE0-4534-910A-2E62265ED450}"/>
          </ac:spMkLst>
        </pc:spChg>
        <pc:picChg chg="mod">
          <ac:chgData name="Roth, Dan" userId="18da4c67-dd89-43a7-9856-8592f867a23c" providerId="ADAL" clId="{BF032CC8-7D9E-412C-A078-03E865E086A6}" dt="2019-12-05T05:22:16.527" v="719" actId="12788"/>
          <ac:picMkLst>
            <pc:docMk/>
            <pc:sldMk cId="3323950716" sldId="410"/>
            <ac:picMk id="4" creationId="{00000000-0000-0000-0000-000000000000}"/>
          </ac:picMkLst>
        </pc:picChg>
        <pc:picChg chg="add mod">
          <ac:chgData name="Roth, Dan" userId="18da4c67-dd89-43a7-9856-8592f867a23c" providerId="ADAL" clId="{BF032CC8-7D9E-412C-A078-03E865E086A6}" dt="2019-12-05T05:39:08.001" v="853" actId="1076"/>
          <ac:picMkLst>
            <pc:docMk/>
            <pc:sldMk cId="3323950716" sldId="410"/>
            <ac:picMk id="21" creationId="{DBF021E2-F2CE-46D5-BF09-A592569CF203}"/>
          </ac:picMkLst>
        </pc:picChg>
        <pc:picChg chg="add mod">
          <ac:chgData name="Roth, Dan" userId="18da4c67-dd89-43a7-9856-8592f867a23c" providerId="ADAL" clId="{BF032CC8-7D9E-412C-A078-03E865E086A6}" dt="2019-12-05T05:38:37.704" v="850" actId="1076"/>
          <ac:picMkLst>
            <pc:docMk/>
            <pc:sldMk cId="3323950716" sldId="410"/>
            <ac:picMk id="1026" creationId="{EFF9796C-4E2F-4380-A4D7-13B008D37CC4}"/>
          </ac:picMkLst>
        </pc:picChg>
      </pc:sldChg>
      <pc:sldChg chg="del">
        <pc:chgData name="Roth, Dan" userId="18da4c67-dd89-43a7-9856-8592f867a23c" providerId="ADAL" clId="{BF032CC8-7D9E-412C-A078-03E865E086A6}" dt="2020-01-04T22:28:05.317" v="854" actId="47"/>
        <pc:sldMkLst>
          <pc:docMk/>
          <pc:sldMk cId="1240033753" sldId="577"/>
        </pc:sldMkLst>
      </pc:sldChg>
      <pc:sldChg chg="del">
        <pc:chgData name="Roth, Dan" userId="18da4c67-dd89-43a7-9856-8592f867a23c" providerId="ADAL" clId="{BF032CC8-7D9E-412C-A078-03E865E086A6}" dt="2020-01-04T22:28:05.317" v="854" actId="47"/>
        <pc:sldMkLst>
          <pc:docMk/>
          <pc:sldMk cId="199954394" sldId="578"/>
        </pc:sldMkLst>
      </pc:sldChg>
      <pc:sldChg chg="del">
        <pc:chgData name="Roth, Dan" userId="18da4c67-dd89-43a7-9856-8592f867a23c" providerId="ADAL" clId="{BF032CC8-7D9E-412C-A078-03E865E086A6}" dt="2020-01-04T22:28:05.317" v="854" actId="47"/>
        <pc:sldMkLst>
          <pc:docMk/>
          <pc:sldMk cId="1162239619" sldId="579"/>
        </pc:sldMkLst>
      </pc:sldChg>
      <pc:sldChg chg="modSp">
        <pc:chgData name="Roth, Dan" userId="18da4c67-dd89-43a7-9856-8592f867a23c" providerId="ADAL" clId="{BF032CC8-7D9E-412C-A078-03E865E086A6}" dt="2019-12-05T04:45:18.255" v="519" actId="5793"/>
        <pc:sldMkLst>
          <pc:docMk/>
          <pc:sldMk cId="2771402860" sldId="579"/>
        </pc:sldMkLst>
        <pc:spChg chg="mod">
          <ac:chgData name="Roth, Dan" userId="18da4c67-dd89-43a7-9856-8592f867a23c" providerId="ADAL" clId="{BF032CC8-7D9E-412C-A078-03E865E086A6}" dt="2019-12-05T04:45:18.255" v="519" actId="5793"/>
          <ac:spMkLst>
            <pc:docMk/>
            <pc:sldMk cId="2771402860" sldId="579"/>
            <ac:spMk id="11" creationId="{962141E8-39B9-49F0-94C3-5A672A50E6B1}"/>
          </ac:spMkLst>
        </pc:spChg>
      </pc:sldChg>
      <pc:sldChg chg="del">
        <pc:chgData name="Roth, Dan" userId="18da4c67-dd89-43a7-9856-8592f867a23c" providerId="ADAL" clId="{BF032CC8-7D9E-412C-A078-03E865E086A6}" dt="2020-01-04T22:28:05.317" v="854" actId="47"/>
        <pc:sldMkLst>
          <pc:docMk/>
          <pc:sldMk cId="947582538" sldId="829"/>
        </pc:sldMkLst>
      </pc:sldChg>
      <pc:sldChg chg="modSp">
        <pc:chgData name="Roth, Dan" userId="18da4c67-dd89-43a7-9856-8592f867a23c" providerId="ADAL" clId="{BF032CC8-7D9E-412C-A078-03E865E086A6}" dt="2019-12-05T04:40:58.566" v="513" actId="20577"/>
        <pc:sldMkLst>
          <pc:docMk/>
          <pc:sldMk cId="2144188295" sldId="1263"/>
        </pc:sldMkLst>
        <pc:spChg chg="mod">
          <ac:chgData name="Roth, Dan" userId="18da4c67-dd89-43a7-9856-8592f867a23c" providerId="ADAL" clId="{BF032CC8-7D9E-412C-A078-03E865E086A6}" dt="2019-12-05T04:40:58.566" v="513" actId="20577"/>
          <ac:spMkLst>
            <pc:docMk/>
            <pc:sldMk cId="2144188295" sldId="1263"/>
            <ac:spMk id="9" creationId="{9421FAAC-903C-482F-BCF9-A8E83A62A525}"/>
          </ac:spMkLst>
        </pc:spChg>
      </pc:sldChg>
      <pc:sldChg chg="addSp modSp ord modAnim">
        <pc:chgData name="Roth, Dan" userId="18da4c67-dd89-43a7-9856-8592f867a23c" providerId="ADAL" clId="{BF032CC8-7D9E-412C-A078-03E865E086A6}" dt="2019-12-05T05:16:00.602" v="673" actId="20577"/>
        <pc:sldMkLst>
          <pc:docMk/>
          <pc:sldMk cId="1956819189" sldId="1276"/>
        </pc:sldMkLst>
        <pc:spChg chg="mod">
          <ac:chgData name="Roth, Dan" userId="18da4c67-dd89-43a7-9856-8592f867a23c" providerId="ADAL" clId="{BF032CC8-7D9E-412C-A078-03E865E086A6}" dt="2019-12-05T05:16:00.602" v="673" actId="20577"/>
          <ac:spMkLst>
            <pc:docMk/>
            <pc:sldMk cId="1956819189" sldId="1276"/>
            <ac:spMk id="3" creationId="{9D97316F-6B52-439C-9D56-2F01771FC364}"/>
          </ac:spMkLst>
        </pc:spChg>
        <pc:spChg chg="add">
          <ac:chgData name="Roth, Dan" userId="18da4c67-dd89-43a7-9856-8592f867a23c" providerId="ADAL" clId="{BF032CC8-7D9E-412C-A078-03E865E086A6}" dt="2019-12-05T05:12:46.435" v="551"/>
          <ac:spMkLst>
            <pc:docMk/>
            <pc:sldMk cId="1956819189" sldId="1276"/>
            <ac:spMk id="6" creationId="{FE5A9FF2-893A-4B16-B0A5-A2D26400EF83}"/>
          </ac:spMkLst>
        </pc:spChg>
      </pc:sldChg>
      <pc:sldChg chg="del">
        <pc:chgData name="Roth, Dan" userId="18da4c67-dd89-43a7-9856-8592f867a23c" providerId="ADAL" clId="{BF032CC8-7D9E-412C-A078-03E865E086A6}" dt="2020-01-04T22:28:05.317" v="854" actId="47"/>
        <pc:sldMkLst>
          <pc:docMk/>
          <pc:sldMk cId="2143679928" sldId="1400"/>
        </pc:sldMkLst>
      </pc:sldChg>
      <pc:sldChg chg="del">
        <pc:chgData name="Roth, Dan" userId="18da4c67-dd89-43a7-9856-8592f867a23c" providerId="ADAL" clId="{BF032CC8-7D9E-412C-A078-03E865E086A6}" dt="2020-01-04T22:28:05.317" v="854" actId="47"/>
        <pc:sldMkLst>
          <pc:docMk/>
          <pc:sldMk cId="2421096757" sldId="1402"/>
        </pc:sldMkLst>
      </pc:sldChg>
      <pc:sldChg chg="del">
        <pc:chgData name="Roth, Dan" userId="18da4c67-dd89-43a7-9856-8592f867a23c" providerId="ADAL" clId="{BF032CC8-7D9E-412C-A078-03E865E086A6}" dt="2020-01-04T22:28:05.317" v="854" actId="47"/>
        <pc:sldMkLst>
          <pc:docMk/>
          <pc:sldMk cId="1066942996" sldId="1405"/>
        </pc:sldMkLst>
      </pc:sldChg>
      <pc:sldChg chg="addSp delSp modSp add ord modAnim">
        <pc:chgData name="Roth, Dan" userId="18da4c67-dd89-43a7-9856-8592f867a23c" providerId="ADAL" clId="{BF032CC8-7D9E-412C-A078-03E865E086A6}" dt="2019-12-05T05:08:47.480" v="550" actId="1076"/>
        <pc:sldMkLst>
          <pc:docMk/>
          <pc:sldMk cId="568115708" sldId="1406"/>
        </pc:sldMkLst>
        <pc:spChg chg="mod">
          <ac:chgData name="Roth, Dan" userId="18da4c67-dd89-43a7-9856-8592f867a23c" providerId="ADAL" clId="{BF032CC8-7D9E-412C-A078-03E865E086A6}" dt="2019-12-03T05:24:37.935" v="55" actId="20577"/>
          <ac:spMkLst>
            <pc:docMk/>
            <pc:sldMk cId="568115708" sldId="1406"/>
            <ac:spMk id="2" creationId="{ED422C5F-E9E7-4183-B627-E35D824FAA99}"/>
          </ac:spMkLst>
        </pc:spChg>
        <pc:spChg chg="mod">
          <ac:chgData name="Roth, Dan" userId="18da4c67-dd89-43a7-9856-8592f867a23c" providerId="ADAL" clId="{BF032CC8-7D9E-412C-A078-03E865E086A6}" dt="2019-12-05T04:53:44.511" v="527"/>
          <ac:spMkLst>
            <pc:docMk/>
            <pc:sldMk cId="568115708" sldId="1406"/>
            <ac:spMk id="3" creationId="{27FBF72F-7B58-4769-B5EF-E898653ACE43}"/>
          </ac:spMkLst>
        </pc:spChg>
        <pc:spChg chg="add mod">
          <ac:chgData name="Roth, Dan" userId="18da4c67-dd89-43a7-9856-8592f867a23c" providerId="ADAL" clId="{BF032CC8-7D9E-412C-A078-03E865E086A6}" dt="2019-12-05T04:59:13.430" v="533" actId="207"/>
          <ac:spMkLst>
            <pc:docMk/>
            <pc:sldMk cId="568115708" sldId="1406"/>
            <ac:spMk id="6" creationId="{023FB418-9198-4701-A311-518902F1E8E1}"/>
          </ac:spMkLst>
        </pc:spChg>
        <pc:grpChg chg="add del mod">
          <ac:chgData name="Roth, Dan" userId="18da4c67-dd89-43a7-9856-8592f867a23c" providerId="ADAL" clId="{BF032CC8-7D9E-412C-A078-03E865E086A6}" dt="2019-12-05T05:01:18.114" v="541"/>
          <ac:grpSpMkLst>
            <pc:docMk/>
            <pc:sldMk cId="568115708" sldId="1406"/>
            <ac:grpSpMk id="8" creationId="{18F12C0C-6904-4268-9D37-71C1873D2168}"/>
          </ac:grpSpMkLst>
        </pc:grpChg>
        <pc:grpChg chg="add del mod">
          <ac:chgData name="Roth, Dan" userId="18da4c67-dd89-43a7-9856-8592f867a23c" providerId="ADAL" clId="{BF032CC8-7D9E-412C-A078-03E865E086A6}" dt="2019-12-05T05:01:18.114" v="541"/>
          <ac:grpSpMkLst>
            <pc:docMk/>
            <pc:sldMk cId="568115708" sldId="1406"/>
            <ac:grpSpMk id="22" creationId="{7C082A3C-421D-4B23-AEB4-34C18EF3678A}"/>
          </ac:grpSpMkLst>
        </pc:grpChg>
        <pc:grpChg chg="add mod">
          <ac:chgData name="Roth, Dan" userId="18da4c67-dd89-43a7-9856-8592f867a23c" providerId="ADAL" clId="{BF032CC8-7D9E-412C-A078-03E865E086A6}" dt="2019-12-05T05:01:17.537" v="540" actId="164"/>
          <ac:grpSpMkLst>
            <pc:docMk/>
            <pc:sldMk cId="568115708" sldId="1406"/>
            <ac:grpSpMk id="25" creationId="{6425DF56-43D7-4734-9C2F-CBAEFAB68CF0}"/>
          </ac:grpSpMkLst>
        </pc:grpChg>
        <pc:picChg chg="add mod">
          <ac:chgData name="Roth, Dan" userId="18da4c67-dd89-43a7-9856-8592f867a23c" providerId="ADAL" clId="{BF032CC8-7D9E-412C-A078-03E865E086A6}" dt="2019-12-05T05:02:40.464" v="548" actId="208"/>
          <ac:picMkLst>
            <pc:docMk/>
            <pc:sldMk cId="568115708" sldId="1406"/>
            <ac:picMk id="5" creationId="{A3FFC64A-CCBE-473D-8562-A642EE3BB7BA}"/>
          </ac:picMkLst>
        </pc:picChg>
        <pc:picChg chg="add mod">
          <ac:chgData name="Roth, Dan" userId="18da4c67-dd89-43a7-9856-8592f867a23c" providerId="ADAL" clId="{BF032CC8-7D9E-412C-A078-03E865E086A6}" dt="2019-12-05T05:08:47.480" v="550" actId="1076"/>
          <ac:picMkLst>
            <pc:docMk/>
            <pc:sldMk cId="568115708" sldId="1406"/>
            <ac:picMk id="7" creationId="{3389A7C3-F599-46AA-A1DB-7029568788A7}"/>
          </ac:picMkLst>
        </pc:picChg>
        <pc:picChg chg="add">
          <ac:chgData name="Roth, Dan" userId="18da4c67-dd89-43a7-9856-8592f867a23c" providerId="ADAL" clId="{BF032CC8-7D9E-412C-A078-03E865E086A6}" dt="2019-12-05T05:02:01.080" v="542"/>
          <ac:picMkLst>
            <pc:docMk/>
            <pc:sldMk cId="568115708" sldId="1406"/>
            <ac:picMk id="26" creationId="{6EA90F34-1E49-4E9A-8462-F0C34D203658}"/>
          </ac:picMkLst>
        </pc:picChg>
        <pc:picChg chg="add">
          <ac:chgData name="Roth, Dan" userId="18da4c67-dd89-43a7-9856-8592f867a23c" providerId="ADAL" clId="{BF032CC8-7D9E-412C-A078-03E865E086A6}" dt="2019-12-05T05:07:39.480" v="549"/>
          <ac:picMkLst>
            <pc:docMk/>
            <pc:sldMk cId="568115708" sldId="1406"/>
            <ac:picMk id="27" creationId="{0CDADACE-264C-4BCC-A248-6050BEF49C22}"/>
          </ac:picMkLst>
        </pc:picChg>
      </pc:sldChg>
      <pc:sldChg chg="add">
        <pc:chgData name="Roth, Dan" userId="18da4c67-dd89-43a7-9856-8592f867a23c" providerId="ADAL" clId="{BF032CC8-7D9E-412C-A078-03E865E086A6}" dt="2019-12-05T04:36:44.402" v="509"/>
        <pc:sldMkLst>
          <pc:docMk/>
          <pc:sldMk cId="1502215516" sldId="1407"/>
        </pc:sldMkLst>
      </pc:sldChg>
      <pc:sldChg chg="del">
        <pc:chgData name="Roth, Dan" userId="18da4c67-dd89-43a7-9856-8592f867a23c" providerId="ADAL" clId="{BF032CC8-7D9E-412C-A078-03E865E086A6}" dt="2020-01-04T22:28:05.317" v="854" actId="47"/>
        <pc:sldMkLst>
          <pc:docMk/>
          <pc:sldMk cId="1258220423" sldId="1411"/>
        </pc:sldMkLst>
      </pc:sldChg>
      <pc:sldChg chg="del">
        <pc:chgData name="Roth, Dan" userId="18da4c67-dd89-43a7-9856-8592f867a23c" providerId="ADAL" clId="{BF032CC8-7D9E-412C-A078-03E865E086A6}" dt="2020-01-04T22:28:05.317" v="854" actId="47"/>
        <pc:sldMkLst>
          <pc:docMk/>
          <pc:sldMk cId="3546678120" sldId="1414"/>
        </pc:sldMkLst>
      </pc:sldChg>
      <pc:sldChg chg="del">
        <pc:chgData name="Roth, Dan" userId="18da4c67-dd89-43a7-9856-8592f867a23c" providerId="ADAL" clId="{BF032CC8-7D9E-412C-A078-03E865E086A6}" dt="2020-01-04T22:28:05.317" v="854" actId="47"/>
        <pc:sldMkLst>
          <pc:docMk/>
          <pc:sldMk cId="2443174614" sldId="1415"/>
        </pc:sldMkLst>
      </pc:sldChg>
      <pc:sldChg chg="del">
        <pc:chgData name="Roth, Dan" userId="18da4c67-dd89-43a7-9856-8592f867a23c" providerId="ADAL" clId="{BF032CC8-7D9E-412C-A078-03E865E086A6}" dt="2020-01-04T22:28:05.317" v="854" actId="47"/>
        <pc:sldMkLst>
          <pc:docMk/>
          <pc:sldMk cId="2833784442" sldId="1419"/>
        </pc:sldMkLst>
      </pc:sldChg>
      <pc:sldMasterChg chg="delSldLayout">
        <pc:chgData name="Roth, Dan" userId="18da4c67-dd89-43a7-9856-8592f867a23c" providerId="ADAL" clId="{BF032CC8-7D9E-412C-A078-03E865E086A6}" dt="2020-01-04T22:28:05.317" v="854" actId="47"/>
        <pc:sldMasterMkLst>
          <pc:docMk/>
          <pc:sldMasterMk cId="139450675" sldId="2147483660"/>
        </pc:sldMasterMkLst>
        <pc:sldLayoutChg chg="del">
          <pc:chgData name="Roth, Dan" userId="18da4c67-dd89-43a7-9856-8592f867a23c" providerId="ADAL" clId="{BF032CC8-7D9E-412C-A078-03E865E086A6}" dt="2020-01-04T22:28:05.317" v="854" actId="47"/>
          <pc:sldLayoutMkLst>
            <pc:docMk/>
            <pc:sldMasterMk cId="139450675" sldId="2147483660"/>
            <pc:sldLayoutMk cId="2440091011" sldId="2147483670"/>
          </pc:sldLayoutMkLst>
        </pc:sldLayoutChg>
      </pc:sldMaster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92F89088-6029-4A28-8FE7-D6B45E08B6BB}"/>
    <pc:docChg chg="undo custSel addSld delSld modSld sldOrd modSection">
      <pc:chgData name="Roth, Dan" userId="18da4c67-dd89-43a7-9856-8592f867a23c" providerId="ADAL" clId="{92F89088-6029-4A28-8FE7-D6B45E08B6BB}" dt="2020-01-22T18:16:07.774" v="3632" actId="20577"/>
      <pc:docMkLst>
        <pc:docMk/>
      </pc:docMkLst>
      <pc:sldChg chg="del">
        <pc:chgData name="Roth, Dan" userId="18da4c67-dd89-43a7-9856-8592f867a23c" providerId="ADAL" clId="{92F89088-6029-4A28-8FE7-D6B45E08B6BB}" dt="2020-01-22T15:09:47.735" v="546" actId="47"/>
        <pc:sldMkLst>
          <pc:docMk/>
          <pc:sldMk cId="3958187142" sldId="319"/>
        </pc:sldMkLst>
      </pc:sldChg>
      <pc:sldChg chg="modSp">
        <pc:chgData name="Roth, Dan" userId="18da4c67-dd89-43a7-9856-8592f867a23c" providerId="ADAL" clId="{92F89088-6029-4A28-8FE7-D6B45E08B6BB}" dt="2020-01-22T15:08:55.286" v="521" actId="20577"/>
        <pc:sldMkLst>
          <pc:docMk/>
          <pc:sldMk cId="150265810" sldId="324"/>
        </pc:sldMkLst>
        <pc:spChg chg="mod">
          <ac:chgData name="Roth, Dan" userId="18da4c67-dd89-43a7-9856-8592f867a23c" providerId="ADAL" clId="{92F89088-6029-4A28-8FE7-D6B45E08B6BB}" dt="2020-01-22T15:08:55.286" v="521" actId="20577"/>
          <ac:spMkLst>
            <pc:docMk/>
            <pc:sldMk cId="150265810" sldId="324"/>
            <ac:spMk id="3" creationId="{00000000-0000-0000-0000-000000000000}"/>
          </ac:spMkLst>
        </pc:spChg>
      </pc:sldChg>
      <pc:sldChg chg="del">
        <pc:chgData name="Roth, Dan" userId="18da4c67-dd89-43a7-9856-8592f867a23c" providerId="ADAL" clId="{92F89088-6029-4A28-8FE7-D6B45E08B6BB}" dt="2020-01-22T15:09:50.394" v="547" actId="47"/>
        <pc:sldMkLst>
          <pc:docMk/>
          <pc:sldMk cId="1488551656" sldId="328"/>
        </pc:sldMkLst>
      </pc:sldChg>
      <pc:sldChg chg="addSp modSp">
        <pc:chgData name="Roth, Dan" userId="18da4c67-dd89-43a7-9856-8592f867a23c" providerId="ADAL" clId="{92F89088-6029-4A28-8FE7-D6B45E08B6BB}" dt="2020-01-22T14:51:27.734" v="69" actId="14100"/>
        <pc:sldMkLst>
          <pc:docMk/>
          <pc:sldMk cId="144345531" sldId="385"/>
        </pc:sldMkLst>
        <pc:spChg chg="add mod">
          <ac:chgData name="Roth, Dan" userId="18da4c67-dd89-43a7-9856-8592f867a23c" providerId="ADAL" clId="{92F89088-6029-4A28-8FE7-D6B45E08B6BB}" dt="2020-01-22T14:51:27.734" v="69" actId="14100"/>
          <ac:spMkLst>
            <pc:docMk/>
            <pc:sldMk cId="144345531" sldId="385"/>
            <ac:spMk id="4" creationId="{98F7881B-15DE-4C89-B9C0-E35EB05763AA}"/>
          </ac:spMkLst>
        </pc:spChg>
      </pc:sldChg>
      <pc:sldChg chg="modSp">
        <pc:chgData name="Roth, Dan" userId="18da4c67-dd89-43a7-9856-8592f867a23c" providerId="ADAL" clId="{92F89088-6029-4A28-8FE7-D6B45E08B6BB}" dt="2020-01-22T17:59:27.543" v="3263" actId="207"/>
        <pc:sldMkLst>
          <pc:docMk/>
          <pc:sldMk cId="2927507868" sldId="410"/>
        </pc:sldMkLst>
        <pc:spChg chg="mod">
          <ac:chgData name="Roth, Dan" userId="18da4c67-dd89-43a7-9856-8592f867a23c" providerId="ADAL" clId="{92F89088-6029-4A28-8FE7-D6B45E08B6BB}" dt="2020-01-22T17:59:27.543" v="3263" actId="207"/>
          <ac:spMkLst>
            <pc:docMk/>
            <pc:sldMk cId="2927507868" sldId="410"/>
            <ac:spMk id="6" creationId="{D3C9DD24-B9E8-4C4F-9FBF-732D0E09AE7C}"/>
          </ac:spMkLst>
        </pc:spChg>
      </pc:sldChg>
      <pc:sldChg chg="modSp add modAnim">
        <pc:chgData name="Roth, Dan" userId="18da4c67-dd89-43a7-9856-8592f867a23c" providerId="ADAL" clId="{92F89088-6029-4A28-8FE7-D6B45E08B6BB}" dt="2020-01-22T17:25:41.691" v="2870"/>
        <pc:sldMkLst>
          <pc:docMk/>
          <pc:sldMk cId="3887229194" sldId="766"/>
        </pc:sldMkLst>
        <pc:spChg chg="mod">
          <ac:chgData name="Roth, Dan" userId="18da4c67-dd89-43a7-9856-8592f867a23c" providerId="ADAL" clId="{92F89088-6029-4A28-8FE7-D6B45E08B6BB}" dt="2020-01-22T17:25:25.099" v="2868" actId="20577"/>
          <ac:spMkLst>
            <pc:docMk/>
            <pc:sldMk cId="3887229194" sldId="766"/>
            <ac:spMk id="3" creationId="{EDB222B4-B6FB-4208-AA21-E3422014F21C}"/>
          </ac:spMkLst>
        </pc:spChg>
      </pc:sldChg>
      <pc:sldChg chg="modSp add">
        <pc:chgData name="Roth, Dan" userId="18da4c67-dd89-43a7-9856-8592f867a23c" providerId="ADAL" clId="{92F89088-6029-4A28-8FE7-D6B45E08B6BB}" dt="2020-01-22T18:15:04.603" v="3631" actId="20577"/>
        <pc:sldMkLst>
          <pc:docMk/>
          <pc:sldMk cId="284700028" sldId="1408"/>
        </pc:sldMkLst>
        <pc:spChg chg="mod">
          <ac:chgData name="Roth, Dan" userId="18da4c67-dd89-43a7-9856-8592f867a23c" providerId="ADAL" clId="{92F89088-6029-4A28-8FE7-D6B45E08B6BB}" dt="2020-01-22T18:15:04.603" v="3631" actId="20577"/>
          <ac:spMkLst>
            <pc:docMk/>
            <pc:sldMk cId="284700028" sldId="1408"/>
            <ac:spMk id="3" creationId="{EDB222B4-B6FB-4208-AA21-E3422014F21C}"/>
          </ac:spMkLst>
        </pc:spChg>
      </pc:sldChg>
      <pc:sldChg chg="add">
        <pc:chgData name="Roth, Dan" userId="18da4c67-dd89-43a7-9856-8592f867a23c" providerId="ADAL" clId="{92F89088-6029-4A28-8FE7-D6B45E08B6BB}" dt="2020-01-22T17:22:17.179" v="2594"/>
        <pc:sldMkLst>
          <pc:docMk/>
          <pc:sldMk cId="991099781" sldId="1409"/>
        </pc:sldMkLst>
      </pc:sldChg>
      <pc:sldChg chg="modSp add">
        <pc:chgData name="Roth, Dan" userId="18da4c67-dd89-43a7-9856-8592f867a23c" providerId="ADAL" clId="{92F89088-6029-4A28-8FE7-D6B45E08B6BB}" dt="2020-01-22T18:16:07.774" v="3632" actId="20577"/>
        <pc:sldMkLst>
          <pc:docMk/>
          <pc:sldMk cId="4114977374" sldId="1414"/>
        </pc:sldMkLst>
        <pc:spChg chg="mod">
          <ac:chgData name="Roth, Dan" userId="18da4c67-dd89-43a7-9856-8592f867a23c" providerId="ADAL" clId="{92F89088-6029-4A28-8FE7-D6B45E08B6BB}" dt="2020-01-22T18:16:07.774" v="3632" actId="20577"/>
          <ac:spMkLst>
            <pc:docMk/>
            <pc:sldMk cId="4114977374" sldId="1414"/>
            <ac:spMk id="3" creationId="{356AEA78-682C-401B-B145-15486068A8E2}"/>
          </ac:spMkLst>
        </pc:spChg>
      </pc:sldChg>
      <pc:sldChg chg="del">
        <pc:chgData name="Roth, Dan" userId="18da4c67-dd89-43a7-9856-8592f867a23c" providerId="ADAL" clId="{92F89088-6029-4A28-8FE7-D6B45E08B6BB}" dt="2020-01-22T17:15:40.880" v="2548" actId="2696"/>
        <pc:sldMkLst>
          <pc:docMk/>
          <pc:sldMk cId="2089164404" sldId="1432"/>
        </pc:sldMkLst>
      </pc:sldChg>
      <pc:sldChg chg="add">
        <pc:chgData name="Roth, Dan" userId="18da4c67-dd89-43a7-9856-8592f867a23c" providerId="ADAL" clId="{92F89088-6029-4A28-8FE7-D6B45E08B6BB}" dt="2020-01-22T17:15:49.493" v="2549"/>
        <pc:sldMkLst>
          <pc:docMk/>
          <pc:sldMk cId="4089858424" sldId="1432"/>
        </pc:sldMkLst>
      </pc:sldChg>
      <pc:sldChg chg="add">
        <pc:chgData name="Roth, Dan" userId="18da4c67-dd89-43a7-9856-8592f867a23c" providerId="ADAL" clId="{92F89088-6029-4A28-8FE7-D6B45E08B6BB}" dt="2020-01-22T17:15:49.493" v="2549"/>
        <pc:sldMkLst>
          <pc:docMk/>
          <pc:sldMk cId="914967444" sldId="1433"/>
        </pc:sldMkLst>
      </pc:sldChg>
      <pc:sldChg chg="del">
        <pc:chgData name="Roth, Dan" userId="18da4c67-dd89-43a7-9856-8592f867a23c" providerId="ADAL" clId="{92F89088-6029-4A28-8FE7-D6B45E08B6BB}" dt="2020-01-22T17:15:40.880" v="2548" actId="2696"/>
        <pc:sldMkLst>
          <pc:docMk/>
          <pc:sldMk cId="2022508343" sldId="1433"/>
        </pc:sldMkLst>
      </pc:sldChg>
      <pc:sldChg chg="add">
        <pc:chgData name="Roth, Dan" userId="18da4c67-dd89-43a7-9856-8592f867a23c" providerId="ADAL" clId="{92F89088-6029-4A28-8FE7-D6B45E08B6BB}" dt="2020-01-22T17:15:49.493" v="2549"/>
        <pc:sldMkLst>
          <pc:docMk/>
          <pc:sldMk cId="996238905" sldId="1435"/>
        </pc:sldMkLst>
      </pc:sldChg>
      <pc:sldChg chg="del">
        <pc:chgData name="Roth, Dan" userId="18da4c67-dd89-43a7-9856-8592f867a23c" providerId="ADAL" clId="{92F89088-6029-4A28-8FE7-D6B45E08B6BB}" dt="2020-01-22T17:15:40.880" v="2548" actId="2696"/>
        <pc:sldMkLst>
          <pc:docMk/>
          <pc:sldMk cId="3684741166" sldId="1435"/>
        </pc:sldMkLst>
      </pc:sldChg>
      <pc:sldChg chg="add">
        <pc:chgData name="Roth, Dan" userId="18da4c67-dd89-43a7-9856-8592f867a23c" providerId="ADAL" clId="{92F89088-6029-4A28-8FE7-D6B45E08B6BB}" dt="2020-01-22T17:15:49.493" v="2549"/>
        <pc:sldMkLst>
          <pc:docMk/>
          <pc:sldMk cId="3432168277" sldId="1436"/>
        </pc:sldMkLst>
      </pc:sldChg>
      <pc:sldChg chg="del">
        <pc:chgData name="Roth, Dan" userId="18da4c67-dd89-43a7-9856-8592f867a23c" providerId="ADAL" clId="{92F89088-6029-4A28-8FE7-D6B45E08B6BB}" dt="2020-01-22T17:15:40.880" v="2548" actId="2696"/>
        <pc:sldMkLst>
          <pc:docMk/>
          <pc:sldMk cId="4173984168" sldId="1436"/>
        </pc:sldMkLst>
      </pc:sldChg>
      <pc:sldChg chg="del">
        <pc:chgData name="Roth, Dan" userId="18da4c67-dd89-43a7-9856-8592f867a23c" providerId="ADAL" clId="{92F89088-6029-4A28-8FE7-D6B45E08B6BB}" dt="2020-01-22T17:15:40.880" v="2548" actId="2696"/>
        <pc:sldMkLst>
          <pc:docMk/>
          <pc:sldMk cId="47283824" sldId="1437"/>
        </pc:sldMkLst>
      </pc:sldChg>
      <pc:sldChg chg="add">
        <pc:chgData name="Roth, Dan" userId="18da4c67-dd89-43a7-9856-8592f867a23c" providerId="ADAL" clId="{92F89088-6029-4A28-8FE7-D6B45E08B6BB}" dt="2020-01-22T17:15:49.493" v="2549"/>
        <pc:sldMkLst>
          <pc:docMk/>
          <pc:sldMk cId="2146359149" sldId="1437"/>
        </pc:sldMkLst>
      </pc:sldChg>
      <pc:sldChg chg="del">
        <pc:chgData name="Roth, Dan" userId="18da4c67-dd89-43a7-9856-8592f867a23c" providerId="ADAL" clId="{92F89088-6029-4A28-8FE7-D6B45E08B6BB}" dt="2020-01-22T17:15:40.880" v="2548" actId="2696"/>
        <pc:sldMkLst>
          <pc:docMk/>
          <pc:sldMk cId="792008579" sldId="1438"/>
        </pc:sldMkLst>
      </pc:sldChg>
      <pc:sldChg chg="add">
        <pc:chgData name="Roth, Dan" userId="18da4c67-dd89-43a7-9856-8592f867a23c" providerId="ADAL" clId="{92F89088-6029-4A28-8FE7-D6B45E08B6BB}" dt="2020-01-22T17:15:49.493" v="2549"/>
        <pc:sldMkLst>
          <pc:docMk/>
          <pc:sldMk cId="1888707934" sldId="1438"/>
        </pc:sldMkLst>
      </pc:sldChg>
      <pc:sldChg chg="modSp add modAnim">
        <pc:chgData name="Roth, Dan" userId="18da4c67-dd89-43a7-9856-8592f867a23c" providerId="ADAL" clId="{92F89088-6029-4A28-8FE7-D6B45E08B6BB}" dt="2020-01-22T18:04:49.707" v="3609" actId="207"/>
        <pc:sldMkLst>
          <pc:docMk/>
          <pc:sldMk cId="591701798" sldId="1439"/>
        </pc:sldMkLst>
        <pc:spChg chg="mod">
          <ac:chgData name="Roth, Dan" userId="18da4c67-dd89-43a7-9856-8592f867a23c" providerId="ADAL" clId="{92F89088-6029-4A28-8FE7-D6B45E08B6BB}" dt="2020-01-22T17:32:30.468" v="2882" actId="20577"/>
          <ac:spMkLst>
            <pc:docMk/>
            <pc:sldMk cId="591701798" sldId="1439"/>
            <ac:spMk id="2" creationId="{5CAEABDF-0AE1-4337-A996-E6DE9FF79D12}"/>
          </ac:spMkLst>
        </pc:spChg>
        <pc:spChg chg="mod">
          <ac:chgData name="Roth, Dan" userId="18da4c67-dd89-43a7-9856-8592f867a23c" providerId="ADAL" clId="{92F89088-6029-4A28-8FE7-D6B45E08B6BB}" dt="2020-01-22T18:04:49.707" v="3609" actId="207"/>
          <ac:spMkLst>
            <pc:docMk/>
            <pc:sldMk cId="591701798" sldId="1439"/>
            <ac:spMk id="3" creationId="{31A09FB3-2301-4275-AAF8-CD629C18E973}"/>
          </ac:spMkLst>
        </pc:spChg>
      </pc:sldChg>
      <pc:sldChg chg="del">
        <pc:chgData name="Roth, Dan" userId="18da4c67-dd89-43a7-9856-8592f867a23c" providerId="ADAL" clId="{92F89088-6029-4A28-8FE7-D6B45E08B6BB}" dt="2020-01-22T17:15:40.880" v="2548" actId="2696"/>
        <pc:sldMkLst>
          <pc:docMk/>
          <pc:sldMk cId="1958308503" sldId="1439"/>
        </pc:sldMkLst>
      </pc:sldChg>
      <pc:sldChg chg="modSp add">
        <pc:chgData name="Roth, Dan" userId="18da4c67-dd89-43a7-9856-8592f867a23c" providerId="ADAL" clId="{92F89088-6029-4A28-8FE7-D6B45E08B6BB}" dt="2020-01-22T15:09:25.230" v="545" actId="5793"/>
        <pc:sldMkLst>
          <pc:docMk/>
          <pc:sldMk cId="2626839293" sldId="1441"/>
        </pc:sldMkLst>
        <pc:spChg chg="mod">
          <ac:chgData name="Roth, Dan" userId="18da4c67-dd89-43a7-9856-8592f867a23c" providerId="ADAL" clId="{92F89088-6029-4A28-8FE7-D6B45E08B6BB}" dt="2020-01-22T14:52:35.104" v="85" actId="20577"/>
          <ac:spMkLst>
            <pc:docMk/>
            <pc:sldMk cId="2626839293" sldId="1441"/>
            <ac:spMk id="2" creationId="{407B5296-85DC-47CC-83D5-F5672C362515}"/>
          </ac:spMkLst>
        </pc:spChg>
        <pc:spChg chg="mod">
          <ac:chgData name="Roth, Dan" userId="18da4c67-dd89-43a7-9856-8592f867a23c" providerId="ADAL" clId="{92F89088-6029-4A28-8FE7-D6B45E08B6BB}" dt="2020-01-22T15:09:25.230" v="545" actId="5793"/>
          <ac:spMkLst>
            <pc:docMk/>
            <pc:sldMk cId="2626839293" sldId="1441"/>
            <ac:spMk id="3" creationId="{DF548B2D-58E4-46EB-8F91-50C8DA6A0B99}"/>
          </ac:spMkLst>
        </pc:spChg>
      </pc:sldChg>
      <pc:sldChg chg="modSp add modAnim">
        <pc:chgData name="Roth, Dan" userId="18da4c67-dd89-43a7-9856-8592f867a23c" providerId="ADAL" clId="{92F89088-6029-4A28-8FE7-D6B45E08B6BB}" dt="2020-01-22T18:06:09.835" v="3610" actId="20577"/>
        <pc:sldMkLst>
          <pc:docMk/>
          <pc:sldMk cId="166957567" sldId="1442"/>
        </pc:sldMkLst>
        <pc:spChg chg="mod">
          <ac:chgData name="Roth, Dan" userId="18da4c67-dd89-43a7-9856-8592f867a23c" providerId="ADAL" clId="{92F89088-6029-4A28-8FE7-D6B45E08B6BB}" dt="2020-01-22T15:10:17.425" v="557" actId="20577"/>
          <ac:spMkLst>
            <pc:docMk/>
            <pc:sldMk cId="166957567" sldId="1442"/>
            <ac:spMk id="2" creationId="{407B5296-85DC-47CC-83D5-F5672C362515}"/>
          </ac:spMkLst>
        </pc:spChg>
        <pc:spChg chg="mod">
          <ac:chgData name="Roth, Dan" userId="18da4c67-dd89-43a7-9856-8592f867a23c" providerId="ADAL" clId="{92F89088-6029-4A28-8FE7-D6B45E08B6BB}" dt="2020-01-22T18:06:09.835" v="3610" actId="20577"/>
          <ac:spMkLst>
            <pc:docMk/>
            <pc:sldMk cId="166957567" sldId="1442"/>
            <ac:spMk id="3" creationId="{DF548B2D-58E4-46EB-8F91-50C8DA6A0B99}"/>
          </ac:spMkLst>
        </pc:spChg>
      </pc:sldChg>
      <pc:sldChg chg="addSp modSp add ord modAnim">
        <pc:chgData name="Roth, Dan" userId="18da4c67-dd89-43a7-9856-8592f867a23c" providerId="ADAL" clId="{92F89088-6029-4A28-8FE7-D6B45E08B6BB}" dt="2020-01-22T18:11:01.166" v="3627" actId="20577"/>
        <pc:sldMkLst>
          <pc:docMk/>
          <pc:sldMk cId="2337663510" sldId="1443"/>
        </pc:sldMkLst>
        <pc:spChg chg="mod">
          <ac:chgData name="Roth, Dan" userId="18da4c67-dd89-43a7-9856-8592f867a23c" providerId="ADAL" clId="{92F89088-6029-4A28-8FE7-D6B45E08B6BB}" dt="2020-01-22T15:57:42.257" v="1404" actId="404"/>
          <ac:spMkLst>
            <pc:docMk/>
            <pc:sldMk cId="2337663510" sldId="1443"/>
            <ac:spMk id="2" creationId="{D2E1730C-0516-4D3D-B0F9-2CCBA45D4D4A}"/>
          </ac:spMkLst>
        </pc:spChg>
        <pc:spChg chg="mod">
          <ac:chgData name="Roth, Dan" userId="18da4c67-dd89-43a7-9856-8592f867a23c" providerId="ADAL" clId="{92F89088-6029-4A28-8FE7-D6B45E08B6BB}" dt="2020-01-22T18:11:01.166" v="3627" actId="20577"/>
          <ac:spMkLst>
            <pc:docMk/>
            <pc:sldMk cId="2337663510" sldId="1443"/>
            <ac:spMk id="3" creationId="{45BCA9B9-AEA4-4946-A928-128B95005250}"/>
          </ac:spMkLst>
        </pc:spChg>
        <pc:spChg chg="add mod">
          <ac:chgData name="Roth, Dan" userId="18da4c67-dd89-43a7-9856-8592f867a23c" providerId="ADAL" clId="{92F89088-6029-4A28-8FE7-D6B45E08B6BB}" dt="2020-01-22T15:44:17.098" v="1362" actId="1036"/>
          <ac:spMkLst>
            <pc:docMk/>
            <pc:sldMk cId="2337663510" sldId="1443"/>
            <ac:spMk id="7" creationId="{5B634975-E575-4960-A241-727C90D94BB1}"/>
          </ac:spMkLst>
        </pc:spChg>
        <pc:spChg chg="add mod">
          <ac:chgData name="Roth, Dan" userId="18da4c67-dd89-43a7-9856-8592f867a23c" providerId="ADAL" clId="{92F89088-6029-4A28-8FE7-D6B45E08B6BB}" dt="2020-01-22T16:06:32.115" v="1743" actId="2085"/>
          <ac:spMkLst>
            <pc:docMk/>
            <pc:sldMk cId="2337663510" sldId="1443"/>
            <ac:spMk id="10" creationId="{4C76BEC8-0B3E-4460-9FBC-F77D522E72EE}"/>
          </ac:spMkLst>
        </pc:spChg>
        <pc:spChg chg="add mod">
          <ac:chgData name="Roth, Dan" userId="18da4c67-dd89-43a7-9856-8592f867a23c" providerId="ADAL" clId="{92F89088-6029-4A28-8FE7-D6B45E08B6BB}" dt="2020-01-22T15:44:39.010" v="1365" actId="1036"/>
          <ac:spMkLst>
            <pc:docMk/>
            <pc:sldMk cId="2337663510" sldId="1443"/>
            <ac:spMk id="11" creationId="{C19D8372-A76F-468D-9700-A47296F6E2CD}"/>
          </ac:spMkLst>
        </pc:spChg>
        <pc:picChg chg="add mod">
          <ac:chgData name="Roth, Dan" userId="18da4c67-dd89-43a7-9856-8592f867a23c" providerId="ADAL" clId="{92F89088-6029-4A28-8FE7-D6B45E08B6BB}" dt="2020-01-22T15:22:10.269" v="678" actId="14100"/>
          <ac:picMkLst>
            <pc:docMk/>
            <pc:sldMk cId="2337663510" sldId="1443"/>
            <ac:picMk id="1026" creationId="{A9652919-99C8-419E-BB82-D1E74E314242}"/>
          </ac:picMkLst>
        </pc:picChg>
        <pc:cxnChg chg="add mod">
          <ac:chgData name="Roth, Dan" userId="18da4c67-dd89-43a7-9856-8592f867a23c" providerId="ADAL" clId="{92F89088-6029-4A28-8FE7-D6B45E08B6BB}" dt="2020-01-22T15:39:36.529" v="704" actId="1582"/>
          <ac:cxnSpMkLst>
            <pc:docMk/>
            <pc:sldMk cId="2337663510" sldId="1443"/>
            <ac:cxnSpMk id="6" creationId="{383B2ABA-A088-40AB-8CF5-193A8CC4E789}"/>
          </ac:cxnSpMkLst>
        </pc:cxnChg>
        <pc:cxnChg chg="add mod">
          <ac:chgData name="Roth, Dan" userId="18da4c67-dd89-43a7-9856-8592f867a23c" providerId="ADAL" clId="{92F89088-6029-4A28-8FE7-D6B45E08B6BB}" dt="2020-01-22T15:40:28.778" v="1040" actId="1036"/>
          <ac:cxnSpMkLst>
            <pc:docMk/>
            <pc:sldMk cId="2337663510" sldId="1443"/>
            <ac:cxnSpMk id="8" creationId="{6AC24556-581F-4215-AF1E-F9EA06CF16BD}"/>
          </ac:cxnSpMkLst>
        </pc:cxnChg>
        <pc:cxnChg chg="add mod">
          <ac:chgData name="Roth, Dan" userId="18da4c67-dd89-43a7-9856-8592f867a23c" providerId="ADAL" clId="{92F89088-6029-4A28-8FE7-D6B45E08B6BB}" dt="2020-01-22T15:42:44.657" v="1350" actId="1038"/>
          <ac:cxnSpMkLst>
            <pc:docMk/>
            <pc:sldMk cId="2337663510" sldId="1443"/>
            <ac:cxnSpMk id="9" creationId="{7CAA820C-4237-4A10-8EB5-AB48D376482F}"/>
          </ac:cxnSpMkLst>
        </pc:cxnChg>
      </pc:sldChg>
      <pc:sldChg chg="add del ord">
        <pc:chgData name="Roth, Dan" userId="18da4c67-dd89-43a7-9856-8592f867a23c" providerId="ADAL" clId="{92F89088-6029-4A28-8FE7-D6B45E08B6BB}" dt="2020-01-22T16:11:55.611" v="2154" actId="47"/>
        <pc:sldMkLst>
          <pc:docMk/>
          <pc:sldMk cId="66081145" sldId="1444"/>
        </pc:sldMkLst>
      </pc:sldChg>
      <pc:sldChg chg="add del">
        <pc:chgData name="Roth, Dan" userId="18da4c67-dd89-43a7-9856-8592f867a23c" providerId="ADAL" clId="{92F89088-6029-4A28-8FE7-D6B45E08B6BB}" dt="2020-01-22T16:11:53.798" v="2153" actId="47"/>
        <pc:sldMkLst>
          <pc:docMk/>
          <pc:sldMk cId="1667124558" sldId="1445"/>
        </pc:sldMkLst>
      </pc:sldChg>
      <pc:sldChg chg="modSp add ord">
        <pc:chgData name="Roth, Dan" userId="18da4c67-dd89-43a7-9856-8592f867a23c" providerId="ADAL" clId="{92F89088-6029-4A28-8FE7-D6B45E08B6BB}" dt="2020-01-22T18:11:36.446" v="3628" actId="6549"/>
        <pc:sldMkLst>
          <pc:docMk/>
          <pc:sldMk cId="3779691883" sldId="1446"/>
        </pc:sldMkLst>
        <pc:spChg chg="mod">
          <ac:chgData name="Roth, Dan" userId="18da4c67-dd89-43a7-9856-8592f867a23c" providerId="ADAL" clId="{92F89088-6029-4A28-8FE7-D6B45E08B6BB}" dt="2020-01-22T18:11:36.446" v="3628" actId="6549"/>
          <ac:spMkLst>
            <pc:docMk/>
            <pc:sldMk cId="3779691883" sldId="1446"/>
            <ac:spMk id="3" creationId="{DF548B2D-58E4-46EB-8F91-50C8DA6A0B99}"/>
          </ac:spMkLst>
        </pc:spChg>
      </pc:sldChg>
      <pc:sldChg chg="modSp add">
        <pc:chgData name="Roth, Dan" userId="18da4c67-dd89-43a7-9856-8592f867a23c" providerId="ADAL" clId="{92F89088-6029-4A28-8FE7-D6B45E08B6BB}" dt="2020-01-22T16:38:34.917" v="2519" actId="20577"/>
        <pc:sldMkLst>
          <pc:docMk/>
          <pc:sldMk cId="490347761" sldId="1447"/>
        </pc:sldMkLst>
        <pc:spChg chg="mod">
          <ac:chgData name="Roth, Dan" userId="18da4c67-dd89-43a7-9856-8592f867a23c" providerId="ADAL" clId="{92F89088-6029-4A28-8FE7-D6B45E08B6BB}" dt="2020-01-22T16:35:29.243" v="2171" actId="20577"/>
          <ac:spMkLst>
            <pc:docMk/>
            <pc:sldMk cId="490347761" sldId="1447"/>
            <ac:spMk id="2" creationId="{E46EC654-8274-4A76-B79A-2CA53B12FE74}"/>
          </ac:spMkLst>
        </pc:spChg>
        <pc:spChg chg="mod">
          <ac:chgData name="Roth, Dan" userId="18da4c67-dd89-43a7-9856-8592f867a23c" providerId="ADAL" clId="{92F89088-6029-4A28-8FE7-D6B45E08B6BB}" dt="2020-01-22T16:38:34.917" v="2519" actId="20577"/>
          <ac:spMkLst>
            <pc:docMk/>
            <pc:sldMk cId="490347761" sldId="1447"/>
            <ac:spMk id="3" creationId="{59EE2F09-6162-45C8-90B9-10DCE74C5380}"/>
          </ac:spMkLst>
        </pc:spChg>
      </pc:sldChg>
      <pc:sldChg chg="modSp add">
        <pc:chgData name="Roth, Dan" userId="18da4c67-dd89-43a7-9856-8592f867a23c" providerId="ADAL" clId="{92F89088-6029-4A28-8FE7-D6B45E08B6BB}" dt="2020-01-22T18:03:30.647" v="3448" actId="21"/>
        <pc:sldMkLst>
          <pc:docMk/>
          <pc:sldMk cId="96232878" sldId="1448"/>
        </pc:sldMkLst>
        <pc:spChg chg="mod">
          <ac:chgData name="Roth, Dan" userId="18da4c67-dd89-43a7-9856-8592f867a23c" providerId="ADAL" clId="{92F89088-6029-4A28-8FE7-D6B45E08B6BB}" dt="2020-01-22T16:52:09.258" v="2547" actId="20577"/>
          <ac:spMkLst>
            <pc:docMk/>
            <pc:sldMk cId="96232878" sldId="1448"/>
            <ac:spMk id="2" creationId="{FE7C4CE4-7BEC-4F64-A8A0-4D495DDC0282}"/>
          </ac:spMkLst>
        </pc:spChg>
        <pc:spChg chg="mod">
          <ac:chgData name="Roth, Dan" userId="18da4c67-dd89-43a7-9856-8592f867a23c" providerId="ADAL" clId="{92F89088-6029-4A28-8FE7-D6B45E08B6BB}" dt="2020-01-22T18:03:30.647" v="3448" actId="21"/>
          <ac:spMkLst>
            <pc:docMk/>
            <pc:sldMk cId="96232878" sldId="1448"/>
            <ac:spMk id="3" creationId="{EDA98810-5AE8-4EA2-8527-375DB22F250A}"/>
          </ac:spMkLst>
        </pc:spChg>
      </pc:sldChg>
      <pc:sldChg chg="add">
        <pc:chgData name="Roth, Dan" userId="18da4c67-dd89-43a7-9856-8592f867a23c" providerId="ADAL" clId="{92F89088-6029-4A28-8FE7-D6B45E08B6BB}" dt="2020-01-22T17:22:17.179" v="2594"/>
        <pc:sldMkLst>
          <pc:docMk/>
          <pc:sldMk cId="1940674571" sldId="1449"/>
        </pc:sldMkLst>
      </pc:sldChg>
      <pc:sldChg chg="modSp add modAnim">
        <pc:chgData name="Roth, Dan" userId="18da4c67-dd89-43a7-9856-8592f867a23c" providerId="ADAL" clId="{92F89088-6029-4A28-8FE7-D6B45E08B6BB}" dt="2020-01-22T17:46:17.501" v="3244"/>
        <pc:sldMkLst>
          <pc:docMk/>
          <pc:sldMk cId="841027483" sldId="1450"/>
        </pc:sldMkLst>
        <pc:spChg chg="mod">
          <ac:chgData name="Roth, Dan" userId="18da4c67-dd89-43a7-9856-8592f867a23c" providerId="ADAL" clId="{92F89088-6029-4A28-8FE7-D6B45E08B6BB}" dt="2020-01-22T17:34:42.208" v="2987" actId="20577"/>
          <ac:spMkLst>
            <pc:docMk/>
            <pc:sldMk cId="841027483" sldId="1450"/>
            <ac:spMk id="2" creationId="{5CAEABDF-0AE1-4337-A996-E6DE9FF79D12}"/>
          </ac:spMkLst>
        </pc:spChg>
        <pc:spChg chg="mod">
          <ac:chgData name="Roth, Dan" userId="18da4c67-dd89-43a7-9856-8592f867a23c" providerId="ADAL" clId="{92F89088-6029-4A28-8FE7-D6B45E08B6BB}" dt="2020-01-22T17:46:01.007" v="3240" actId="20577"/>
          <ac:spMkLst>
            <pc:docMk/>
            <pc:sldMk cId="841027483" sldId="1450"/>
            <ac:spMk id="3" creationId="{31A09FB3-2301-4275-AAF8-CD629C18E973}"/>
          </ac:spMkLst>
        </pc:spChg>
      </pc:sldChg>
    </pc:docChg>
  </pc:docChgLst>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After “bomb”</a:t>
            </a:r>
          </a:p>
        </c:rich>
      </c:tx>
      <c:layout>
        <c:manualLayout>
          <c:xMode val="edge"/>
          <c:yMode val="edge"/>
          <c:x val="0.33658256768858902"/>
          <c:y val="2.777777777777780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C27990"/>
            </a:solidFill>
            <a:ln>
              <a:noFill/>
            </a:ln>
            <a:effectLst/>
          </c:spPr>
          <c:invertIfNegative val="0"/>
          <c:cat>
            <c:strRef>
              <c:f>Sheet1!$A$2:$A$8</c:f>
              <c:strCache>
                <c:ptCount val="7"/>
                <c:pt idx="0">
                  <c:v>kill</c:v>
                </c:pt>
                <c:pt idx="1">
                  <c:v>destroy</c:v>
                </c:pt>
                <c:pt idx="2">
                  <c:v>suspect</c:v>
                </c:pt>
                <c:pt idx="3">
                  <c:v>strafe</c:v>
                </c:pt>
                <c:pt idx="4">
                  <c:v>include</c:v>
                </c:pt>
                <c:pt idx="5">
                  <c:v>shell</c:v>
                </c:pt>
                <c:pt idx="6">
                  <c:v>wound</c:v>
                </c:pt>
              </c:strCache>
            </c:strRef>
          </c:cat>
          <c:val>
            <c:numRef>
              <c:f>Sheet1!$B$2:$B$8</c:f>
              <c:numCache>
                <c:formatCode>General</c:formatCode>
                <c:ptCount val="7"/>
                <c:pt idx="0">
                  <c:v>27.05184686635042</c:v>
                </c:pt>
                <c:pt idx="1">
                  <c:v>8.8264710397267248</c:v>
                </c:pt>
                <c:pt idx="2">
                  <c:v>6.4737483182894051</c:v>
                </c:pt>
                <c:pt idx="3">
                  <c:v>6.4737483182894051</c:v>
                </c:pt>
                <c:pt idx="4">
                  <c:v>5.5720068149199866</c:v>
                </c:pt>
                <c:pt idx="5">
                  <c:v>4.9915939069102171</c:v>
                </c:pt>
                <c:pt idx="6">
                  <c:v>4.7009061075832763</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25774608"/>
        <c:axId val="-1449032256"/>
      </c:barChart>
      <c:catAx>
        <c:axId val="-142577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9032256"/>
        <c:crosses val="autoZero"/>
        <c:auto val="1"/>
        <c:lblAlgn val="ctr"/>
        <c:lblOffset val="100"/>
        <c:noMultiLvlLbl val="0"/>
      </c:catAx>
      <c:valAx>
        <c:axId val="-144903225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2577460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Before “bomb”</a:t>
            </a:r>
          </a:p>
        </c:rich>
      </c:tx>
      <c:layout>
        <c:manualLayout>
          <c:xMode val="edge"/>
          <c:yMode val="edge"/>
          <c:x val="0.294747374630347"/>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bomb</c:v>
                </c:pt>
              </c:strCache>
            </c:strRef>
          </c:tx>
          <c:spPr>
            <a:solidFill>
              <a:srgbClr val="C27990"/>
            </a:solidFill>
            <a:ln>
              <a:noFill/>
            </a:ln>
            <a:effectLst/>
          </c:spPr>
          <c:invertIfNegative val="0"/>
          <c:cat>
            <c:strRef>
              <c:f>Sheet1!$A$2:$A$8</c:f>
              <c:strCache>
                <c:ptCount val="7"/>
                <c:pt idx="0">
                  <c:v>report</c:v>
                </c:pt>
                <c:pt idx="1">
                  <c:v>fire</c:v>
                </c:pt>
                <c:pt idx="2">
                  <c:v>come</c:v>
                </c:pt>
                <c:pt idx="3">
                  <c:v>continue</c:v>
                </c:pt>
                <c:pt idx="4">
                  <c:v>lead</c:v>
                </c:pt>
                <c:pt idx="5">
                  <c:v>describe</c:v>
                </c:pt>
                <c:pt idx="6">
                  <c:v>refuse</c:v>
                </c:pt>
              </c:strCache>
            </c:strRef>
          </c:cat>
          <c:val>
            <c:numRef>
              <c:f>Sheet1!$B$2:$B$8</c:f>
              <c:numCache>
                <c:formatCode>General</c:formatCode>
                <c:ptCount val="7"/>
                <c:pt idx="0">
                  <c:v>6.1580198871688836</c:v>
                </c:pt>
                <c:pt idx="1">
                  <c:v>6.1580198871688836</c:v>
                </c:pt>
                <c:pt idx="2">
                  <c:v>4.2112321579970349</c:v>
                </c:pt>
                <c:pt idx="3">
                  <c:v>3.447865276103125</c:v>
                </c:pt>
                <c:pt idx="4">
                  <c:v>2.3111732106021292</c:v>
                </c:pt>
                <c:pt idx="5">
                  <c:v>2.3111732106021292</c:v>
                </c:pt>
                <c:pt idx="6">
                  <c:v>1.9112457966326371</c:v>
                </c:pt>
              </c:numCache>
            </c:numRef>
          </c:val>
          <c:extLst>
            <c:ext xmlns:c16="http://schemas.microsoft.com/office/drawing/2014/chart" uri="{C3380CC4-5D6E-409C-BE32-E72D297353CC}">
              <c16:uniqueId val="{00000000-6F65-694F-B682-8A82E6314B8C}"/>
            </c:ext>
          </c:extLst>
        </c:ser>
        <c:dLbls>
          <c:showLegendKey val="0"/>
          <c:showVal val="0"/>
          <c:showCatName val="0"/>
          <c:showSerName val="0"/>
          <c:showPercent val="0"/>
          <c:showBubbleSize val="0"/>
        </c:dLbls>
        <c:gapWidth val="15"/>
        <c:overlap val="-19"/>
        <c:axId val="-1443069888"/>
        <c:axId val="-1443072656"/>
      </c:barChart>
      <c:catAx>
        <c:axId val="-14430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072656"/>
        <c:crosses val="autoZero"/>
        <c:auto val="1"/>
        <c:lblAlgn val="ctr"/>
        <c:lblOffset val="100"/>
        <c:noMultiLvlLbl val="0"/>
      </c:catAx>
      <c:valAx>
        <c:axId val="-144307265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06988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After “investigate”</a:t>
            </a:r>
          </a:p>
        </c:rich>
      </c:tx>
      <c:layout>
        <c:manualLayout>
          <c:xMode val="edge"/>
          <c:yMode val="edge"/>
          <c:x val="0.27770157642497101"/>
          <c:y val="2.69156184764065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report</c:v>
                </c:pt>
                <c:pt idx="1">
                  <c:v>prosecute</c:v>
                </c:pt>
                <c:pt idx="2">
                  <c:v>violate</c:v>
                </c:pt>
                <c:pt idx="3">
                  <c:v>occur</c:v>
                </c:pt>
                <c:pt idx="4">
                  <c:v>pay</c:v>
                </c:pt>
                <c:pt idx="5">
                  <c:v>tell</c:v>
                </c:pt>
                <c:pt idx="6">
                  <c:v>punish</c:v>
                </c:pt>
              </c:strCache>
            </c:strRef>
          </c:cat>
          <c:val>
            <c:numRef>
              <c:f>Sheet1!$B$2:$B$8</c:f>
              <c:numCache>
                <c:formatCode>General</c:formatCode>
                <c:ptCount val="7"/>
                <c:pt idx="0">
                  <c:v>7.6733652878954857</c:v>
                </c:pt>
                <c:pt idx="1">
                  <c:v>7.0834089290521183</c:v>
                </c:pt>
                <c:pt idx="2">
                  <c:v>4.8927537252394764</c:v>
                </c:pt>
                <c:pt idx="3">
                  <c:v>4.4716402113483404</c:v>
                </c:pt>
                <c:pt idx="4">
                  <c:v>3.8487763976105431</c:v>
                </c:pt>
                <c:pt idx="5">
                  <c:v>2.9974300723258311</c:v>
                </c:pt>
                <c:pt idx="6">
                  <c:v>2.9974300723258311</c:v>
                </c:pt>
              </c:numCache>
            </c:numRef>
          </c:val>
          <c:extLst>
            <c:ext xmlns:c16="http://schemas.microsoft.com/office/drawing/2014/chart" uri="{C3380CC4-5D6E-409C-BE32-E72D297353CC}">
              <c16:uniqueId val="{00000000-4F32-6F40-A1F5-5B09EFC4A681}"/>
            </c:ext>
          </c:extLst>
        </c:ser>
        <c:dLbls>
          <c:showLegendKey val="0"/>
          <c:showVal val="0"/>
          <c:showCatName val="0"/>
          <c:showSerName val="0"/>
          <c:showPercent val="0"/>
          <c:showBubbleSize val="0"/>
        </c:dLbls>
        <c:gapWidth val="15"/>
        <c:overlap val="-19"/>
        <c:axId val="-1744089344"/>
        <c:axId val="-1744706288"/>
      </c:barChart>
      <c:catAx>
        <c:axId val="-17440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744706288"/>
        <c:crosses val="autoZero"/>
        <c:auto val="1"/>
        <c:lblAlgn val="ctr"/>
        <c:lblOffset val="100"/>
        <c:noMultiLvlLbl val="0"/>
      </c:catAx>
      <c:valAx>
        <c:axId val="-1744706288"/>
        <c:scaling>
          <c:orientation val="minMax"/>
          <c:max val="8"/>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7440893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Before “investigate”</a:t>
            </a:r>
          </a:p>
        </c:rich>
      </c:tx>
      <c:layout>
        <c:manualLayout>
          <c:xMode val="edge"/>
          <c:yMode val="edge"/>
          <c:x val="0.24412604635947199"/>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involve</c:v>
                </c:pt>
                <c:pt idx="1">
                  <c:v>kill</c:v>
                </c:pt>
                <c:pt idx="2">
                  <c:v>suspect</c:v>
                </c:pt>
                <c:pt idx="3">
                  <c:v>know</c:v>
                </c:pt>
                <c:pt idx="4">
                  <c:v>link</c:v>
                </c:pt>
                <c:pt idx="5">
                  <c:v>raise</c:v>
                </c:pt>
                <c:pt idx="6">
                  <c:v>steal</c:v>
                </c:pt>
              </c:strCache>
            </c:strRef>
          </c:cat>
          <c:val>
            <c:numRef>
              <c:f>Sheet1!$B$2:$B$8</c:f>
              <c:numCache>
                <c:formatCode>General</c:formatCode>
                <c:ptCount val="7"/>
                <c:pt idx="0">
                  <c:v>7.5214224749932699</c:v>
                </c:pt>
                <c:pt idx="1">
                  <c:v>5.684568819219578</c:v>
                </c:pt>
                <c:pt idx="2">
                  <c:v>5.4616736876407801</c:v>
                </c:pt>
                <c:pt idx="3">
                  <c:v>3.0275547453758151</c:v>
                </c:pt>
                <c:pt idx="4">
                  <c:v>1.8922285832099399</c:v>
                </c:pt>
                <c:pt idx="5">
                  <c:v>1.5647957103941661</c:v>
                </c:pt>
                <c:pt idx="6">
                  <c:v>1.3878492948359289</c:v>
                </c:pt>
              </c:numCache>
            </c:numRef>
          </c:val>
          <c:extLst>
            <c:ext xmlns:c16="http://schemas.microsoft.com/office/drawing/2014/chart" uri="{C3380CC4-5D6E-409C-BE32-E72D297353CC}">
              <c16:uniqueId val="{00000000-C832-FC4A-BAA8-2E48657F1D88}"/>
            </c:ext>
          </c:extLst>
        </c:ser>
        <c:dLbls>
          <c:showLegendKey val="0"/>
          <c:showVal val="0"/>
          <c:showCatName val="0"/>
          <c:showSerName val="0"/>
          <c:showPercent val="0"/>
          <c:showBubbleSize val="0"/>
        </c:dLbls>
        <c:gapWidth val="15"/>
        <c:overlap val="-19"/>
        <c:axId val="-1456271344"/>
        <c:axId val="-1456269296"/>
      </c:barChart>
      <c:catAx>
        <c:axId val="-145627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69296"/>
        <c:crosses val="autoZero"/>
        <c:auto val="1"/>
        <c:lblAlgn val="ctr"/>
        <c:lblOffset val="100"/>
        <c:noMultiLvlLbl val="0"/>
      </c:catAx>
      <c:valAx>
        <c:axId val="-14562692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7134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a:solidFill>
                  <a:schemeClr val="tx1"/>
                </a:solidFill>
              </a:rPr>
              <a:t>After “grant”</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8F92-DE48-B680-0BDF824AA171}"/>
            </c:ext>
          </c:extLst>
        </c:ser>
        <c:dLbls>
          <c:showLegendKey val="0"/>
          <c:showVal val="0"/>
          <c:showCatName val="0"/>
          <c:showSerName val="0"/>
          <c:showPercent val="0"/>
          <c:showBubbleSize val="0"/>
        </c:dLbls>
        <c:gapWidth val="15"/>
        <c:overlap val="-19"/>
        <c:axId val="-1425862832"/>
        <c:axId val="-1449047904"/>
      </c:barChart>
      <c:catAx>
        <c:axId val="-142586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9047904"/>
        <c:crosses val="autoZero"/>
        <c:auto val="1"/>
        <c:lblAlgn val="ctr"/>
        <c:lblOffset val="100"/>
        <c:noMultiLvlLbl val="0"/>
      </c:catAx>
      <c:valAx>
        <c:axId val="-1449047904"/>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2586283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a:solidFill>
                  <a:schemeClr val="tx1"/>
                </a:solidFill>
              </a:rPr>
              <a:t>Before “grant”</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47FC-A644-A2C3-A2C749E02654}"/>
            </c:ext>
          </c:extLst>
        </c:ser>
        <c:dLbls>
          <c:showLegendKey val="0"/>
          <c:showVal val="0"/>
          <c:showCatName val="0"/>
          <c:showSerName val="0"/>
          <c:showPercent val="0"/>
          <c:showBubbleSize val="0"/>
        </c:dLbls>
        <c:gapWidth val="15"/>
        <c:overlap val="-19"/>
        <c:axId val="-1443134688"/>
        <c:axId val="-1443142752"/>
      </c:barChart>
      <c:catAx>
        <c:axId val="-144313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142752"/>
        <c:crosses val="autoZero"/>
        <c:auto val="1"/>
        <c:lblAlgn val="ctr"/>
        <c:lblOffset val="100"/>
        <c:noMultiLvlLbl val="0"/>
      </c:catAx>
      <c:valAx>
        <c:axId val="-144314275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13468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CAEVO</c:v>
                </c:pt>
              </c:strCache>
            </c:strRef>
          </c:tx>
          <c:spPr>
            <a:solidFill>
              <a:schemeClr val="accent1"/>
            </a:solidFill>
            <a:ln>
              <a:noFill/>
            </a:ln>
            <a:effectLst/>
          </c:spPr>
          <c:invertIfNegative val="0"/>
          <c:cat>
            <c:strRef>
              <c:f>Sheet1!$A$2</c:f>
              <c:strCache>
                <c:ptCount val="1"/>
                <c:pt idx="0">
                  <c:v>F1</c:v>
                </c:pt>
              </c:strCache>
            </c:strRef>
          </c:cat>
          <c:val>
            <c:numRef>
              <c:f>Sheet1!$B$2</c:f>
              <c:numCache>
                <c:formatCode>General</c:formatCode>
                <c:ptCount val="1"/>
                <c:pt idx="0">
                  <c:v>50</c:v>
                </c:pt>
              </c:numCache>
            </c:numRef>
          </c:val>
          <c:extLst>
            <c:ext xmlns:c16="http://schemas.microsoft.com/office/drawing/2014/chart" uri="{C3380CC4-5D6E-409C-BE32-E72D297353CC}">
              <c16:uniqueId val="{00000000-CC3B-6646-80D4-BE3961523A95}"/>
            </c:ext>
          </c:extLst>
        </c:ser>
        <c:ser>
          <c:idx val="1"/>
          <c:order val="1"/>
          <c:tx>
            <c:strRef>
              <c:f>Sheet1!$C$1</c:f>
              <c:strCache>
                <c:ptCount val="1"/>
                <c:pt idx="0">
                  <c:v>EMNLP'17</c:v>
                </c:pt>
              </c:strCache>
            </c:strRef>
          </c:tx>
          <c:spPr>
            <a:solidFill>
              <a:schemeClr val="accent2"/>
            </a:solidFill>
            <a:ln>
              <a:noFill/>
            </a:ln>
            <a:effectLst/>
          </c:spPr>
          <c:invertIfNegative val="0"/>
          <c:cat>
            <c:strRef>
              <c:f>Sheet1!$A$2</c:f>
              <c:strCache>
                <c:ptCount val="1"/>
                <c:pt idx="0">
                  <c:v>F1</c:v>
                </c:pt>
              </c:strCache>
            </c:strRef>
          </c:cat>
          <c:val>
            <c:numRef>
              <c:f>Sheet1!$C$2</c:f>
              <c:numCache>
                <c:formatCode>General</c:formatCode>
                <c:ptCount val="1"/>
                <c:pt idx="0">
                  <c:v>51.5</c:v>
                </c:pt>
              </c:numCache>
            </c:numRef>
          </c:val>
          <c:extLst>
            <c:ext xmlns:c16="http://schemas.microsoft.com/office/drawing/2014/chart" uri="{C3380CC4-5D6E-409C-BE32-E72D297353CC}">
              <c16:uniqueId val="{00000001-CC3B-6646-80D4-BE3961523A95}"/>
            </c:ext>
          </c:extLst>
        </c:ser>
        <c:ser>
          <c:idx val="2"/>
          <c:order val="2"/>
          <c:tx>
            <c:strRef>
              <c:f>Sheet1!$D$1</c:f>
              <c:strCache>
                <c:ptCount val="1"/>
                <c:pt idx="0">
                  <c:v>TemProb</c:v>
                </c:pt>
              </c:strCache>
            </c:strRef>
          </c:tx>
          <c:spPr>
            <a:solidFill>
              <a:schemeClr val="accent3"/>
            </a:solidFill>
            <a:ln>
              <a:noFill/>
            </a:ln>
            <a:effectLst/>
          </c:spPr>
          <c:invertIfNegative val="0"/>
          <c:cat>
            <c:strRef>
              <c:f>Sheet1!$A$2</c:f>
              <c:strCache>
                <c:ptCount val="1"/>
                <c:pt idx="0">
                  <c:v>F1</c:v>
                </c:pt>
              </c:strCache>
            </c:strRef>
          </c:cat>
          <c:val>
            <c:numRef>
              <c:f>Sheet1!$D$2</c:f>
              <c:numCache>
                <c:formatCode>General</c:formatCode>
                <c:ptCount val="1"/>
                <c:pt idx="0">
                  <c:v>55.5</c:v>
                </c:pt>
              </c:numCache>
            </c:numRef>
          </c:val>
          <c:extLst>
            <c:ext xmlns:c16="http://schemas.microsoft.com/office/drawing/2014/chart" uri="{C3380CC4-5D6E-409C-BE32-E72D297353CC}">
              <c16:uniqueId val="{00000002-CC3B-6646-80D4-BE3961523A95}"/>
            </c:ext>
          </c:extLst>
        </c:ser>
        <c:ser>
          <c:idx val="3"/>
          <c:order val="3"/>
          <c:tx>
            <c:strRef>
              <c:f>Sheet1!$E$1</c:f>
              <c:strCache>
                <c:ptCount val="1"/>
                <c:pt idx="0">
                  <c:v>CogCompTime</c:v>
                </c:pt>
              </c:strCache>
            </c:strRef>
          </c:tx>
          <c:spPr>
            <a:solidFill>
              <a:schemeClr val="accent4"/>
            </a:solidFill>
            <a:ln>
              <a:noFill/>
            </a:ln>
            <a:effectLst/>
          </c:spPr>
          <c:invertIfNegative val="0"/>
          <c:cat>
            <c:strRef>
              <c:f>Sheet1!$A$2</c:f>
              <c:strCache>
                <c:ptCount val="1"/>
                <c:pt idx="0">
                  <c:v>F1</c:v>
                </c:pt>
              </c:strCache>
            </c:strRef>
          </c:cat>
          <c:val>
            <c:numRef>
              <c:f>Sheet1!$E$2</c:f>
              <c:numCache>
                <c:formatCode>General</c:formatCode>
                <c:ptCount val="1"/>
                <c:pt idx="0">
                  <c:v>66.599999999999994</c:v>
                </c:pt>
              </c:numCache>
            </c:numRef>
          </c:val>
          <c:extLst>
            <c:ext xmlns:c16="http://schemas.microsoft.com/office/drawing/2014/chart" uri="{C3380CC4-5D6E-409C-BE32-E72D297353CC}">
              <c16:uniqueId val="{00000003-CC3B-6646-80D4-BE3961523A95}"/>
            </c:ext>
          </c:extLst>
        </c:ser>
        <c:ser>
          <c:idx val="4"/>
          <c:order val="4"/>
          <c:tx>
            <c:strRef>
              <c:f>Sheet1!$F$1</c:f>
              <c:strCache>
                <c:ptCount val="1"/>
                <c:pt idx="0">
                  <c:v>LSTM</c:v>
                </c:pt>
              </c:strCache>
            </c:strRef>
          </c:tx>
          <c:spPr>
            <a:solidFill>
              <a:schemeClr val="accent5"/>
            </a:solidFill>
            <a:ln>
              <a:noFill/>
            </a:ln>
            <a:effectLst/>
          </c:spPr>
          <c:invertIfNegative val="0"/>
          <c:cat>
            <c:strRef>
              <c:f>Sheet1!$A$2</c:f>
              <c:strCache>
                <c:ptCount val="1"/>
                <c:pt idx="0">
                  <c:v>F1</c:v>
                </c:pt>
              </c:strCache>
            </c:strRef>
          </c:cat>
          <c:val>
            <c:numRef>
              <c:f>Sheet1!$F$2</c:f>
              <c:numCache>
                <c:formatCode>General</c:formatCode>
                <c:ptCount val="1"/>
                <c:pt idx="0">
                  <c:v>69</c:v>
                </c:pt>
              </c:numCache>
            </c:numRef>
          </c:val>
          <c:extLst>
            <c:ext xmlns:c16="http://schemas.microsoft.com/office/drawing/2014/chart" uri="{C3380CC4-5D6E-409C-BE32-E72D297353CC}">
              <c16:uniqueId val="{00000004-CC3B-6646-80D4-BE3961523A95}"/>
            </c:ext>
          </c:extLst>
        </c:ser>
        <c:ser>
          <c:idx val="5"/>
          <c:order val="5"/>
          <c:tx>
            <c:strRef>
              <c:f>Sheet1!$G$1</c:f>
              <c:strCache>
                <c:ptCount val="1"/>
                <c:pt idx="0">
                  <c:v>LSTM (BERT)</c:v>
                </c:pt>
              </c:strCache>
            </c:strRef>
          </c:tx>
          <c:spPr>
            <a:solidFill>
              <a:schemeClr val="accent6"/>
            </a:solidFill>
            <a:ln>
              <a:noFill/>
            </a:ln>
            <a:effectLst/>
          </c:spPr>
          <c:invertIfNegative val="0"/>
          <c:cat>
            <c:strRef>
              <c:f>Sheet1!$A$2</c:f>
              <c:strCache>
                <c:ptCount val="1"/>
                <c:pt idx="0">
                  <c:v>F1</c:v>
                </c:pt>
              </c:strCache>
            </c:strRef>
          </c:cat>
          <c:val>
            <c:numRef>
              <c:f>Sheet1!$G$2</c:f>
              <c:numCache>
                <c:formatCode>General</c:formatCode>
                <c:ptCount val="1"/>
                <c:pt idx="0">
                  <c:v>73.8</c:v>
                </c:pt>
              </c:numCache>
            </c:numRef>
          </c:val>
          <c:extLst>
            <c:ext xmlns:c16="http://schemas.microsoft.com/office/drawing/2014/chart" uri="{C3380CC4-5D6E-409C-BE32-E72D297353CC}">
              <c16:uniqueId val="{00000005-CC3B-6646-80D4-BE3961523A95}"/>
            </c:ext>
          </c:extLst>
        </c:ser>
        <c:ser>
          <c:idx val="6"/>
          <c:order val="6"/>
          <c:tx>
            <c:strRef>
              <c:f>Sheet1!$H$1</c:f>
              <c:strCache>
                <c:ptCount val="1"/>
                <c:pt idx="0">
                  <c:v>LSTM+Siamese</c:v>
                </c:pt>
              </c:strCache>
            </c:strRef>
          </c:tx>
          <c:spPr>
            <a:solidFill>
              <a:schemeClr val="accent1">
                <a:lumMod val="60000"/>
              </a:schemeClr>
            </a:solidFill>
            <a:ln>
              <a:noFill/>
            </a:ln>
            <a:effectLst/>
          </c:spPr>
          <c:invertIfNegative val="0"/>
          <c:cat>
            <c:strRef>
              <c:f>Sheet1!$A$2</c:f>
              <c:strCache>
                <c:ptCount val="1"/>
                <c:pt idx="0">
                  <c:v>F1</c:v>
                </c:pt>
              </c:strCache>
            </c:strRef>
          </c:cat>
          <c:val>
            <c:numRef>
              <c:f>Sheet1!$H$2</c:f>
              <c:numCache>
                <c:formatCode>General</c:formatCode>
                <c:ptCount val="1"/>
                <c:pt idx="0">
                  <c:v>76.5</c:v>
                </c:pt>
              </c:numCache>
            </c:numRef>
          </c:val>
          <c:extLst>
            <c:ext xmlns:c16="http://schemas.microsoft.com/office/drawing/2014/chart" uri="{C3380CC4-5D6E-409C-BE32-E72D297353CC}">
              <c16:uniqueId val="{00000006-CC3B-6646-80D4-BE3961523A95}"/>
            </c:ext>
          </c:extLst>
        </c:ser>
        <c:dLbls>
          <c:showLegendKey val="0"/>
          <c:showVal val="0"/>
          <c:showCatName val="0"/>
          <c:showSerName val="0"/>
          <c:showPercent val="0"/>
          <c:showBubbleSize val="0"/>
        </c:dLbls>
        <c:gapWidth val="267"/>
        <c:overlap val="-43"/>
        <c:axId val="-1321335344"/>
        <c:axId val="-1321355616"/>
      </c:barChart>
      <c:catAx>
        <c:axId val="-13213353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dk1">
                    <a:lumMod val="65000"/>
                    <a:lumOff val="35000"/>
                  </a:schemeClr>
                </a:solidFill>
                <a:latin typeface="Century Gothic" panose="020B0502020202020204" pitchFamily="34" charset="0"/>
                <a:ea typeface="+mn-ea"/>
                <a:cs typeface="+mn-cs"/>
              </a:defRPr>
            </a:pPr>
            <a:endParaRPr lang="en-US"/>
          </a:p>
        </c:txPr>
        <c:crossAx val="-1321355616"/>
        <c:crosses val="autoZero"/>
        <c:auto val="1"/>
        <c:lblAlgn val="ctr"/>
        <c:lblOffset val="100"/>
        <c:noMultiLvlLbl val="0"/>
      </c:catAx>
      <c:valAx>
        <c:axId val="-1321355616"/>
        <c:scaling>
          <c:orientation val="minMax"/>
          <c:max val="80"/>
          <c:min val="40"/>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crossAx val="-13213353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Naïve Best</c:v>
                </c:pt>
                <c:pt idx="1">
                  <c:v>ESIM + GloVe</c:v>
                </c:pt>
                <c:pt idx="2">
                  <c:v>ESIM + ELMo</c:v>
                </c:pt>
                <c:pt idx="3">
                  <c:v>BERT</c:v>
                </c:pt>
                <c:pt idx="4">
                  <c:v>BERT + Unit Normalization</c:v>
                </c:pt>
                <c:pt idx="5">
                  <c:v>RoBERTa (post publication)</c:v>
                </c:pt>
              </c:strCache>
            </c:strRef>
          </c:cat>
          <c:val>
            <c:numRef>
              <c:f>Sheet1!$B$2:$B$7</c:f>
              <c:numCache>
                <c:formatCode>General</c:formatCode>
                <c:ptCount val="6"/>
                <c:pt idx="0">
                  <c:v>49.8</c:v>
                </c:pt>
                <c:pt idx="1">
                  <c:v>50.3</c:v>
                </c:pt>
                <c:pt idx="2">
                  <c:v>54.9</c:v>
                </c:pt>
                <c:pt idx="3">
                  <c:v>66.099999999999994</c:v>
                </c:pt>
                <c:pt idx="4">
                  <c:v>69.900000000000006</c:v>
                </c:pt>
                <c:pt idx="5">
                  <c:v>72.3</c:v>
                </c:pt>
              </c:numCache>
            </c:numRef>
          </c:val>
          <c:extLst>
            <c:ext xmlns:c16="http://schemas.microsoft.com/office/drawing/2014/chart" uri="{C3380CC4-5D6E-409C-BE32-E72D297353CC}">
              <c16:uniqueId val="{00000000-54E1-D842-A63A-FC0E30090AF3}"/>
            </c:ext>
          </c:extLst>
        </c:ser>
        <c:ser>
          <c:idx val="1"/>
          <c:order val="1"/>
          <c:tx>
            <c:strRef>
              <c:f>Sheet1!$C$1</c:f>
              <c:strCache>
                <c:ptCount val="1"/>
                <c:pt idx="0">
                  <c:v>Exact Match</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Naïve Best</c:v>
                </c:pt>
                <c:pt idx="1">
                  <c:v>ESIM + GloVe</c:v>
                </c:pt>
                <c:pt idx="2">
                  <c:v>ESIM + ELMo</c:v>
                </c:pt>
                <c:pt idx="3">
                  <c:v>BERT</c:v>
                </c:pt>
                <c:pt idx="4">
                  <c:v>BERT + Unit Normalization</c:v>
                </c:pt>
                <c:pt idx="5">
                  <c:v>RoBERTa (post publication)</c:v>
                </c:pt>
              </c:strCache>
            </c:strRef>
          </c:cat>
          <c:val>
            <c:numRef>
              <c:f>Sheet1!$C$2:$C$7</c:f>
              <c:numCache>
                <c:formatCode>General</c:formatCode>
                <c:ptCount val="6"/>
                <c:pt idx="0">
                  <c:v>17.399999999999999</c:v>
                </c:pt>
                <c:pt idx="1">
                  <c:v>20.9</c:v>
                </c:pt>
                <c:pt idx="2">
                  <c:v>26.4</c:v>
                </c:pt>
                <c:pt idx="3">
                  <c:v>39.6</c:v>
                </c:pt>
                <c:pt idx="4">
                  <c:v>42.7</c:v>
                </c:pt>
                <c:pt idx="5">
                  <c:v>43.6</c:v>
                </c:pt>
              </c:numCache>
            </c:numRef>
          </c:val>
          <c:extLst>
            <c:ext xmlns:c16="http://schemas.microsoft.com/office/drawing/2014/chart" uri="{C3380CC4-5D6E-409C-BE32-E72D297353CC}">
              <c16:uniqueId val="{00000001-54E1-D842-A63A-FC0E30090AF3}"/>
            </c:ext>
          </c:extLst>
        </c:ser>
        <c:dLbls>
          <c:dLblPos val="outEnd"/>
          <c:showLegendKey val="0"/>
          <c:showVal val="1"/>
          <c:showCatName val="0"/>
          <c:showSerName val="0"/>
          <c:showPercent val="0"/>
          <c:showBubbleSize val="0"/>
        </c:dLbls>
        <c:gapWidth val="164"/>
        <c:overlap val="-22"/>
        <c:axId val="578491776"/>
        <c:axId val="578493408"/>
      </c:barChart>
      <c:catAx>
        <c:axId val="578491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578493408"/>
        <c:crosses val="autoZero"/>
        <c:auto val="1"/>
        <c:lblAlgn val="ctr"/>
        <c:lblOffset val="100"/>
        <c:noMultiLvlLbl val="0"/>
      </c:catAx>
      <c:valAx>
        <c:axId val="578493408"/>
        <c:scaling>
          <c:orientation val="minMax"/>
          <c:max val="100"/>
        </c:scaling>
        <c:delete val="0"/>
        <c:axPos val="l"/>
        <c:majorGridlines>
          <c:spPr>
            <a:ln>
              <a:no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578491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“bomb”</a:t>
            </a:r>
          </a:p>
        </c:rich>
      </c:tx>
      <c:layout>
        <c:manualLayout>
          <c:xMode val="edge"/>
          <c:yMode val="edge"/>
          <c:x val="0.294747374630347"/>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bomb</c:v>
                </c:pt>
              </c:strCache>
            </c:strRef>
          </c:tx>
          <c:spPr>
            <a:solidFill>
              <a:srgbClr val="C27990"/>
            </a:solidFill>
            <a:ln>
              <a:noFill/>
            </a:ln>
            <a:effectLst/>
          </c:spPr>
          <c:invertIfNegative val="0"/>
          <c:cat>
            <c:strRef>
              <c:f>Sheet1!$A$2:$A$8</c:f>
              <c:strCache>
                <c:ptCount val="7"/>
                <c:pt idx="0">
                  <c:v>report</c:v>
                </c:pt>
                <c:pt idx="1">
                  <c:v>fire</c:v>
                </c:pt>
                <c:pt idx="2">
                  <c:v>come</c:v>
                </c:pt>
                <c:pt idx="3">
                  <c:v>continue</c:v>
                </c:pt>
                <c:pt idx="4">
                  <c:v>lead</c:v>
                </c:pt>
                <c:pt idx="5">
                  <c:v>describe</c:v>
                </c:pt>
                <c:pt idx="6">
                  <c:v>refuse</c:v>
                </c:pt>
              </c:strCache>
            </c:strRef>
          </c:cat>
          <c:val>
            <c:numRef>
              <c:f>Sheet1!$B$2:$B$8</c:f>
              <c:numCache>
                <c:formatCode>General</c:formatCode>
                <c:ptCount val="7"/>
                <c:pt idx="0">
                  <c:v>6.1580198871688836</c:v>
                </c:pt>
                <c:pt idx="1">
                  <c:v>6.1580198871688836</c:v>
                </c:pt>
                <c:pt idx="2">
                  <c:v>4.2112321579970349</c:v>
                </c:pt>
                <c:pt idx="3">
                  <c:v>3.447865276103125</c:v>
                </c:pt>
                <c:pt idx="4">
                  <c:v>2.3111732106021292</c:v>
                </c:pt>
                <c:pt idx="5">
                  <c:v>2.3111732106021292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320382416"/>
        <c:axId val="-1320380096"/>
      </c:barChart>
      <c:catAx>
        <c:axId val="-132038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320380096"/>
        <c:crosses val="autoZero"/>
        <c:auto val="1"/>
        <c:lblAlgn val="ctr"/>
        <c:lblOffset val="100"/>
        <c:noMultiLvlLbl val="0"/>
      </c:catAx>
      <c:valAx>
        <c:axId val="-13203800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32038241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“investigate”</a:t>
            </a:r>
          </a:p>
        </c:rich>
      </c:tx>
      <c:layout>
        <c:manualLayout>
          <c:xMode val="edge"/>
          <c:yMode val="edge"/>
          <c:x val="0.27770157642497101"/>
          <c:y val="2.691561847640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report</c:v>
                </c:pt>
                <c:pt idx="1">
                  <c:v>prosecute</c:v>
                </c:pt>
                <c:pt idx="2">
                  <c:v>violate</c:v>
                </c:pt>
                <c:pt idx="3">
                  <c:v>occur</c:v>
                </c:pt>
                <c:pt idx="4">
                  <c:v>pay</c:v>
                </c:pt>
                <c:pt idx="5">
                  <c:v>tell</c:v>
                </c:pt>
                <c:pt idx="6">
                  <c:v>punish</c:v>
                </c:pt>
              </c:strCache>
            </c:strRef>
          </c:cat>
          <c:val>
            <c:numRef>
              <c:f>Sheet1!$B$2:$B$8</c:f>
              <c:numCache>
                <c:formatCode>General</c:formatCode>
                <c:ptCount val="7"/>
                <c:pt idx="0">
                  <c:v>7.6733652878954857</c:v>
                </c:pt>
                <c:pt idx="1">
                  <c:v>7.0834089290521183</c:v>
                </c:pt>
                <c:pt idx="2">
                  <c:v>4.8927537252394764</c:v>
                </c:pt>
                <c:pt idx="3">
                  <c:v>4.4716402113483404</c:v>
                </c:pt>
                <c:pt idx="4">
                  <c:v>3.8487763976105431</c:v>
                </c:pt>
                <c:pt idx="5">
                  <c:v>2.9974300723258311</c:v>
                </c:pt>
                <c:pt idx="6">
                  <c:v>2.9974300723258311</c:v>
                </c:pt>
              </c:numCache>
            </c:numRef>
          </c:val>
          <c:extLst>
            <c:ext xmlns:c16="http://schemas.microsoft.com/office/drawing/2014/chart" uri="{C3380CC4-5D6E-409C-BE32-E72D297353CC}">
              <c16:uniqueId val="{00000000-BA6E-48EE-8EC5-3953232382E0}"/>
            </c:ext>
          </c:extLst>
        </c:ser>
        <c:dLbls>
          <c:showLegendKey val="0"/>
          <c:showVal val="0"/>
          <c:showCatName val="0"/>
          <c:showSerName val="0"/>
          <c:showPercent val="0"/>
          <c:showBubbleSize val="0"/>
        </c:dLbls>
        <c:gapWidth val="15"/>
        <c:overlap val="-19"/>
        <c:axId val="-1442873024"/>
        <c:axId val="-1442932240"/>
      </c:barChart>
      <c:catAx>
        <c:axId val="-14428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2240"/>
        <c:crosses val="autoZero"/>
        <c:auto val="1"/>
        <c:lblAlgn val="ctr"/>
        <c:lblOffset val="100"/>
        <c:noMultiLvlLbl val="0"/>
      </c:catAx>
      <c:valAx>
        <c:axId val="-1442932240"/>
        <c:scaling>
          <c:orientation val="minMax"/>
          <c:max val="8"/>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8730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“investigate”</a:t>
            </a:r>
          </a:p>
        </c:rich>
      </c:tx>
      <c:layout>
        <c:manualLayout>
          <c:xMode val="edge"/>
          <c:yMode val="edge"/>
          <c:x val="0.24412604635947199"/>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Investigate</c:v>
                </c:pt>
              </c:strCache>
            </c:strRef>
          </c:tx>
          <c:spPr>
            <a:solidFill>
              <a:srgbClr val="95A28E"/>
            </a:solidFill>
            <a:ln>
              <a:noFill/>
            </a:ln>
            <a:effectLst/>
          </c:spPr>
          <c:invertIfNegative val="0"/>
          <c:cat>
            <c:strRef>
              <c:f>Sheet1!$A$2:$A$8</c:f>
              <c:strCache>
                <c:ptCount val="7"/>
                <c:pt idx="0">
                  <c:v>involve</c:v>
                </c:pt>
                <c:pt idx="1">
                  <c:v>kill</c:v>
                </c:pt>
                <c:pt idx="2">
                  <c:v>suspect</c:v>
                </c:pt>
                <c:pt idx="3">
                  <c:v>know</c:v>
                </c:pt>
                <c:pt idx="4">
                  <c:v>link</c:v>
                </c:pt>
                <c:pt idx="5">
                  <c:v>raise</c:v>
                </c:pt>
                <c:pt idx="6">
                  <c:v>steal</c:v>
                </c:pt>
              </c:strCache>
            </c:strRef>
          </c:cat>
          <c:val>
            <c:numRef>
              <c:f>Sheet1!$B$2:$B$8</c:f>
              <c:numCache>
                <c:formatCode>General</c:formatCode>
                <c:ptCount val="7"/>
                <c:pt idx="0">
                  <c:v>7.5214224749932699</c:v>
                </c:pt>
                <c:pt idx="1">
                  <c:v>5.684568819219578</c:v>
                </c:pt>
                <c:pt idx="2">
                  <c:v>5.4616736876407801</c:v>
                </c:pt>
                <c:pt idx="3">
                  <c:v>3.0275547453758151</c:v>
                </c:pt>
                <c:pt idx="4">
                  <c:v>1.8922285832099399</c:v>
                </c:pt>
                <c:pt idx="5">
                  <c:v>1.5647957103941661</c:v>
                </c:pt>
                <c:pt idx="6">
                  <c:v>1.3878492948359289</c:v>
                </c:pt>
              </c:numCache>
            </c:numRef>
          </c:val>
          <c:extLst>
            <c:ext xmlns:c16="http://schemas.microsoft.com/office/drawing/2014/chart" uri="{C3380CC4-5D6E-409C-BE32-E72D297353CC}">
              <c16:uniqueId val="{00000000-BF8E-4B3C-A255-8AB206E08EB4}"/>
            </c:ext>
          </c:extLst>
        </c:ser>
        <c:dLbls>
          <c:showLegendKey val="0"/>
          <c:showVal val="0"/>
          <c:showCatName val="0"/>
          <c:showSerName val="0"/>
          <c:showPercent val="0"/>
          <c:showBubbleSize val="0"/>
        </c:dLbls>
        <c:gapWidth val="15"/>
        <c:overlap val="-19"/>
        <c:axId val="-1443791312"/>
        <c:axId val="-1443146992"/>
      </c:barChart>
      <c:catAx>
        <c:axId val="-144379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146992"/>
        <c:crosses val="autoZero"/>
        <c:auto val="1"/>
        <c:lblAlgn val="ctr"/>
        <c:lblOffset val="100"/>
        <c:noMultiLvlLbl val="0"/>
      </c:catAx>
      <c:valAx>
        <c:axId val="-14431469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79131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“grant”</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3690480"/>
        <c:axId val="-1443078192"/>
      </c:barChart>
      <c:catAx>
        <c:axId val="-144369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3078192"/>
        <c:crosses val="autoZero"/>
        <c:auto val="1"/>
        <c:lblAlgn val="ctr"/>
        <c:lblOffset val="100"/>
        <c:noMultiLvlLbl val="0"/>
      </c:catAx>
      <c:valAx>
        <c:axId val="-144307819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3690480"/>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dirty="0">
                <a:solidFill>
                  <a:schemeClr val="tx1"/>
                </a:solidFill>
              </a:rPr>
              <a:t>Before “grant”</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10352"/>
        <c:axId val="-1442908576"/>
      </c:barChart>
      <c:catAx>
        <c:axId val="-144291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08576"/>
        <c:crosses val="autoZero"/>
        <c:auto val="1"/>
        <c:lblAlgn val="ctr"/>
        <c:lblOffset val="100"/>
        <c:noMultiLvlLbl val="0"/>
      </c:catAx>
      <c:valAx>
        <c:axId val="-14429085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1035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After “mourn”</a:t>
            </a:r>
          </a:p>
        </c:rich>
      </c:tx>
      <c:layout>
        <c:manualLayout>
          <c:xMode val="edge"/>
          <c:yMode val="edge"/>
          <c:x val="0.33328910836612802"/>
          <c:y val="2.58558033384524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544F65"/>
            </a:solidFill>
            <a:ln>
              <a:noFill/>
            </a:ln>
            <a:effectLst/>
          </c:spPr>
          <c:invertIfNegative val="0"/>
          <c:cat>
            <c:strRef>
              <c:f>Sheet1!$A$2:$A$8</c:f>
              <c:strCache>
                <c:ptCount val="7"/>
                <c:pt idx="0">
                  <c:v>send</c:v>
                </c:pt>
                <c:pt idx="1">
                  <c:v>offer</c:v>
                </c:pt>
                <c:pt idx="2">
                  <c:v>play</c:v>
                </c:pt>
                <c:pt idx="3">
                  <c:v>remember</c:v>
                </c:pt>
                <c:pt idx="4">
                  <c:v>return</c:v>
                </c:pt>
                <c:pt idx="5">
                  <c:v>sign</c:v>
                </c:pt>
                <c:pt idx="6">
                  <c:v>share</c:v>
                </c:pt>
              </c:strCache>
            </c:strRef>
          </c:cat>
          <c:val>
            <c:numRef>
              <c:f>Sheet1!$B$2:$B$8</c:f>
              <c:numCache>
                <c:formatCode>General</c:formatCode>
                <c:ptCount val="7"/>
                <c:pt idx="0">
                  <c:v>16.08287882258843</c:v>
                </c:pt>
                <c:pt idx="1">
                  <c:v>9.3722695270060594</c:v>
                </c:pt>
                <c:pt idx="2">
                  <c:v>7.9070540515934384</c:v>
                </c:pt>
                <c:pt idx="3">
                  <c:v>7.6733652878954857</c:v>
                </c:pt>
                <c:pt idx="4">
                  <c:v>3.3126725448998768</c:v>
                </c:pt>
                <c:pt idx="5">
                  <c:v>3.1197575141649949</c:v>
                </c:pt>
                <c:pt idx="6">
                  <c:v>2.739444818768368</c:v>
                </c:pt>
              </c:numCache>
            </c:numRef>
          </c:val>
          <c:extLst>
            <c:ext xmlns:c16="http://schemas.microsoft.com/office/drawing/2014/chart" uri="{C3380CC4-5D6E-409C-BE32-E72D297353CC}">
              <c16:uniqueId val="{00000000-9E49-4D1F-8FD4-3F88F59617CF}"/>
            </c:ext>
          </c:extLst>
        </c:ser>
        <c:dLbls>
          <c:showLegendKey val="0"/>
          <c:showVal val="0"/>
          <c:showCatName val="0"/>
          <c:showSerName val="0"/>
          <c:showPercent val="0"/>
          <c:showBubbleSize val="0"/>
        </c:dLbls>
        <c:gapWidth val="15"/>
        <c:overlap val="-19"/>
        <c:axId val="-1442936496"/>
        <c:axId val="-1442934176"/>
      </c:barChart>
      <c:catAx>
        <c:axId val="-144293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34176"/>
        <c:crosses val="autoZero"/>
        <c:auto val="1"/>
        <c:lblAlgn val="ctr"/>
        <c:lblOffset val="100"/>
        <c:noMultiLvlLbl val="0"/>
      </c:catAx>
      <c:valAx>
        <c:axId val="-144293417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3649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r>
              <a:rPr lang="en-US" sz="1200">
                <a:solidFill>
                  <a:schemeClr val="tx1"/>
                </a:solidFill>
              </a:rPr>
              <a:t>Before “mourn”</a:t>
            </a:r>
          </a:p>
        </c:rich>
      </c:tx>
      <c:layout>
        <c:manualLayout>
          <c:xMode val="edge"/>
          <c:yMode val="edge"/>
          <c:x val="0.307973241293372"/>
          <c:y val="2.72520590146556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Before "mourn"</c:v>
                </c:pt>
              </c:strCache>
            </c:strRef>
          </c:tx>
          <c:spPr>
            <a:solidFill>
              <a:srgbClr val="544F65"/>
            </a:solidFill>
            <a:ln>
              <a:noFill/>
            </a:ln>
            <a:effectLst/>
          </c:spPr>
          <c:invertIfNegative val="0"/>
          <c:cat>
            <c:strRef>
              <c:f>Sheet1!$A$2:$A$8</c:f>
              <c:strCache>
                <c:ptCount val="7"/>
                <c:pt idx="0">
                  <c:v>pass</c:v>
                </c:pt>
                <c:pt idx="1">
                  <c:v>serve</c:v>
                </c:pt>
                <c:pt idx="2">
                  <c:v>respect</c:v>
                </c:pt>
                <c:pt idx="3">
                  <c:v>value</c:v>
                </c:pt>
                <c:pt idx="4">
                  <c:v>score</c:v>
                </c:pt>
                <c:pt idx="5">
                  <c:v>trust</c:v>
                </c:pt>
                <c:pt idx="6">
                  <c:v>retire</c:v>
                </c:pt>
              </c:strCache>
            </c:strRef>
          </c:cat>
          <c:val>
            <c:numRef>
              <c:f>Sheet1!$B$2:$B$8</c:f>
              <c:numCache>
                <c:formatCode>General</c:formatCode>
                <c:ptCount val="7"/>
                <c:pt idx="0">
                  <c:v>52.339705948432382</c:v>
                </c:pt>
                <c:pt idx="1">
                  <c:v>15.9228515045117</c:v>
                </c:pt>
                <c:pt idx="2">
                  <c:v>9.5616019305435049</c:v>
                </c:pt>
                <c:pt idx="3">
                  <c:v>7.9865212659555027</c:v>
                </c:pt>
                <c:pt idx="4">
                  <c:v>7.5970140275775391</c:v>
                </c:pt>
                <c:pt idx="5">
                  <c:v>4.0461073832221999</c:v>
                </c:pt>
                <c:pt idx="6">
                  <c:v>3.1827807965096668</c:v>
                </c:pt>
              </c:numCache>
            </c:numRef>
          </c:val>
          <c:extLst>
            <c:ext xmlns:c16="http://schemas.microsoft.com/office/drawing/2014/chart" uri="{C3380CC4-5D6E-409C-BE32-E72D297353CC}">
              <c16:uniqueId val="{00000000-19E8-4631-B497-C09F863AC72B}"/>
            </c:ext>
          </c:extLst>
        </c:ser>
        <c:dLbls>
          <c:showLegendKey val="0"/>
          <c:showVal val="0"/>
          <c:showCatName val="0"/>
          <c:showSerName val="0"/>
          <c:showPercent val="0"/>
          <c:showBubbleSize val="0"/>
        </c:dLbls>
        <c:gapWidth val="15"/>
        <c:overlap val="-19"/>
        <c:axId val="-1442989280"/>
        <c:axId val="-1442992848"/>
      </c:barChart>
      <c:catAx>
        <c:axId val="-14429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Times New Roman" panose="02020603050405020304" pitchFamily="18" charset="0"/>
              </a:defRPr>
            </a:pPr>
            <a:endParaRPr lang="en-US"/>
          </a:p>
        </c:txPr>
        <c:crossAx val="-1442992848"/>
        <c:crosses val="autoZero"/>
        <c:auto val="1"/>
        <c:lblAlgn val="ctr"/>
        <c:lblOffset val="100"/>
        <c:noMultiLvlLbl val="0"/>
      </c:catAx>
      <c:valAx>
        <c:axId val="-1442992848"/>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sz="90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4298928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r>
              <a:rPr lang="en-US"/>
              <a:t>After “bomb”</a:t>
            </a:r>
          </a:p>
        </c:rich>
      </c:tx>
      <c:layout>
        <c:manualLayout>
          <c:xMode val="edge"/>
          <c:yMode val="edge"/>
          <c:x val="0.33658256768858902"/>
          <c:y val="2.7777777777777801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Century Gothic" panose="020B0502020202020204" pitchFamily="34"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After "bomb"</c:v>
                </c:pt>
              </c:strCache>
            </c:strRef>
          </c:tx>
          <c:spPr>
            <a:solidFill>
              <a:srgbClr val="C27990"/>
            </a:solidFill>
            <a:ln>
              <a:noFill/>
            </a:ln>
            <a:effectLst/>
          </c:spPr>
          <c:invertIfNegative val="0"/>
          <c:cat>
            <c:strRef>
              <c:f>Sheet1!$A$2:$A$8</c:f>
              <c:strCache>
                <c:ptCount val="7"/>
                <c:pt idx="0">
                  <c:v>kill</c:v>
                </c:pt>
                <c:pt idx="1">
                  <c:v>destroy</c:v>
                </c:pt>
                <c:pt idx="2">
                  <c:v>suspect</c:v>
                </c:pt>
                <c:pt idx="3">
                  <c:v>strafe</c:v>
                </c:pt>
                <c:pt idx="4">
                  <c:v>include</c:v>
                </c:pt>
                <c:pt idx="5">
                  <c:v>shell</c:v>
                </c:pt>
                <c:pt idx="6">
                  <c:v>wound</c:v>
                </c:pt>
              </c:strCache>
            </c:strRef>
          </c:cat>
          <c:val>
            <c:numRef>
              <c:f>Sheet1!$B$2:$B$8</c:f>
              <c:numCache>
                <c:formatCode>General</c:formatCode>
                <c:ptCount val="7"/>
                <c:pt idx="0">
                  <c:v>27.05184686635042</c:v>
                </c:pt>
                <c:pt idx="1">
                  <c:v>8.8264710397267248</c:v>
                </c:pt>
                <c:pt idx="2">
                  <c:v>6.4737483182894051</c:v>
                </c:pt>
                <c:pt idx="3">
                  <c:v>6.4737483182894051</c:v>
                </c:pt>
                <c:pt idx="4">
                  <c:v>5.5720068149199866</c:v>
                </c:pt>
                <c:pt idx="5">
                  <c:v>4.9915939069102171</c:v>
                </c:pt>
                <c:pt idx="6">
                  <c:v>4.7009061075832763</c:v>
                </c:pt>
              </c:numCache>
            </c:numRef>
          </c:val>
          <c:extLst>
            <c:ext xmlns:c16="http://schemas.microsoft.com/office/drawing/2014/chart" uri="{C3380CC4-5D6E-409C-BE32-E72D297353CC}">
              <c16:uniqueId val="{00000000-53D8-7146-8ADB-C84287F4DA6A}"/>
            </c:ext>
          </c:extLst>
        </c:ser>
        <c:dLbls>
          <c:showLegendKey val="0"/>
          <c:showVal val="0"/>
          <c:showCatName val="0"/>
          <c:showSerName val="0"/>
          <c:showPercent val="0"/>
          <c:showBubbleSize val="0"/>
        </c:dLbls>
        <c:gapWidth val="15"/>
        <c:overlap val="-19"/>
        <c:axId val="-1455828752"/>
        <c:axId val="-1456284896"/>
      </c:barChart>
      <c:catAx>
        <c:axId val="-14558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6284896"/>
        <c:crosses val="autoZero"/>
        <c:auto val="1"/>
        <c:lblAlgn val="ctr"/>
        <c:lblOffset val="100"/>
        <c:noMultiLvlLbl val="0"/>
      </c:catAx>
      <c:valAx>
        <c:axId val="-145628489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Century Gothic" panose="020B0502020202020204" pitchFamily="34" charset="0"/>
                <a:ea typeface="+mn-ea"/>
                <a:cs typeface="Times New Roman" panose="02020603050405020304" pitchFamily="18" charset="0"/>
              </a:defRPr>
            </a:pPr>
            <a:endParaRPr lang="en-US"/>
          </a:p>
        </c:txPr>
        <c:crossAx val="-145582875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latin typeface="Century Gothic" panose="020B0502020202020204" pitchFamily="34"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ILP stands for...We have two types of variables. Boolean variable I, indicating the relation between event </a:t>
            </a:r>
            <a:r>
              <a:rPr lang="en-US" dirty="0" err="1"/>
              <a:t>i</a:t>
            </a:r>
            <a:r>
              <a:rPr lang="en-US" dirty="0"/>
              <a:t> and event j. And real variable f, representing the confidence scores for each relation. We sum them up, enforce the no-loop constraint, and that's our mathematical formulation for this problem.</a:t>
            </a:r>
          </a:p>
          <a:p>
            <a:r>
              <a:rPr lang="en-US" dirty="0"/>
              <a:t>(30 sec)</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30</a:t>
            </a:fld>
            <a:endParaRPr lang="en-US" altLang="en-US"/>
          </a:p>
        </p:txBody>
      </p:sp>
    </p:spTree>
    <p:extLst>
      <p:ext uri="{BB962C8B-B14F-4D97-AF65-F5344CB8AC3E}">
        <p14:creationId xmlns:p14="http://schemas.microsoft.com/office/powerpoint/2010/main" val="226250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our argument is: local learning is not sufficient. In the previous example, imagine a learning algorithm is looking at this pair: ripping and ordered. Even for humans, when we only look at the local context, we don't know the relation between ripping and ordered. But annotation says the label is "before", so the algorithm will simply update the local model to fit it, which leads to overfitting. If we bring in a third event, "cascaded", and since we know (</a:t>
            </a:r>
            <a:r>
              <a:rPr lang="en-US" dirty="0" err="1"/>
              <a:t>ripping,cascaded</a:t>
            </a:r>
            <a:r>
              <a:rPr lang="en-US" dirty="0"/>
              <a:t>)=included and (</a:t>
            </a:r>
            <a:r>
              <a:rPr lang="en-US" dirty="0" err="1"/>
              <a:t>cascaded,ordered</a:t>
            </a:r>
            <a:r>
              <a:rPr lang="en-US" dirty="0"/>
              <a:t>)=before, we immediately know (</a:t>
            </a:r>
            <a:r>
              <a:rPr lang="en-US" dirty="0" err="1"/>
              <a:t>ripping,ordered</a:t>
            </a:r>
            <a:r>
              <a:rPr lang="en-US" dirty="0"/>
              <a:t>)=before, and we don't rely on the local model itself to overfit this decision. That's why global information is specifically needed in this task. Again, the question is, how should we formulate it?</a:t>
            </a:r>
          </a:p>
          <a:p>
            <a:r>
              <a:rPr lang="en-US" dirty="0"/>
              <a:t>(1min)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31</a:t>
            </a:fld>
            <a:endParaRPr lang="en-US" altLang="en-US"/>
          </a:p>
        </p:txBody>
      </p:sp>
    </p:spTree>
    <p:extLst>
      <p:ext uri="{BB962C8B-B14F-4D97-AF65-F5344CB8AC3E}">
        <p14:creationId xmlns:p14="http://schemas.microsoft.com/office/powerpoint/2010/main" val="368485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a:t>
            </a:r>
            <a:r>
              <a:rPr lang="en-US" baseline="0" dirty="0"/>
              <a:t>when the event content is missing, the problem is very difficult even for humans.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32</a:t>
            </a:fld>
            <a:endParaRPr lang="en-US" altLang="en-US"/>
          </a:p>
        </p:txBody>
      </p:sp>
    </p:spTree>
    <p:extLst>
      <p:ext uri="{BB962C8B-B14F-4D97-AF65-F5344CB8AC3E}">
        <p14:creationId xmlns:p14="http://schemas.microsoft.com/office/powerpoint/2010/main" val="117038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NAACL'18, we proposed </a:t>
            </a:r>
            <a:r>
              <a:rPr lang="en-US" dirty="0" err="1"/>
              <a:t>TemProb</a:t>
            </a:r>
            <a:r>
              <a:rPr lang="en-US" dirty="0"/>
              <a:t>, short for ... The intuition is that humans get common sense through lots of life experience. We want to mimic this, so we collected over 1 million articles from new </a:t>
            </a:r>
            <a:r>
              <a:rPr lang="en-US" dirty="0" err="1"/>
              <a:t>york</a:t>
            </a:r>
            <a:r>
              <a:rPr lang="en-US" dirty="0"/>
              <a:t> times. We ran our system on top of it to imitate human's reading experience. To accelerate it, we used 100 AWS instances in parallel and finished it within one day. We find that simply by counting, we could get many interesting statistics. For example, we find ask before help, attend after schedule, accept after propose, and die after explode.</a:t>
            </a:r>
          </a:p>
          <a:p>
            <a:r>
              <a:rPr lang="en-US" dirty="0"/>
              <a:t>(1min)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33</a:t>
            </a:fld>
            <a:endParaRPr lang="en-US" altLang="en-US"/>
          </a:p>
        </p:txBody>
      </p:sp>
    </p:spTree>
    <p:extLst>
      <p:ext uri="{BB962C8B-B14F-4D97-AF65-F5344CB8AC3E}">
        <p14:creationId xmlns:p14="http://schemas.microsoft.com/office/powerpoint/2010/main" val="209459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plotted the distribution of events that usually precede or follow specific events, of course, in terms of time. Although we only have the verbs here, we can still get some intuitive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09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before bomb, there is fire; after bomb, there are kill, destroy, and people get wound.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30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80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 like the most. I have a long list of such examples, and of course, there can be errors in it. But the good thing is, we mined these automatically and no more human annotations were used, so it's pretty nice. Imagine that if we could incorporate the common sense knowledge in </a:t>
            </a:r>
            <a:r>
              <a:rPr lang="en-US" dirty="0" err="1"/>
              <a:t>TemProb</a:t>
            </a:r>
            <a:r>
              <a:rPr lang="en-US" dirty="0"/>
              <a:t> into the temporal relation extraction task, then we can further improve the performance. The only question is how to apply </a:t>
            </a:r>
            <a:r>
              <a:rPr lang="en-US" dirty="0" err="1"/>
              <a:t>TemProb</a:t>
            </a:r>
            <a:r>
              <a:rPr lang="en-US" dirty="0"/>
              <a:t> in our task.</a:t>
            </a:r>
          </a:p>
          <a:p>
            <a:r>
              <a:rPr lang="en-US" dirty="0"/>
              <a:t>(1 min 20 sec)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D9C7A-1E92-449D-A064-B8AFA531E9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08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tried to use </a:t>
            </a:r>
            <a:r>
              <a:rPr lang="en-US" dirty="0" err="1"/>
              <a:t>TemProb</a:t>
            </a:r>
            <a:r>
              <a:rPr lang="en-US" dirty="0"/>
              <a:t> in both learning and inference. During learning, we can add the prior obtained in </a:t>
            </a:r>
            <a:r>
              <a:rPr lang="en-US" dirty="0" err="1"/>
              <a:t>TemProb</a:t>
            </a:r>
            <a:r>
              <a:rPr lang="en-US" dirty="0"/>
              <a:t> as an addition feature, so that we should simply retrain the system.</a:t>
            </a:r>
          </a:p>
          <a:p>
            <a:r>
              <a:rPr lang="en-US" dirty="0"/>
              <a:t>During inference, we can further add the prior as regularization terms, to drive the prediction to favor our common sense. Here the grey</a:t>
            </a:r>
            <a:r>
              <a:rPr lang="en-US" baseline="0" dirty="0"/>
              <a:t> part was the ILP formulation we used earlier, and the red part is the newly added common sense regularizations.</a:t>
            </a:r>
          </a:p>
          <a:p>
            <a:r>
              <a:rPr lang="en-US" baseline="0" dirty="0"/>
              <a:t>These are pretty convenient modifications to our old system. My research philosophy is, if one is doing it right, the solution should not be complicated in most cases.</a:t>
            </a:r>
          </a:p>
          <a:p>
            <a:r>
              <a:rPr lang="en-US" baseline="0" dirty="0"/>
              <a:t>(40 sec)</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39</a:t>
            </a:fld>
            <a:endParaRPr lang="en-US" altLang="en-US"/>
          </a:p>
        </p:txBody>
      </p:sp>
    </p:spTree>
    <p:extLst>
      <p:ext uri="{BB962C8B-B14F-4D97-AF65-F5344CB8AC3E}">
        <p14:creationId xmlns:p14="http://schemas.microsoft.com/office/powerpoint/2010/main" val="637828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proposal is to use long short-term memory network (LSTM) to represent structured learning, a feedforward neural net to get supervision from our new dataset, and a Siamese network to represent common sense. Let me quickly go through the high-level ideas behind it.</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41</a:t>
            </a:fld>
            <a:endParaRPr lang="en-US" altLang="en-US"/>
          </a:p>
        </p:txBody>
      </p:sp>
    </p:spTree>
    <p:extLst>
      <p:ext uri="{BB962C8B-B14F-4D97-AF65-F5344CB8AC3E}">
        <p14:creationId xmlns:p14="http://schemas.microsoft.com/office/powerpoint/2010/main" val="182056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21</a:t>
            </a:fld>
            <a:endParaRPr lang="en-US">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331788" y="676275"/>
            <a:ext cx="61468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dirty="0"/>
          </a:p>
        </p:txBody>
      </p:sp>
    </p:spTree>
    <p:extLst>
      <p:ext uri="{BB962C8B-B14F-4D97-AF65-F5344CB8AC3E}">
        <p14:creationId xmlns:p14="http://schemas.microsoft.com/office/powerpoint/2010/main" val="295179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LSTM takes a sequence of word embeddings as input</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42</a:t>
            </a:fld>
            <a:endParaRPr lang="en-US" altLang="en-US"/>
          </a:p>
        </p:txBody>
      </p:sp>
    </p:spTree>
    <p:extLst>
      <p:ext uri="{BB962C8B-B14F-4D97-AF65-F5344CB8AC3E}">
        <p14:creationId xmlns:p14="http://schemas.microsoft.com/office/powerpoint/2010/main" val="2712507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generates hidden vectors to represent those events</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43</a:t>
            </a:fld>
            <a:endParaRPr lang="en-US" altLang="en-US"/>
          </a:p>
        </p:txBody>
      </p:sp>
    </p:spTree>
    <p:extLst>
      <p:ext uri="{BB962C8B-B14F-4D97-AF65-F5344CB8AC3E}">
        <p14:creationId xmlns:p14="http://schemas.microsoft.com/office/powerpoint/2010/main" val="3446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event representations are stacked as input to the feedforward neural net, which generates the final temporal relation label</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44</a:t>
            </a:fld>
            <a:endParaRPr lang="en-US" altLang="en-US"/>
          </a:p>
        </p:txBody>
      </p:sp>
    </p:spTree>
    <p:extLst>
      <p:ext uri="{BB962C8B-B14F-4D97-AF65-F5344CB8AC3E}">
        <p14:creationId xmlns:p14="http://schemas.microsoft.com/office/powerpoint/2010/main" val="3716214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a separate Siamese network fits the statistics in </a:t>
            </a:r>
            <a:r>
              <a:rPr lang="en-US" dirty="0" err="1"/>
              <a:t>TemProb</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45</a:t>
            </a:fld>
            <a:endParaRPr lang="en-US" altLang="en-US"/>
          </a:p>
        </p:txBody>
      </p:sp>
    </p:spTree>
    <p:extLst>
      <p:ext uri="{BB962C8B-B14F-4D97-AF65-F5344CB8AC3E}">
        <p14:creationId xmlns:p14="http://schemas.microsoft.com/office/powerpoint/2010/main" val="3614489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provides additional embeddings that can be used in the feedforward neural net.</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46</a:t>
            </a:fld>
            <a:endParaRPr lang="en-US" altLang="en-US"/>
          </a:p>
        </p:txBody>
      </p:sp>
    </p:spTree>
    <p:extLst>
      <p:ext uri="{BB962C8B-B14F-4D97-AF65-F5344CB8AC3E}">
        <p14:creationId xmlns:p14="http://schemas.microsoft.com/office/powerpoint/2010/main" val="282214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final summary for our progress on this task. CAEVO is the previous SOTA, structured learning 2%, common sense 4%, new dataset 11%, LSTM with standard word embeddings 3%, LSTM with BERT embeddings 4% (BERT is the most recent word embedding), and Siamese another 3%. </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47</a:t>
            </a:fld>
            <a:endParaRPr lang="en-US" altLang="en-US"/>
          </a:p>
        </p:txBody>
      </p:sp>
    </p:spTree>
    <p:extLst>
      <p:ext uri="{BB962C8B-B14F-4D97-AF65-F5344CB8AC3E}">
        <p14:creationId xmlns:p14="http://schemas.microsoft.com/office/powerpoint/2010/main" val="1515778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particular example, we used intention axis. We also define other axes, such as opinion and hypothesis.</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48</a:t>
            </a:fld>
            <a:endParaRPr lang="en-US" altLang="en-US"/>
          </a:p>
        </p:txBody>
      </p:sp>
    </p:spTree>
    <p:extLst>
      <p:ext uri="{BB962C8B-B14F-4D97-AF65-F5344CB8AC3E}">
        <p14:creationId xmlns:p14="http://schemas.microsoft.com/office/powerpoint/2010/main" val="3119548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particular example, we used intention axis. We also define other axes, such as opinion and hypothesis.</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49</a:t>
            </a:fld>
            <a:endParaRPr lang="en-US" altLang="en-US"/>
          </a:p>
        </p:txBody>
      </p:sp>
    </p:spTree>
    <p:extLst>
      <p:ext uri="{BB962C8B-B14F-4D97-AF65-F5344CB8AC3E}">
        <p14:creationId xmlns:p14="http://schemas.microsoft.com/office/powerpoint/2010/main" val="1979625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dirty="0"/>
              <a:t>Key challenge, to facilitate reasoning, is to induce semantics</a:t>
            </a:r>
          </a:p>
          <a:p>
            <a:endParaRPr lang="en-US" sz="5400" dirty="0"/>
          </a:p>
          <a:p>
            <a:endParaRPr lang="en-US" sz="5400" dirty="0"/>
          </a:p>
          <a:p>
            <a:r>
              <a:rPr lang="en-US" sz="5400" dirty="0"/>
              <a:t>Move to the importance of supervision</a:t>
            </a:r>
          </a:p>
          <a:p>
            <a:endParaRPr lang="en-US" sz="5400" dirty="0"/>
          </a:p>
          <a:p>
            <a:endParaRPr lang="en-US" sz="5400"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51</a:t>
            </a:fld>
            <a:endParaRPr lang="en-US" altLang="en-US"/>
          </a:p>
        </p:txBody>
      </p:sp>
    </p:spTree>
    <p:extLst>
      <p:ext uri="{BB962C8B-B14F-4D97-AF65-F5344CB8AC3E}">
        <p14:creationId xmlns:p14="http://schemas.microsoft.com/office/powerpoint/2010/main" val="397271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challenge, to facilitate reasoning, is to induce semantics</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52</a:t>
            </a:fld>
            <a:endParaRPr lang="en-US" altLang="en-US"/>
          </a:p>
        </p:txBody>
      </p:sp>
    </p:spTree>
    <p:extLst>
      <p:ext uri="{BB962C8B-B14F-4D97-AF65-F5344CB8AC3E}">
        <p14:creationId xmlns:p14="http://schemas.microsoft.com/office/powerpoint/2010/main" val="45179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Now let's try to understand two events: people were angry and police used tear gas. If people were angry happened first, the understanding would be people ended in violent conflicts with the police, and the police used tear gas to restore order.</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22</a:t>
            </a:fld>
            <a:endParaRPr lang="en-US" altLang="en-US"/>
          </a:p>
        </p:txBody>
      </p:sp>
    </p:spTree>
    <p:extLst>
      <p:ext uri="{BB962C8B-B14F-4D97-AF65-F5344CB8AC3E}">
        <p14:creationId xmlns:p14="http://schemas.microsoft.com/office/powerpoint/2010/main" val="725481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a:solidFill>
                  <a:srgbClr val="000000"/>
                </a:solidFill>
              </a:rPr>
              <a:pPr>
                <a:defRPr/>
              </a:pPr>
              <a:t>54</a:t>
            </a:fld>
            <a:endParaRPr lang="en-US" altLang="en-US">
              <a:solidFill>
                <a:srgbClr val="000000"/>
              </a:solidFill>
            </a:endParaRPr>
          </a:p>
        </p:txBody>
      </p:sp>
    </p:spTree>
    <p:extLst>
      <p:ext uri="{BB962C8B-B14F-4D97-AF65-F5344CB8AC3E}">
        <p14:creationId xmlns:p14="http://schemas.microsoft.com/office/powerpoint/2010/main" val="3869729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57</a:t>
            </a:fld>
            <a:endParaRPr lang="en-US"/>
          </a:p>
        </p:txBody>
      </p:sp>
    </p:spTree>
    <p:extLst>
      <p:ext uri="{BB962C8B-B14F-4D97-AF65-F5344CB8AC3E}">
        <p14:creationId xmlns:p14="http://schemas.microsoft.com/office/powerpoint/2010/main" val="1071159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define k-partial annotation as a vector of random variables </a:t>
            </a:r>
            <a:r>
              <a:rPr lang="en-US" dirty="0" err="1"/>
              <a:t>A_k</a:t>
            </a:r>
            <a:r>
              <a:rPr lang="en-US" dirty="0"/>
              <a:t>. You don’t need to read the formulations below. The translation is: </a:t>
            </a:r>
            <a:r>
              <a:rPr lang="en-US" dirty="0" err="1"/>
              <a:t>A_k</a:t>
            </a:r>
            <a:r>
              <a:rPr lang="en-US" dirty="0"/>
              <a:t> means k variables are labeled in Y. Then actually we can prove, that </a:t>
            </a:r>
            <a:r>
              <a:rPr lang="en-US" dirty="0" err="1"/>
              <a:t>I_k</a:t>
            </a:r>
            <a:r>
              <a:rPr lang="en-US" dirty="0"/>
              <a:t> is the mutual information between structure Y and the k-partial annotation </a:t>
            </a:r>
            <a:r>
              <a:rPr lang="en-US" dirty="0" err="1"/>
              <a:t>A_k</a:t>
            </a:r>
            <a:r>
              <a:rPr lang="en-US" dirty="0"/>
              <a:t>, when they follow certain uniform distributions. This is a very interesting finding.</a:t>
            </a:r>
          </a:p>
          <a:p>
            <a:r>
              <a:rPr lang="en-US" dirty="0"/>
              <a:t>(30 sec)</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58</a:t>
            </a:fld>
            <a:endParaRPr lang="en-US" altLang="en-US"/>
          </a:p>
        </p:txBody>
      </p:sp>
    </p:spTree>
    <p:extLst>
      <p:ext uri="{BB962C8B-B14F-4D97-AF65-F5344CB8AC3E}">
        <p14:creationId xmlns:p14="http://schemas.microsoft.com/office/powerpoint/2010/main" val="489362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(partial 5 min)</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59</a:t>
            </a:fld>
            <a:endParaRPr lang="en-US" altLang="en-US"/>
          </a:p>
        </p:txBody>
      </p:sp>
    </p:spTree>
    <p:extLst>
      <p:ext uri="{BB962C8B-B14F-4D97-AF65-F5344CB8AC3E}">
        <p14:creationId xmlns:p14="http://schemas.microsoft.com/office/powerpoint/2010/main" val="3556304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61</a:t>
            </a:fld>
            <a:endParaRPr lang="en-US"/>
          </a:p>
        </p:txBody>
      </p:sp>
    </p:spTree>
    <p:extLst>
      <p:ext uri="{BB962C8B-B14F-4D97-AF65-F5344CB8AC3E}">
        <p14:creationId xmlns:p14="http://schemas.microsoft.com/office/powerpoint/2010/main" val="3066552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62</a:t>
            </a:fld>
            <a:endParaRPr lang="en-US"/>
          </a:p>
        </p:txBody>
      </p:sp>
    </p:spTree>
    <p:extLst>
      <p:ext uri="{BB962C8B-B14F-4D97-AF65-F5344CB8AC3E}">
        <p14:creationId xmlns:p14="http://schemas.microsoft.com/office/powerpoint/2010/main" val="1570123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63</a:t>
            </a:fld>
            <a:endParaRPr lang="en-US"/>
          </a:p>
        </p:txBody>
      </p:sp>
    </p:spTree>
    <p:extLst>
      <p:ext uri="{BB962C8B-B14F-4D97-AF65-F5344CB8AC3E}">
        <p14:creationId xmlns:p14="http://schemas.microsoft.com/office/powerpoint/2010/main" val="4266824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64</a:t>
            </a:fld>
            <a:endParaRPr lang="en-US"/>
          </a:p>
        </p:txBody>
      </p:sp>
    </p:spTree>
    <p:extLst>
      <p:ext uri="{BB962C8B-B14F-4D97-AF65-F5344CB8AC3E}">
        <p14:creationId xmlns:p14="http://schemas.microsoft.com/office/powerpoint/2010/main" val="3072330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65</a:t>
            </a:fld>
            <a:endParaRPr lang="en-US"/>
          </a:p>
        </p:txBody>
      </p:sp>
    </p:spTree>
    <p:extLst>
      <p:ext uri="{BB962C8B-B14F-4D97-AF65-F5344CB8AC3E}">
        <p14:creationId xmlns:p14="http://schemas.microsoft.com/office/powerpoint/2010/main" val="2621819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66</a:t>
            </a:fld>
            <a:endParaRPr lang="en-US"/>
          </a:p>
        </p:txBody>
      </p:sp>
    </p:spTree>
    <p:extLst>
      <p:ext uri="{BB962C8B-B14F-4D97-AF65-F5344CB8AC3E}">
        <p14:creationId xmlns:p14="http://schemas.microsoft.com/office/powerpoint/2010/main" val="402738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If we simply reverse the order of these events, we get a new story, which says that police used tear gas and then people were angry at the police. We can see that time is crucial if we want to understand what’s going on in a situation.</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23</a:t>
            </a:fld>
            <a:endParaRPr lang="en-US" altLang="en-US"/>
          </a:p>
        </p:txBody>
      </p:sp>
    </p:spTree>
    <p:extLst>
      <p:ext uri="{BB962C8B-B14F-4D97-AF65-F5344CB8AC3E}">
        <p14:creationId xmlns:p14="http://schemas.microsoft.com/office/powerpoint/2010/main" val="1026045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67</a:t>
            </a:fld>
            <a:endParaRPr lang="en-US"/>
          </a:p>
        </p:txBody>
      </p:sp>
    </p:spTree>
    <p:extLst>
      <p:ext uri="{BB962C8B-B14F-4D97-AF65-F5344CB8AC3E}">
        <p14:creationId xmlns:p14="http://schemas.microsoft.com/office/powerpoint/2010/main" val="3900745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68</a:t>
            </a:fld>
            <a:endParaRPr lang="en-US"/>
          </a:p>
        </p:txBody>
      </p:sp>
    </p:spTree>
    <p:extLst>
      <p:ext uri="{BB962C8B-B14F-4D97-AF65-F5344CB8AC3E}">
        <p14:creationId xmlns:p14="http://schemas.microsoft.com/office/powerpoint/2010/main" val="228700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But in natural language, we never have timestamps like here telling us which one is earlier and which one is later. That leads to “temporal relations”</a:t>
            </a:r>
            <a:endParaRPr lang="en-US" dirty="0"/>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24</a:t>
            </a:fld>
            <a:endParaRPr lang="en-US" altLang="en-US"/>
          </a:p>
        </p:txBody>
      </p:sp>
    </p:spTree>
    <p:extLst>
      <p:ext uri="{BB962C8B-B14F-4D97-AF65-F5344CB8AC3E}">
        <p14:creationId xmlns:p14="http://schemas.microsoft.com/office/powerpoint/2010/main" val="139558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have multiple events, they form a situation</a:t>
            </a:r>
            <a:r>
              <a:rPr lang="en-US" baseline="0" dirty="0"/>
              <a:t>.(read snippet) I</a:t>
            </a:r>
            <a:r>
              <a:rPr lang="en-US" dirty="0"/>
              <a:t>f we draw all the </a:t>
            </a:r>
            <a:r>
              <a:rPr lang="en-US" dirty="0" err="1"/>
              <a:t>temprels</a:t>
            </a:r>
            <a:r>
              <a:rPr lang="en-US" dirty="0"/>
              <a:t> in this situation, it would form a graph, which we call a</a:t>
            </a:r>
            <a:r>
              <a:rPr lang="en-US" baseline="0" dirty="0"/>
              <a:t> </a:t>
            </a:r>
            <a:r>
              <a:rPr lang="en-US" dirty="0"/>
              <a:t>temporal graph. In other words, we want to label those edges in a consistent way. This task is difficult and the literature F1's with or without gold events are both very low, which also reflects the difficulty of understanding a situation.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26</a:t>
            </a:fld>
            <a:endParaRPr lang="en-US" altLang="en-US"/>
          </a:p>
        </p:txBody>
      </p:sp>
    </p:spTree>
    <p:extLst>
      <p:ext uri="{BB962C8B-B14F-4D97-AF65-F5344CB8AC3E}">
        <p14:creationId xmlns:p14="http://schemas.microsoft.com/office/powerpoint/2010/main" val="257948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is that temporal graphs are structured, or in other words, temporal relations are not independent. In the previous graph, assume that we are looking at ripping, cascaded, and ordered. Then because ripping is inside cascaded and cascaded is before ordered, the relation between ripping and ordered must be before. Existing methods are all local learning plus global inference. That is</a:t>
            </a:r>
          </a:p>
          <a:p>
            <a:r>
              <a:rPr lang="en-US" dirty="0"/>
              <a:t>(40 sec)</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27</a:t>
            </a:fld>
            <a:endParaRPr lang="en-US" altLang="en-US"/>
          </a:p>
        </p:txBody>
      </p:sp>
    </p:spTree>
    <p:extLst>
      <p:ext uri="{BB962C8B-B14F-4D97-AF65-F5344CB8AC3E}">
        <p14:creationId xmlns:p14="http://schemas.microsoft.com/office/powerpoint/2010/main" val="110950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toy example of how we solve for the final graph. The naive way is to select the best score for each edge. And we get a loop! However, time cannot be a loop. How should we avoid this situation?</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28</a:t>
            </a:fld>
            <a:endParaRPr lang="en-US" altLang="en-US"/>
          </a:p>
        </p:txBody>
      </p:sp>
    </p:spTree>
    <p:extLst>
      <p:ext uri="{BB962C8B-B14F-4D97-AF65-F5344CB8AC3E}">
        <p14:creationId xmlns:p14="http://schemas.microsoft.com/office/powerpoint/2010/main" val="106638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that, we actually have three options, as shown here. </a:t>
            </a:r>
          </a:p>
        </p:txBody>
      </p:sp>
      <p:sp>
        <p:nvSpPr>
          <p:cNvPr id="4" name="Slide Number Placeholder 3"/>
          <p:cNvSpPr>
            <a:spLocks noGrp="1"/>
          </p:cNvSpPr>
          <p:nvPr>
            <p:ph type="sldNum" sz="quarter" idx="5"/>
          </p:nvPr>
        </p:nvSpPr>
        <p:spPr/>
        <p:txBody>
          <a:bodyPr/>
          <a:lstStyle/>
          <a:p>
            <a:pPr>
              <a:defRPr/>
            </a:pPr>
            <a:fld id="{4F7D9C7A-1E92-449D-A064-B8AFA531E953}" type="slidenum">
              <a:rPr lang="en-US" altLang="en-US" smtClean="0"/>
              <a:pPr>
                <a:defRPr/>
              </a:pPr>
              <a:t>29</a:t>
            </a:fld>
            <a:endParaRPr lang="en-US" altLang="en-US"/>
          </a:p>
        </p:txBody>
      </p:sp>
    </p:spTree>
    <p:extLst>
      <p:ext uri="{BB962C8B-B14F-4D97-AF65-F5344CB8AC3E}">
        <p14:creationId xmlns:p14="http://schemas.microsoft.com/office/powerpoint/2010/main" val="108695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317216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0"/>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11">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David_Copperfield_(charact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5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3.png"/><Relationship Id="rId7"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59.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David_Copperfield_(character)"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963083" y="1956731"/>
            <a:ext cx="10363200" cy="1906401"/>
          </a:xfrm>
        </p:spPr>
        <p:txBody>
          <a:bodyPr/>
          <a:lstStyle/>
          <a:p>
            <a:pPr algn="ctr"/>
            <a:r>
              <a:rPr lang="en-US" sz="2800" dirty="0">
                <a:solidFill>
                  <a:srgbClr val="000080"/>
                </a:solidFill>
                <a:latin typeface="+mj-lt"/>
              </a:rPr>
              <a:t>CIS-700</a:t>
            </a:r>
            <a:br>
              <a:rPr lang="en-US" sz="2800" dirty="0">
                <a:solidFill>
                  <a:srgbClr val="000080"/>
                </a:solidFill>
                <a:latin typeface="+mj-lt"/>
              </a:rPr>
            </a:br>
            <a:r>
              <a:rPr lang="en-US" sz="2800" dirty="0">
                <a:solidFill>
                  <a:srgbClr val="000080"/>
                </a:solidFill>
                <a:latin typeface="+mj-lt"/>
              </a:rPr>
              <a:t>Spring 2020</a:t>
            </a:r>
            <a:br>
              <a:rPr lang="en-US" sz="3200" dirty="0">
                <a:solidFill>
                  <a:srgbClr val="000080"/>
                </a:solidFill>
                <a:latin typeface="+mj-lt"/>
              </a:rPr>
            </a:br>
            <a:br>
              <a:rPr lang="en-US" sz="2400" dirty="0">
                <a:solidFill>
                  <a:srgbClr val="000080"/>
                </a:solidFill>
                <a:latin typeface="+mj-lt"/>
              </a:rPr>
            </a:br>
            <a:r>
              <a:rPr lang="en-US" sz="3200" dirty="0">
                <a:solidFill>
                  <a:srgbClr val="000080"/>
                </a:solidFill>
                <a:latin typeface="+mj-lt"/>
              </a:rPr>
              <a:t>Reasoning for Natural Language Understanding</a:t>
            </a: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29901" y="3863132"/>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r>
              <a:rPr lang="en-US" sz="2000" dirty="0">
                <a:solidFill>
                  <a:srgbClr val="0000FF"/>
                </a:solidFill>
                <a:latin typeface="+mj-lt"/>
              </a:rPr>
              <a:t>Computer and Information Science</a:t>
            </a:r>
          </a:p>
          <a:p>
            <a:pPr algn="ctr"/>
            <a:r>
              <a:rPr lang="en-US" altLang="zh-TW" sz="2000" dirty="0">
                <a:solidFill>
                  <a:srgbClr val="0000FF"/>
                </a:solidFill>
                <a:latin typeface="+mj-lt"/>
                <a:ea typeface="Arial Unicode MS" pitchFamily="34" charset="-128"/>
                <a:cs typeface="Arial Unicode MS" pitchFamily="34" charset="-128"/>
              </a:rPr>
              <a:t>University of Pennsylvania </a:t>
            </a:r>
          </a:p>
        </p:txBody>
      </p:sp>
      <p:sp>
        <p:nvSpPr>
          <p:cNvPr id="4" name="Rectangle 3">
            <a:extLst>
              <a:ext uri="{FF2B5EF4-FFF2-40B4-BE49-F238E27FC236}">
                <a16:creationId xmlns:a16="http://schemas.microsoft.com/office/drawing/2014/main" id="{98F7881B-15DE-4C89-B9C0-E35EB05763AA}"/>
              </a:ext>
            </a:extLst>
          </p:cNvPr>
          <p:cNvSpPr txBox="1">
            <a:spLocks noChangeArrowheads="1"/>
          </p:cNvSpPr>
          <p:nvPr/>
        </p:nvSpPr>
        <p:spPr bwMode="auto">
          <a:xfrm>
            <a:off x="2382301" y="6246975"/>
            <a:ext cx="7786025" cy="37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bg2"/>
              </a:buClr>
              <a:buSzPct val="75000"/>
              <a:buFont typeface="Wingdings" charset="2"/>
              <a:buNone/>
              <a:defRPr sz="2800" b="0" i="0">
                <a:solidFill>
                  <a:schemeClr val="tx1">
                    <a:lumMod val="65000"/>
                    <a:lumOff val="35000"/>
                  </a:schemeClr>
                </a:solidFill>
                <a:latin typeface="Helvetica Light" charset="0"/>
                <a:ea typeface="Helvetica Light" charset="0"/>
                <a:cs typeface="Helvetica Light" charset="0"/>
              </a:defRPr>
            </a:lvl1pPr>
            <a:lvl2pPr marL="457200" indent="0" algn="l" rtl="0" eaLnBrk="1" fontAlgn="base" hangingPunct="1">
              <a:spcBef>
                <a:spcPct val="20000"/>
              </a:spcBef>
              <a:spcAft>
                <a:spcPct val="0"/>
              </a:spcAft>
              <a:buClr>
                <a:schemeClr val="accent2"/>
              </a:buClr>
              <a:buSzPct val="80000"/>
              <a:buFont typeface="Wingdings" charset="2"/>
              <a:buNone/>
              <a:defRPr sz="1800" b="0" i="0">
                <a:solidFill>
                  <a:schemeClr val="tx1"/>
                </a:solidFill>
                <a:latin typeface="+mn-lt"/>
                <a:ea typeface="Helvetica Light" charset="0"/>
                <a:cs typeface="Helvetica Light" charset="0"/>
              </a:defRPr>
            </a:lvl2pPr>
            <a:lvl3pPr marL="914400" indent="0" algn="l" rtl="0" eaLnBrk="1" fontAlgn="base" hangingPunct="1">
              <a:spcBef>
                <a:spcPct val="20000"/>
              </a:spcBef>
              <a:spcAft>
                <a:spcPct val="0"/>
              </a:spcAft>
              <a:buClr>
                <a:schemeClr val="bg2"/>
              </a:buClr>
              <a:buSzPct val="65000"/>
              <a:buFont typeface="Wingdings" charset="2"/>
              <a:buNone/>
              <a:defRPr sz="1600" b="0" i="0">
                <a:solidFill>
                  <a:schemeClr val="tx1"/>
                </a:solidFill>
                <a:latin typeface="+mn-lt"/>
                <a:ea typeface="Helvetica Light" charset="0"/>
                <a:cs typeface="Helvetica Light" charset="0"/>
              </a:defRPr>
            </a:lvl3pPr>
            <a:lvl4pPr marL="1371600" indent="0" algn="l" rtl="0" eaLnBrk="1" fontAlgn="base" hangingPunct="1">
              <a:spcBef>
                <a:spcPct val="20000"/>
              </a:spcBef>
              <a:spcAft>
                <a:spcPct val="0"/>
              </a:spcAft>
              <a:buClr>
                <a:schemeClr val="accent2"/>
              </a:buClr>
              <a:buSzPct val="70000"/>
              <a:buFont typeface="Wingdings" charset="2"/>
              <a:buNone/>
              <a:defRPr sz="1400" b="0" i="0">
                <a:solidFill>
                  <a:schemeClr val="tx1"/>
                </a:solidFill>
                <a:latin typeface="+mn-lt"/>
                <a:ea typeface="Helvetica Light" charset="0"/>
                <a:cs typeface="Helvetica Light" charset="0"/>
              </a:defRPr>
            </a:lvl4pPr>
            <a:lvl5pPr marL="1828800" indent="0" algn="l" rtl="0" eaLnBrk="1" fontAlgn="base" hangingPunct="1">
              <a:spcBef>
                <a:spcPct val="20000"/>
              </a:spcBef>
              <a:spcAft>
                <a:spcPct val="0"/>
              </a:spcAft>
              <a:buClr>
                <a:schemeClr val="bg2"/>
              </a:buClr>
              <a:buFont typeface="Wingdings" charset="2"/>
              <a:buNone/>
              <a:defRPr sz="1400" b="0" i="0">
                <a:solidFill>
                  <a:schemeClr val="tx1"/>
                </a:solidFill>
                <a:latin typeface="+mn-lt"/>
                <a:ea typeface="Helvetica Light" charset="0"/>
                <a:cs typeface="Helvetica Light" charset="0"/>
              </a:defRPr>
            </a:lvl5pPr>
            <a:lvl6pPr marL="22860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6pPr>
            <a:lvl7pPr marL="27432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7pPr>
            <a:lvl8pPr marL="32004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8pPr>
            <a:lvl9pPr marL="3657600" indent="0" algn="l" rtl="0" eaLnBrk="1" fontAlgn="base" hangingPunct="1">
              <a:spcBef>
                <a:spcPct val="20000"/>
              </a:spcBef>
              <a:spcAft>
                <a:spcPct val="0"/>
              </a:spcAft>
              <a:buClr>
                <a:schemeClr val="bg2"/>
              </a:buClr>
              <a:buFont typeface="Wingdings" pitchFamily="2" charset="2"/>
              <a:buNone/>
              <a:defRPr sz="1400">
                <a:solidFill>
                  <a:schemeClr val="tx1"/>
                </a:solidFill>
                <a:latin typeface="+mn-lt"/>
                <a:cs typeface="+mn-cs"/>
              </a:defRPr>
            </a:lvl9pPr>
          </a:lstStyle>
          <a:p>
            <a:pPr algn="ctr"/>
            <a:r>
              <a:rPr lang="en-US" sz="2000" kern="0" dirty="0">
                <a:solidFill>
                  <a:srgbClr val="0000FF"/>
                </a:solidFill>
                <a:latin typeface="+mj-lt"/>
              </a:rPr>
              <a:t>Introduction Part II</a:t>
            </a:r>
            <a:r>
              <a:rPr lang="en-US" altLang="zh-TW" sz="2000" kern="0" dirty="0">
                <a:solidFill>
                  <a:srgbClr val="0000FF"/>
                </a:solidFill>
                <a:latin typeface="+mj-lt"/>
                <a:ea typeface="Arial Unicode MS" pitchFamily="34" charset="-128"/>
                <a:cs typeface="Arial Unicode MS" pitchFamily="34" charset="-128"/>
              </a:rPr>
              <a:t> </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6825-28AC-4CD7-A2EE-934831C3E8F2}"/>
              </a:ext>
            </a:extLst>
          </p:cNvPr>
          <p:cNvSpPr>
            <a:spLocks noGrp="1"/>
          </p:cNvSpPr>
          <p:nvPr>
            <p:ph type="title"/>
          </p:nvPr>
        </p:nvSpPr>
        <p:spPr/>
        <p:txBody>
          <a:bodyPr/>
          <a:lstStyle/>
          <a:p>
            <a:r>
              <a:rPr lang="en-US" dirty="0"/>
              <a:t>Lessons		</a:t>
            </a:r>
          </a:p>
        </p:txBody>
      </p:sp>
      <p:sp>
        <p:nvSpPr>
          <p:cNvPr id="3" name="Content Placeholder 2">
            <a:extLst>
              <a:ext uri="{FF2B5EF4-FFF2-40B4-BE49-F238E27FC236}">
                <a16:creationId xmlns:a16="http://schemas.microsoft.com/office/drawing/2014/main" id="{20C97427-67D8-475B-8008-0D874D40FF34}"/>
              </a:ext>
            </a:extLst>
          </p:cNvPr>
          <p:cNvSpPr>
            <a:spLocks noGrp="1"/>
          </p:cNvSpPr>
          <p:nvPr>
            <p:ph idx="1"/>
          </p:nvPr>
        </p:nvSpPr>
        <p:spPr/>
        <p:txBody>
          <a:bodyPr/>
          <a:lstStyle/>
          <a:p>
            <a:r>
              <a:rPr lang="en-US" dirty="0"/>
              <a:t>What can we learn from this example?</a:t>
            </a:r>
          </a:p>
          <a:p>
            <a:endParaRPr lang="en-US" dirty="0"/>
          </a:p>
          <a:p>
            <a:pPr lvl="1"/>
            <a:r>
              <a:rPr lang="en-US" dirty="0"/>
              <a:t>Difficulties of NLU </a:t>
            </a:r>
          </a:p>
          <a:p>
            <a:pPr lvl="1"/>
            <a:endParaRPr lang="en-US" dirty="0"/>
          </a:p>
          <a:p>
            <a:pPr lvl="1"/>
            <a:r>
              <a:rPr lang="en-US" dirty="0"/>
              <a:t>Importance of reasoning</a:t>
            </a:r>
          </a:p>
          <a:p>
            <a:pPr lvl="2"/>
            <a:r>
              <a:rPr lang="en-US" dirty="0"/>
              <a:t>Part of Reasoning here seems to be “providing the reasons”, not only the “answers”</a:t>
            </a:r>
          </a:p>
          <a:p>
            <a:endParaRPr lang="en-US" dirty="0"/>
          </a:p>
          <a:p>
            <a:pPr lvl="1"/>
            <a:r>
              <a:rPr lang="en-US" dirty="0"/>
              <a:t>Decoupling learning from reasoning</a:t>
            </a:r>
          </a:p>
          <a:p>
            <a:pPr lvl="1"/>
            <a:endParaRPr lang="en-US" dirty="0"/>
          </a:p>
          <a:p>
            <a:pPr lvl="2"/>
            <a:r>
              <a:rPr lang="en-US" dirty="0"/>
              <a:t>McCarthy thinks that there is a need for some level of abstraction – an abstract representation of the text and the relevant knowledge so that a generic module can work on it and “do the reasoning”.</a:t>
            </a:r>
          </a:p>
          <a:p>
            <a:endParaRPr lang="en-US" dirty="0"/>
          </a:p>
          <a:p>
            <a:r>
              <a:rPr lang="en-US" dirty="0"/>
              <a:t>Is this important/Essential?</a:t>
            </a:r>
          </a:p>
          <a:p>
            <a:endParaRPr lang="en-US" dirty="0"/>
          </a:p>
        </p:txBody>
      </p:sp>
    </p:spTree>
    <p:extLst>
      <p:ext uri="{BB962C8B-B14F-4D97-AF65-F5344CB8AC3E}">
        <p14:creationId xmlns:p14="http://schemas.microsoft.com/office/powerpoint/2010/main" val="35534177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C654-8274-4A76-B79A-2CA53B12FE74}"/>
              </a:ext>
            </a:extLst>
          </p:cNvPr>
          <p:cNvSpPr>
            <a:spLocks noGrp="1"/>
          </p:cNvSpPr>
          <p:nvPr>
            <p:ph type="title"/>
          </p:nvPr>
        </p:nvSpPr>
        <p:spPr/>
        <p:txBody>
          <a:bodyPr/>
          <a:lstStyle/>
          <a:p>
            <a:r>
              <a:rPr lang="en-US" dirty="0"/>
              <a:t>Class Discussion</a:t>
            </a:r>
          </a:p>
        </p:txBody>
      </p:sp>
      <p:sp>
        <p:nvSpPr>
          <p:cNvPr id="3" name="Content Placeholder 2">
            <a:extLst>
              <a:ext uri="{FF2B5EF4-FFF2-40B4-BE49-F238E27FC236}">
                <a16:creationId xmlns:a16="http://schemas.microsoft.com/office/drawing/2014/main" id="{59EE2F09-6162-45C8-90B9-10DCE74C5380}"/>
              </a:ext>
            </a:extLst>
          </p:cNvPr>
          <p:cNvSpPr>
            <a:spLocks noGrp="1"/>
          </p:cNvSpPr>
          <p:nvPr>
            <p:ph idx="1"/>
          </p:nvPr>
        </p:nvSpPr>
        <p:spPr/>
        <p:txBody>
          <a:bodyPr/>
          <a:lstStyle/>
          <a:p>
            <a:r>
              <a:rPr lang="en-US" dirty="0"/>
              <a:t>You will spend the next 10 minutes on:</a:t>
            </a:r>
          </a:p>
          <a:p>
            <a:endParaRPr lang="en-US" dirty="0"/>
          </a:p>
          <a:p>
            <a:pPr lvl="1"/>
            <a:r>
              <a:rPr lang="en-US" dirty="0"/>
              <a:t>Suggest a reasoning problem.</a:t>
            </a:r>
          </a:p>
          <a:p>
            <a:pPr lvl="2"/>
            <a:r>
              <a:rPr lang="en-US" dirty="0"/>
              <a:t>Describe it</a:t>
            </a:r>
          </a:p>
          <a:p>
            <a:pPr lvl="2"/>
            <a:r>
              <a:rPr lang="en-US" dirty="0"/>
              <a:t>Suggest a way to formulate it so that you can write a program that solves it</a:t>
            </a:r>
          </a:p>
          <a:p>
            <a:pPr lvl="2"/>
            <a:endParaRPr lang="en-US" dirty="0"/>
          </a:p>
          <a:p>
            <a:pPr lvl="2"/>
            <a:endParaRPr lang="en-US" dirty="0"/>
          </a:p>
          <a:p>
            <a:pPr lvl="1"/>
            <a:r>
              <a:rPr lang="en-US" dirty="0"/>
              <a:t>Think about knowledge needed</a:t>
            </a:r>
          </a:p>
          <a:p>
            <a:pPr lvl="2"/>
            <a:r>
              <a:rPr lang="en-US" dirty="0"/>
              <a:t>Describe the type of knowledge you think is needed and why/when</a:t>
            </a:r>
          </a:p>
          <a:p>
            <a:pPr lvl="2"/>
            <a:r>
              <a:rPr lang="en-US" dirty="0"/>
              <a:t>Suggests ways to formulate it: represent it and use it</a:t>
            </a:r>
          </a:p>
        </p:txBody>
      </p:sp>
      <p:sp>
        <p:nvSpPr>
          <p:cNvPr id="4" name="Slide Number Placeholder 3">
            <a:extLst>
              <a:ext uri="{FF2B5EF4-FFF2-40B4-BE49-F238E27FC236}">
                <a16:creationId xmlns:a16="http://schemas.microsoft.com/office/drawing/2014/main" id="{DF9A8D70-5F9F-4400-A495-74B61F3E4176}"/>
              </a:ext>
            </a:extLst>
          </p:cNvPr>
          <p:cNvSpPr>
            <a:spLocks noGrp="1"/>
          </p:cNvSpPr>
          <p:nvPr>
            <p:ph type="sldNum" sz="quarter" idx="11"/>
          </p:nvPr>
        </p:nvSpPr>
        <p:spPr/>
        <p:txBody>
          <a:bodyPr/>
          <a:lstStyle/>
          <a:p>
            <a:fld id="{BDF588C3-71D6-5D45-B118-1C664482E1C2}" type="slidenum">
              <a:rPr lang="en-US" smtClean="0"/>
              <a:t>11</a:t>
            </a:fld>
            <a:endParaRPr lang="en-US"/>
          </a:p>
        </p:txBody>
      </p:sp>
    </p:spTree>
    <p:extLst>
      <p:ext uri="{BB962C8B-B14F-4D97-AF65-F5344CB8AC3E}">
        <p14:creationId xmlns:p14="http://schemas.microsoft.com/office/powerpoint/2010/main" val="4903477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4CE4-7BEC-4F64-A8A0-4D495DDC0282}"/>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EDA98810-5AE8-4EA2-8527-375DB22F250A}"/>
              </a:ext>
            </a:extLst>
          </p:cNvPr>
          <p:cNvSpPr>
            <a:spLocks noGrp="1"/>
          </p:cNvSpPr>
          <p:nvPr>
            <p:ph idx="1"/>
          </p:nvPr>
        </p:nvSpPr>
        <p:spPr/>
        <p:txBody>
          <a:bodyPr/>
          <a:lstStyle/>
          <a:p>
            <a:r>
              <a:rPr lang="en-US" dirty="0">
                <a:hlinkClick r:id="rId2" action="ppaction://hlinksldjump"/>
              </a:rPr>
              <a:t>Skip</a:t>
            </a:r>
            <a:endParaRPr lang="en-US" dirty="0"/>
          </a:p>
        </p:txBody>
      </p:sp>
      <p:sp>
        <p:nvSpPr>
          <p:cNvPr id="4" name="Slide Number Placeholder 3">
            <a:extLst>
              <a:ext uri="{FF2B5EF4-FFF2-40B4-BE49-F238E27FC236}">
                <a16:creationId xmlns:a16="http://schemas.microsoft.com/office/drawing/2014/main" id="{EB3F65B8-5A16-4A72-96E4-297C6494A2BE}"/>
              </a:ext>
            </a:extLst>
          </p:cNvPr>
          <p:cNvSpPr>
            <a:spLocks noGrp="1"/>
          </p:cNvSpPr>
          <p:nvPr>
            <p:ph type="sldNum" sz="quarter" idx="11"/>
          </p:nvPr>
        </p:nvSpPr>
        <p:spPr/>
        <p:txBody>
          <a:bodyPr/>
          <a:lstStyle/>
          <a:p>
            <a:fld id="{BDF588C3-71D6-5D45-B118-1C664482E1C2}" type="slidenum">
              <a:rPr lang="en-US" smtClean="0"/>
              <a:t>12</a:t>
            </a:fld>
            <a:endParaRPr lang="en-US"/>
          </a:p>
        </p:txBody>
      </p:sp>
    </p:spTree>
    <p:extLst>
      <p:ext uri="{BB962C8B-B14F-4D97-AF65-F5344CB8AC3E}">
        <p14:creationId xmlns:p14="http://schemas.microsoft.com/office/powerpoint/2010/main" val="962328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solidFill>
                  <a:schemeClr val="tx1"/>
                </a:solidFill>
              </a:rPr>
              <a:t>(1) I Have Some Questions About….</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0" y="1251856"/>
            <a:ext cx="7250607" cy="4484915"/>
          </a:xfrm>
        </p:spPr>
        <p:txBody>
          <a:bodyPr/>
          <a:lstStyle/>
          <a:p>
            <a:r>
              <a:rPr lang="en-US" dirty="0"/>
              <a:t>Scenario:</a:t>
            </a:r>
          </a:p>
          <a:p>
            <a:pPr lvl="1"/>
            <a:r>
              <a:rPr lang="en-US" dirty="0"/>
              <a:t>You are reading the book, but left it for a couple of weeks.</a:t>
            </a:r>
          </a:p>
          <a:p>
            <a:pPr lvl="1"/>
            <a:r>
              <a:rPr lang="en-US" dirty="0"/>
              <a:t>You need a refresher: some of the events, entities, the current relationships between David and James </a:t>
            </a:r>
            <a:r>
              <a:rPr lang="en-US" dirty="0" err="1"/>
              <a:t>Steerforth</a:t>
            </a:r>
            <a:r>
              <a:rPr lang="en-US" dirty="0"/>
              <a:t>.</a:t>
            </a:r>
          </a:p>
          <a:p>
            <a:r>
              <a:rPr lang="en-US" dirty="0"/>
              <a:t>Conversing about it is challenging:</a:t>
            </a:r>
          </a:p>
          <a:p>
            <a:pPr lvl="1"/>
            <a:r>
              <a:rPr lang="en-US" dirty="0"/>
              <a:t>Many chapters, multiple voices, long periods of time,…</a:t>
            </a:r>
          </a:p>
          <a:p>
            <a:pPr lvl="1"/>
            <a:r>
              <a:rPr lang="en-US" dirty="0"/>
              <a:t>The novel features the character </a:t>
            </a:r>
            <a:r>
              <a:rPr lang="en-US" dirty="0">
                <a:hlinkClick r:id="rId2" tooltip="David Copperfield (character)"/>
              </a:rPr>
              <a:t>David Copperfield</a:t>
            </a:r>
            <a:r>
              <a:rPr lang="en-US" dirty="0"/>
              <a:t>, his journey of change and growth from infancy to maturity, as many people enter and leave his life and he passes through the stages of his development. (</a:t>
            </a:r>
            <a:r>
              <a:rPr lang="en-US" b="1" dirty="0"/>
              <a:t>Fiction, and you know it</a:t>
            </a:r>
            <a:r>
              <a:rPr lang="en-US" dirty="0"/>
              <a:t>)</a:t>
            </a:r>
          </a:p>
          <a:p>
            <a:pPr lvl="1"/>
            <a:r>
              <a:rPr lang="en-US" dirty="0"/>
              <a:t>London and England in the 19-th century; socio-economic state, child exploitation; schools, prisons, emigration to Australia (</a:t>
            </a:r>
            <a:r>
              <a:rPr lang="en-US" b="1" dirty="0"/>
              <a:t>true historical facts</a:t>
            </a:r>
            <a:r>
              <a:rPr lang="en-US" dirty="0"/>
              <a:t>)</a:t>
            </a:r>
          </a:p>
          <a:p>
            <a:r>
              <a:rPr lang="en-US" dirty="0">
                <a:solidFill>
                  <a:srgbClr val="0000FF"/>
                </a:solidFill>
              </a:rPr>
              <a:t>What computational tasks should we think about? </a:t>
            </a:r>
          </a:p>
          <a:p>
            <a:endParaRPr lang="en-US" dirty="0"/>
          </a:p>
          <a:p>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13</a:t>
            </a:fld>
            <a:endParaRPr lang="en-US"/>
          </a:p>
        </p:txBody>
      </p:sp>
      <p:pic>
        <p:nvPicPr>
          <p:cNvPr id="1026" name="Picture 2" descr="Image result for dickens david copperfield">
            <a:extLst>
              <a:ext uri="{FF2B5EF4-FFF2-40B4-BE49-F238E27FC236}">
                <a16:creationId xmlns:a16="http://schemas.microsoft.com/office/drawing/2014/main" id="{88D3E79A-1748-4A54-98E1-D33741789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61" y="1450521"/>
            <a:ext cx="26098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0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9C8A-28C4-4A1C-93B5-300CC4B43076}"/>
              </a:ext>
            </a:extLst>
          </p:cNvPr>
          <p:cNvSpPr>
            <a:spLocks noGrp="1"/>
          </p:cNvSpPr>
          <p:nvPr>
            <p:ph type="title"/>
          </p:nvPr>
        </p:nvSpPr>
        <p:spPr/>
        <p:txBody>
          <a:bodyPr/>
          <a:lstStyle/>
          <a:p>
            <a:r>
              <a:rPr lang="en-US" dirty="0"/>
              <a:t>(2) I Want to Talk about this News Story</a:t>
            </a:r>
          </a:p>
        </p:txBody>
      </p:sp>
      <p:sp>
        <p:nvSpPr>
          <p:cNvPr id="3" name="Content Placeholder 2">
            <a:extLst>
              <a:ext uri="{FF2B5EF4-FFF2-40B4-BE49-F238E27FC236}">
                <a16:creationId xmlns:a16="http://schemas.microsoft.com/office/drawing/2014/main" id="{F8C765C4-6C46-46D4-854E-104CACB0B2E2}"/>
              </a:ext>
            </a:extLst>
          </p:cNvPr>
          <p:cNvSpPr>
            <a:spLocks noGrp="1"/>
          </p:cNvSpPr>
          <p:nvPr>
            <p:ph idx="1"/>
          </p:nvPr>
        </p:nvSpPr>
        <p:spPr>
          <a:xfrm>
            <a:off x="227133" y="1142145"/>
            <a:ext cx="4764779" cy="4484915"/>
          </a:xfrm>
        </p:spPr>
        <p:txBody>
          <a:bodyPr/>
          <a:lstStyle/>
          <a:p>
            <a:pPr marL="0" indent="0">
              <a:buNone/>
            </a:pPr>
            <a:r>
              <a:rPr lang="en-US" sz="2000" dirty="0"/>
              <a:t>Who was in the store when the events began?</a:t>
            </a:r>
          </a:p>
          <a:p>
            <a:pPr lvl="1"/>
            <a:r>
              <a:rPr lang="en-US" sz="1800" dirty="0"/>
              <a:t>The story doesn’t say. </a:t>
            </a:r>
          </a:p>
          <a:p>
            <a:pPr lvl="1"/>
            <a:r>
              <a:rPr lang="en-US" sz="1800" dirty="0">
                <a:solidFill>
                  <a:srgbClr val="3366CC"/>
                </a:solidFill>
              </a:rPr>
              <a:t>Probably Mr. Hug alone, although the robbers might have been waiting for him, but if so, this would have been stated. </a:t>
            </a:r>
          </a:p>
          <a:p>
            <a:r>
              <a:rPr lang="en-US" sz="2000" dirty="0"/>
              <a:t>Why was he crying?</a:t>
            </a:r>
          </a:p>
          <a:p>
            <a:pPr lvl="1"/>
            <a:r>
              <a:rPr lang="en-US" sz="1800" dirty="0">
                <a:solidFill>
                  <a:srgbClr val="3366CC"/>
                </a:solidFill>
              </a:rPr>
              <a:t>Maybe he was scared. </a:t>
            </a:r>
          </a:p>
          <a:p>
            <a:pPr lvl="1"/>
            <a:r>
              <a:rPr lang="en-US" sz="1800" dirty="0">
                <a:solidFill>
                  <a:srgbClr val="3366CC"/>
                </a:solidFill>
              </a:rPr>
              <a:t>Maybe he was injured</a:t>
            </a:r>
            <a:r>
              <a:rPr lang="en-US" sz="1800" dirty="0"/>
              <a:t>. </a:t>
            </a:r>
          </a:p>
          <a:p>
            <a:pPr lvl="1"/>
            <a:r>
              <a:rPr lang="en-US" sz="1800" dirty="0">
                <a:solidFill>
                  <a:srgbClr val="3366CC"/>
                </a:solidFill>
              </a:rPr>
              <a:t>Maybe he called for help.</a:t>
            </a:r>
          </a:p>
          <a:p>
            <a:pPr lvl="1"/>
            <a:endParaRPr lang="en-US" sz="1800" dirty="0">
              <a:solidFill>
                <a:srgbClr val="3366CC"/>
              </a:solidFill>
            </a:endParaRPr>
          </a:p>
          <a:p>
            <a:r>
              <a:rPr lang="en-US" dirty="0"/>
              <a:t>Understanding the </a:t>
            </a:r>
            <a:r>
              <a:rPr lang="en-US" b="1" dirty="0"/>
              <a:t>story</a:t>
            </a:r>
            <a:r>
              <a:rPr lang="en-US" dirty="0"/>
              <a:t> and </a:t>
            </a:r>
            <a:r>
              <a:rPr lang="en-US" b="1" dirty="0"/>
              <a:t>conversing</a:t>
            </a:r>
            <a:r>
              <a:rPr lang="en-US" dirty="0"/>
              <a:t> about it require  </a:t>
            </a:r>
            <a:r>
              <a:rPr lang="en-US" b="1" dirty="0">
                <a:solidFill>
                  <a:srgbClr val="3366CC"/>
                </a:solidFill>
              </a:rPr>
              <a:t>Situated Reasoning</a:t>
            </a:r>
            <a:r>
              <a:rPr lang="en-US" dirty="0"/>
              <a:t>: Model-based Reasoning </a:t>
            </a:r>
          </a:p>
        </p:txBody>
      </p:sp>
      <p:sp>
        <p:nvSpPr>
          <p:cNvPr id="4" name="Slide Number Placeholder 3">
            <a:extLst>
              <a:ext uri="{FF2B5EF4-FFF2-40B4-BE49-F238E27FC236}">
                <a16:creationId xmlns:a16="http://schemas.microsoft.com/office/drawing/2014/main" id="{43B99947-F408-44F0-8398-5EF7A2BF3DE7}"/>
              </a:ext>
            </a:extLst>
          </p:cNvPr>
          <p:cNvSpPr>
            <a:spLocks noGrp="1"/>
          </p:cNvSpPr>
          <p:nvPr>
            <p:ph type="sldNum" sz="quarter" idx="11"/>
          </p:nvPr>
        </p:nvSpPr>
        <p:spPr/>
        <p:txBody>
          <a:bodyPr/>
          <a:lstStyle/>
          <a:p>
            <a:fld id="{BDF588C3-71D6-5D45-B118-1C664482E1C2}" type="slidenum">
              <a:rPr lang="en-US" smtClean="0"/>
              <a:t>14</a:t>
            </a:fld>
            <a:endParaRPr lang="en-US"/>
          </a:p>
        </p:txBody>
      </p:sp>
      <p:pic>
        <p:nvPicPr>
          <p:cNvPr id="5" name="Picture 4">
            <a:extLst>
              <a:ext uri="{FF2B5EF4-FFF2-40B4-BE49-F238E27FC236}">
                <a16:creationId xmlns:a16="http://schemas.microsoft.com/office/drawing/2014/main" id="{208DB403-F6F3-473D-90BA-C7CCC4AA9FF7}"/>
              </a:ext>
            </a:extLst>
          </p:cNvPr>
          <p:cNvPicPr>
            <a:picLocks noChangeAspect="1"/>
          </p:cNvPicPr>
          <p:nvPr/>
        </p:nvPicPr>
        <p:blipFill>
          <a:blip r:embed="rId2"/>
          <a:stretch>
            <a:fillRect/>
          </a:stretch>
        </p:blipFill>
        <p:spPr>
          <a:xfrm>
            <a:off x="5688791" y="926194"/>
            <a:ext cx="6367311" cy="2366942"/>
          </a:xfrm>
          <a:prstGeom prst="rect">
            <a:avLst/>
          </a:prstGeom>
        </p:spPr>
      </p:pic>
      <p:pic>
        <p:nvPicPr>
          <p:cNvPr id="6" name="Picture 5">
            <a:extLst>
              <a:ext uri="{FF2B5EF4-FFF2-40B4-BE49-F238E27FC236}">
                <a16:creationId xmlns:a16="http://schemas.microsoft.com/office/drawing/2014/main" id="{F74646E4-CF5A-498E-8101-5D497D248F53}"/>
              </a:ext>
            </a:extLst>
          </p:cNvPr>
          <p:cNvPicPr>
            <a:picLocks noChangeAspect="1"/>
          </p:cNvPicPr>
          <p:nvPr/>
        </p:nvPicPr>
        <p:blipFill>
          <a:blip r:embed="rId3"/>
          <a:stretch>
            <a:fillRect/>
          </a:stretch>
        </p:blipFill>
        <p:spPr>
          <a:xfrm>
            <a:off x="5688790" y="3270303"/>
            <a:ext cx="6503209" cy="3056544"/>
          </a:xfrm>
          <a:prstGeom prst="rect">
            <a:avLst/>
          </a:prstGeom>
        </p:spPr>
      </p:pic>
      <p:sp>
        <p:nvSpPr>
          <p:cNvPr id="7" name="Rectangle 6">
            <a:extLst>
              <a:ext uri="{FF2B5EF4-FFF2-40B4-BE49-F238E27FC236}">
                <a16:creationId xmlns:a16="http://schemas.microsoft.com/office/drawing/2014/main" id="{E7D2AEB5-D232-4A8E-80B7-704F5D4DA4FA}"/>
              </a:ext>
            </a:extLst>
          </p:cNvPr>
          <p:cNvSpPr/>
          <p:nvPr/>
        </p:nvSpPr>
        <p:spPr>
          <a:xfrm>
            <a:off x="7034195" y="6413967"/>
            <a:ext cx="3349123" cy="338554"/>
          </a:xfrm>
          <a:prstGeom prst="rect">
            <a:avLst/>
          </a:prstGeom>
        </p:spPr>
        <p:txBody>
          <a:bodyPr wrap="none">
            <a:spAutoFit/>
          </a:bodyPr>
          <a:lstStyle/>
          <a:p>
            <a:pPr lvl="1" algn="ctr"/>
            <a:r>
              <a:rPr lang="en-US" sz="1600" dirty="0"/>
              <a:t>[Example due to John McCarthy]</a:t>
            </a:r>
          </a:p>
        </p:txBody>
      </p:sp>
      <p:grpSp>
        <p:nvGrpSpPr>
          <p:cNvPr id="32" name="Group 31">
            <a:extLst>
              <a:ext uri="{FF2B5EF4-FFF2-40B4-BE49-F238E27FC236}">
                <a16:creationId xmlns:a16="http://schemas.microsoft.com/office/drawing/2014/main" id="{D5A14C46-41A0-4C47-815B-E6E9B2659824}"/>
              </a:ext>
            </a:extLst>
          </p:cNvPr>
          <p:cNvGrpSpPr/>
          <p:nvPr/>
        </p:nvGrpSpPr>
        <p:grpSpPr>
          <a:xfrm>
            <a:off x="4641890" y="1071654"/>
            <a:ext cx="1232839" cy="2407447"/>
            <a:chOff x="4641890" y="1071654"/>
            <a:chExt cx="1232839" cy="2407447"/>
          </a:xfrm>
        </p:grpSpPr>
        <p:sp>
          <p:nvSpPr>
            <p:cNvPr id="31" name="Rectangle 30">
              <a:extLst>
                <a:ext uri="{FF2B5EF4-FFF2-40B4-BE49-F238E27FC236}">
                  <a16:creationId xmlns:a16="http://schemas.microsoft.com/office/drawing/2014/main" id="{E591C826-681E-4D87-925D-32C0509A68E9}"/>
                </a:ext>
              </a:extLst>
            </p:cNvPr>
            <p:cNvSpPr/>
            <p:nvPr/>
          </p:nvSpPr>
          <p:spPr>
            <a:xfrm>
              <a:off x="4641890" y="1071654"/>
              <a:ext cx="1214956" cy="2407447"/>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nvGrpSpPr>
            <p:cNvPr id="8" name="Group 7">
              <a:extLst>
                <a:ext uri="{FF2B5EF4-FFF2-40B4-BE49-F238E27FC236}">
                  <a16:creationId xmlns:a16="http://schemas.microsoft.com/office/drawing/2014/main" id="{F48AEBE4-E53E-40F9-AEE0-73587D6429BF}"/>
                </a:ext>
              </a:extLst>
            </p:cNvPr>
            <p:cNvGrpSpPr/>
            <p:nvPr/>
          </p:nvGrpSpPr>
          <p:grpSpPr>
            <a:xfrm>
              <a:off x="4694297" y="1147366"/>
              <a:ext cx="1180432" cy="2308146"/>
              <a:chOff x="964359" y="3010369"/>
              <a:chExt cx="2321231" cy="3330160"/>
            </a:xfrm>
            <a:solidFill>
              <a:schemeClr val="bg1"/>
            </a:solidFill>
          </p:grpSpPr>
          <p:grpSp>
            <p:nvGrpSpPr>
              <p:cNvPr id="9" name="Group 8">
                <a:extLst>
                  <a:ext uri="{FF2B5EF4-FFF2-40B4-BE49-F238E27FC236}">
                    <a16:creationId xmlns:a16="http://schemas.microsoft.com/office/drawing/2014/main" id="{C9CA51E5-EE76-48DB-BD3D-815626BC9248}"/>
                  </a:ext>
                </a:extLst>
              </p:cNvPr>
              <p:cNvGrpSpPr/>
              <p:nvPr/>
            </p:nvGrpSpPr>
            <p:grpSpPr>
              <a:xfrm>
                <a:off x="964359" y="3010369"/>
                <a:ext cx="2321231" cy="3330160"/>
                <a:chOff x="4495835" y="3112854"/>
                <a:chExt cx="2321231" cy="3330160"/>
              </a:xfrm>
              <a:grpFill/>
            </p:grpSpPr>
            <p:pic>
              <p:nvPicPr>
                <p:cNvPr id="11" name="Picture 2" descr="https://www.louisianalawblog.com/wp-content/uploads/sites/98/2016/04/fall.png">
                  <a:extLst>
                    <a:ext uri="{FF2B5EF4-FFF2-40B4-BE49-F238E27FC236}">
                      <a16:creationId xmlns:a16="http://schemas.microsoft.com/office/drawing/2014/main" id="{932969D2-1A33-45C3-BEB5-B94F9ABE5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26096" y="4871865"/>
                  <a:ext cx="712929" cy="564840"/>
                </a:xfrm>
                <a:prstGeom prst="rect">
                  <a:avLst/>
                </a:prstGeom>
                <a:grpFill/>
                <a:ln w="12700">
                  <a:solidFill>
                    <a:schemeClr val="tx1"/>
                  </a:solidFill>
                </a:ln>
              </p:spPr>
            </p:pic>
            <p:cxnSp>
              <p:nvCxnSpPr>
                <p:cNvPr id="12" name="Straight Connector 11">
                  <a:extLst>
                    <a:ext uri="{FF2B5EF4-FFF2-40B4-BE49-F238E27FC236}">
                      <a16:creationId xmlns:a16="http://schemas.microsoft.com/office/drawing/2014/main" id="{728BA467-3B49-4911-9D81-04B00E77AF99}"/>
                    </a:ext>
                  </a:extLst>
                </p:cNvPr>
                <p:cNvCxnSpPr/>
                <p:nvPr/>
              </p:nvCxnSpPr>
              <p:spPr>
                <a:xfrm flipH="1" flipV="1">
                  <a:off x="6789420" y="3112854"/>
                  <a:ext cx="27646" cy="3330160"/>
                </a:xfrm>
                <a:prstGeom prst="line">
                  <a:avLst/>
                </a:prstGeom>
                <a:grpFill/>
                <a:ln w="12700">
                  <a:solidFill>
                    <a:schemeClr val="tx1"/>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7F771476-B6FE-42E8-881D-8DD84843A95C}"/>
                    </a:ext>
                  </a:extLst>
                </p:cNvPr>
                <p:cNvCxnSpPr/>
                <p:nvPr/>
              </p:nvCxnSpPr>
              <p:spPr>
                <a:xfrm flipH="1" flipV="1">
                  <a:off x="5416478" y="3147144"/>
                  <a:ext cx="2583" cy="548640"/>
                </a:xfrm>
                <a:prstGeom prst="line">
                  <a:avLst/>
                </a:prstGeom>
                <a:grpFill/>
                <a:ln w="12700">
                  <a:solidFill>
                    <a:schemeClr val="tx1"/>
                  </a:solidFill>
                </a:ln>
              </p:spPr>
              <p:style>
                <a:lnRef idx="3">
                  <a:schemeClr val="dk1"/>
                </a:lnRef>
                <a:fillRef idx="0">
                  <a:schemeClr val="dk1"/>
                </a:fillRef>
                <a:effectRef idx="2">
                  <a:schemeClr val="dk1"/>
                </a:effectRef>
                <a:fontRef idx="minor">
                  <a:schemeClr val="tx1"/>
                </a:fontRef>
              </p:style>
            </p:cxnSp>
            <p:pic>
              <p:nvPicPr>
                <p:cNvPr id="14" name="Picture 4" descr="http://pictogram2.com/p/p0867/i/m.png">
                  <a:extLst>
                    <a:ext uri="{FF2B5EF4-FFF2-40B4-BE49-F238E27FC236}">
                      <a16:creationId xmlns:a16="http://schemas.microsoft.com/office/drawing/2014/main" id="{6B2D15CC-55C3-49F5-9E29-A49836859475}"/>
                    </a:ext>
                  </a:extLst>
                </p:cNvPr>
                <p:cNvPicPr>
                  <a:picLocks noChangeAspect="1" noChangeArrowheads="1"/>
                </p:cNvPicPr>
                <p:nvPr/>
              </p:nvPicPr>
              <p:blipFill rotWithShape="1">
                <a:blip r:embed="rId5">
                  <a:biLevel thresh="5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43402" b="43181"/>
                <a:stretch/>
              </p:blipFill>
              <p:spPr bwMode="auto">
                <a:xfrm>
                  <a:off x="4747730" y="3728917"/>
                  <a:ext cx="888660" cy="892146"/>
                </a:xfrm>
                <a:prstGeom prst="rect">
                  <a:avLst/>
                </a:prstGeom>
                <a:grpFill/>
                <a:ln w="12700">
                  <a:solidFill>
                    <a:schemeClr val="tx1"/>
                  </a:solidFill>
                </a:ln>
              </p:spPr>
            </p:pic>
            <p:sp>
              <p:nvSpPr>
                <p:cNvPr id="15" name="Rectangle 14">
                  <a:extLst>
                    <a:ext uri="{FF2B5EF4-FFF2-40B4-BE49-F238E27FC236}">
                      <a16:creationId xmlns:a16="http://schemas.microsoft.com/office/drawing/2014/main" id="{D23AE8CF-1974-4512-BF5E-B7A95AF6DD74}"/>
                    </a:ext>
                  </a:extLst>
                </p:cNvPr>
                <p:cNvSpPr/>
                <p:nvPr/>
              </p:nvSpPr>
              <p:spPr>
                <a:xfrm>
                  <a:off x="4495835" y="4632281"/>
                  <a:ext cx="958072" cy="1810732"/>
                </a:xfrm>
                <a:prstGeom prst="rect">
                  <a:avLst/>
                </a:prstGeom>
                <a:grp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2" descr="mage result for person">
                  <a:extLst>
                    <a:ext uri="{FF2B5EF4-FFF2-40B4-BE49-F238E27FC236}">
                      <a16:creationId xmlns:a16="http://schemas.microsoft.com/office/drawing/2014/main" id="{99F72525-03B1-438A-ABA3-4D67C3FBEB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657619" y="3899705"/>
                  <a:ext cx="366288" cy="732576"/>
                </a:xfrm>
                <a:prstGeom prst="rect">
                  <a:avLst/>
                </a:prstGeom>
                <a:grpFill/>
                <a:ln w="12700">
                  <a:solidFill>
                    <a:schemeClr val="tx1"/>
                  </a:solidFill>
                </a:ln>
              </p:spPr>
            </p:pic>
          </p:grpSp>
          <p:sp>
            <p:nvSpPr>
              <p:cNvPr id="10" name="Rectangle 9">
                <a:extLst>
                  <a:ext uri="{FF2B5EF4-FFF2-40B4-BE49-F238E27FC236}">
                    <a16:creationId xmlns:a16="http://schemas.microsoft.com/office/drawing/2014/main" id="{91F3ECDA-C12F-480A-8998-B0C16D767675}"/>
                  </a:ext>
                </a:extLst>
              </p:cNvPr>
              <p:cNvSpPr/>
              <p:nvPr/>
            </p:nvSpPr>
            <p:spPr>
              <a:xfrm>
                <a:off x="1945847" y="4163508"/>
                <a:ext cx="346230" cy="45541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C5196B02-F551-463B-B326-A98691848AD1}"/>
              </a:ext>
            </a:extLst>
          </p:cNvPr>
          <p:cNvGrpSpPr/>
          <p:nvPr/>
        </p:nvGrpSpPr>
        <p:grpSpPr>
          <a:xfrm>
            <a:off x="4442997" y="3768592"/>
            <a:ext cx="1134126" cy="1456323"/>
            <a:chOff x="5997677" y="3180991"/>
            <a:chExt cx="2917115" cy="3208286"/>
          </a:xfrm>
        </p:grpSpPr>
        <p:grpSp>
          <p:nvGrpSpPr>
            <p:cNvPr id="18" name="Group 17">
              <a:extLst>
                <a:ext uri="{FF2B5EF4-FFF2-40B4-BE49-F238E27FC236}">
                  <a16:creationId xmlns:a16="http://schemas.microsoft.com/office/drawing/2014/main" id="{B82D2CEE-FF71-43AA-8F45-38DF9AB362EE}"/>
                </a:ext>
              </a:extLst>
            </p:cNvPr>
            <p:cNvGrpSpPr>
              <a:grpSpLocks noChangeAspect="1"/>
            </p:cNvGrpSpPr>
            <p:nvPr/>
          </p:nvGrpSpPr>
          <p:grpSpPr>
            <a:xfrm>
              <a:off x="5997677" y="5075128"/>
              <a:ext cx="2917115" cy="1314149"/>
              <a:chOff x="5812351" y="3362490"/>
              <a:chExt cx="4874156" cy="2195788"/>
            </a:xfrm>
          </p:grpSpPr>
          <p:pic>
            <p:nvPicPr>
              <p:cNvPr id="23" name="Picture 2" descr="https://cdn0.iconfinder.com/data/icons/earthquake-emergency-plan/271/earthquake-quake-emergency-001-512.png">
                <a:extLst>
                  <a:ext uri="{FF2B5EF4-FFF2-40B4-BE49-F238E27FC236}">
                    <a16:creationId xmlns:a16="http://schemas.microsoft.com/office/drawing/2014/main" id="{F6C2E272-B810-48B4-9049-94A06F2C315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277" t="18749" r="6541"/>
              <a:stretch/>
            </p:blipFill>
            <p:spPr bwMode="auto">
              <a:xfrm>
                <a:off x="6994420" y="3364407"/>
                <a:ext cx="3692087" cy="21938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cdn0.iconfinder.com/data/icons/earthquake-emergency-plan/271/earthquake-quake-emergency-001-512.png">
                <a:extLst>
                  <a:ext uri="{FF2B5EF4-FFF2-40B4-BE49-F238E27FC236}">
                    <a16:creationId xmlns:a16="http://schemas.microsoft.com/office/drawing/2014/main" id="{D03C2508-8A0A-4105-BBCA-6747ACBCDD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927" t="18749" r="67605"/>
              <a:stretch/>
            </p:blipFill>
            <p:spPr bwMode="auto">
              <a:xfrm>
                <a:off x="5812351" y="3362490"/>
                <a:ext cx="1218290" cy="219387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 name="Straight Connector 18">
              <a:extLst>
                <a:ext uri="{FF2B5EF4-FFF2-40B4-BE49-F238E27FC236}">
                  <a16:creationId xmlns:a16="http://schemas.microsoft.com/office/drawing/2014/main" id="{4C95B7D7-77A8-4336-90DD-5EF32FC60D69}"/>
                </a:ext>
              </a:extLst>
            </p:cNvPr>
            <p:cNvCxnSpPr/>
            <p:nvPr/>
          </p:nvCxnSpPr>
          <p:spPr>
            <a:xfrm flipH="1" flipV="1">
              <a:off x="8868696" y="3180991"/>
              <a:ext cx="9833" cy="3200400"/>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7F2B991-4942-4A07-A944-A4485DEDA03B}"/>
                </a:ext>
              </a:extLst>
            </p:cNvPr>
            <p:cNvCxnSpPr/>
            <p:nvPr/>
          </p:nvCxnSpPr>
          <p:spPr>
            <a:xfrm flipH="1" flipV="1">
              <a:off x="6028084" y="3180991"/>
              <a:ext cx="5333" cy="3196151"/>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sp>
          <p:nvSpPr>
            <p:cNvPr id="21" name="Rounded Rectangle 18">
              <a:extLst>
                <a:ext uri="{FF2B5EF4-FFF2-40B4-BE49-F238E27FC236}">
                  <a16:creationId xmlns:a16="http://schemas.microsoft.com/office/drawing/2014/main" id="{804E48C1-503E-43E3-BC99-AB9E23CCE161}"/>
                </a:ext>
              </a:extLst>
            </p:cNvPr>
            <p:cNvSpPr/>
            <p:nvPr/>
          </p:nvSpPr>
          <p:spPr>
            <a:xfrm>
              <a:off x="6167010" y="3378398"/>
              <a:ext cx="2551095" cy="2028680"/>
            </a:xfrm>
            <a:prstGeom prst="roundRect">
              <a:avLst>
                <a:gd name="adj" fmla="val 7943"/>
              </a:avLst>
            </a:prstGeom>
            <a:solidFill>
              <a:schemeClr val="bg1">
                <a:lumMod val="75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4" descr="mage result for elevator buffer spring">
              <a:extLst>
                <a:ext uri="{FF2B5EF4-FFF2-40B4-BE49-F238E27FC236}">
                  <a16:creationId xmlns:a16="http://schemas.microsoft.com/office/drawing/2014/main" id="{2C9B9F59-463F-407B-9E50-FE12B4B4F3D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9624" t="7936" r="8418" b="1831"/>
            <a:stretch/>
          </p:blipFill>
          <p:spPr bwMode="auto">
            <a:xfrm>
              <a:off x="6752369" y="5473875"/>
              <a:ext cx="426721" cy="90651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6" name="Straight Connector 25">
            <a:extLst>
              <a:ext uri="{FF2B5EF4-FFF2-40B4-BE49-F238E27FC236}">
                <a16:creationId xmlns:a16="http://schemas.microsoft.com/office/drawing/2014/main" id="{C7972D43-0D3F-4B7F-A84D-ECA57840ED2C}"/>
              </a:ext>
            </a:extLst>
          </p:cNvPr>
          <p:cNvCxnSpPr/>
          <p:nvPr/>
        </p:nvCxnSpPr>
        <p:spPr>
          <a:xfrm>
            <a:off x="9266308" y="1251856"/>
            <a:ext cx="231609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D53D18-B136-4C2B-BD09-EC626387BDBC}"/>
              </a:ext>
            </a:extLst>
          </p:cNvPr>
          <p:cNvCxnSpPr>
            <a:cxnSpLocks/>
          </p:cNvCxnSpPr>
          <p:nvPr/>
        </p:nvCxnSpPr>
        <p:spPr>
          <a:xfrm>
            <a:off x="7875294" y="1747884"/>
            <a:ext cx="3883774"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B283B2-E131-4B62-82E9-89E197C9487A}"/>
              </a:ext>
            </a:extLst>
          </p:cNvPr>
          <p:cNvCxnSpPr>
            <a:cxnSpLocks/>
          </p:cNvCxnSpPr>
          <p:nvPr/>
        </p:nvCxnSpPr>
        <p:spPr>
          <a:xfrm>
            <a:off x="8585846" y="2924373"/>
            <a:ext cx="270627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099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(3) </a:t>
            </a:r>
            <a:r>
              <a:rPr lang="en-US" dirty="0">
                <a:solidFill>
                  <a:schemeClr val="tx1"/>
                </a:solidFill>
              </a:rPr>
              <a:t>Some questions to my Sports’ Assistant</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1" y="1251856"/>
            <a:ext cx="6280432" cy="4484915"/>
          </a:xfrm>
        </p:spPr>
        <p:txBody>
          <a:bodyPr/>
          <a:lstStyle/>
          <a:p>
            <a:pPr marL="0" indent="0">
              <a:buNone/>
            </a:pPr>
            <a:r>
              <a:rPr lang="en-US" sz="1800" dirty="0"/>
              <a:t>Coming off a road win over the Cowboys, the Redskins traveled to Lincoln Financial Field for a Week 5 NFC East duel with the Philadelphia Eagles. In the first quarter, the Redskins trailed early </a:t>
            </a:r>
            <a:r>
              <a:rPr lang="en-US" sz="1800" b="1" dirty="0"/>
              <a:t>as RB Brian Westbrook scored on a 9-yard TD run</a:t>
            </a:r>
            <a:r>
              <a:rPr lang="en-US" sz="1800" dirty="0"/>
              <a:t> and </a:t>
            </a:r>
            <a:r>
              <a:rPr lang="en-US" sz="1800" b="1" dirty="0"/>
              <a:t>the Eagles DeSean Jackson returned a punt 68 yards for a touchdown.</a:t>
            </a:r>
            <a:r>
              <a:rPr lang="en-US" sz="1800" dirty="0"/>
              <a:t> Washington still trailed at half time 14:9, </a:t>
            </a:r>
            <a:r>
              <a:rPr lang="en-US" sz="1800" b="1" dirty="0"/>
              <a:t>with field goals from Shaun </a:t>
            </a:r>
            <a:r>
              <a:rPr lang="en-US" sz="1800" b="1" dirty="0" err="1"/>
              <a:t>Suisham</a:t>
            </a:r>
            <a:r>
              <a:rPr lang="en-US" sz="1800" dirty="0"/>
              <a:t>. In the third quarter, the Redskins took the lead on a trick play as WR </a:t>
            </a:r>
            <a:r>
              <a:rPr lang="en-US" sz="1800" dirty="0" err="1"/>
              <a:t>Antwaan</a:t>
            </a:r>
            <a:r>
              <a:rPr lang="en-US" sz="1800" dirty="0"/>
              <a:t> Randle El threw an 18-yard </a:t>
            </a:r>
            <a:r>
              <a:rPr lang="en-US" sz="1800" b="1" dirty="0"/>
              <a:t>TD pass to TE Chris Cooley</a:t>
            </a:r>
            <a:r>
              <a:rPr lang="en-US" sz="1800" dirty="0"/>
              <a:t>. In the fourth quarter, the Redskins increased their lead when </a:t>
            </a:r>
            <a:r>
              <a:rPr lang="en-US" sz="1800" b="1" dirty="0"/>
              <a:t>Clinton Portis scored on a 4-yard TD run</a:t>
            </a:r>
            <a:r>
              <a:rPr lang="en-US" sz="1800" dirty="0"/>
              <a:t>. The Eagles managed one more score in the final quarter for a </a:t>
            </a:r>
            <a:r>
              <a:rPr lang="en-US" sz="1800" b="1" dirty="0"/>
              <a:t>final score of 17:23</a:t>
            </a:r>
            <a:r>
              <a:rPr lang="en-US" sz="1800" dirty="0"/>
              <a:t>.</a:t>
            </a:r>
          </a:p>
          <a:p>
            <a:pPr marL="0" indent="0">
              <a:buNone/>
            </a:pPr>
            <a:r>
              <a:rPr lang="en-US" dirty="0"/>
              <a:t> </a:t>
            </a:r>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15</a:t>
            </a:fld>
            <a:endParaRPr lang="en-US"/>
          </a:p>
        </p:txBody>
      </p:sp>
      <p:sp>
        <p:nvSpPr>
          <p:cNvPr id="5" name="Content Placeholder 2">
            <a:extLst>
              <a:ext uri="{FF2B5EF4-FFF2-40B4-BE49-F238E27FC236}">
                <a16:creationId xmlns:a16="http://schemas.microsoft.com/office/drawing/2014/main" id="{26B84731-FF5D-4E9A-89C1-A2E13948F90D}"/>
              </a:ext>
            </a:extLst>
          </p:cNvPr>
          <p:cNvSpPr txBox="1">
            <a:spLocks/>
          </p:cNvSpPr>
          <p:nvPr/>
        </p:nvSpPr>
        <p:spPr bwMode="auto">
          <a:xfrm>
            <a:off x="8017222" y="1256777"/>
            <a:ext cx="3644835" cy="5267144"/>
          </a:xfrm>
          <a:prstGeom prst="rect">
            <a:avLst/>
          </a:prstGeom>
          <a:solidFill>
            <a:srgbClr val="FFFFCC"/>
          </a:solidFill>
          <a:ln w="1905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solidFill>
                  <a:srgbClr val="0000FF"/>
                </a:solidFill>
              </a:rPr>
              <a:t>How many touchdowns did the Eagles score in the first quarter?</a:t>
            </a:r>
          </a:p>
          <a:p>
            <a:r>
              <a:rPr lang="en-US" kern="0" dirty="0"/>
              <a:t>Answer: 2</a:t>
            </a:r>
          </a:p>
          <a:p>
            <a:r>
              <a:rPr lang="en-US" kern="0" dirty="0">
                <a:solidFill>
                  <a:srgbClr val="0000FF"/>
                </a:solidFill>
              </a:rPr>
              <a:t>How many field goals did Washington score?</a:t>
            </a:r>
          </a:p>
          <a:p>
            <a:r>
              <a:rPr lang="en-US" kern="0" dirty="0"/>
              <a:t>Answer: 3</a:t>
            </a:r>
          </a:p>
          <a:p>
            <a:r>
              <a:rPr lang="en-US" b="1" kern="0" dirty="0">
                <a:sym typeface="Wingdings" panose="05000000000000000000" pitchFamily="2" charset="2"/>
              </a:rPr>
              <a:t> Need a resource – the rules of the game.</a:t>
            </a:r>
          </a:p>
          <a:p>
            <a:r>
              <a:rPr lang="en-US" kern="0" dirty="0">
                <a:solidFill>
                  <a:srgbClr val="0000FF"/>
                </a:solidFill>
                <a:sym typeface="Wingdings" panose="05000000000000000000" pitchFamily="2" charset="2"/>
              </a:rPr>
              <a:t>How many field goals did the Eagles score? </a:t>
            </a:r>
          </a:p>
          <a:p>
            <a:r>
              <a:rPr lang="en-US" kern="0" dirty="0">
                <a:sym typeface="Wingdings" panose="05000000000000000000" pitchFamily="2" charset="2"/>
              </a:rPr>
              <a:t>Answer: 1</a:t>
            </a:r>
            <a:endParaRPr lang="en-US" kern="0" dirty="0"/>
          </a:p>
          <a:p>
            <a:endParaRPr lang="en-US" kern="0" dirty="0"/>
          </a:p>
          <a:p>
            <a:endParaRPr lang="en-US" kern="0" dirty="0"/>
          </a:p>
          <a:p>
            <a:endParaRPr lang="en-US" kern="0" dirty="0"/>
          </a:p>
        </p:txBody>
      </p:sp>
      <p:cxnSp>
        <p:nvCxnSpPr>
          <p:cNvPr id="7" name="Straight Connector 6">
            <a:extLst>
              <a:ext uri="{FF2B5EF4-FFF2-40B4-BE49-F238E27FC236}">
                <a16:creationId xmlns:a16="http://schemas.microsoft.com/office/drawing/2014/main" id="{D7A55DCC-32B0-4282-A19A-2AFA9CC1B80E}"/>
              </a:ext>
            </a:extLst>
          </p:cNvPr>
          <p:cNvCxnSpPr/>
          <p:nvPr/>
        </p:nvCxnSpPr>
        <p:spPr>
          <a:xfrm>
            <a:off x="3398991" y="2401578"/>
            <a:ext cx="1955969"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7218C5-B5D7-40D0-9066-8E82ABED3831}"/>
              </a:ext>
            </a:extLst>
          </p:cNvPr>
          <p:cNvCxnSpPr>
            <a:cxnSpLocks/>
          </p:cNvCxnSpPr>
          <p:nvPr/>
        </p:nvCxnSpPr>
        <p:spPr>
          <a:xfrm>
            <a:off x="2203868" y="2657123"/>
            <a:ext cx="4094617"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CD85F9-1818-4796-82FF-2D490A796014}"/>
              </a:ext>
            </a:extLst>
          </p:cNvPr>
          <p:cNvCxnSpPr>
            <a:cxnSpLocks/>
          </p:cNvCxnSpPr>
          <p:nvPr/>
        </p:nvCxnSpPr>
        <p:spPr>
          <a:xfrm>
            <a:off x="4071118" y="2956711"/>
            <a:ext cx="2451990"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18E751-09BB-44CC-8C23-107E7EF9E2F8}"/>
              </a:ext>
            </a:extLst>
          </p:cNvPr>
          <p:cNvCxnSpPr>
            <a:cxnSpLocks/>
          </p:cNvCxnSpPr>
          <p:nvPr/>
        </p:nvCxnSpPr>
        <p:spPr>
          <a:xfrm>
            <a:off x="825957" y="4615190"/>
            <a:ext cx="1806583"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490CD42-D13F-4F07-B457-48547BF5CACD}"/>
              </a:ext>
            </a:extLst>
          </p:cNvPr>
          <p:cNvSpPr/>
          <p:nvPr/>
        </p:nvSpPr>
        <p:spPr>
          <a:xfrm>
            <a:off x="7817817" y="1065790"/>
            <a:ext cx="3917992" cy="5585375"/>
          </a:xfrm>
          <a:prstGeom prst="rect">
            <a:avLst/>
          </a:prstGeom>
          <a:solidFill>
            <a:schemeClr val="bg1"/>
          </a:solidFill>
          <a:ln w="12700">
            <a:noFill/>
          </a:ln>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TextBox 18">
            <a:extLst>
              <a:ext uri="{FF2B5EF4-FFF2-40B4-BE49-F238E27FC236}">
                <a16:creationId xmlns:a16="http://schemas.microsoft.com/office/drawing/2014/main" id="{47A1EAAE-BF13-47F1-815E-1E31FBF71CB8}"/>
              </a:ext>
            </a:extLst>
          </p:cNvPr>
          <p:cNvSpPr txBox="1"/>
          <p:nvPr/>
        </p:nvSpPr>
        <p:spPr>
          <a:xfrm>
            <a:off x="703654" y="887445"/>
            <a:ext cx="5205977" cy="369332"/>
          </a:xfrm>
          <a:prstGeom prst="rect">
            <a:avLst/>
          </a:prstGeom>
          <a:noFill/>
          <a:ln w="28575">
            <a:solidFill>
              <a:srgbClr val="99CCFF"/>
            </a:solidFill>
          </a:ln>
        </p:spPr>
        <p:txBody>
          <a:bodyPr wrap="none" rtlCol="0">
            <a:spAutoFit/>
          </a:bodyPr>
          <a:lstStyle/>
          <a:p>
            <a:pPr algn="ctr"/>
            <a:r>
              <a:rPr lang="en-US" dirty="0"/>
              <a:t>Modified version of a question for AI2’s DROP dataset</a:t>
            </a:r>
          </a:p>
        </p:txBody>
      </p:sp>
      <p:cxnSp>
        <p:nvCxnSpPr>
          <p:cNvPr id="16" name="Straight Connector 15">
            <a:extLst>
              <a:ext uri="{FF2B5EF4-FFF2-40B4-BE49-F238E27FC236}">
                <a16:creationId xmlns:a16="http://schemas.microsoft.com/office/drawing/2014/main" id="{D86B89A4-A832-4F05-AEA9-E5209B37A3C9}"/>
              </a:ext>
            </a:extLst>
          </p:cNvPr>
          <p:cNvCxnSpPr>
            <a:cxnSpLocks/>
          </p:cNvCxnSpPr>
          <p:nvPr/>
        </p:nvCxnSpPr>
        <p:spPr>
          <a:xfrm>
            <a:off x="710452" y="3224184"/>
            <a:ext cx="1386261"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2" descr="Image result for american football">
            <a:extLst>
              <a:ext uri="{FF2B5EF4-FFF2-40B4-BE49-F238E27FC236}">
                <a16:creationId xmlns:a16="http://schemas.microsoft.com/office/drawing/2014/main" id="{4412651A-EED4-4006-B908-394746D3E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517" y="2884599"/>
            <a:ext cx="2789882" cy="185992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ular Callout 6">
            <a:extLst>
              <a:ext uri="{FF2B5EF4-FFF2-40B4-BE49-F238E27FC236}">
                <a16:creationId xmlns:a16="http://schemas.microsoft.com/office/drawing/2014/main" id="{A5A18493-733A-4C5A-9C16-823DDED86830}"/>
              </a:ext>
            </a:extLst>
          </p:cNvPr>
          <p:cNvSpPr/>
          <p:nvPr/>
        </p:nvSpPr>
        <p:spPr>
          <a:xfrm>
            <a:off x="609601" y="4727694"/>
            <a:ext cx="8004396" cy="1520704"/>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100000"/>
              <a:buFont typeface="Wingdings" panose="05000000000000000000" pitchFamily="2" charset="2"/>
              <a:buChar char="§"/>
            </a:pPr>
            <a:r>
              <a:rPr lang="en-US" sz="2000" dirty="0">
                <a:solidFill>
                  <a:schemeClr val="tx1"/>
                </a:solidFill>
              </a:rPr>
              <a:t>The answer isn’t available in any KB, but can be gleaned from the recap. </a:t>
            </a:r>
          </a:p>
          <a:p>
            <a:pPr marL="342900" indent="-342900">
              <a:buSzPct val="100000"/>
              <a:buFont typeface="Wingdings" panose="05000000000000000000" pitchFamily="2" charset="2"/>
              <a:buChar char="§"/>
            </a:pPr>
            <a:r>
              <a:rPr lang="en-US" sz="2000" dirty="0">
                <a:solidFill>
                  <a:schemeClr val="tx1"/>
                </a:solidFill>
              </a:rPr>
              <a:t>Semantic parsing is harder: it involves executing programs on the text</a:t>
            </a:r>
          </a:p>
          <a:p>
            <a:pPr marL="800100" lvl="1" indent="-342900">
              <a:buSzPct val="100000"/>
              <a:buFont typeface="Wingdings" panose="05000000000000000000" pitchFamily="2" charset="2"/>
              <a:buChar char="§"/>
            </a:pPr>
            <a:r>
              <a:rPr lang="en-US" sz="2000" dirty="0">
                <a:solidFill>
                  <a:srgbClr val="000080"/>
                </a:solidFill>
              </a:rPr>
              <a:t>Count(scoring team=Eagles (identify TD, scoring team))</a:t>
            </a:r>
          </a:p>
          <a:p>
            <a:pPr marL="342900" indent="-342900">
              <a:buSzPct val="100000"/>
              <a:buFont typeface="Wingdings" panose="05000000000000000000" pitchFamily="2" charset="2"/>
              <a:buChar char="§"/>
            </a:pPr>
            <a:r>
              <a:rPr lang="en-US" sz="2000" dirty="0">
                <a:solidFill>
                  <a:schemeClr val="tx1"/>
                </a:solidFill>
              </a:rPr>
              <a:t>How do we train such models? Some decomposition is necessary.</a:t>
            </a:r>
          </a:p>
        </p:txBody>
      </p:sp>
      <p:sp>
        <p:nvSpPr>
          <p:cNvPr id="21" name="Rectangular Callout 6">
            <a:extLst>
              <a:ext uri="{FF2B5EF4-FFF2-40B4-BE49-F238E27FC236}">
                <a16:creationId xmlns:a16="http://schemas.microsoft.com/office/drawing/2014/main" id="{8022C4FC-0455-41DA-8230-35E21C847A6E}"/>
              </a:ext>
            </a:extLst>
          </p:cNvPr>
          <p:cNvSpPr/>
          <p:nvPr/>
        </p:nvSpPr>
        <p:spPr>
          <a:xfrm>
            <a:off x="609601" y="4727693"/>
            <a:ext cx="5688884" cy="1933501"/>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2000" b="1" dirty="0">
                <a:solidFill>
                  <a:schemeClr val="tx1"/>
                </a:solidFill>
              </a:rPr>
              <a:t>Football Scoring Rule Book: </a:t>
            </a:r>
          </a:p>
          <a:p>
            <a:pPr marL="342900" indent="-342900">
              <a:buSzPct val="100000"/>
              <a:buFont typeface="Wingdings" panose="05000000000000000000" pitchFamily="2" charset="2"/>
              <a:buChar char="§"/>
            </a:pPr>
            <a:r>
              <a:rPr lang="en-US" sz="2000" dirty="0">
                <a:solidFill>
                  <a:schemeClr val="tx1"/>
                </a:solidFill>
              </a:rPr>
              <a:t>TD could be 6, 7, or 8 points.</a:t>
            </a:r>
          </a:p>
          <a:p>
            <a:pPr marL="800100" lvl="1" indent="-342900">
              <a:buSzPct val="100000"/>
              <a:buFont typeface="Wingdings" panose="05000000000000000000" pitchFamily="2" charset="2"/>
              <a:buChar char="§"/>
            </a:pPr>
            <a:r>
              <a:rPr lang="en-US" sz="2000" dirty="0">
                <a:solidFill>
                  <a:schemeClr val="tx1"/>
                </a:solidFill>
              </a:rPr>
              <a:t>Kick….</a:t>
            </a:r>
          </a:p>
          <a:p>
            <a:pPr marL="342900" indent="-342900">
              <a:buSzPct val="100000"/>
              <a:buFont typeface="Wingdings" panose="05000000000000000000" pitchFamily="2" charset="2"/>
              <a:buChar char="§"/>
            </a:pPr>
            <a:r>
              <a:rPr lang="en-US" sz="2000" dirty="0">
                <a:solidFill>
                  <a:schemeClr val="tx1"/>
                </a:solidFill>
              </a:rPr>
              <a:t>Field goal is worth 3 points</a:t>
            </a:r>
          </a:p>
          <a:p>
            <a:pPr marL="342900" indent="-342900">
              <a:buSzPct val="100000"/>
              <a:buFont typeface="Wingdings" panose="05000000000000000000" pitchFamily="2" charset="2"/>
              <a:buChar char="§"/>
            </a:pPr>
            <a:r>
              <a:rPr lang="en-US" sz="2000" dirty="0">
                <a:solidFill>
                  <a:schemeClr val="tx1"/>
                </a:solidFill>
              </a:rPr>
              <a:t>…..</a:t>
            </a:r>
          </a:p>
          <a:p>
            <a:pPr>
              <a:buSzPct val="100000"/>
            </a:pPr>
            <a:r>
              <a:rPr lang="en-US" sz="2000" dirty="0">
                <a:solidFill>
                  <a:schemeClr val="tx1"/>
                </a:solidFill>
              </a:rPr>
              <a:t>              </a:t>
            </a:r>
            <a:r>
              <a:rPr lang="en-US" sz="2000" b="1" dirty="0">
                <a:solidFill>
                  <a:srgbClr val="0000FF"/>
                </a:solidFill>
              </a:rPr>
              <a:t>General rules </a:t>
            </a:r>
            <a:r>
              <a:rPr lang="en-US" sz="2000" dirty="0">
                <a:solidFill>
                  <a:srgbClr val="0000FF"/>
                </a:solidFill>
              </a:rPr>
              <a:t>that are to be instantiated….</a:t>
            </a:r>
          </a:p>
        </p:txBody>
      </p:sp>
      <p:sp>
        <p:nvSpPr>
          <p:cNvPr id="13" name="Rectangle 17">
            <a:extLst>
              <a:ext uri="{FF2B5EF4-FFF2-40B4-BE49-F238E27FC236}">
                <a16:creationId xmlns:a16="http://schemas.microsoft.com/office/drawing/2014/main" id="{93D2A521-F754-47B7-BC68-29E53AAEA167}"/>
              </a:ext>
            </a:extLst>
          </p:cNvPr>
          <p:cNvSpPr>
            <a:spLocks noChangeArrowheads="1"/>
          </p:cNvSpPr>
          <p:nvPr/>
        </p:nvSpPr>
        <p:spPr bwMode="auto">
          <a:xfrm>
            <a:off x="4752362" y="6149568"/>
            <a:ext cx="3183324" cy="646331"/>
          </a:xfrm>
          <a:prstGeom prst="rect">
            <a:avLst/>
          </a:prstGeom>
          <a:solidFill>
            <a:srgbClr val="FAE1AF"/>
          </a:solidFill>
          <a:ln w="19050">
            <a:solidFill>
              <a:srgbClr val="A7001B"/>
            </a:solidFill>
            <a:miter lim="800000"/>
            <a:headEnd/>
            <a:tailEnd/>
          </a:ln>
          <a:effectLst/>
        </p:spPr>
        <p:txBody>
          <a:bodyPr wrap="square">
            <a:spAutoFit/>
          </a:bodyPr>
          <a:lstStyle/>
          <a:p>
            <a:pPr lvl="0" algn="ctr">
              <a:buClr>
                <a:srgbClr val="E7E6E6">
                  <a:lumMod val="25000"/>
                </a:srgbClr>
              </a:buClr>
            </a:pPr>
            <a:r>
              <a:rPr lang="en-US" dirty="0">
                <a:solidFill>
                  <a:srgbClr val="0000FF"/>
                </a:solidFill>
              </a:rPr>
              <a:t>What computational tasks should we think about?</a:t>
            </a:r>
          </a:p>
        </p:txBody>
      </p:sp>
    </p:spTree>
    <p:extLst>
      <p:ext uri="{BB962C8B-B14F-4D97-AF65-F5344CB8AC3E}">
        <p14:creationId xmlns:p14="http://schemas.microsoft.com/office/powerpoint/2010/main" val="1940674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subTnLst>
                                    <p:set>
                                      <p:cBhvr override="childStyle">
                                        <p:cTn dur="1" fill="hold" display="0" masterRel="nextClick" afterEffect="1"/>
                                        <p:tgtEl>
                                          <p:spTgt spid="20">
                                            <p:txEl>
                                              <p:pRg st="0" end="0"/>
                                            </p:txEl>
                                          </p:spTgt>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childTnLst>
                                  <p:subTnLst>
                                    <p:set>
                                      <p:cBhvr override="childStyle">
                                        <p:cTn dur="1" fill="hold" display="0" masterRel="nextClick" afterEffect="1"/>
                                        <p:tgtEl>
                                          <p:spTgt spid="20">
                                            <p:txEl>
                                              <p:pRg st="1" end="1"/>
                                            </p:txEl>
                                          </p:spTgt>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childTnLst>
                                  <p:subTnLst>
                                    <p:set>
                                      <p:cBhvr override="childStyle">
                                        <p:cTn dur="1" fill="hold" display="0" masterRel="nextClick" afterEffect="1"/>
                                        <p:tgtEl>
                                          <p:spTgt spid="20">
                                            <p:txEl>
                                              <p:pRg st="2" end="2"/>
                                            </p:txEl>
                                          </p:spTgt>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childTnLst>
                                  <p:subTnLst>
                                    <p:set>
                                      <p:cBhvr override="childStyle">
                                        <p:cTn dur="1" fill="hold" display="0" masterRel="nextClick" afterEffect="1"/>
                                        <p:tgtEl>
                                          <p:spTgt spid="20">
                                            <p:txEl>
                                              <p:pRg st="3" end="3"/>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2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22" presetClass="entr" presetSubtype="8"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childTnLst>
                                  <p:subTnLst>
                                    <p:set>
                                      <p:cBhvr override="childStyle">
                                        <p:cTn dur="1" fill="hold" display="0" masterRel="nextClick" afterEffect="1"/>
                                        <p:tgtEl>
                                          <p:spTgt spid="21">
                                            <p:txEl>
                                              <p:pRg st="0" end="0"/>
                                            </p:txEl>
                                          </p:spTgt>
                                        </p:tgtEl>
                                        <p:attrNameLst>
                                          <p:attrName>style.visibility</p:attrName>
                                        </p:attrNameLst>
                                      </p:cBhvr>
                                      <p:to>
                                        <p:strVal val="hidden"/>
                                      </p:to>
                                    </p:set>
                                  </p:subTnLst>
                                </p:cTn>
                              </p:par>
                              <p:par>
                                <p:cTn id="61" presetID="1" presetClass="entr" presetSubtype="0" fill="hold" nodeType="withEffect">
                                  <p:stCondLst>
                                    <p:cond delay="0"/>
                                  </p:stCondLst>
                                  <p:childTnLst>
                                    <p:set>
                                      <p:cBhvr>
                                        <p:cTn id="62" dur="1" fill="hold">
                                          <p:stCondLst>
                                            <p:cond delay="0"/>
                                          </p:stCondLst>
                                        </p:cTn>
                                        <p:tgtEl>
                                          <p:spTgt spid="21">
                                            <p:txEl>
                                              <p:pRg st="1" end="1"/>
                                            </p:txEl>
                                          </p:spTgt>
                                        </p:tgtEl>
                                        <p:attrNameLst>
                                          <p:attrName>style.visibility</p:attrName>
                                        </p:attrNameLst>
                                      </p:cBhvr>
                                      <p:to>
                                        <p:strVal val="visible"/>
                                      </p:to>
                                    </p:set>
                                  </p:childTnLst>
                                  <p:subTnLst>
                                    <p:set>
                                      <p:cBhvr override="childStyle">
                                        <p:cTn dur="1" fill="hold" display="0" masterRel="nextClick" afterEffect="1"/>
                                        <p:tgtEl>
                                          <p:spTgt spid="21">
                                            <p:txEl>
                                              <p:pRg st="1" end="1"/>
                                            </p:txEl>
                                          </p:spTgt>
                                        </p:tgtEl>
                                        <p:attrNameLst>
                                          <p:attrName>style.visibility</p:attrName>
                                        </p:attrNameLst>
                                      </p:cBhvr>
                                      <p:to>
                                        <p:strVal val="hidden"/>
                                      </p:to>
                                    </p:set>
                                  </p:subTnLst>
                                </p:cTn>
                              </p:par>
                              <p:par>
                                <p:cTn id="63" presetID="1" presetClass="entr" presetSubtype="0" fill="hold" nodeType="withEffect">
                                  <p:stCondLst>
                                    <p:cond delay="0"/>
                                  </p:stCondLst>
                                  <p:childTnLst>
                                    <p:set>
                                      <p:cBhvr>
                                        <p:cTn id="64" dur="1" fill="hold">
                                          <p:stCondLst>
                                            <p:cond delay="0"/>
                                          </p:stCondLst>
                                        </p:cTn>
                                        <p:tgtEl>
                                          <p:spTgt spid="21">
                                            <p:txEl>
                                              <p:pRg st="2" end="2"/>
                                            </p:txEl>
                                          </p:spTgt>
                                        </p:tgtEl>
                                        <p:attrNameLst>
                                          <p:attrName>style.visibility</p:attrName>
                                        </p:attrNameLst>
                                      </p:cBhvr>
                                      <p:to>
                                        <p:strVal val="visible"/>
                                      </p:to>
                                    </p:set>
                                  </p:childTnLst>
                                  <p:subTnLst>
                                    <p:set>
                                      <p:cBhvr override="childStyle">
                                        <p:cTn dur="1" fill="hold" display="0" masterRel="nextClick" afterEffect="1"/>
                                        <p:tgtEl>
                                          <p:spTgt spid="21">
                                            <p:txEl>
                                              <p:pRg st="2" end="2"/>
                                            </p:txEl>
                                          </p:spTgt>
                                        </p:tgtEl>
                                        <p:attrNameLst>
                                          <p:attrName>style.visibility</p:attrName>
                                        </p:attrNameLst>
                                      </p:cBhvr>
                                      <p:to>
                                        <p:strVal val="hidden"/>
                                      </p:to>
                                    </p:set>
                                  </p:subTnLst>
                                </p:cTn>
                              </p:par>
                              <p:par>
                                <p:cTn id="65" presetID="1" presetClass="entr" presetSubtype="0" fill="hold" nodeType="withEffect">
                                  <p:stCondLst>
                                    <p:cond delay="0"/>
                                  </p:stCondLst>
                                  <p:childTnLst>
                                    <p:set>
                                      <p:cBhvr>
                                        <p:cTn id="66" dur="1" fill="hold">
                                          <p:stCondLst>
                                            <p:cond delay="0"/>
                                          </p:stCondLst>
                                        </p:cTn>
                                        <p:tgtEl>
                                          <p:spTgt spid="21">
                                            <p:txEl>
                                              <p:pRg st="3" end="3"/>
                                            </p:txEl>
                                          </p:spTgt>
                                        </p:tgtEl>
                                        <p:attrNameLst>
                                          <p:attrName>style.visibility</p:attrName>
                                        </p:attrNameLst>
                                      </p:cBhvr>
                                      <p:to>
                                        <p:strVal val="visible"/>
                                      </p:to>
                                    </p:set>
                                  </p:childTnLst>
                                  <p:subTnLst>
                                    <p:set>
                                      <p:cBhvr override="childStyle">
                                        <p:cTn dur="1" fill="hold" display="0" masterRel="nextClick" afterEffect="1"/>
                                        <p:tgtEl>
                                          <p:spTgt spid="21">
                                            <p:txEl>
                                              <p:pRg st="3" end="3"/>
                                            </p:txEl>
                                          </p:spTgt>
                                        </p:tgtEl>
                                        <p:attrNameLst>
                                          <p:attrName>style.visibility</p:attrName>
                                        </p:attrNameLst>
                                      </p:cBhvr>
                                      <p:to>
                                        <p:strVal val="hidden"/>
                                      </p:to>
                                    </p:set>
                                  </p:subTnLst>
                                </p:cTn>
                              </p:par>
                              <p:par>
                                <p:cTn id="67" presetID="1" presetClass="entr" presetSubtype="0" fill="hold" nodeType="withEffect">
                                  <p:stCondLst>
                                    <p:cond delay="0"/>
                                  </p:stCondLst>
                                  <p:childTnLst>
                                    <p:set>
                                      <p:cBhvr>
                                        <p:cTn id="68" dur="1" fill="hold">
                                          <p:stCondLst>
                                            <p:cond delay="0"/>
                                          </p:stCondLst>
                                        </p:cTn>
                                        <p:tgtEl>
                                          <p:spTgt spid="21">
                                            <p:txEl>
                                              <p:pRg st="4" end="4"/>
                                            </p:txEl>
                                          </p:spTgt>
                                        </p:tgtEl>
                                        <p:attrNameLst>
                                          <p:attrName>style.visibility</p:attrName>
                                        </p:attrNameLst>
                                      </p:cBhvr>
                                      <p:to>
                                        <p:strVal val="visible"/>
                                      </p:to>
                                    </p:set>
                                  </p:childTnLst>
                                  <p:subTnLst>
                                    <p:set>
                                      <p:cBhvr override="childStyle">
                                        <p:cTn dur="1" fill="hold" display="0" masterRel="nextClick" afterEffect="1"/>
                                        <p:tgtEl>
                                          <p:spTgt spid="21">
                                            <p:txEl>
                                              <p:pRg st="4" end="4"/>
                                            </p:txEl>
                                          </p:spTgt>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21">
                                            <p:txEl>
                                              <p:pRg st="5" end="5"/>
                                            </p:txEl>
                                          </p:spTgt>
                                        </p:tgtEl>
                                        <p:attrNameLst>
                                          <p:attrName>style.visibility</p:attrName>
                                        </p:attrNameLst>
                                      </p:cBhvr>
                                      <p:to>
                                        <p:strVal val="visible"/>
                                      </p:to>
                                    </p:set>
                                  </p:childTnLst>
                                  <p:subTnLst>
                                    <p:set>
                                      <p:cBhvr override="childStyle">
                                        <p:cTn dur="1" fill="hold" display="0" masterRel="nextClick" afterEffect="1"/>
                                        <p:tgtEl>
                                          <p:spTgt spid="21">
                                            <p:txEl>
                                              <p:pRg st="5" end="5"/>
                                            </p:txEl>
                                          </p:spTgt>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childTnLst>
                                </p:cTn>
                              </p:par>
                              <p:par>
                                <p:cTn id="75" presetID="22" presetClass="entr" presetSubtype="8"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(4) </a:t>
            </a:r>
            <a:r>
              <a:rPr lang="en-US" dirty="0">
                <a:solidFill>
                  <a:schemeClr val="tx1"/>
                </a:solidFill>
              </a:rPr>
              <a:t>Let’s Talk about Dinner</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p:txBody>
          <a:bodyPr/>
          <a:lstStyle/>
          <a:p>
            <a:r>
              <a:rPr lang="en-US" dirty="0">
                <a:solidFill>
                  <a:srgbClr val="0000FF"/>
                </a:solidFill>
                <a:sym typeface="Wingdings" panose="05000000000000000000" pitchFamily="2" charset="2"/>
              </a:rPr>
              <a:t> </a:t>
            </a:r>
            <a:r>
              <a:rPr lang="en-US" dirty="0">
                <a:solidFill>
                  <a:srgbClr val="0000FF"/>
                </a:solidFill>
              </a:rPr>
              <a:t>Let’s talk about dinner. </a:t>
            </a:r>
          </a:p>
          <a:p>
            <a:pPr lvl="1"/>
            <a:r>
              <a:rPr lang="en-US" b="1" dirty="0"/>
              <a:t>A:</a:t>
            </a:r>
            <a:r>
              <a:rPr lang="en-US" dirty="0"/>
              <a:t> Where do you want to go? </a:t>
            </a:r>
          </a:p>
          <a:p>
            <a:pPr lvl="1"/>
            <a:endParaRPr lang="en-US" dirty="0"/>
          </a:p>
          <a:p>
            <a:r>
              <a:rPr lang="en-US" dirty="0">
                <a:solidFill>
                  <a:srgbClr val="0000FF"/>
                </a:solidFill>
                <a:sym typeface="Wingdings" panose="05000000000000000000" pitchFamily="2" charset="2"/>
              </a:rPr>
              <a:t> I had a big lunch </a:t>
            </a:r>
          </a:p>
          <a:p>
            <a:pPr lvl="1"/>
            <a:r>
              <a:rPr lang="en-US" dirty="0">
                <a:sym typeface="Wingdings" panose="05000000000000000000" pitchFamily="2" charset="2"/>
              </a:rPr>
              <a:t>[This is not an answer; can the Assistant figure it out? ]</a:t>
            </a:r>
          </a:p>
          <a:p>
            <a:pPr lvl="1"/>
            <a:r>
              <a:rPr lang="en-US" dirty="0">
                <a:sym typeface="Wingdings" panose="05000000000000000000" pitchFamily="2" charset="2"/>
              </a:rPr>
              <a:t>It’s probably just a hint that we should go for a light dinner</a:t>
            </a:r>
          </a:p>
          <a:p>
            <a:endParaRPr lang="en-US" dirty="0">
              <a:sym typeface="Wingdings" panose="05000000000000000000" pitchFamily="2" charset="2"/>
            </a:endParaRPr>
          </a:p>
          <a:p>
            <a:r>
              <a:rPr lang="en-US" dirty="0">
                <a:solidFill>
                  <a:srgbClr val="0000FF"/>
                </a:solidFill>
                <a:sym typeface="Wingdings" panose="05000000000000000000" pitchFamily="2" charset="2"/>
              </a:rPr>
              <a:t> I don’t like crowds </a:t>
            </a:r>
          </a:p>
          <a:p>
            <a:pPr lvl="1"/>
            <a:r>
              <a:rPr lang="en-US" dirty="0">
                <a:sym typeface="Wingdings" panose="05000000000000000000" pitchFamily="2" charset="2"/>
              </a:rPr>
              <a:t>[This is not an answer; can the Assistant figure it out? ]</a:t>
            </a:r>
          </a:p>
          <a:p>
            <a:pPr lvl="1"/>
            <a:r>
              <a:rPr lang="en-US" dirty="0"/>
              <a:t>Perhaps a preference  for small venues? </a:t>
            </a:r>
          </a:p>
          <a:p>
            <a:pPr lvl="1"/>
            <a:endParaRPr lang="en-US" dirty="0"/>
          </a:p>
          <a:p>
            <a:r>
              <a:rPr lang="en-US" dirty="0">
                <a:solidFill>
                  <a:srgbClr val="0000FF"/>
                </a:solidFill>
                <a:sym typeface="Wingdings" panose="05000000000000000000" pitchFamily="2" charset="2"/>
              </a:rPr>
              <a:t> I had a lot of pizza the last few weeks</a:t>
            </a:r>
          </a:p>
          <a:p>
            <a:pPr lvl="1"/>
            <a:r>
              <a:rPr lang="en-US" dirty="0">
                <a:sym typeface="Wingdings" panose="05000000000000000000" pitchFamily="2" charset="2"/>
              </a:rPr>
              <a:t>[Again; not a direct; how do we understand it? How do we represent it? </a:t>
            </a:r>
            <a:r>
              <a:rPr lang="en-US" dirty="0"/>
              <a:t>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16</a:t>
            </a:fld>
            <a:endParaRPr lang="en-US"/>
          </a:p>
        </p:txBody>
      </p:sp>
      <p:sp>
        <p:nvSpPr>
          <p:cNvPr id="5" name="Rectangular Callout 6">
            <a:extLst>
              <a:ext uri="{FF2B5EF4-FFF2-40B4-BE49-F238E27FC236}">
                <a16:creationId xmlns:a16="http://schemas.microsoft.com/office/drawing/2014/main" id="{1765EA8D-CAA7-418D-96D0-368E0E2D983D}"/>
              </a:ext>
            </a:extLst>
          </p:cNvPr>
          <p:cNvSpPr/>
          <p:nvPr/>
        </p:nvSpPr>
        <p:spPr>
          <a:xfrm>
            <a:off x="6406625" y="965328"/>
            <a:ext cx="5224311" cy="1702157"/>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en-US" sz="2000" dirty="0">
                <a:solidFill>
                  <a:srgbClr val="000080"/>
                </a:solidFill>
              </a:rPr>
              <a:t>But, there is another big difference between these two scenarios.</a:t>
            </a:r>
          </a:p>
          <a:p>
            <a:pPr marL="285750" indent="-285750">
              <a:buSzPct val="150000"/>
              <a:buFont typeface="Wingdings" panose="05000000000000000000" pitchFamily="2" charset="2"/>
              <a:buChar char="§"/>
            </a:pPr>
            <a:r>
              <a:rPr lang="en-US" sz="2000" dirty="0">
                <a:solidFill>
                  <a:srgbClr val="000080"/>
                </a:solidFill>
              </a:rPr>
              <a:t>The first applies only today. </a:t>
            </a:r>
          </a:p>
          <a:p>
            <a:pPr marL="285750" indent="-285750">
              <a:buSzPct val="150000"/>
              <a:buFont typeface="Wingdings" panose="05000000000000000000" pitchFamily="2" charset="2"/>
              <a:buChar char="§"/>
            </a:pPr>
            <a:r>
              <a:rPr lang="en-US" sz="2000" dirty="0">
                <a:solidFill>
                  <a:srgbClr val="000080"/>
                </a:solidFill>
              </a:rPr>
              <a:t>The second is a general rule that I’d like the Assistant to remember. </a:t>
            </a:r>
          </a:p>
        </p:txBody>
      </p:sp>
    </p:spTree>
    <p:extLst>
      <p:ext uri="{BB962C8B-B14F-4D97-AF65-F5344CB8AC3E}">
        <p14:creationId xmlns:p14="http://schemas.microsoft.com/office/powerpoint/2010/main" val="3887229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01BE-E331-4B77-A1D4-9257BEC7F05D}"/>
              </a:ext>
            </a:extLst>
          </p:cNvPr>
          <p:cNvSpPr>
            <a:spLocks noGrp="1"/>
          </p:cNvSpPr>
          <p:nvPr>
            <p:ph type="title"/>
          </p:nvPr>
        </p:nvSpPr>
        <p:spPr/>
        <p:txBody>
          <a:bodyPr/>
          <a:lstStyle/>
          <a:p>
            <a:r>
              <a:rPr lang="en-US" dirty="0"/>
              <a:t>Models</a:t>
            </a:r>
          </a:p>
        </p:txBody>
      </p:sp>
      <p:sp>
        <p:nvSpPr>
          <p:cNvPr id="3" name="Content Placeholder 2">
            <a:extLst>
              <a:ext uri="{FF2B5EF4-FFF2-40B4-BE49-F238E27FC236}">
                <a16:creationId xmlns:a16="http://schemas.microsoft.com/office/drawing/2014/main" id="{356AEA78-682C-401B-B145-15486068A8E2}"/>
              </a:ext>
            </a:extLst>
          </p:cNvPr>
          <p:cNvSpPr>
            <a:spLocks noGrp="1"/>
          </p:cNvSpPr>
          <p:nvPr>
            <p:ph idx="1"/>
          </p:nvPr>
        </p:nvSpPr>
        <p:spPr>
          <a:xfrm>
            <a:off x="609600" y="886736"/>
            <a:ext cx="11283424" cy="4740832"/>
          </a:xfrm>
        </p:spPr>
        <p:txBody>
          <a:bodyPr/>
          <a:lstStyle/>
          <a:p>
            <a:r>
              <a:rPr lang="en-US" dirty="0"/>
              <a:t>These </a:t>
            </a:r>
            <a:r>
              <a:rPr lang="en-US" b="1" dirty="0"/>
              <a:t>reasoning problems </a:t>
            </a:r>
            <a:r>
              <a:rPr lang="en-US" dirty="0"/>
              <a:t>are best thought of as </a:t>
            </a:r>
            <a:r>
              <a:rPr lang="en-US" b="1" dirty="0"/>
              <a:t>abductive reasoning </a:t>
            </a:r>
            <a:r>
              <a:rPr lang="en-US" dirty="0"/>
              <a:t>problems:</a:t>
            </a:r>
          </a:p>
          <a:p>
            <a:pPr lvl="1"/>
            <a:r>
              <a:rPr lang="en-US" dirty="0"/>
              <a:t>Reasoning for the best explanation, given the observations and the knowledge available. </a:t>
            </a:r>
          </a:p>
          <a:p>
            <a:r>
              <a:rPr lang="en-US" dirty="0"/>
              <a:t>Formulating it as a constraint optimization problems provides a way to incorporate learned models (as variables) along with knowledge (Boolean </a:t>
            </a:r>
            <a:r>
              <a:rPr lang="en-US" dirty="0" err="1"/>
              <a:t>Fns</a:t>
            </a:r>
            <a:r>
              <a:rPr lang="en-US" dirty="0"/>
              <a:t>; Logical; Constraints)</a:t>
            </a:r>
          </a:p>
          <a:p>
            <a:endParaRPr lang="en-US" dirty="0"/>
          </a:p>
          <a:p>
            <a:endParaRPr lang="en-US" dirty="0"/>
          </a:p>
          <a:p>
            <a:endParaRPr lang="en-US" b="1" dirty="0"/>
          </a:p>
          <a:p>
            <a:endParaRPr lang="en-US" b="1" dirty="0"/>
          </a:p>
          <a:p>
            <a:endParaRPr lang="en-US" b="1" dirty="0"/>
          </a:p>
          <a:p>
            <a:pPr marL="0" indent="0">
              <a:buNone/>
            </a:pPr>
            <a:r>
              <a:rPr lang="en-US" b="1" dirty="0"/>
              <a:t>.</a:t>
            </a:r>
          </a:p>
          <a:p>
            <a:r>
              <a:rPr lang="en-US" b="1" dirty="0"/>
              <a:t>Learning </a:t>
            </a:r>
            <a:r>
              <a:rPr lang="en-US" dirty="0"/>
              <a:t>formulations</a:t>
            </a:r>
            <a:r>
              <a:rPr lang="en-US" b="1" dirty="0"/>
              <a:t> </a:t>
            </a:r>
            <a:r>
              <a:rPr lang="en-US" dirty="0"/>
              <a:t>such as </a:t>
            </a:r>
            <a:r>
              <a:rPr lang="en-US" b="1" dirty="0"/>
              <a:t>Posterior Regularization </a:t>
            </a:r>
            <a:r>
              <a:rPr lang="en-US" dirty="0"/>
              <a:t>[</a:t>
            </a:r>
            <a:r>
              <a:rPr lang="en-US" dirty="0" err="1"/>
              <a:t>Ganchev</a:t>
            </a:r>
            <a:r>
              <a:rPr lang="en-US" dirty="0"/>
              <a:t> et al. 10] and </a:t>
            </a:r>
            <a:r>
              <a:rPr lang="en-US" b="1" dirty="0" err="1"/>
              <a:t>CoDL</a:t>
            </a:r>
            <a:r>
              <a:rPr lang="en-US" b="1" dirty="0"/>
              <a:t> </a:t>
            </a:r>
            <a:r>
              <a:rPr lang="en-US" dirty="0"/>
              <a:t>[Chang et al. 07, 12] provide ways to learn such objectives [but are not sufficient]</a:t>
            </a:r>
          </a:p>
          <a:p>
            <a:pPr lvl="1"/>
            <a:r>
              <a:rPr lang="en-US" dirty="0"/>
              <a:t>Users have </a:t>
            </a:r>
            <a:r>
              <a:rPr lang="en-US" b="1" dirty="0"/>
              <a:t>expectation</a:t>
            </a:r>
            <a:r>
              <a:rPr lang="en-US" dirty="0"/>
              <a:t> from the output behavior, and they communicate to clarify it. It is imposed on the posterior</a:t>
            </a:r>
          </a:p>
        </p:txBody>
      </p:sp>
      <p:sp>
        <p:nvSpPr>
          <p:cNvPr id="4" name="Slide Number Placeholder 3">
            <a:extLst>
              <a:ext uri="{FF2B5EF4-FFF2-40B4-BE49-F238E27FC236}">
                <a16:creationId xmlns:a16="http://schemas.microsoft.com/office/drawing/2014/main" id="{D26EACB4-4E88-4562-9C8C-94D694E15A85}"/>
              </a:ext>
            </a:extLst>
          </p:cNvPr>
          <p:cNvSpPr>
            <a:spLocks noGrp="1"/>
          </p:cNvSpPr>
          <p:nvPr>
            <p:ph type="sldNum" sz="quarter" idx="11"/>
          </p:nvPr>
        </p:nvSpPr>
        <p:spPr/>
        <p:txBody>
          <a:bodyPr/>
          <a:lstStyle/>
          <a:p>
            <a:fld id="{BDF588C3-71D6-5D45-B118-1C664482E1C2}" type="slidenum">
              <a:rPr lang="en-US" smtClean="0"/>
              <a:t>17</a:t>
            </a:fld>
            <a:endParaRPr lang="en-US"/>
          </a:p>
        </p:txBody>
      </p:sp>
      <p:sp>
        <p:nvSpPr>
          <p:cNvPr id="5" name="Rectangle 17">
            <a:extLst>
              <a:ext uri="{FF2B5EF4-FFF2-40B4-BE49-F238E27FC236}">
                <a16:creationId xmlns:a16="http://schemas.microsoft.com/office/drawing/2014/main" id="{E3C70166-BEA6-424A-A02B-855D2B76BF22}"/>
              </a:ext>
            </a:extLst>
          </p:cNvPr>
          <p:cNvSpPr>
            <a:spLocks noChangeArrowheads="1"/>
          </p:cNvSpPr>
          <p:nvPr/>
        </p:nvSpPr>
        <p:spPr bwMode="auto">
          <a:xfrm>
            <a:off x="8559149" y="3461627"/>
            <a:ext cx="2590800" cy="646331"/>
          </a:xfrm>
          <a:prstGeom prst="rect">
            <a:avLst/>
          </a:prstGeom>
          <a:solidFill>
            <a:srgbClr val="FAE1AF"/>
          </a:solidFill>
          <a:ln w="9525">
            <a:solidFill>
              <a:srgbClr val="A7001B"/>
            </a:solidFill>
            <a:miter lim="800000"/>
            <a:headEnd/>
            <a:tailEnd/>
          </a:ln>
          <a:effectLst/>
        </p:spPr>
        <p:txBody>
          <a:bodyPr wrap="square">
            <a:spAutoFit/>
          </a:bodyPr>
          <a:lstStyle/>
          <a:p>
            <a:r>
              <a:rPr lang="en-US" dirty="0">
                <a:solidFill>
                  <a:srgbClr val="000080"/>
                </a:solidFill>
                <a:cs typeface="Arial" charset="0"/>
              </a:rPr>
              <a:t>Knowledge component:  </a:t>
            </a:r>
          </a:p>
          <a:p>
            <a:r>
              <a:rPr lang="en-US" dirty="0">
                <a:solidFill>
                  <a:srgbClr val="000080"/>
                </a:solidFill>
                <a:cs typeface="Arial" charset="0"/>
              </a:rPr>
              <a:t>(Soft) constraints </a:t>
            </a:r>
          </a:p>
        </p:txBody>
      </p:sp>
      <p:grpSp>
        <p:nvGrpSpPr>
          <p:cNvPr id="6" name="Group 5">
            <a:extLst>
              <a:ext uri="{FF2B5EF4-FFF2-40B4-BE49-F238E27FC236}">
                <a16:creationId xmlns:a16="http://schemas.microsoft.com/office/drawing/2014/main" id="{E3363AE4-A51F-497A-95E2-B7CCDF6F4EDD}"/>
              </a:ext>
            </a:extLst>
          </p:cNvPr>
          <p:cNvGrpSpPr/>
          <p:nvPr/>
        </p:nvGrpSpPr>
        <p:grpSpPr>
          <a:xfrm>
            <a:off x="758424" y="3804290"/>
            <a:ext cx="5057525" cy="880292"/>
            <a:chOff x="-1857125" y="1485900"/>
            <a:chExt cx="5057525" cy="660219"/>
          </a:xfrm>
        </p:grpSpPr>
        <p:sp>
          <p:nvSpPr>
            <p:cNvPr id="7" name="Rectangle 16">
              <a:extLst>
                <a:ext uri="{FF2B5EF4-FFF2-40B4-BE49-F238E27FC236}">
                  <a16:creationId xmlns:a16="http://schemas.microsoft.com/office/drawing/2014/main" id="{56D7330F-24A4-459A-8048-1AA7C47E07AC}"/>
                </a:ext>
              </a:extLst>
            </p:cNvPr>
            <p:cNvSpPr>
              <a:spLocks noChangeArrowheads="1"/>
            </p:cNvSpPr>
            <p:nvPr/>
          </p:nvSpPr>
          <p:spPr bwMode="auto">
            <a:xfrm>
              <a:off x="-1857125" y="1661371"/>
              <a:ext cx="3733800" cy="484748"/>
            </a:xfrm>
            <a:prstGeom prst="rect">
              <a:avLst/>
            </a:prstGeom>
            <a:solidFill>
              <a:srgbClr val="FAC896"/>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rPr>
                <a:t>A linear objective over models – can be used to model any logical function</a:t>
              </a:r>
            </a:p>
          </p:txBody>
        </p:sp>
        <p:sp>
          <p:nvSpPr>
            <p:cNvPr id="8" name="Line 22">
              <a:extLst>
                <a:ext uri="{FF2B5EF4-FFF2-40B4-BE49-F238E27FC236}">
                  <a16:creationId xmlns:a16="http://schemas.microsoft.com/office/drawing/2014/main" id="{A652C1AC-8C34-4B64-8E09-BC8838396312}"/>
                </a:ext>
              </a:extLst>
            </p:cNvPr>
            <p:cNvSpPr>
              <a:spLocks noChangeShapeType="1"/>
            </p:cNvSpPr>
            <p:nvPr/>
          </p:nvSpPr>
          <p:spPr bwMode="auto">
            <a:xfrm flipV="1">
              <a:off x="1905000" y="1485900"/>
              <a:ext cx="1295400" cy="381813"/>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9" name="Group 8">
            <a:extLst>
              <a:ext uri="{FF2B5EF4-FFF2-40B4-BE49-F238E27FC236}">
                <a16:creationId xmlns:a16="http://schemas.microsoft.com/office/drawing/2014/main" id="{FF8F74E2-056E-4840-904D-67E3FD8D1594}"/>
              </a:ext>
            </a:extLst>
          </p:cNvPr>
          <p:cNvGrpSpPr/>
          <p:nvPr/>
        </p:nvGrpSpPr>
        <p:grpSpPr>
          <a:xfrm>
            <a:off x="7704309" y="2719123"/>
            <a:ext cx="3831008" cy="646331"/>
            <a:chOff x="5338966" y="633170"/>
            <a:chExt cx="3831008" cy="484748"/>
          </a:xfrm>
          <a:solidFill>
            <a:srgbClr val="FAE1AF"/>
          </a:solidFill>
        </p:grpSpPr>
        <p:sp>
          <p:nvSpPr>
            <p:cNvPr id="10" name="Rectangle 18">
              <a:extLst>
                <a:ext uri="{FF2B5EF4-FFF2-40B4-BE49-F238E27FC236}">
                  <a16:creationId xmlns:a16="http://schemas.microsoft.com/office/drawing/2014/main" id="{C15F9FB1-5C43-47B2-946D-6D92F7744F47}"/>
                </a:ext>
              </a:extLst>
            </p:cNvPr>
            <p:cNvSpPr>
              <a:spLocks noChangeArrowheads="1"/>
            </p:cNvSpPr>
            <p:nvPr/>
          </p:nvSpPr>
          <p:spPr bwMode="auto">
            <a:xfrm>
              <a:off x="6274374" y="633170"/>
              <a:ext cx="2895600" cy="484748"/>
            </a:xfrm>
            <a:prstGeom prst="rect">
              <a:avLst/>
            </a:prstGeom>
            <a:grp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cs typeface="Arial" charset="0"/>
                </a:rPr>
                <a:t>Penalty for violating</a:t>
              </a:r>
            </a:p>
            <a:p>
              <a:r>
                <a:rPr lang="en-US" dirty="0">
                  <a:solidFill>
                    <a:srgbClr val="000000"/>
                  </a:solidFill>
                  <a:cs typeface="Arial" charset="0"/>
                </a:rPr>
                <a:t>the constraint.</a:t>
              </a:r>
            </a:p>
          </p:txBody>
        </p:sp>
        <p:sp>
          <p:nvSpPr>
            <p:cNvPr id="11" name="Line 23">
              <a:extLst>
                <a:ext uri="{FF2B5EF4-FFF2-40B4-BE49-F238E27FC236}">
                  <a16:creationId xmlns:a16="http://schemas.microsoft.com/office/drawing/2014/main" id="{5D85642F-560F-40BD-8997-A7D5E1F06E41}"/>
                </a:ext>
              </a:extLst>
            </p:cNvPr>
            <p:cNvSpPr>
              <a:spLocks noChangeShapeType="1"/>
            </p:cNvSpPr>
            <p:nvPr/>
          </p:nvSpPr>
          <p:spPr bwMode="auto">
            <a:xfrm rot="8742848">
              <a:off x="5338966" y="794000"/>
              <a:ext cx="881691" cy="132475"/>
            </a:xfrm>
            <a:prstGeom prst="line">
              <a:avLst/>
            </a:prstGeom>
            <a:grpFill/>
            <a:ln w="38100">
              <a:solidFill>
                <a:srgbClr val="A7001B"/>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 name="Group 29">
            <a:extLst>
              <a:ext uri="{FF2B5EF4-FFF2-40B4-BE49-F238E27FC236}">
                <a16:creationId xmlns:a16="http://schemas.microsoft.com/office/drawing/2014/main" id="{775246BE-0256-48CC-AE8E-791C80D3B7E1}"/>
              </a:ext>
            </a:extLst>
          </p:cNvPr>
          <p:cNvGrpSpPr>
            <a:grpSpLocks/>
          </p:cNvGrpSpPr>
          <p:nvPr/>
        </p:nvGrpSpPr>
        <p:grpSpPr bwMode="auto">
          <a:xfrm>
            <a:off x="7850584" y="3885252"/>
            <a:ext cx="3352800" cy="1239837"/>
            <a:chOff x="2995" y="1238"/>
            <a:chExt cx="2112" cy="781"/>
          </a:xfrm>
        </p:grpSpPr>
        <p:sp>
          <p:nvSpPr>
            <p:cNvPr id="13" name="Line 24">
              <a:extLst>
                <a:ext uri="{FF2B5EF4-FFF2-40B4-BE49-F238E27FC236}">
                  <a16:creationId xmlns:a16="http://schemas.microsoft.com/office/drawing/2014/main" id="{0EEB7F5A-4E24-40DD-B186-B5A5A4EBCCB4}"/>
                </a:ext>
              </a:extLst>
            </p:cNvPr>
            <p:cNvSpPr>
              <a:spLocks noChangeShapeType="1"/>
            </p:cNvSpPr>
            <p:nvPr/>
          </p:nvSpPr>
          <p:spPr bwMode="auto">
            <a:xfrm flipH="1" flipV="1">
              <a:off x="3100" y="1238"/>
              <a:ext cx="432" cy="394"/>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4" name="Rectangle 19">
              <a:extLst>
                <a:ext uri="{FF2B5EF4-FFF2-40B4-BE49-F238E27FC236}">
                  <a16:creationId xmlns:a16="http://schemas.microsoft.com/office/drawing/2014/main" id="{46C66BFF-8938-489A-B19D-2B6961792625}"/>
                </a:ext>
              </a:extLst>
            </p:cNvPr>
            <p:cNvSpPr>
              <a:spLocks noChangeArrowheads="1"/>
            </p:cNvSpPr>
            <p:nvPr/>
          </p:nvSpPr>
          <p:spPr bwMode="auto">
            <a:xfrm>
              <a:off x="2995" y="1612"/>
              <a:ext cx="2112" cy="407"/>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cs typeface="Arial" charset="0"/>
                </a:rPr>
                <a:t>How far y is from </a:t>
              </a:r>
            </a:p>
            <a:p>
              <a:r>
                <a:rPr lang="en-US" dirty="0">
                  <a:solidFill>
                    <a:srgbClr val="000080"/>
                  </a:solidFill>
                  <a:cs typeface="Arial" charset="0"/>
                </a:rPr>
                <a:t>a “legal/expected” assignment</a:t>
              </a:r>
            </a:p>
          </p:txBody>
        </p:sp>
      </p:grpSp>
      <p:grpSp>
        <p:nvGrpSpPr>
          <p:cNvPr id="15" name="Group 27">
            <a:extLst>
              <a:ext uri="{FF2B5EF4-FFF2-40B4-BE49-F238E27FC236}">
                <a16:creationId xmlns:a16="http://schemas.microsoft.com/office/drawing/2014/main" id="{68ADEF03-5580-4FFE-80DB-B302C6950132}"/>
              </a:ext>
            </a:extLst>
          </p:cNvPr>
          <p:cNvGrpSpPr>
            <a:grpSpLocks/>
          </p:cNvGrpSpPr>
          <p:nvPr/>
        </p:nvGrpSpPr>
        <p:grpSpPr bwMode="auto">
          <a:xfrm>
            <a:off x="4520549" y="3804289"/>
            <a:ext cx="2895600" cy="1320800"/>
            <a:chOff x="1200" y="1296"/>
            <a:chExt cx="1824" cy="832"/>
          </a:xfrm>
        </p:grpSpPr>
        <p:sp>
          <p:nvSpPr>
            <p:cNvPr id="16" name="Rectangle 15">
              <a:extLst>
                <a:ext uri="{FF2B5EF4-FFF2-40B4-BE49-F238E27FC236}">
                  <a16:creationId xmlns:a16="http://schemas.microsoft.com/office/drawing/2014/main" id="{845BB72C-A53D-47DF-B07E-9A814A7B5981}"/>
                </a:ext>
              </a:extLst>
            </p:cNvPr>
            <p:cNvSpPr>
              <a:spLocks noChangeArrowheads="1"/>
            </p:cNvSpPr>
            <p:nvPr/>
          </p:nvSpPr>
          <p:spPr bwMode="auto">
            <a:xfrm>
              <a:off x="1200" y="1721"/>
              <a:ext cx="1824" cy="407"/>
            </a:xfrm>
            <a:prstGeom prst="rect">
              <a:avLst/>
            </a:prstGeom>
            <a:solidFill>
              <a:srgbClr val="FAC896"/>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80"/>
                  </a:solidFill>
                  <a:cs typeface="Arial" charset="0"/>
                </a:rPr>
                <a:t>Features, Models, </a:t>
              </a:r>
              <a:r>
                <a:rPr lang="en-US" dirty="0">
                  <a:solidFill>
                    <a:srgbClr val="400080"/>
                  </a:solidFill>
                  <a:cs typeface="Arial" charset="0"/>
                </a:rPr>
                <a:t>NN</a:t>
              </a:r>
              <a:r>
                <a:rPr lang="en-US" dirty="0">
                  <a:solidFill>
                    <a:srgbClr val="000080"/>
                  </a:solidFill>
                  <a:cs typeface="Arial" charset="0"/>
                </a:rPr>
                <a:t> </a:t>
              </a:r>
            </a:p>
            <a:p>
              <a:r>
                <a:rPr lang="en-US" dirty="0">
                  <a:solidFill>
                    <a:srgbClr val="000080"/>
                  </a:solidFill>
                  <a:cs typeface="Arial" charset="0"/>
                </a:rPr>
                <a:t>(non-linearity comes here)</a:t>
              </a:r>
            </a:p>
          </p:txBody>
        </p:sp>
        <p:sp>
          <p:nvSpPr>
            <p:cNvPr id="17" name="Line 21">
              <a:extLst>
                <a:ext uri="{FF2B5EF4-FFF2-40B4-BE49-F238E27FC236}">
                  <a16:creationId xmlns:a16="http://schemas.microsoft.com/office/drawing/2014/main" id="{A4580890-D84D-4338-A158-F004C2EC82CD}"/>
                </a:ext>
              </a:extLst>
            </p:cNvPr>
            <p:cNvSpPr>
              <a:spLocks noChangeShapeType="1"/>
            </p:cNvSpPr>
            <p:nvPr/>
          </p:nvSpPr>
          <p:spPr bwMode="auto">
            <a:xfrm flipV="1">
              <a:off x="2304" y="1296"/>
              <a:ext cx="0" cy="432"/>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3EACB6F-97EE-49A7-99D9-F00721E00156}"/>
                  </a:ext>
                </a:extLst>
              </p:cNvPr>
              <p:cNvSpPr/>
              <p:nvPr/>
            </p:nvSpPr>
            <p:spPr>
              <a:xfrm>
                <a:off x="2844149" y="3249283"/>
                <a:ext cx="8229600" cy="473591"/>
              </a:xfrm>
              <a:prstGeom prst="rect">
                <a:avLst/>
              </a:prstGeom>
            </p:spPr>
            <p:txBody>
              <a:bodyPr wrap="square">
                <a:spAutoFit/>
              </a:bodyPr>
              <a:lstStyle/>
              <a:p>
                <a:pPr lvl="2" eaLnBrk="0" hangingPunct="0">
                  <a:spcBef>
                    <a:spcPct val="20000"/>
                  </a:spcBef>
                  <a:buClr>
                    <a:srgbClr val="FF9900"/>
                  </a:buClr>
                  <a:buSzPct val="65000"/>
                </a:pPr>
                <a:r>
                  <a:rPr lang="en-US" sz="2400" b="1" kern="0" dirty="0">
                    <a:solidFill>
                      <a:srgbClr val="000000"/>
                    </a:solidFill>
                    <a:latin typeface="Calibri"/>
                    <a:cs typeface="Arial"/>
                  </a:rPr>
                  <a:t>y =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14:m>
                  <m:oMath xmlns:m="http://schemas.openxmlformats.org/officeDocument/2006/math">
                    <m:r>
                      <a:rPr lang="en-US" sz="2400" b="1" i="1" kern="0" baseline="-25000" dirty="0">
                        <a:solidFill>
                          <a:srgbClr val="000000"/>
                        </a:solidFill>
                        <a:latin typeface="Cambria Math" panose="02040503050406030204" pitchFamily="18" charset="0"/>
                        <a:ea typeface="Cambria Math" panose="02040503050406030204" pitchFamily="18" charset="0"/>
                        <a:cs typeface="Arial"/>
                      </a:rPr>
                      <m:t>∈</m:t>
                    </m:r>
                  </m:oMath>
                </a14:m>
                <a:r>
                  <a:rPr lang="en-US" sz="2400" b="1" kern="0" baseline="-25000" dirty="0">
                    <a:solidFill>
                      <a:srgbClr val="000000"/>
                    </a:solidFill>
                    <a:latin typeface="cmsy10"/>
                    <a:cs typeface="Arial"/>
                  </a:rPr>
                  <a:t> </a:t>
                </a:r>
                <a:r>
                  <a:rPr lang="en-US" sz="2400" b="1" kern="0" baseline="-40000" dirty="0">
                    <a:solidFill>
                      <a:srgbClr val="000000"/>
                    </a:solidFill>
                    <a:latin typeface="cmsy10"/>
                    <a:cs typeface="Arial"/>
                  </a:rPr>
                  <a:t>Y</a:t>
                </a:r>
                <a:r>
                  <a:rPr lang="en-US" sz="2400" b="1" kern="0" dirty="0">
                    <a:solidFill>
                      <a:srgbClr val="000000"/>
                    </a:solidFill>
                    <a:latin typeface="Calibri"/>
                    <a:cs typeface="Arial"/>
                  </a:rPr>
                  <a:t>  </a:t>
                </a:r>
                <a:r>
                  <a:rPr lang="en-US" sz="2400" b="1" kern="0" dirty="0" err="1">
                    <a:solidFill>
                      <a:srgbClr val="000000"/>
                    </a:solidFill>
                    <a:latin typeface="Calibri"/>
                    <a:cs typeface="Arial"/>
                  </a:rPr>
                  <a:t>w</a:t>
                </a:r>
                <a:r>
                  <a:rPr lang="en-US" sz="2400" b="1" kern="0" baseline="30000" dirty="0" err="1">
                    <a:solidFill>
                      <a:srgbClr val="000000"/>
                    </a:solidFill>
                    <a:latin typeface="Calibri"/>
                    <a:cs typeface="Arial"/>
                  </a:rPr>
                  <a:t>T</a:t>
                </a:r>
                <a14:m>
                  <m:oMath xmlns:m="http://schemas.openxmlformats.org/officeDocument/2006/math">
                    <m:r>
                      <a:rPr lang="en-US" sz="2400" b="1" i="1" kern="0" dirty="0">
                        <a:solidFill>
                          <a:srgbClr val="000000"/>
                        </a:solidFill>
                        <a:latin typeface="Cambria Math" panose="02040503050406030204" pitchFamily="18" charset="0"/>
                        <a:ea typeface="Cambria Math" panose="02040503050406030204" pitchFamily="18" charset="0"/>
                        <a:cs typeface="Arial"/>
                      </a:rPr>
                      <m:t>∅</m:t>
                    </m:r>
                  </m:oMath>
                </a14:m>
                <a:r>
                  <a:rPr lang="en-US" sz="2400" b="1" kern="0" dirty="0">
                    <a:solidFill>
                      <a:srgbClr val="000000"/>
                    </a:solidFill>
                    <a:latin typeface="Calibri"/>
                    <a:cs typeface="Arial"/>
                  </a:rPr>
                  <a:t>(x, y) + </a:t>
                </a:r>
                <a:r>
                  <a:rPr lang="en-US" sz="2400" b="1" kern="0" dirty="0" err="1">
                    <a:solidFill>
                      <a:srgbClr val="000000"/>
                    </a:solidFill>
                    <a:latin typeface="Calibri"/>
                    <a:cs typeface="Arial"/>
                  </a:rPr>
                  <a:t>u</a:t>
                </a:r>
                <a:r>
                  <a:rPr lang="en-US" sz="2400" b="1" kern="0" baseline="30000" dirty="0" err="1">
                    <a:solidFill>
                      <a:srgbClr val="000000"/>
                    </a:solidFill>
                    <a:latin typeface="Calibri"/>
                    <a:cs typeface="Arial"/>
                  </a:rPr>
                  <a:t>T</a:t>
                </a:r>
                <a:r>
                  <a:rPr lang="en-US" sz="2400" b="1" kern="0" dirty="0" err="1">
                    <a:solidFill>
                      <a:srgbClr val="000000"/>
                    </a:solidFill>
                    <a:latin typeface="cmmi10"/>
                    <a:cs typeface="Arial"/>
                  </a:rPr>
                  <a:t>C</a:t>
                </a:r>
                <a:r>
                  <a:rPr lang="en-US" sz="2400" b="1" kern="0" dirty="0">
                    <a:solidFill>
                      <a:srgbClr val="000000"/>
                    </a:solidFill>
                    <a:latin typeface="Calibri"/>
                    <a:cs typeface="Arial"/>
                  </a:rPr>
                  <a:t>(x, y) </a:t>
                </a:r>
              </a:p>
            </p:txBody>
          </p:sp>
        </mc:Choice>
        <mc:Fallback xmlns="">
          <p:sp>
            <p:nvSpPr>
              <p:cNvPr id="18" name="Rectangle 17">
                <a:extLst>
                  <a:ext uri="{FF2B5EF4-FFF2-40B4-BE49-F238E27FC236}">
                    <a16:creationId xmlns:a16="http://schemas.microsoft.com/office/drawing/2014/main" id="{B3EACB6F-97EE-49A7-99D9-F00721E00156}"/>
                  </a:ext>
                </a:extLst>
              </p:cNvPr>
              <p:cNvSpPr>
                <a:spLocks noRot="1" noChangeAspect="1" noMove="1" noResize="1" noEditPoints="1" noAdjustHandles="1" noChangeArrowheads="1" noChangeShapeType="1" noTextEdit="1"/>
              </p:cNvSpPr>
              <p:nvPr/>
            </p:nvSpPr>
            <p:spPr>
              <a:xfrm>
                <a:off x="2844149" y="3249283"/>
                <a:ext cx="8229600" cy="473591"/>
              </a:xfrm>
              <a:prstGeom prst="rect">
                <a:avLst/>
              </a:prstGeom>
              <a:blipFill>
                <a:blip r:embed="rId2"/>
                <a:stretch>
                  <a:fillRect t="-10256" b="-32051"/>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F6C45D51-C08E-4D8D-A1C8-FE784CE378D7}"/>
              </a:ext>
            </a:extLst>
          </p:cNvPr>
          <p:cNvSpPr>
            <a:spLocks noChangeArrowheads="1"/>
          </p:cNvSpPr>
          <p:nvPr/>
        </p:nvSpPr>
        <p:spPr bwMode="auto">
          <a:xfrm>
            <a:off x="7035149" y="3349756"/>
            <a:ext cx="1752600" cy="369332"/>
          </a:xfrm>
          <a:prstGeom prst="rect">
            <a:avLst/>
          </a:prstGeom>
          <a:solidFill>
            <a:srgbClr val="FFFFFF"/>
          </a:solidFill>
          <a:ln w="9525">
            <a:noFill/>
            <a:miter lim="800000"/>
            <a:headEnd/>
            <a:tailEnd/>
          </a:ln>
          <a:effectLst/>
        </p:spPr>
        <p:txBody>
          <a:bodyPr wrap="square">
            <a:spAutoFit/>
          </a:bodyPr>
          <a:lstStyle/>
          <a:p>
            <a:r>
              <a:rPr lang="en-US" dirty="0">
                <a:solidFill>
                  <a:srgbClr val="000000"/>
                </a:solidFill>
                <a:cs typeface="Arial" charset="0"/>
              </a:rPr>
              <a:t> </a:t>
            </a:r>
          </a:p>
        </p:txBody>
      </p:sp>
      <p:sp>
        <p:nvSpPr>
          <p:cNvPr id="20" name="Rectangle 19">
            <a:extLst>
              <a:ext uri="{FF2B5EF4-FFF2-40B4-BE49-F238E27FC236}">
                <a16:creationId xmlns:a16="http://schemas.microsoft.com/office/drawing/2014/main" id="{3174D35D-6005-4720-B553-370A4473E1E8}"/>
              </a:ext>
            </a:extLst>
          </p:cNvPr>
          <p:cNvSpPr/>
          <p:nvPr/>
        </p:nvSpPr>
        <p:spPr>
          <a:xfrm>
            <a:off x="2310749" y="3221628"/>
            <a:ext cx="6172200" cy="666849"/>
          </a:xfrm>
          <a:prstGeom prst="rect">
            <a:avLst/>
          </a:prstGeom>
          <a:solidFill>
            <a:srgbClr val="FAE1AF"/>
          </a:solidFill>
          <a:ln w="28575">
            <a:solidFill>
              <a:srgbClr val="A7001B"/>
            </a:solidFill>
          </a:ln>
        </p:spPr>
        <p:txBody>
          <a:bodyPr wrap="square">
            <a:spAutoFit/>
          </a:bodyPr>
          <a:lstStyle/>
          <a:p>
            <a:r>
              <a:rPr lang="en-US" sz="2400" dirty="0">
                <a:solidFill>
                  <a:srgbClr val="000080"/>
                </a:solidFill>
                <a:latin typeface="Calibri" pitchFamily="34" charset="0"/>
              </a:rPr>
              <a:t>y = </a:t>
            </a:r>
            <a:r>
              <a:rPr lang="en-US" sz="2400" dirty="0" err="1">
                <a:solidFill>
                  <a:srgbClr val="000080"/>
                </a:solidFill>
                <a:latin typeface="Calibri" pitchFamily="34" charset="0"/>
              </a:rPr>
              <a:t>argmax</a:t>
            </a:r>
            <a:r>
              <a:rPr lang="en-US" sz="2400" baseline="-25000" dirty="0" err="1">
                <a:solidFill>
                  <a:srgbClr val="000080"/>
                </a:solidFill>
                <a:latin typeface="Arial"/>
                <a:sym typeface="Symbol"/>
              </a:rPr>
              <a:t>y</a:t>
            </a:r>
            <a:r>
              <a:rPr lang="en-US" sz="2400" dirty="0">
                <a:solidFill>
                  <a:srgbClr val="000080"/>
                </a:solidFill>
              </a:rPr>
              <a:t> </a:t>
            </a:r>
            <a:r>
              <a:rPr lang="en-US" sz="2000" dirty="0">
                <a:solidFill>
                  <a:srgbClr val="000080"/>
                </a:solidFill>
                <a:latin typeface="Symbol"/>
                <a:sym typeface="Symbol"/>
              </a:rPr>
              <a:t></a:t>
            </a:r>
            <a:r>
              <a:rPr lang="en-US" sz="2000" dirty="0">
                <a:solidFill>
                  <a:srgbClr val="000080"/>
                </a:solidFill>
              </a:rPr>
              <a:t> </a:t>
            </a:r>
            <a:r>
              <a:rPr lang="en-US" sz="2000" b="1" dirty="0">
                <a:solidFill>
                  <a:srgbClr val="000080"/>
                </a:solidFill>
                <a:latin typeface="Calibri"/>
              </a:rPr>
              <a:t>1</a:t>
            </a:r>
            <a:r>
              <a:rPr lang="en-US" sz="2000" b="1" baseline="-25000" dirty="0">
                <a:solidFill>
                  <a:srgbClr val="000080"/>
                </a:solidFill>
                <a:latin typeface="cmmi10"/>
              </a:rPr>
              <a:t>∅(x, y) </a:t>
            </a:r>
            <a:r>
              <a:rPr lang="en-US" sz="2000" b="1" dirty="0" err="1">
                <a:solidFill>
                  <a:srgbClr val="000080"/>
                </a:solidFill>
                <a:latin typeface="cmmi10"/>
              </a:rPr>
              <a:t>w</a:t>
            </a:r>
            <a:r>
              <a:rPr lang="en-US" sz="2000" baseline="-25000" dirty="0" err="1">
                <a:solidFill>
                  <a:srgbClr val="000080"/>
                </a:solidFill>
                <a:latin typeface="Calibri"/>
              </a:rPr>
              <a:t>x,y</a:t>
            </a:r>
            <a:r>
              <a:rPr lang="en-US" sz="2000" baseline="-25000" dirty="0">
                <a:solidFill>
                  <a:srgbClr val="000080"/>
                </a:solidFill>
                <a:latin typeface="Calibri"/>
              </a:rPr>
              <a:t>     </a:t>
            </a:r>
            <a:r>
              <a:rPr lang="en-US" sz="2000" dirty="0">
                <a:solidFill>
                  <a:srgbClr val="000080"/>
                </a:solidFill>
                <a:latin typeface="Calibri" pitchFamily="34" charset="0"/>
              </a:rPr>
              <a:t>subject to Constraints C(</a:t>
            </a:r>
            <a:r>
              <a:rPr lang="en-US" sz="2000" dirty="0" err="1">
                <a:solidFill>
                  <a:srgbClr val="000080"/>
                </a:solidFill>
                <a:latin typeface="Calibri" pitchFamily="34" charset="0"/>
              </a:rPr>
              <a:t>x,y</a:t>
            </a:r>
            <a:r>
              <a:rPr lang="en-US" sz="2000" dirty="0">
                <a:solidFill>
                  <a:srgbClr val="000080"/>
                </a:solidFill>
                <a:latin typeface="Calibri" pitchFamily="34" charset="0"/>
              </a:rPr>
              <a:t>)</a:t>
            </a:r>
          </a:p>
          <a:p>
            <a:endParaRPr lang="en-US" sz="2000" baseline="-25000" dirty="0">
              <a:solidFill>
                <a:srgbClr val="000080"/>
              </a:solidFill>
              <a:latin typeface="Calibri"/>
            </a:endParaRPr>
          </a:p>
        </p:txBody>
      </p:sp>
      <p:sp>
        <p:nvSpPr>
          <p:cNvPr id="21" name="AutoShape 191">
            <a:extLst>
              <a:ext uri="{FF2B5EF4-FFF2-40B4-BE49-F238E27FC236}">
                <a16:creationId xmlns:a16="http://schemas.microsoft.com/office/drawing/2014/main" id="{DFF51608-77B9-414E-991E-4F147DC8E191}"/>
              </a:ext>
            </a:extLst>
          </p:cNvPr>
          <p:cNvSpPr>
            <a:spLocks noChangeArrowheads="1"/>
          </p:cNvSpPr>
          <p:nvPr/>
        </p:nvSpPr>
        <p:spPr bwMode="auto">
          <a:xfrm>
            <a:off x="4253849" y="2747363"/>
            <a:ext cx="2438400" cy="320040"/>
          </a:xfrm>
          <a:prstGeom prst="wedgeRectCallout">
            <a:avLst>
              <a:gd name="adj1" fmla="val -32092"/>
              <a:gd name="adj2" fmla="val 123534"/>
            </a:avLst>
          </a:prstGeom>
          <a:solidFill>
            <a:srgbClr val="FAE1AF"/>
          </a:solidFill>
          <a:ln w="9525">
            <a:solidFill>
              <a:srgbClr val="A7001B"/>
            </a:solidFill>
            <a:miter lim="800000"/>
            <a:headEnd/>
            <a:tailEnd/>
          </a:ln>
        </p:spPr>
        <p:txBody>
          <a:bodyPr/>
          <a:lstStyle/>
          <a:p>
            <a:pPr algn="ctr"/>
            <a:r>
              <a:rPr lang="en-US" b="1" dirty="0">
                <a:solidFill>
                  <a:srgbClr val="400080"/>
                </a:solidFill>
                <a:latin typeface="Calibri"/>
                <a:cs typeface="Arial" charset="0"/>
              </a:rPr>
              <a:t>Variables</a:t>
            </a:r>
            <a:r>
              <a:rPr lang="en-US" b="1" dirty="0">
                <a:solidFill>
                  <a:srgbClr val="000080"/>
                </a:solidFill>
                <a:latin typeface="Calibri"/>
                <a:cs typeface="Arial" charset="0"/>
              </a:rPr>
              <a:t> are models  </a:t>
            </a:r>
          </a:p>
        </p:txBody>
      </p:sp>
    </p:spTree>
    <p:extLst>
      <p:ext uri="{BB962C8B-B14F-4D97-AF65-F5344CB8AC3E}">
        <p14:creationId xmlns:p14="http://schemas.microsoft.com/office/powerpoint/2010/main" val="4114977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1+#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1+#ppt_w/2"/>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000" fill="hold"/>
                                        <p:tgtEl>
                                          <p:spTgt spid="20"/>
                                        </p:tgtEl>
                                        <p:attrNameLst>
                                          <p:attrName>ppt_x</p:attrName>
                                        </p:attrNameLst>
                                      </p:cBhvr>
                                      <p:tavLst>
                                        <p:tav tm="0">
                                          <p:val>
                                            <p:strVal val="0-#ppt_w/2"/>
                                          </p:val>
                                        </p:tav>
                                        <p:tav tm="100000">
                                          <p:val>
                                            <p:strVal val="#ppt_x"/>
                                          </p:val>
                                        </p:tav>
                                      </p:tavLst>
                                    </p:anim>
                                    <p:anim calcmode="lin" valueType="num">
                                      <p:cBhvr additive="base">
                                        <p:cTn id="43" dur="1000" fill="hold"/>
                                        <p:tgtEl>
                                          <p:spTgt spid="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ABDF-0AE1-4337-A996-E6DE9FF79D12}"/>
              </a:ext>
            </a:extLst>
          </p:cNvPr>
          <p:cNvSpPr>
            <a:spLocks noGrp="1"/>
          </p:cNvSpPr>
          <p:nvPr>
            <p:ph type="title"/>
          </p:nvPr>
        </p:nvSpPr>
        <p:spPr/>
        <p:txBody>
          <a:bodyPr/>
          <a:lstStyle/>
          <a:p>
            <a:r>
              <a:rPr lang="en-US" dirty="0"/>
              <a:t>Formulation</a:t>
            </a:r>
          </a:p>
        </p:txBody>
      </p:sp>
      <p:sp>
        <p:nvSpPr>
          <p:cNvPr id="3" name="Content Placeholder 2">
            <a:extLst>
              <a:ext uri="{FF2B5EF4-FFF2-40B4-BE49-F238E27FC236}">
                <a16:creationId xmlns:a16="http://schemas.microsoft.com/office/drawing/2014/main" id="{31A09FB3-2301-4275-AAF8-CD629C18E973}"/>
              </a:ext>
            </a:extLst>
          </p:cNvPr>
          <p:cNvSpPr>
            <a:spLocks noGrp="1"/>
          </p:cNvSpPr>
          <p:nvPr>
            <p:ph idx="1"/>
          </p:nvPr>
        </p:nvSpPr>
        <p:spPr/>
        <p:txBody>
          <a:bodyPr/>
          <a:lstStyle/>
          <a:p>
            <a:pPr lvl="0"/>
            <a:r>
              <a:rPr lang="en-US" dirty="0"/>
              <a:t>What is the role of </a:t>
            </a:r>
            <a:r>
              <a:rPr lang="en-US" b="1" dirty="0"/>
              <a:t>formal theories </a:t>
            </a:r>
            <a:r>
              <a:rPr lang="en-US" dirty="0"/>
              <a:t>of reasoning and representation?</a:t>
            </a:r>
          </a:p>
          <a:p>
            <a:pPr lvl="1"/>
            <a:r>
              <a:rPr lang="en-US" dirty="0"/>
              <a:t>They assume that we can map text and world knowledge to a “symbolic” representation; given that, the problem is solved (so people think).</a:t>
            </a:r>
          </a:p>
          <a:p>
            <a:pPr lvl="2"/>
            <a:r>
              <a:rPr lang="en-US" dirty="0"/>
              <a:t>Note that this is true even when people use neural networks for all/part of the computation</a:t>
            </a:r>
          </a:p>
          <a:p>
            <a:pPr lvl="1"/>
            <a:r>
              <a:rPr lang="en-US" dirty="0"/>
              <a:t>If this is wrong – where is it wrong? </a:t>
            </a:r>
          </a:p>
          <a:p>
            <a:pPr lvl="2"/>
            <a:r>
              <a:rPr lang="en-US" dirty="0"/>
              <a:t>Is it the infeasibility of the mapping?</a:t>
            </a:r>
          </a:p>
          <a:p>
            <a:pPr lvl="2"/>
            <a:r>
              <a:rPr lang="en-US" dirty="0"/>
              <a:t>Is it that our formal theories of reasoning are missing something? </a:t>
            </a:r>
          </a:p>
          <a:p>
            <a:pPr lvl="2"/>
            <a:endParaRPr lang="en-US" dirty="0"/>
          </a:p>
          <a:p>
            <a:r>
              <a:rPr lang="en-US" dirty="0"/>
              <a:t>Think also about the statements I expressed last time </a:t>
            </a:r>
          </a:p>
          <a:p>
            <a:pPr lvl="1"/>
            <a:r>
              <a:rPr lang="en-US" dirty="0">
                <a:solidFill>
                  <a:srgbClr val="FF0000"/>
                </a:solidFill>
              </a:rPr>
              <a:t>Reasoning is about giving reasons</a:t>
            </a:r>
          </a:p>
          <a:p>
            <a:r>
              <a:rPr lang="en-US" dirty="0"/>
              <a:t>What are the implications of this (whether you agree with it or not) on the need to have “symbols”?</a:t>
            </a:r>
          </a:p>
          <a:p>
            <a:endParaRPr lang="en-US" dirty="0"/>
          </a:p>
        </p:txBody>
      </p:sp>
      <p:sp>
        <p:nvSpPr>
          <p:cNvPr id="4" name="Slide Number Placeholder 3">
            <a:extLst>
              <a:ext uri="{FF2B5EF4-FFF2-40B4-BE49-F238E27FC236}">
                <a16:creationId xmlns:a16="http://schemas.microsoft.com/office/drawing/2014/main" id="{D2835F95-B27F-452A-BC58-682E256CEEA1}"/>
              </a:ext>
            </a:extLst>
          </p:cNvPr>
          <p:cNvSpPr>
            <a:spLocks noGrp="1"/>
          </p:cNvSpPr>
          <p:nvPr>
            <p:ph type="sldNum" sz="quarter" idx="11"/>
          </p:nvPr>
        </p:nvSpPr>
        <p:spPr/>
        <p:txBody>
          <a:bodyPr/>
          <a:lstStyle/>
          <a:p>
            <a:fld id="{BDF588C3-71D6-5D45-B118-1C664482E1C2}" type="slidenum">
              <a:rPr lang="en-US" smtClean="0"/>
              <a:t>18</a:t>
            </a:fld>
            <a:endParaRPr lang="en-US"/>
          </a:p>
        </p:txBody>
      </p:sp>
    </p:spTree>
    <p:extLst>
      <p:ext uri="{BB962C8B-B14F-4D97-AF65-F5344CB8AC3E}">
        <p14:creationId xmlns:p14="http://schemas.microsoft.com/office/powerpoint/2010/main" val="5917017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ABDF-0AE1-4337-A996-E6DE9FF79D12}"/>
              </a:ext>
            </a:extLst>
          </p:cNvPr>
          <p:cNvSpPr>
            <a:spLocks noGrp="1"/>
          </p:cNvSpPr>
          <p:nvPr>
            <p:ph type="title"/>
          </p:nvPr>
        </p:nvSpPr>
        <p:spPr/>
        <p:txBody>
          <a:bodyPr/>
          <a:lstStyle/>
          <a:p>
            <a:r>
              <a:rPr lang="en-US" dirty="0"/>
              <a:t>Formulation (cont.)</a:t>
            </a:r>
          </a:p>
        </p:txBody>
      </p:sp>
      <p:sp>
        <p:nvSpPr>
          <p:cNvPr id="3" name="Content Placeholder 2">
            <a:extLst>
              <a:ext uri="{FF2B5EF4-FFF2-40B4-BE49-F238E27FC236}">
                <a16:creationId xmlns:a16="http://schemas.microsoft.com/office/drawing/2014/main" id="{31A09FB3-2301-4275-AAF8-CD629C18E973}"/>
              </a:ext>
            </a:extLst>
          </p:cNvPr>
          <p:cNvSpPr>
            <a:spLocks noGrp="1"/>
          </p:cNvSpPr>
          <p:nvPr>
            <p:ph idx="1"/>
          </p:nvPr>
        </p:nvSpPr>
        <p:spPr/>
        <p:txBody>
          <a:bodyPr/>
          <a:lstStyle/>
          <a:p>
            <a:pPr lvl="0"/>
            <a:r>
              <a:rPr lang="en-US" dirty="0"/>
              <a:t>Eventually, we may want to think about a neural implementation of Reasoning</a:t>
            </a:r>
          </a:p>
          <a:p>
            <a:pPr lvl="1"/>
            <a:r>
              <a:rPr lang="en-US" dirty="0"/>
              <a:t>Is it necessary? Is this where the challenge is?</a:t>
            </a:r>
          </a:p>
          <a:p>
            <a:pPr lvl="2"/>
            <a:r>
              <a:rPr lang="en-US" dirty="0"/>
              <a:t>Note that neuro-symbolic AI goes back many years</a:t>
            </a:r>
          </a:p>
          <a:p>
            <a:pPr lvl="1"/>
            <a:endParaRPr lang="en-US" dirty="0"/>
          </a:p>
          <a:p>
            <a:pPr lvl="1"/>
            <a:r>
              <a:rPr lang="en-US" dirty="0"/>
              <a:t>Is it ok to first think about formal theories, and then encode them in neural architectures? </a:t>
            </a:r>
          </a:p>
          <a:p>
            <a:pPr lvl="1"/>
            <a:r>
              <a:rPr lang="en-US" dirty="0"/>
              <a:t>Or, there is an advantage to directly thinking about neural representations.</a:t>
            </a:r>
          </a:p>
          <a:p>
            <a:pPr lvl="2"/>
            <a:r>
              <a:rPr lang="en-US" dirty="0"/>
              <a:t>This latter view means that there is </a:t>
            </a:r>
            <a:r>
              <a:rPr lang="en-US" b="1" dirty="0"/>
              <a:t>no other representation</a:t>
            </a:r>
            <a:r>
              <a:rPr lang="en-US" dirty="0"/>
              <a:t> of what neural architectures are doing.</a:t>
            </a:r>
          </a:p>
          <a:p>
            <a:pPr lvl="3"/>
            <a:r>
              <a:rPr lang="en-US" dirty="0"/>
              <a:t>E.g., is an embedding of a sentence different than other representations of it in some principled way?</a:t>
            </a:r>
          </a:p>
          <a:p>
            <a:pPr lvl="3"/>
            <a:r>
              <a:rPr lang="en-US" dirty="0"/>
              <a:t>Or is it just a more compact representation?</a:t>
            </a:r>
          </a:p>
          <a:p>
            <a:pPr lvl="0"/>
            <a:endParaRPr lang="en-US" dirty="0"/>
          </a:p>
          <a:p>
            <a:pPr lvl="0"/>
            <a:r>
              <a:rPr lang="en-US" dirty="0"/>
              <a:t>Next, we will describe things from the perspective of Learning to Reason. </a:t>
            </a:r>
          </a:p>
          <a:p>
            <a:pPr lvl="1"/>
            <a:r>
              <a:rPr lang="en-US" dirty="0"/>
              <a:t>The presentation will mostly focus on the logical approach, but similar ideas can be extended to other formalisms. </a:t>
            </a:r>
          </a:p>
          <a:p>
            <a:pPr lvl="1"/>
            <a:r>
              <a:rPr lang="en-US" dirty="0"/>
              <a:t>This will hopefully serve as introduction to formalisms,</a:t>
            </a:r>
          </a:p>
        </p:txBody>
      </p:sp>
      <p:sp>
        <p:nvSpPr>
          <p:cNvPr id="4" name="Slide Number Placeholder 3">
            <a:extLst>
              <a:ext uri="{FF2B5EF4-FFF2-40B4-BE49-F238E27FC236}">
                <a16:creationId xmlns:a16="http://schemas.microsoft.com/office/drawing/2014/main" id="{D2835F95-B27F-452A-BC58-682E256CEEA1}"/>
              </a:ext>
            </a:extLst>
          </p:cNvPr>
          <p:cNvSpPr>
            <a:spLocks noGrp="1"/>
          </p:cNvSpPr>
          <p:nvPr>
            <p:ph type="sldNum" sz="quarter" idx="11"/>
          </p:nvPr>
        </p:nvSpPr>
        <p:spPr/>
        <p:txBody>
          <a:bodyPr/>
          <a:lstStyle/>
          <a:p>
            <a:fld id="{BDF588C3-71D6-5D45-B118-1C664482E1C2}" type="slidenum">
              <a:rPr lang="en-US" smtClean="0"/>
              <a:t>19</a:t>
            </a:fld>
            <a:endParaRPr lang="en-US"/>
          </a:p>
        </p:txBody>
      </p:sp>
    </p:spTree>
    <p:extLst>
      <p:ext uri="{BB962C8B-B14F-4D97-AF65-F5344CB8AC3E}">
        <p14:creationId xmlns:p14="http://schemas.microsoft.com/office/powerpoint/2010/main" val="841027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185-D502-4627-B70F-31659C0EBD81}"/>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E37F9463-A2C6-4930-A5BD-6DEC0646BA50}"/>
              </a:ext>
            </a:extLst>
          </p:cNvPr>
          <p:cNvSpPr>
            <a:spLocks noGrp="1"/>
          </p:cNvSpPr>
          <p:nvPr>
            <p:ph idx="1"/>
          </p:nvPr>
        </p:nvSpPr>
        <p:spPr/>
        <p:txBody>
          <a:bodyPr/>
          <a:lstStyle/>
          <a:p>
            <a:r>
              <a:rPr lang="en-US" dirty="0"/>
              <a:t>Understand early and current work on Reasoning</a:t>
            </a:r>
          </a:p>
          <a:p>
            <a:pPr lvl="1"/>
            <a:r>
              <a:rPr lang="en-US" dirty="0"/>
              <a:t>(Learn to) read critically, present, and discuss papers</a:t>
            </a:r>
          </a:p>
          <a:p>
            <a:r>
              <a:rPr lang="en-US" dirty="0"/>
              <a:t>Understand some of the difficulties in NLU from the perspective of reasoning</a:t>
            </a:r>
          </a:p>
          <a:p>
            <a:pPr lvl="1"/>
            <a:r>
              <a:rPr lang="en-US" dirty="0"/>
              <a:t>Conceptual and technical</a:t>
            </a:r>
          </a:p>
          <a:p>
            <a:r>
              <a:rPr lang="en-US" dirty="0"/>
              <a:t>Try some new ideas</a:t>
            </a:r>
          </a:p>
          <a:p>
            <a:endParaRPr lang="en-US" dirty="0"/>
          </a:p>
          <a:p>
            <a:r>
              <a:rPr lang="en-US" dirty="0"/>
              <a:t>How:</a:t>
            </a:r>
          </a:p>
          <a:p>
            <a:pPr lvl="1"/>
            <a:r>
              <a:rPr lang="en-US" dirty="0"/>
              <a:t>Presenting/discussing papers </a:t>
            </a:r>
          </a:p>
          <a:p>
            <a:pPr lvl="2"/>
            <a:r>
              <a:rPr lang="en-US" dirty="0"/>
              <a:t>Probably: 2 presentations each; 4 discussants</a:t>
            </a:r>
          </a:p>
          <a:p>
            <a:pPr lvl="1"/>
            <a:r>
              <a:rPr lang="en-US" dirty="0"/>
              <a:t>Writing a few critical reviews</a:t>
            </a:r>
          </a:p>
          <a:p>
            <a:pPr lvl="1"/>
            <a:r>
              <a:rPr lang="en-US" dirty="0"/>
              <a:t>“Small” individual project (reproducing); </a:t>
            </a:r>
          </a:p>
          <a:p>
            <a:pPr lvl="1"/>
            <a:r>
              <a:rPr lang="en-US" dirty="0"/>
              <a:t>Large project (pairs)</a:t>
            </a:r>
          </a:p>
          <a:p>
            <a:pPr lvl="1"/>
            <a:r>
              <a:rPr lang="en-US" dirty="0"/>
              <a:t>Tentative details are on the web site.</a:t>
            </a:r>
          </a:p>
        </p:txBody>
      </p:sp>
      <p:sp>
        <p:nvSpPr>
          <p:cNvPr id="6" name="Rectangle 5">
            <a:extLst>
              <a:ext uri="{FF2B5EF4-FFF2-40B4-BE49-F238E27FC236}">
                <a16:creationId xmlns:a16="http://schemas.microsoft.com/office/drawing/2014/main" id="{D3C9DD24-B9E8-4C4F-9FBF-732D0E09AE7C}"/>
              </a:ext>
            </a:extLst>
          </p:cNvPr>
          <p:cNvSpPr/>
          <p:nvPr/>
        </p:nvSpPr>
        <p:spPr>
          <a:xfrm>
            <a:off x="7845041" y="2625725"/>
            <a:ext cx="3992310" cy="3736407"/>
          </a:xfrm>
          <a:prstGeom prst="rect">
            <a:avLst/>
          </a:prstGeom>
          <a:solidFill>
            <a:srgbClr val="FFFFCC"/>
          </a:solidFill>
          <a:ln>
            <a:solidFill>
              <a:schemeClr val="accent2"/>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Machine Learning</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519/419	</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520</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Other?</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NLP</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Yoav Goldberg’s book</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Jurafsky and Martin</a:t>
            </a:r>
          </a:p>
          <a:p>
            <a:pPr marL="800100" lvl="1" indent="-342900" fontAlgn="base">
              <a:spcBef>
                <a:spcPct val="20000"/>
              </a:spcBef>
              <a:spcAft>
                <a:spcPct val="0"/>
              </a:spcAft>
              <a:buClr>
                <a:srgbClr val="E7E6E6">
                  <a:lumMod val="25000"/>
                </a:srgbClr>
              </a:buClr>
              <a:buSzPct val="75000"/>
              <a:buFont typeface="Wingdings" charset="2"/>
              <a:buChar char="n"/>
            </a:pPr>
            <a:r>
              <a:rPr lang="en-US" sz="1400" dirty="0"/>
              <a:t>Jacob Eisenstein</a:t>
            </a:r>
            <a:endParaRPr lang="en-US" sz="14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endParaRPr lang="en-US" sz="16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Attendance is mandatory</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Participation is mandatory</a:t>
            </a:r>
          </a:p>
          <a:p>
            <a:pPr marL="342900" indent="-342900" fontAlgn="base">
              <a:spcBef>
                <a:spcPct val="20000"/>
              </a:spcBef>
              <a:spcAft>
                <a:spcPct val="0"/>
              </a:spcAft>
              <a:buClr>
                <a:srgbClr val="E7E6E6">
                  <a:lumMod val="25000"/>
                </a:srgbClr>
              </a:buClr>
              <a:buSzPct val="75000"/>
              <a:buFont typeface="Wingdings" charset="2"/>
              <a:buChar char="n"/>
            </a:pPr>
            <a:endParaRPr lang="en-US" sz="12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200" b="1" kern="0" dirty="0">
                <a:solidFill>
                  <a:srgbClr val="000000"/>
                </a:solidFill>
              </a:rPr>
              <a:t>Time of class?</a:t>
            </a:r>
          </a:p>
          <a:p>
            <a:pPr marL="342900" indent="-342900" fontAlgn="base">
              <a:spcBef>
                <a:spcPct val="20000"/>
              </a:spcBef>
              <a:spcAft>
                <a:spcPct val="0"/>
              </a:spcAft>
              <a:buClr>
                <a:srgbClr val="E7E6E6">
                  <a:lumMod val="25000"/>
                </a:srgbClr>
              </a:buClr>
              <a:buSzPct val="75000"/>
              <a:buFont typeface="Wingdings" charset="2"/>
              <a:buChar char="n"/>
            </a:pPr>
            <a:r>
              <a:rPr lang="en-US" sz="1200" b="1" kern="0" dirty="0">
                <a:solidFill>
                  <a:srgbClr val="FF0000"/>
                </a:solidFill>
              </a:rPr>
              <a:t>Expectations? </a:t>
            </a:r>
            <a:endParaRPr lang="en-US" sz="1200" b="1" dirty="0">
              <a:solidFill>
                <a:srgbClr val="FF0000"/>
              </a:solidFill>
            </a:endParaRPr>
          </a:p>
        </p:txBody>
      </p:sp>
      <p:sp>
        <p:nvSpPr>
          <p:cNvPr id="5" name="Rectangle 4">
            <a:extLst>
              <a:ext uri="{FF2B5EF4-FFF2-40B4-BE49-F238E27FC236}">
                <a16:creationId xmlns:a16="http://schemas.microsoft.com/office/drawing/2014/main" id="{E696581C-E9DE-4ADA-A64D-253F74C977C5}"/>
              </a:ext>
            </a:extLst>
          </p:cNvPr>
          <p:cNvSpPr/>
          <p:nvPr/>
        </p:nvSpPr>
        <p:spPr>
          <a:xfrm>
            <a:off x="7845041" y="870283"/>
            <a:ext cx="3992310" cy="1224951"/>
          </a:xfrm>
          <a:prstGeom prst="rect">
            <a:avLst/>
          </a:prstGeom>
          <a:solidFill>
            <a:srgbClr val="FFFFCC"/>
          </a:solidFill>
          <a:ln>
            <a:solidFill>
              <a:schemeClr val="accent2"/>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Today: discuss first project</a:t>
            </a:r>
          </a:p>
          <a:p>
            <a:pPr marL="800100" lvl="1"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Content + Timetable</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Tomorrow: release list of papers</a:t>
            </a:r>
          </a:p>
          <a:p>
            <a:pPr marL="800100" lvl="1"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Timetable</a:t>
            </a:r>
            <a:endParaRPr lang="en-US" sz="1200" b="1" dirty="0">
              <a:solidFill>
                <a:srgbClr val="FF0000"/>
              </a:solidFill>
            </a:endParaRPr>
          </a:p>
        </p:txBody>
      </p:sp>
    </p:spTree>
    <p:extLst>
      <p:ext uri="{BB962C8B-B14F-4D97-AF65-F5344CB8AC3E}">
        <p14:creationId xmlns:p14="http://schemas.microsoft.com/office/powerpoint/2010/main" val="29275078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a:t>
            </a:r>
            <a:r>
              <a:rPr lang="en-US" b="1" dirty="0"/>
              <a:t>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Reasoning about </a:t>
            </a:r>
            <a:r>
              <a:rPr lang="en-US" b="1" dirty="0"/>
              <a:t>events</a:t>
            </a:r>
            <a:r>
              <a:rPr lang="en-US" dirty="0"/>
              <a:t> and </a:t>
            </a:r>
            <a:r>
              <a:rPr lang="en-US" b="1" dirty="0"/>
              <a:t>time</a:t>
            </a:r>
            <a:r>
              <a:rPr lang="en-US" dirty="0"/>
              <a:t> in natural language</a:t>
            </a:r>
          </a:p>
          <a:p>
            <a:pPr lvl="1"/>
            <a:r>
              <a:rPr lang="en-US" dirty="0"/>
              <a:t>Temporal ordering of events</a:t>
            </a:r>
          </a:p>
          <a:p>
            <a:pPr lvl="2"/>
            <a:r>
              <a:rPr lang="en-US" dirty="0"/>
              <a:t>Learning &amp; Inference paradigms to support reasoning</a:t>
            </a:r>
          </a:p>
          <a:p>
            <a:pPr lvl="1"/>
            <a:r>
              <a:rPr lang="en-US" dirty="0"/>
              <a:t>Temporal common sense </a:t>
            </a:r>
          </a:p>
          <a:p>
            <a:pPr lvl="1"/>
            <a:r>
              <a:rPr lang="en-US" dirty="0"/>
              <a:t>Reasoning &amp; Supervision paradigms</a:t>
            </a:r>
          </a:p>
          <a:p>
            <a:endParaRPr lang="en-US" dirty="0"/>
          </a:p>
          <a:p>
            <a:endParaRPr lang="en-US" dirty="0"/>
          </a:p>
          <a:p>
            <a:endParaRPr lang="en-US" dirty="0"/>
          </a:p>
          <a:p>
            <a:r>
              <a:rPr lang="en-US" dirty="0"/>
              <a:t>More about Temporal Common Sense</a:t>
            </a:r>
          </a:p>
          <a:p>
            <a:endParaRPr lang="en-US" dirty="0"/>
          </a:p>
          <a:p>
            <a:r>
              <a:rPr lang="en-US" dirty="0"/>
              <a:t>Initial thoughts on additional Reasoning paradigms</a:t>
            </a:r>
          </a:p>
          <a:p>
            <a:pPr lvl="1"/>
            <a:r>
              <a:rPr lang="en-US" dirty="0"/>
              <a:t>Decomposition, and computing functions over sets of variables </a:t>
            </a:r>
          </a:p>
          <a:p>
            <a:pPr marL="0" indent="0">
              <a:buNone/>
            </a:pPr>
            <a:endParaRPr lang="en-US" dirty="0"/>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20</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14" y="1386410"/>
            <a:ext cx="3168885" cy="19013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E5A9FF2-893A-4B16-B0A5-A2D26400EF83}"/>
              </a:ext>
            </a:extLst>
          </p:cNvPr>
          <p:cNvSpPr/>
          <p:nvPr/>
        </p:nvSpPr>
        <p:spPr>
          <a:xfrm>
            <a:off x="8610268" y="3309647"/>
            <a:ext cx="2775375" cy="369332"/>
          </a:xfrm>
          <a:prstGeom prst="rect">
            <a:avLst/>
          </a:prstGeom>
          <a:ln>
            <a:solidFill>
              <a:schemeClr val="accent2"/>
            </a:solidFill>
          </a:ln>
        </p:spPr>
        <p:txBody>
          <a:bodyPr wrap="none">
            <a:spAutoFit/>
          </a:bodyPr>
          <a:lstStyle/>
          <a:p>
            <a:r>
              <a:rPr lang="en-US" dirty="0"/>
              <a:t>Did Aristotle have a laptop?</a:t>
            </a:r>
          </a:p>
        </p:txBody>
      </p:sp>
      <p:sp>
        <p:nvSpPr>
          <p:cNvPr id="7" name="Rectangle 6">
            <a:extLst>
              <a:ext uri="{FF2B5EF4-FFF2-40B4-BE49-F238E27FC236}">
                <a16:creationId xmlns:a16="http://schemas.microsoft.com/office/drawing/2014/main" id="{7D9E541E-28FB-4D64-B273-74D8A7D26458}"/>
              </a:ext>
            </a:extLst>
          </p:cNvPr>
          <p:cNvSpPr/>
          <p:nvPr/>
        </p:nvSpPr>
        <p:spPr>
          <a:xfrm>
            <a:off x="609599" y="3274175"/>
            <a:ext cx="7715795" cy="646331"/>
          </a:xfrm>
          <a:prstGeom prst="rect">
            <a:avLst/>
          </a:prstGeom>
          <a:solidFill>
            <a:srgbClr val="FFFFCC"/>
          </a:solidFill>
          <a:ln>
            <a:solidFill>
              <a:schemeClr val="accent2"/>
            </a:solidFill>
          </a:ln>
        </p:spPr>
        <p:txBody>
          <a:bodyPr wrap="square">
            <a:spAutoFit/>
          </a:bodyPr>
          <a:lstStyle/>
          <a:p>
            <a:pPr marL="285750" indent="-285750">
              <a:buFont typeface="Arial" panose="020B0604020202020204" pitchFamily="34" charset="0"/>
              <a:buChar char="•"/>
            </a:pPr>
            <a:r>
              <a:rPr lang="en-US" dirty="0"/>
              <a:t>Reflects an important move in NLU from </a:t>
            </a:r>
            <a:r>
              <a:rPr lang="en-US" b="1" dirty="0"/>
              <a:t>sentence level </a:t>
            </a:r>
            <a:r>
              <a:rPr lang="en-US" dirty="0"/>
              <a:t>to </a:t>
            </a:r>
            <a:r>
              <a:rPr lang="en-US" b="1" dirty="0"/>
              <a:t>situation level</a:t>
            </a:r>
          </a:p>
          <a:p>
            <a:pPr marL="285750" indent="-285750">
              <a:buFont typeface="Arial" panose="020B0604020202020204" pitchFamily="34" charset="0"/>
              <a:buChar char="•"/>
            </a:pPr>
            <a:r>
              <a:rPr lang="en-US" dirty="0"/>
              <a:t>Addresses issues in combining learning and reasoning, and </a:t>
            </a:r>
            <a:r>
              <a:rPr lang="en-US" b="1" dirty="0"/>
              <a:t>supervision. </a:t>
            </a:r>
          </a:p>
        </p:txBody>
      </p:sp>
    </p:spTree>
    <p:extLst>
      <p:ext uri="{BB962C8B-B14F-4D97-AF65-F5344CB8AC3E}">
        <p14:creationId xmlns:p14="http://schemas.microsoft.com/office/powerpoint/2010/main" val="19568191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06829"/>
            <a:ext cx="10155836" cy="533400"/>
          </a:xfrm>
        </p:spPr>
        <p:txBody>
          <a:bodyPr/>
          <a:lstStyle/>
          <a:p>
            <a:r>
              <a:rPr lang="en-US" altLang="zh-TW" dirty="0"/>
              <a:t>Constrained Conditional Models</a:t>
            </a:r>
            <a:r>
              <a:rPr lang="en-US" altLang="zh-TW" sz="1400" dirty="0"/>
              <a:t> </a:t>
            </a:r>
            <a:r>
              <a:rPr lang="en-US" sz="1600" dirty="0"/>
              <a:t>[Abductive Reasoning; Chang et al.’12]</a:t>
            </a:r>
            <a:endParaRPr lang="en-US" altLang="zh-TW" sz="1600" dirty="0"/>
          </a:p>
        </p:txBody>
      </p:sp>
      <p:sp>
        <p:nvSpPr>
          <p:cNvPr id="10" name="Content Placeholder 9"/>
          <p:cNvSpPr>
            <a:spLocks noGrp="1"/>
          </p:cNvSpPr>
          <p:nvPr>
            <p:ph idx="1"/>
          </p:nvPr>
        </p:nvSpPr>
        <p:spPr>
          <a:xfrm>
            <a:off x="846389" y="4867301"/>
            <a:ext cx="11071087" cy="1821399"/>
          </a:xfrm>
          <a:ln>
            <a:solidFill>
              <a:srgbClr val="99CCFF"/>
            </a:solidFill>
          </a:ln>
        </p:spPr>
        <p:txBody>
          <a:bodyPr/>
          <a:lstStyle/>
          <a:p>
            <a:pPr>
              <a:spcBef>
                <a:spcPts val="0"/>
              </a:spcBef>
              <a:spcAft>
                <a:spcPts val="600"/>
              </a:spcAft>
            </a:pPr>
            <a:r>
              <a:rPr lang="en-US" sz="2000" dirty="0">
                <a:solidFill>
                  <a:srgbClr val="400080"/>
                </a:solidFill>
                <a:latin typeface="Calibri" pitchFamily="34" charset="0"/>
              </a:rPr>
              <a:t>Training:  </a:t>
            </a:r>
            <a:r>
              <a:rPr lang="en-US" sz="2000" dirty="0">
                <a:latin typeface="Calibri" pitchFamily="34" charset="0"/>
              </a:rPr>
              <a:t>Learning the objective function (</a:t>
            </a:r>
            <a:r>
              <a:rPr lang="en-US" sz="2000" b="1" dirty="0">
                <a:latin typeface="Calibri" pitchFamily="34" charset="0"/>
              </a:rPr>
              <a:t>w, u</a:t>
            </a:r>
            <a:r>
              <a:rPr lang="en-US" sz="2000" dirty="0">
                <a:latin typeface="Calibri" pitchFamily="34" charset="0"/>
              </a:rPr>
              <a:t>)?  Learning all the intermediate functions </a:t>
            </a:r>
            <a:r>
              <a:rPr lang="en-US" sz="2000" b="1" dirty="0">
                <a:solidFill>
                  <a:srgbClr val="000080"/>
                </a:solidFill>
                <a:latin typeface="cmmi10"/>
              </a:rPr>
              <a:t>∅(x, y)?</a:t>
            </a:r>
            <a:endParaRPr lang="en-US" sz="2000" dirty="0">
              <a:latin typeface="Calibri" pitchFamily="34" charset="0"/>
            </a:endParaRPr>
          </a:p>
          <a:p>
            <a:pPr lvl="1">
              <a:spcBef>
                <a:spcPts val="0"/>
              </a:spcBef>
              <a:spcAft>
                <a:spcPts val="600"/>
              </a:spcAft>
            </a:pPr>
            <a:r>
              <a:rPr lang="en-US" sz="1800" dirty="0">
                <a:solidFill>
                  <a:srgbClr val="000080"/>
                </a:solidFill>
                <a:latin typeface="Calibri" pitchFamily="34" charset="0"/>
              </a:rPr>
              <a:t>Joint? Decoupled? Learned/provided constraints? Hard/soft? </a:t>
            </a:r>
          </a:p>
          <a:p>
            <a:pPr lvl="1">
              <a:spcBef>
                <a:spcPts val="0"/>
              </a:spcBef>
              <a:spcAft>
                <a:spcPts val="600"/>
              </a:spcAft>
            </a:pPr>
            <a:r>
              <a:rPr lang="en-US" sz="1800" dirty="0">
                <a:solidFill>
                  <a:srgbClr val="000080"/>
                </a:solidFill>
              </a:rPr>
              <a:t>There is some understanding for when to do what</a:t>
            </a:r>
            <a:r>
              <a:rPr lang="en-US" sz="1800" dirty="0">
                <a:solidFill>
                  <a:srgbClr val="000080"/>
                </a:solidFill>
                <a:latin typeface="Calibri" pitchFamily="34" charset="0"/>
              </a:rPr>
              <a:t> [IJCAI’05]</a:t>
            </a:r>
          </a:p>
          <a:p>
            <a:pPr>
              <a:spcBef>
                <a:spcPts val="0"/>
              </a:spcBef>
              <a:spcAft>
                <a:spcPts val="600"/>
              </a:spcAft>
            </a:pPr>
            <a:r>
              <a:rPr lang="en-US" sz="2000" dirty="0">
                <a:solidFill>
                  <a:srgbClr val="400080"/>
                </a:solidFill>
                <a:latin typeface="Calibri" pitchFamily="34" charset="0"/>
              </a:rPr>
              <a:t>Reasoning: </a:t>
            </a:r>
            <a:r>
              <a:rPr lang="en-US" sz="2000" dirty="0">
                <a:latin typeface="Calibri" pitchFamily="34" charset="0"/>
              </a:rPr>
              <a:t>A way to push a </a:t>
            </a:r>
            <a:r>
              <a:rPr lang="en-US" sz="2000" b="1" dirty="0">
                <a:latin typeface="Calibri" pitchFamily="34" charset="0"/>
              </a:rPr>
              <a:t>function over learned models </a:t>
            </a:r>
            <a:r>
              <a:rPr lang="en-US" sz="2000" dirty="0">
                <a:latin typeface="Calibri" pitchFamily="34" charset="0"/>
              </a:rPr>
              <a:t>to satisfy output expectations </a:t>
            </a:r>
          </a:p>
          <a:p>
            <a:pPr lvl="1">
              <a:spcBef>
                <a:spcPts val="0"/>
              </a:spcBef>
              <a:spcAft>
                <a:spcPts val="600"/>
              </a:spcAft>
            </a:pPr>
            <a:r>
              <a:rPr lang="en-US" sz="1800" dirty="0">
                <a:latin typeface="Calibri" pitchFamily="34" charset="0"/>
              </a:rPr>
              <a:t>(can also think about expectations from a latent representation) </a:t>
            </a:r>
          </a:p>
        </p:txBody>
      </p:sp>
      <p:sp>
        <p:nvSpPr>
          <p:cNvPr id="754691" name="Rectangle 3"/>
          <p:cNvSpPr>
            <a:spLocks noChangeArrowheads="1"/>
          </p:cNvSpPr>
          <p:nvPr/>
        </p:nvSpPr>
        <p:spPr bwMode="auto">
          <a:xfrm>
            <a:off x="2057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7848600" y="1562338"/>
            <a:ext cx="2590800" cy="646331"/>
          </a:xfrm>
          <a:prstGeom prst="rect">
            <a:avLst/>
          </a:prstGeom>
          <a:solidFill>
            <a:srgbClr val="FAE1AF"/>
          </a:solidFill>
          <a:ln w="9525">
            <a:solidFill>
              <a:srgbClr val="A7001B"/>
            </a:solidFill>
            <a:miter lim="800000"/>
            <a:headEnd/>
            <a:tailEnd/>
          </a:ln>
          <a:effectLst/>
        </p:spPr>
        <p:txBody>
          <a:bodyPr wrap="square">
            <a:spAutoFit/>
          </a:bodyPr>
          <a:lstStyle/>
          <a:p>
            <a:r>
              <a:rPr lang="en-US" dirty="0">
                <a:solidFill>
                  <a:srgbClr val="000080"/>
                </a:solidFill>
                <a:cs typeface="Arial" charset="0"/>
              </a:rPr>
              <a:t>Knowledge component:  </a:t>
            </a:r>
          </a:p>
          <a:p>
            <a:r>
              <a:rPr lang="en-US" dirty="0">
                <a:solidFill>
                  <a:srgbClr val="000080"/>
                </a:solidFill>
                <a:cs typeface="Arial" charset="0"/>
              </a:rPr>
              <a:t>(Soft) constraints </a:t>
            </a:r>
          </a:p>
        </p:txBody>
      </p:sp>
      <p:grpSp>
        <p:nvGrpSpPr>
          <p:cNvPr id="7" name="Group 6"/>
          <p:cNvGrpSpPr/>
          <p:nvPr/>
        </p:nvGrpSpPr>
        <p:grpSpPr>
          <a:xfrm>
            <a:off x="47875" y="1905001"/>
            <a:ext cx="5057525" cy="880292"/>
            <a:chOff x="-1857125" y="1485900"/>
            <a:chExt cx="5057525" cy="660219"/>
          </a:xfrm>
        </p:grpSpPr>
        <p:sp>
          <p:nvSpPr>
            <p:cNvPr id="61460" name="Rectangle 16"/>
            <p:cNvSpPr>
              <a:spLocks noChangeArrowheads="1"/>
            </p:cNvSpPr>
            <p:nvPr/>
          </p:nvSpPr>
          <p:spPr bwMode="auto">
            <a:xfrm>
              <a:off x="-1857125" y="1661371"/>
              <a:ext cx="3733800" cy="484748"/>
            </a:xfrm>
            <a:prstGeom prst="rect">
              <a:avLst/>
            </a:prstGeom>
            <a:solidFill>
              <a:srgbClr val="FAC896"/>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rPr>
                <a:t>A linear function over models – can be used to model any logical function</a:t>
              </a:r>
            </a:p>
          </p:txBody>
        </p:sp>
        <p:sp>
          <p:nvSpPr>
            <p:cNvPr id="61461" name="Line 22"/>
            <p:cNvSpPr>
              <a:spLocks noChangeShapeType="1"/>
            </p:cNvSpPr>
            <p:nvPr/>
          </p:nvSpPr>
          <p:spPr bwMode="auto">
            <a:xfrm flipV="1">
              <a:off x="1905000" y="1485900"/>
              <a:ext cx="1295400" cy="381813"/>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6993760" y="819834"/>
            <a:ext cx="3064640" cy="646331"/>
            <a:chOff x="5338966" y="633170"/>
            <a:chExt cx="3064640" cy="484748"/>
          </a:xfrm>
          <a:solidFill>
            <a:srgbClr val="FAE1AF"/>
          </a:solidFill>
        </p:grpSpPr>
        <p:sp>
          <p:nvSpPr>
            <p:cNvPr id="61458" name="Rectangle 18"/>
            <p:cNvSpPr>
              <a:spLocks noChangeArrowheads="1"/>
            </p:cNvSpPr>
            <p:nvPr/>
          </p:nvSpPr>
          <p:spPr bwMode="auto">
            <a:xfrm>
              <a:off x="6274374" y="633170"/>
              <a:ext cx="2129232" cy="484748"/>
            </a:xfrm>
            <a:prstGeom prst="rect">
              <a:avLst/>
            </a:prstGeom>
            <a:grp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Penalty for violating</a:t>
              </a:r>
            </a:p>
            <a:p>
              <a:r>
                <a:rPr lang="en-US" dirty="0">
                  <a:solidFill>
                    <a:srgbClr val="000000"/>
                  </a:solidFill>
                  <a:cs typeface="Arial" charset="0"/>
                </a:rPr>
                <a:t>the constraints.</a:t>
              </a:r>
            </a:p>
          </p:txBody>
        </p:sp>
        <p:sp>
          <p:nvSpPr>
            <p:cNvPr id="61459" name="Line 23"/>
            <p:cNvSpPr>
              <a:spLocks noChangeShapeType="1"/>
            </p:cNvSpPr>
            <p:nvPr/>
          </p:nvSpPr>
          <p:spPr bwMode="auto">
            <a:xfrm rot="8742848">
              <a:off x="5338966" y="794000"/>
              <a:ext cx="881691" cy="132475"/>
            </a:xfrm>
            <a:prstGeom prst="line">
              <a:avLst/>
            </a:prstGeom>
            <a:grpFill/>
            <a:ln w="38100">
              <a:solidFill>
                <a:srgbClr val="A7001B"/>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7140035" y="1985963"/>
            <a:ext cx="3606800" cy="1239837"/>
            <a:chOff x="2995" y="1238"/>
            <a:chExt cx="2272" cy="781"/>
          </a:xfrm>
        </p:grpSpPr>
        <p:sp>
          <p:nvSpPr>
            <p:cNvPr id="61457" name="Line 24"/>
            <p:cNvSpPr>
              <a:spLocks noChangeShapeType="1"/>
            </p:cNvSpPr>
            <p:nvPr/>
          </p:nvSpPr>
          <p:spPr bwMode="auto">
            <a:xfrm flipH="1" flipV="1">
              <a:off x="3100" y="1238"/>
              <a:ext cx="432" cy="394"/>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61456" name="Rectangle 19"/>
            <p:cNvSpPr>
              <a:spLocks noChangeArrowheads="1"/>
            </p:cNvSpPr>
            <p:nvPr/>
          </p:nvSpPr>
          <p:spPr bwMode="auto">
            <a:xfrm>
              <a:off x="2995" y="1612"/>
              <a:ext cx="2272" cy="407"/>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80"/>
                  </a:solidFill>
                  <a:cs typeface="Arial" charset="0"/>
                </a:rPr>
                <a:t>How far are the decisions (y) is from a “legal/expected” assignment</a:t>
              </a:r>
            </a:p>
          </p:txBody>
        </p:sp>
      </p:grpSp>
      <p:grpSp>
        <p:nvGrpSpPr>
          <p:cNvPr id="754715" name="Group 27"/>
          <p:cNvGrpSpPr>
            <a:grpSpLocks/>
          </p:cNvGrpSpPr>
          <p:nvPr/>
        </p:nvGrpSpPr>
        <p:grpSpPr bwMode="auto">
          <a:xfrm>
            <a:off x="3810000" y="1905000"/>
            <a:ext cx="2895600" cy="1320800"/>
            <a:chOff x="1200" y="1296"/>
            <a:chExt cx="1824" cy="832"/>
          </a:xfrm>
        </p:grpSpPr>
        <p:sp>
          <p:nvSpPr>
            <p:cNvPr id="61454" name="Rectangle 15"/>
            <p:cNvSpPr>
              <a:spLocks noChangeArrowheads="1"/>
            </p:cNvSpPr>
            <p:nvPr/>
          </p:nvSpPr>
          <p:spPr bwMode="auto">
            <a:xfrm>
              <a:off x="1200" y="1721"/>
              <a:ext cx="1824" cy="407"/>
            </a:xfrm>
            <a:prstGeom prst="rect">
              <a:avLst/>
            </a:prstGeom>
            <a:solidFill>
              <a:srgbClr val="FAC896"/>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80"/>
                  </a:solidFill>
                  <a:cs typeface="Arial" charset="0"/>
                </a:rPr>
                <a:t>Features, Models, </a:t>
              </a:r>
              <a:r>
                <a:rPr lang="en-US" dirty="0">
                  <a:solidFill>
                    <a:srgbClr val="400080"/>
                  </a:solidFill>
                  <a:cs typeface="Arial" charset="0"/>
                </a:rPr>
                <a:t>NN</a:t>
              </a:r>
              <a:r>
                <a:rPr lang="en-US" dirty="0">
                  <a:solidFill>
                    <a:srgbClr val="000080"/>
                  </a:solidFill>
                  <a:cs typeface="Arial" charset="0"/>
                </a:rPr>
                <a:t> </a:t>
              </a:r>
            </a:p>
            <a:p>
              <a:r>
                <a:rPr lang="en-US" dirty="0">
                  <a:solidFill>
                    <a:srgbClr val="000080"/>
                  </a:solidFill>
                  <a:cs typeface="Arial" charset="0"/>
                </a:rPr>
                <a:t>(non-linearity comes here)</a:t>
              </a:r>
            </a:p>
          </p:txBody>
        </p:sp>
        <p:sp>
          <p:nvSpPr>
            <p:cNvPr id="61455" name="Line 21"/>
            <p:cNvSpPr>
              <a:spLocks noChangeShapeType="1"/>
            </p:cNvSpPr>
            <p:nvPr/>
          </p:nvSpPr>
          <p:spPr bwMode="auto">
            <a:xfrm flipV="1">
              <a:off x="2304" y="1296"/>
              <a:ext cx="0" cy="432"/>
            </a:xfrm>
            <a:prstGeom prst="line">
              <a:avLst/>
            </a:prstGeom>
            <a:noFill/>
            <a:ln w="38100">
              <a:solidFill>
                <a:srgbClr val="A7001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mc:AlternateContent xmlns:mc="http://schemas.openxmlformats.org/markup-compatibility/2006" xmlns:a14="http://schemas.microsoft.com/office/drawing/2010/main">
        <mc:Choice Requires="a14">
          <p:sp>
            <p:nvSpPr>
              <p:cNvPr id="4" name="Rectangle 3"/>
              <p:cNvSpPr/>
              <p:nvPr/>
            </p:nvSpPr>
            <p:spPr>
              <a:xfrm>
                <a:off x="2133600" y="1349994"/>
                <a:ext cx="8229600" cy="473591"/>
              </a:xfrm>
              <a:prstGeom prst="rect">
                <a:avLst/>
              </a:prstGeom>
            </p:spPr>
            <p:txBody>
              <a:bodyPr wrap="square">
                <a:spAutoFit/>
              </a:bodyPr>
              <a:lstStyle/>
              <a:p>
                <a:pPr lvl="2" eaLnBrk="0" hangingPunct="0">
                  <a:spcBef>
                    <a:spcPct val="20000"/>
                  </a:spcBef>
                  <a:buClr>
                    <a:srgbClr val="FF9900"/>
                  </a:buClr>
                  <a:buSzPct val="65000"/>
                </a:pPr>
                <a:r>
                  <a:rPr lang="en-US" sz="2400" b="1" kern="0" dirty="0">
                    <a:solidFill>
                      <a:srgbClr val="000000"/>
                    </a:solidFill>
                    <a:latin typeface="Calibri"/>
                    <a:cs typeface="Arial"/>
                  </a:rPr>
                  <a:t>y =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14:m>
                  <m:oMath xmlns:m="http://schemas.openxmlformats.org/officeDocument/2006/math">
                    <m:r>
                      <a:rPr lang="en-US" sz="2400" b="1" i="1" kern="0" baseline="-25000" dirty="0">
                        <a:solidFill>
                          <a:srgbClr val="000000"/>
                        </a:solidFill>
                        <a:latin typeface="Cambria Math" panose="02040503050406030204" pitchFamily="18" charset="0"/>
                        <a:ea typeface="Cambria Math" panose="02040503050406030204" pitchFamily="18" charset="0"/>
                        <a:cs typeface="Arial"/>
                      </a:rPr>
                      <m:t>∈</m:t>
                    </m:r>
                  </m:oMath>
                </a14:m>
                <a:r>
                  <a:rPr lang="en-US" sz="2400" b="1" kern="0" baseline="-25000" dirty="0">
                    <a:solidFill>
                      <a:srgbClr val="000000"/>
                    </a:solidFill>
                    <a:latin typeface="cmsy10"/>
                    <a:cs typeface="Arial"/>
                  </a:rPr>
                  <a:t> </a:t>
                </a:r>
                <a:r>
                  <a:rPr lang="en-US" sz="2400" b="1" kern="0" baseline="-40000" dirty="0">
                    <a:solidFill>
                      <a:srgbClr val="000000"/>
                    </a:solidFill>
                    <a:latin typeface="cmsy10"/>
                    <a:cs typeface="Arial"/>
                  </a:rPr>
                  <a:t>Y</a:t>
                </a:r>
                <a:r>
                  <a:rPr lang="en-US" sz="2400" b="1" kern="0" dirty="0">
                    <a:solidFill>
                      <a:srgbClr val="000000"/>
                    </a:solidFill>
                    <a:latin typeface="Calibri"/>
                    <a:cs typeface="Arial"/>
                  </a:rPr>
                  <a:t>  </a:t>
                </a:r>
                <a:r>
                  <a:rPr lang="en-US" sz="2400" b="1" kern="0" dirty="0" err="1">
                    <a:solidFill>
                      <a:srgbClr val="000000"/>
                    </a:solidFill>
                    <a:latin typeface="Calibri"/>
                    <a:cs typeface="Arial"/>
                  </a:rPr>
                  <a:t>w</a:t>
                </a:r>
                <a:r>
                  <a:rPr lang="en-US" sz="2400" b="1" kern="0" baseline="30000" dirty="0" err="1">
                    <a:solidFill>
                      <a:srgbClr val="000000"/>
                    </a:solidFill>
                    <a:latin typeface="Calibri"/>
                    <a:cs typeface="Arial"/>
                  </a:rPr>
                  <a:t>T</a:t>
                </a:r>
                <a14:m>
                  <m:oMath xmlns:m="http://schemas.openxmlformats.org/officeDocument/2006/math">
                    <m:r>
                      <a:rPr lang="en-US" sz="2400" b="1" i="1" kern="0" dirty="0">
                        <a:solidFill>
                          <a:srgbClr val="000000"/>
                        </a:solidFill>
                        <a:latin typeface="Cambria Math" panose="02040503050406030204" pitchFamily="18" charset="0"/>
                        <a:ea typeface="Cambria Math" panose="02040503050406030204" pitchFamily="18" charset="0"/>
                        <a:cs typeface="Arial"/>
                      </a:rPr>
                      <m:t>∅</m:t>
                    </m:r>
                  </m:oMath>
                </a14:m>
                <a:r>
                  <a:rPr lang="en-US" sz="2400" b="1" kern="0" dirty="0">
                    <a:solidFill>
                      <a:srgbClr val="000000"/>
                    </a:solidFill>
                    <a:latin typeface="Calibri"/>
                    <a:cs typeface="Arial"/>
                  </a:rPr>
                  <a:t>(x, y) + </a:t>
                </a:r>
                <a:r>
                  <a:rPr lang="en-US" sz="2400" b="1" kern="0" dirty="0" err="1">
                    <a:solidFill>
                      <a:srgbClr val="000000"/>
                    </a:solidFill>
                    <a:latin typeface="Calibri"/>
                    <a:cs typeface="Arial"/>
                  </a:rPr>
                  <a:t>u</a:t>
                </a:r>
                <a:r>
                  <a:rPr lang="en-US" sz="2400" b="1" kern="0" baseline="30000" dirty="0" err="1">
                    <a:solidFill>
                      <a:srgbClr val="000000"/>
                    </a:solidFill>
                    <a:latin typeface="Calibri"/>
                    <a:cs typeface="Arial"/>
                  </a:rPr>
                  <a:t>T</a:t>
                </a:r>
                <a:r>
                  <a:rPr lang="en-US" sz="2400" b="1" kern="0" dirty="0" err="1">
                    <a:solidFill>
                      <a:srgbClr val="000000"/>
                    </a:solidFill>
                    <a:latin typeface="cmmi10"/>
                    <a:cs typeface="Arial"/>
                  </a:rPr>
                  <a:t>C</a:t>
                </a:r>
                <a:r>
                  <a:rPr lang="en-US" sz="2400" b="1" kern="0" dirty="0">
                    <a:solidFill>
                      <a:srgbClr val="000000"/>
                    </a:solidFill>
                    <a:latin typeface="Calibri"/>
                    <a:cs typeface="Arial"/>
                  </a:rPr>
                  <a:t>(x, y) </a:t>
                </a:r>
              </a:p>
            </p:txBody>
          </p:sp>
        </mc:Choice>
        <mc:Fallback xmlns="">
          <p:sp>
            <p:nvSpPr>
              <p:cNvPr id="4" name="Rectangle 3"/>
              <p:cNvSpPr>
                <a:spLocks noRot="1" noChangeAspect="1" noMove="1" noResize="1" noEditPoints="1" noAdjustHandles="1" noChangeArrowheads="1" noChangeShapeType="1" noTextEdit="1"/>
              </p:cNvSpPr>
              <p:nvPr/>
            </p:nvSpPr>
            <p:spPr>
              <a:xfrm>
                <a:off x="2133600" y="1349994"/>
                <a:ext cx="8229600" cy="473591"/>
              </a:xfrm>
              <a:prstGeom prst="rect">
                <a:avLst/>
              </a:prstGeom>
              <a:blipFill>
                <a:blip r:embed="rId3"/>
                <a:stretch>
                  <a:fillRect t="-10256" b="-32051"/>
                </a:stretch>
              </a:blipFill>
            </p:spPr>
            <p:txBody>
              <a:bodyPr/>
              <a:lstStyle/>
              <a:p>
                <a:r>
                  <a:rPr lang="en-US">
                    <a:noFill/>
                  </a:rPr>
                  <a:t> </a:t>
                </a:r>
              </a:p>
            </p:txBody>
          </p:sp>
        </mc:Fallback>
      </mc:AlternateContent>
      <p:sp>
        <p:nvSpPr>
          <p:cNvPr id="25" name="Rectangle 18"/>
          <p:cNvSpPr>
            <a:spLocks noChangeArrowheads="1"/>
          </p:cNvSpPr>
          <p:nvPr/>
        </p:nvSpPr>
        <p:spPr bwMode="auto">
          <a:xfrm>
            <a:off x="6324600" y="1450467"/>
            <a:ext cx="1752600" cy="369332"/>
          </a:xfrm>
          <a:prstGeom prst="rect">
            <a:avLst/>
          </a:prstGeom>
          <a:solidFill>
            <a:srgbClr val="FFFFFF"/>
          </a:solidFill>
          <a:ln w="9525">
            <a:noFill/>
            <a:miter lim="800000"/>
            <a:headEnd/>
            <a:tailEnd/>
          </a:ln>
          <a:effectLst/>
        </p:spPr>
        <p:txBody>
          <a:bodyPr wrap="square">
            <a:spAutoFit/>
          </a:bodyPr>
          <a:lstStyle/>
          <a:p>
            <a:r>
              <a:rPr lang="en-US" dirty="0">
                <a:solidFill>
                  <a:srgbClr val="000000"/>
                </a:solidFill>
                <a:cs typeface="Arial" charset="0"/>
              </a:rPr>
              <a:t> </a:t>
            </a:r>
          </a:p>
        </p:txBody>
      </p:sp>
      <p:sp>
        <p:nvSpPr>
          <p:cNvPr id="31" name="Rectangle 30"/>
          <p:cNvSpPr/>
          <p:nvPr/>
        </p:nvSpPr>
        <p:spPr>
          <a:xfrm>
            <a:off x="1600200" y="1322339"/>
            <a:ext cx="6172200" cy="666849"/>
          </a:xfrm>
          <a:prstGeom prst="rect">
            <a:avLst/>
          </a:prstGeom>
          <a:solidFill>
            <a:srgbClr val="FAE1AF"/>
          </a:solidFill>
          <a:ln w="28575">
            <a:solidFill>
              <a:srgbClr val="A7001B"/>
            </a:solidFill>
          </a:ln>
        </p:spPr>
        <p:txBody>
          <a:bodyPr wrap="square">
            <a:spAutoFit/>
          </a:bodyPr>
          <a:lstStyle/>
          <a:p>
            <a:r>
              <a:rPr lang="en-US" sz="2400" dirty="0">
                <a:solidFill>
                  <a:srgbClr val="000080"/>
                </a:solidFill>
                <a:latin typeface="Calibri" pitchFamily="34" charset="0"/>
              </a:rPr>
              <a:t>y = </a:t>
            </a:r>
            <a:r>
              <a:rPr lang="en-US" sz="2400" dirty="0" err="1">
                <a:solidFill>
                  <a:srgbClr val="000080"/>
                </a:solidFill>
                <a:latin typeface="Calibri" pitchFamily="34" charset="0"/>
              </a:rPr>
              <a:t>argmax</a:t>
            </a:r>
            <a:r>
              <a:rPr lang="en-US" sz="2400" baseline="-25000" dirty="0" err="1">
                <a:solidFill>
                  <a:srgbClr val="000080"/>
                </a:solidFill>
                <a:latin typeface="Arial"/>
                <a:sym typeface="Symbol"/>
              </a:rPr>
              <a:t>y</a:t>
            </a:r>
            <a:r>
              <a:rPr lang="en-US" sz="2400" dirty="0">
                <a:solidFill>
                  <a:srgbClr val="000080"/>
                </a:solidFill>
              </a:rPr>
              <a:t> </a:t>
            </a:r>
            <a:r>
              <a:rPr lang="en-US" sz="2000" dirty="0">
                <a:solidFill>
                  <a:srgbClr val="000080"/>
                </a:solidFill>
                <a:latin typeface="Symbol"/>
                <a:sym typeface="Symbol"/>
              </a:rPr>
              <a:t></a:t>
            </a:r>
            <a:r>
              <a:rPr lang="en-US" sz="2000" dirty="0">
                <a:solidFill>
                  <a:srgbClr val="000080"/>
                </a:solidFill>
              </a:rPr>
              <a:t> </a:t>
            </a:r>
            <a:r>
              <a:rPr lang="en-US" sz="2000" b="1" dirty="0">
                <a:solidFill>
                  <a:srgbClr val="000080"/>
                </a:solidFill>
                <a:latin typeface="Calibri"/>
              </a:rPr>
              <a:t>1</a:t>
            </a:r>
            <a:r>
              <a:rPr lang="en-US" sz="2000" b="1" baseline="-25000" dirty="0">
                <a:solidFill>
                  <a:srgbClr val="000080"/>
                </a:solidFill>
                <a:latin typeface="cmmi10"/>
              </a:rPr>
              <a:t>∅(x, y) </a:t>
            </a:r>
            <a:r>
              <a:rPr lang="en-US" sz="2000" b="1" dirty="0" err="1">
                <a:solidFill>
                  <a:srgbClr val="000080"/>
                </a:solidFill>
                <a:latin typeface="cmmi10"/>
              </a:rPr>
              <a:t>w</a:t>
            </a:r>
            <a:r>
              <a:rPr lang="en-US" sz="2000" baseline="-25000" dirty="0" err="1">
                <a:solidFill>
                  <a:srgbClr val="000080"/>
                </a:solidFill>
                <a:latin typeface="Calibri"/>
              </a:rPr>
              <a:t>x,y</a:t>
            </a:r>
            <a:r>
              <a:rPr lang="en-US" sz="2000" baseline="-25000" dirty="0">
                <a:solidFill>
                  <a:srgbClr val="000080"/>
                </a:solidFill>
                <a:latin typeface="Calibri"/>
              </a:rPr>
              <a:t>     </a:t>
            </a:r>
            <a:r>
              <a:rPr lang="en-US" sz="2000" dirty="0">
                <a:solidFill>
                  <a:srgbClr val="000080"/>
                </a:solidFill>
                <a:latin typeface="Calibri" pitchFamily="34" charset="0"/>
              </a:rPr>
              <a:t>subject to Constraints C(</a:t>
            </a:r>
            <a:r>
              <a:rPr lang="en-US" sz="2000" dirty="0" err="1">
                <a:solidFill>
                  <a:srgbClr val="000080"/>
                </a:solidFill>
                <a:latin typeface="Calibri" pitchFamily="34" charset="0"/>
              </a:rPr>
              <a:t>x,y</a:t>
            </a:r>
            <a:r>
              <a:rPr lang="en-US" sz="2000" dirty="0">
                <a:solidFill>
                  <a:srgbClr val="000080"/>
                </a:solidFill>
                <a:latin typeface="Calibri" pitchFamily="34" charset="0"/>
              </a:rPr>
              <a:t>)</a:t>
            </a:r>
          </a:p>
          <a:p>
            <a:endParaRPr lang="en-US" sz="2000" baseline="-25000" dirty="0">
              <a:solidFill>
                <a:srgbClr val="000080"/>
              </a:solidFill>
              <a:latin typeface="Calibri"/>
            </a:endParaRPr>
          </a:p>
        </p:txBody>
      </p:sp>
      <p:sp>
        <p:nvSpPr>
          <p:cNvPr id="23" name="AutoShape 191"/>
          <p:cNvSpPr>
            <a:spLocks noChangeArrowheads="1"/>
          </p:cNvSpPr>
          <p:nvPr/>
        </p:nvSpPr>
        <p:spPr bwMode="auto">
          <a:xfrm>
            <a:off x="3543300" y="848074"/>
            <a:ext cx="2438400" cy="320040"/>
          </a:xfrm>
          <a:prstGeom prst="wedgeRectCallout">
            <a:avLst>
              <a:gd name="adj1" fmla="val -32092"/>
              <a:gd name="adj2" fmla="val 123534"/>
            </a:avLst>
          </a:prstGeom>
          <a:solidFill>
            <a:srgbClr val="FAE1AF"/>
          </a:solidFill>
          <a:ln w="9525">
            <a:solidFill>
              <a:srgbClr val="A7001B"/>
            </a:solidFill>
            <a:miter lim="800000"/>
            <a:headEnd/>
            <a:tailEnd/>
          </a:ln>
        </p:spPr>
        <p:txBody>
          <a:bodyPr/>
          <a:lstStyle/>
          <a:p>
            <a:pPr algn="ctr"/>
            <a:r>
              <a:rPr lang="en-US" b="1" dirty="0">
                <a:solidFill>
                  <a:srgbClr val="400080"/>
                </a:solidFill>
                <a:latin typeface="Calibri"/>
                <a:cs typeface="Arial" charset="0"/>
              </a:rPr>
              <a:t>Variables</a:t>
            </a:r>
            <a:r>
              <a:rPr lang="en-US" b="1" dirty="0">
                <a:solidFill>
                  <a:srgbClr val="000080"/>
                </a:solidFill>
                <a:latin typeface="Calibri"/>
                <a:cs typeface="Arial" charset="0"/>
              </a:rPr>
              <a:t> are models  </a:t>
            </a:r>
          </a:p>
        </p:txBody>
      </p:sp>
      <p:sp>
        <p:nvSpPr>
          <p:cNvPr id="28" name="Content Placeholder 9">
            <a:extLst>
              <a:ext uri="{FF2B5EF4-FFF2-40B4-BE49-F238E27FC236}">
                <a16:creationId xmlns:a16="http://schemas.microsoft.com/office/drawing/2014/main" id="{77EB7A18-EDF6-436F-A574-265A001E0DD5}"/>
              </a:ext>
            </a:extLst>
          </p:cNvPr>
          <p:cNvSpPr txBox="1">
            <a:spLocks/>
          </p:cNvSpPr>
          <p:nvPr/>
        </p:nvSpPr>
        <p:spPr bwMode="auto">
          <a:xfrm>
            <a:off x="846390" y="3354320"/>
            <a:ext cx="11071088" cy="1313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spcBef>
                <a:spcPts val="0"/>
              </a:spcBef>
              <a:spcAft>
                <a:spcPts val="600"/>
              </a:spcAft>
            </a:pPr>
            <a:r>
              <a:rPr lang="en-US" sz="2000" kern="0" dirty="0">
                <a:solidFill>
                  <a:srgbClr val="400080"/>
                </a:solidFill>
                <a:latin typeface="Calibri" pitchFamily="34" charset="0"/>
              </a:rPr>
              <a:t>What are the variables? How to represent knowledge? </a:t>
            </a:r>
          </a:p>
          <a:p>
            <a:pPr>
              <a:spcBef>
                <a:spcPts val="0"/>
              </a:spcBef>
              <a:spcAft>
                <a:spcPts val="600"/>
              </a:spcAft>
            </a:pPr>
            <a:r>
              <a:rPr lang="en-US" sz="2000" kern="0" dirty="0">
                <a:solidFill>
                  <a:srgbClr val="400080"/>
                </a:solidFill>
                <a:latin typeface="Calibri" pitchFamily="34" charset="0"/>
              </a:rPr>
              <a:t>Is it expressive enough? </a:t>
            </a:r>
          </a:p>
          <a:p>
            <a:pPr lvl="1">
              <a:spcBef>
                <a:spcPts val="0"/>
              </a:spcBef>
              <a:spcAft>
                <a:spcPts val="0"/>
              </a:spcAft>
            </a:pPr>
            <a:r>
              <a:rPr lang="en-US" sz="1600" kern="0" dirty="0">
                <a:solidFill>
                  <a:srgbClr val="400080"/>
                </a:solidFill>
                <a:latin typeface="Calibri" pitchFamily="34" charset="0"/>
              </a:rPr>
              <a:t>All Boolean functions can be represented as sets of linear constrains.</a:t>
            </a:r>
          </a:p>
          <a:p>
            <a:pPr lvl="1">
              <a:spcBef>
                <a:spcPts val="0"/>
              </a:spcBef>
              <a:spcAft>
                <a:spcPts val="0"/>
              </a:spcAft>
            </a:pPr>
            <a:r>
              <a:rPr lang="en-US" sz="1600" dirty="0">
                <a:solidFill>
                  <a:srgbClr val="000080"/>
                </a:solidFill>
              </a:rPr>
              <a:t>Any MAP problem </a:t>
            </a:r>
            <a:r>
              <a:rPr lang="en-US" sz="1600" dirty="0" err="1">
                <a:solidFill>
                  <a:srgbClr val="000080"/>
                </a:solidFill>
              </a:rPr>
              <a:t>w.r.t.</a:t>
            </a:r>
            <a:r>
              <a:rPr lang="en-US" sz="1600" dirty="0">
                <a:solidFill>
                  <a:srgbClr val="000080"/>
                </a:solidFill>
              </a:rPr>
              <a:t> any probabilistic model, can be formulated as an ILP [</a:t>
            </a:r>
            <a:r>
              <a:rPr lang="en-US" sz="1600" dirty="0" err="1">
                <a:solidFill>
                  <a:srgbClr val="000080"/>
                </a:solidFill>
              </a:rPr>
              <a:t>Roth&amp;Yih</a:t>
            </a:r>
            <a:r>
              <a:rPr lang="en-US" sz="1600" dirty="0">
                <a:solidFill>
                  <a:srgbClr val="000080"/>
                </a:solidFill>
              </a:rPr>
              <a:t> 04, </a:t>
            </a:r>
            <a:r>
              <a:rPr lang="en-US" sz="1600" dirty="0" err="1">
                <a:solidFill>
                  <a:srgbClr val="000080"/>
                </a:solidFill>
              </a:rPr>
              <a:t>Taskar</a:t>
            </a:r>
            <a:r>
              <a:rPr lang="en-US" sz="1600" dirty="0">
                <a:solidFill>
                  <a:srgbClr val="000080"/>
                </a:solidFill>
              </a:rPr>
              <a:t> 04]</a:t>
            </a:r>
          </a:p>
          <a:p>
            <a:pPr>
              <a:spcBef>
                <a:spcPts val="0"/>
              </a:spcBef>
              <a:spcAft>
                <a:spcPts val="600"/>
              </a:spcAft>
            </a:pPr>
            <a:endParaRPr lang="en-US" sz="2000" kern="0" dirty="0">
              <a:solidFill>
                <a:srgbClr val="400080"/>
              </a:solidFill>
              <a:latin typeface="Calibri" pitchFamily="34" charset="0"/>
            </a:endParaRPr>
          </a:p>
          <a:p>
            <a:pPr lvl="1">
              <a:spcBef>
                <a:spcPts val="0"/>
              </a:spcBef>
              <a:spcAft>
                <a:spcPts val="600"/>
              </a:spcAft>
            </a:pPr>
            <a:endParaRPr lang="en-US" sz="1600" kern="0" dirty="0">
              <a:latin typeface="Calibri" pitchFamily="34" charset="0"/>
            </a:endParaRPr>
          </a:p>
        </p:txBody>
      </p:sp>
      <p:sp>
        <p:nvSpPr>
          <p:cNvPr id="24" name="TextBox 23">
            <a:extLst>
              <a:ext uri="{FF2B5EF4-FFF2-40B4-BE49-F238E27FC236}">
                <a16:creationId xmlns:a16="http://schemas.microsoft.com/office/drawing/2014/main" id="{687C43B7-A106-4249-BFB5-19F1D14D28E2}"/>
              </a:ext>
            </a:extLst>
          </p:cNvPr>
          <p:cNvSpPr txBox="1"/>
          <p:nvPr/>
        </p:nvSpPr>
        <p:spPr>
          <a:xfrm>
            <a:off x="163440" y="3354320"/>
            <a:ext cx="11865120" cy="1323439"/>
          </a:xfrm>
          <a:prstGeom prst="rect">
            <a:avLst/>
          </a:prstGeom>
          <a:solidFill>
            <a:srgbClr val="FFFFCC"/>
          </a:solidFill>
          <a:ln w="19050">
            <a:solidFill>
              <a:srgbClr val="A7001B"/>
            </a:solidFill>
          </a:ln>
        </p:spPr>
        <p:txBody>
          <a:bodyPr wrap="square" rtlCol="0">
            <a:spAutoFit/>
          </a:bodyPr>
          <a:lstStyle/>
          <a:p>
            <a:pPr marL="285750" indent="-285750">
              <a:buFont typeface="Wingdings" panose="05000000000000000000" pitchFamily="2" charset="2"/>
              <a:buChar char="§"/>
            </a:pPr>
            <a:r>
              <a:rPr lang="en-US" sz="2000" dirty="0">
                <a:solidFill>
                  <a:srgbClr val="000080"/>
                </a:solidFill>
              </a:rPr>
              <a:t>Is it needed/useful in the NN era? </a:t>
            </a:r>
            <a:r>
              <a:rPr lang="en-US" sz="2000" dirty="0">
                <a:solidFill>
                  <a:srgbClr val="FF0000"/>
                </a:solidFill>
              </a:rPr>
              <a:t>Yes</a:t>
            </a:r>
            <a:r>
              <a:rPr lang="en-US" sz="2000" dirty="0">
                <a:solidFill>
                  <a:srgbClr val="000080"/>
                </a:solidFill>
              </a:rPr>
              <a:t> [Deutsch et al. </a:t>
            </a:r>
            <a:r>
              <a:rPr lang="en-US" sz="2000">
                <a:solidFill>
                  <a:srgbClr val="000080"/>
                </a:solidFill>
              </a:rPr>
              <a:t>CoNLL’19</a:t>
            </a:r>
            <a:r>
              <a:rPr lang="en-US" sz="2000" dirty="0">
                <a:solidFill>
                  <a:srgbClr val="000080"/>
                </a:solidFill>
              </a:rPr>
              <a:t>] ; </a:t>
            </a:r>
            <a:r>
              <a:rPr lang="en-US" sz="2000" b="1" dirty="0">
                <a:solidFill>
                  <a:srgbClr val="000080"/>
                </a:solidFill>
              </a:rPr>
              <a:t>later:</a:t>
            </a:r>
            <a:r>
              <a:rPr lang="en-US" sz="2000" dirty="0">
                <a:solidFill>
                  <a:srgbClr val="000080"/>
                </a:solidFill>
              </a:rPr>
              <a:t> </a:t>
            </a:r>
            <a:r>
              <a:rPr lang="en-US" sz="2000" b="1" dirty="0">
                <a:solidFill>
                  <a:srgbClr val="000080"/>
                </a:solidFill>
              </a:rPr>
              <a:t>a neural implementation of CCMs </a:t>
            </a:r>
          </a:p>
          <a:p>
            <a:pPr marL="742950" lvl="1" indent="-285750">
              <a:buFont typeface="Wingdings" panose="05000000000000000000" pitchFamily="2" charset="2"/>
              <a:buChar char="§"/>
            </a:pPr>
            <a:r>
              <a:rPr lang="en-US" sz="2000" dirty="0">
                <a:solidFill>
                  <a:srgbClr val="000080"/>
                </a:solidFill>
              </a:rPr>
              <a:t>But, it’s not sufficient to support all types or reasoning we care about. </a:t>
            </a:r>
          </a:p>
          <a:p>
            <a:pPr marL="285750" indent="-285750">
              <a:buFont typeface="Wingdings" panose="05000000000000000000" pitchFamily="2" charset="2"/>
              <a:buChar char="§"/>
            </a:pPr>
            <a:r>
              <a:rPr lang="en-US" sz="2000" dirty="0">
                <a:solidFill>
                  <a:srgbClr val="000080"/>
                </a:solidFill>
              </a:rPr>
              <a:t>It has been used extensively and successfully used in many NLU tasks from IE to discourse to summarization.</a:t>
            </a:r>
          </a:p>
          <a:p>
            <a:pPr marL="285750" indent="-285750">
              <a:buFont typeface="Wingdings" panose="05000000000000000000" pitchFamily="2" charset="2"/>
              <a:buChar char="§"/>
            </a:pPr>
            <a:r>
              <a:rPr lang="en-US" sz="2000" dirty="0">
                <a:solidFill>
                  <a:srgbClr val="000080"/>
                </a:solidFill>
              </a:rPr>
              <a:t>A good starting point for thinking about further progress in natural language understanding. </a:t>
            </a:r>
          </a:p>
        </p:txBody>
      </p:sp>
      <p:sp>
        <p:nvSpPr>
          <p:cNvPr id="2" name="Slide Number Placeholder 1">
            <a:extLst>
              <a:ext uri="{FF2B5EF4-FFF2-40B4-BE49-F238E27FC236}">
                <a16:creationId xmlns:a16="http://schemas.microsoft.com/office/drawing/2014/main" id="{6F34A100-F8F7-4A5A-8478-B83545FB66AF}"/>
              </a:ext>
            </a:extLst>
          </p:cNvPr>
          <p:cNvSpPr>
            <a:spLocks noGrp="1"/>
          </p:cNvSpPr>
          <p:nvPr>
            <p:ph type="sldNum" sz="quarter" idx="11"/>
          </p:nvPr>
        </p:nvSpPr>
        <p:spPr/>
        <p:txBody>
          <a:bodyPr/>
          <a:lstStyle/>
          <a:p>
            <a:fld id="{BDF588C3-71D6-5D45-B118-1C664482E1C2}" type="slidenum">
              <a:rPr lang="en-US" smtClean="0"/>
              <a:t>21</a:t>
            </a:fld>
            <a:endParaRPr lang="en-US"/>
          </a:p>
        </p:txBody>
      </p:sp>
      <p:sp>
        <p:nvSpPr>
          <p:cNvPr id="26" name="TextBox 25">
            <a:extLst>
              <a:ext uri="{FF2B5EF4-FFF2-40B4-BE49-F238E27FC236}">
                <a16:creationId xmlns:a16="http://schemas.microsoft.com/office/drawing/2014/main" id="{8D79E832-4D4E-4227-B61F-D29DDC66CB7A}"/>
              </a:ext>
            </a:extLst>
          </p:cNvPr>
          <p:cNvSpPr txBox="1"/>
          <p:nvPr/>
        </p:nvSpPr>
        <p:spPr>
          <a:xfrm>
            <a:off x="10619674" y="889338"/>
            <a:ext cx="1392051" cy="1015663"/>
          </a:xfrm>
          <a:prstGeom prst="rect">
            <a:avLst/>
          </a:prstGeom>
          <a:noFill/>
          <a:ln>
            <a:solidFill>
              <a:srgbClr val="3366CC"/>
            </a:solidFill>
          </a:ln>
        </p:spPr>
        <p:txBody>
          <a:bodyPr wrap="square" rtlCol="0">
            <a:spAutoFit/>
          </a:bodyPr>
          <a:lstStyle/>
          <a:p>
            <a:pPr algn="ctr"/>
            <a:r>
              <a:rPr lang="en-US" sz="1200" dirty="0">
                <a:latin typeface="+mj-lt"/>
              </a:rPr>
              <a:t>Formulation goes back to (Roth &amp; Yih 2004). Also related to PR (</a:t>
            </a:r>
            <a:r>
              <a:rPr lang="en-US" sz="1200" dirty="0" err="1">
                <a:latin typeface="+mj-lt"/>
              </a:rPr>
              <a:t>Ganchev</a:t>
            </a:r>
            <a:r>
              <a:rPr lang="en-US" sz="1200" dirty="0">
                <a:latin typeface="+mj-lt"/>
              </a:rPr>
              <a:t> et al. 2010)</a:t>
            </a:r>
          </a:p>
        </p:txBody>
      </p:sp>
      <p:sp>
        <p:nvSpPr>
          <p:cNvPr id="27" name="TextBox 26">
            <a:extLst>
              <a:ext uri="{FF2B5EF4-FFF2-40B4-BE49-F238E27FC236}">
                <a16:creationId xmlns:a16="http://schemas.microsoft.com/office/drawing/2014/main" id="{73991377-A8BB-451C-BBF1-5CDA57EB17C3}"/>
              </a:ext>
            </a:extLst>
          </p:cNvPr>
          <p:cNvSpPr txBox="1"/>
          <p:nvPr/>
        </p:nvSpPr>
        <p:spPr>
          <a:xfrm>
            <a:off x="140596" y="907091"/>
            <a:ext cx="1612004" cy="646331"/>
          </a:xfrm>
          <a:prstGeom prst="rect">
            <a:avLst/>
          </a:prstGeom>
          <a:noFill/>
          <a:ln>
            <a:solidFill>
              <a:srgbClr val="3366CC"/>
            </a:solidFill>
          </a:ln>
        </p:spPr>
        <p:txBody>
          <a:bodyPr wrap="square" rtlCol="0">
            <a:spAutoFit/>
          </a:bodyPr>
          <a:lstStyle/>
          <a:p>
            <a:pPr algn="ctr"/>
            <a:r>
              <a:rPr lang="en-US" sz="1200" dirty="0">
                <a:latin typeface="+mj-lt"/>
              </a:rPr>
              <a:t>Supporting structured, knowledge intensive, NLP decisions</a:t>
            </a:r>
          </a:p>
        </p:txBody>
      </p:sp>
    </p:spTree>
    <p:extLst>
      <p:ext uri="{BB962C8B-B14F-4D97-AF65-F5344CB8AC3E}">
        <p14:creationId xmlns:p14="http://schemas.microsoft.com/office/powerpoint/2010/main" val="819782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754705"/>
                                        </p:tgtEl>
                                        <p:attrNameLst>
                                          <p:attrName>style.visibility</p:attrName>
                                        </p:attrNameLst>
                                      </p:cBhvr>
                                      <p:to>
                                        <p:strVal val="visible"/>
                                      </p:to>
                                    </p:set>
                                    <p:anim calcmode="lin" valueType="num">
                                      <p:cBhvr additive="base">
                                        <p:cTn id="25" dur="1000" fill="hold"/>
                                        <p:tgtEl>
                                          <p:spTgt spid="754705"/>
                                        </p:tgtEl>
                                        <p:attrNameLst>
                                          <p:attrName>ppt_x</p:attrName>
                                        </p:attrNameLst>
                                      </p:cBhvr>
                                      <p:tavLst>
                                        <p:tav tm="0">
                                          <p:val>
                                            <p:strVal val="1+#ppt_w/2"/>
                                          </p:val>
                                        </p:tav>
                                        <p:tav tm="100000">
                                          <p:val>
                                            <p:strVal val="#ppt_x"/>
                                          </p:val>
                                        </p:tav>
                                      </p:tavLst>
                                    </p:anim>
                                    <p:anim calcmode="lin" valueType="num">
                                      <p:cBhvr additive="base">
                                        <p:cTn id="26"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6" fill="hold" nodeType="afterEffect">
                                  <p:stCondLst>
                                    <p:cond delay="0"/>
                                  </p:stCondLst>
                                  <p:childTnLst>
                                    <p:set>
                                      <p:cBhvr>
                                        <p:cTn id="35" dur="1" fill="hold">
                                          <p:stCondLst>
                                            <p:cond delay="0"/>
                                          </p:stCondLst>
                                        </p:cTn>
                                        <p:tgtEl>
                                          <p:spTgt spid="754717"/>
                                        </p:tgtEl>
                                        <p:attrNameLst>
                                          <p:attrName>style.visibility</p:attrName>
                                        </p:attrNameLst>
                                      </p:cBhvr>
                                      <p:to>
                                        <p:strVal val="visible"/>
                                      </p:to>
                                    </p:set>
                                    <p:anim calcmode="lin" valueType="num">
                                      <p:cBhvr additive="base">
                                        <p:cTn id="36" dur="1000" fill="hold"/>
                                        <p:tgtEl>
                                          <p:spTgt spid="754717"/>
                                        </p:tgtEl>
                                        <p:attrNameLst>
                                          <p:attrName>ppt_x</p:attrName>
                                        </p:attrNameLst>
                                      </p:cBhvr>
                                      <p:tavLst>
                                        <p:tav tm="0">
                                          <p:val>
                                            <p:strVal val="1+#ppt_w/2"/>
                                          </p:val>
                                        </p:tav>
                                        <p:tav tm="100000">
                                          <p:val>
                                            <p:strVal val="#ppt_x"/>
                                          </p:val>
                                        </p:tav>
                                      </p:tavLst>
                                    </p:anim>
                                    <p:anim calcmode="lin" valueType="num">
                                      <p:cBhvr additive="base">
                                        <p:cTn id="37"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1000" fill="hold"/>
                                        <p:tgtEl>
                                          <p:spTgt spid="31"/>
                                        </p:tgtEl>
                                        <p:attrNameLst>
                                          <p:attrName>ppt_x</p:attrName>
                                        </p:attrNameLst>
                                      </p:cBhvr>
                                      <p:tavLst>
                                        <p:tav tm="0">
                                          <p:val>
                                            <p:strVal val="0-#ppt_w/2"/>
                                          </p:val>
                                        </p:tav>
                                        <p:tav tm="100000">
                                          <p:val>
                                            <p:strVal val="#ppt_x"/>
                                          </p:val>
                                        </p:tav>
                                      </p:tavLst>
                                    </p:anim>
                                    <p:anim calcmode="lin" valueType="num">
                                      <p:cBhvr additive="base">
                                        <p:cTn id="43" dur="100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bg/>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xEl>
                                              <p:pRg st="3" end="3"/>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754691" grpId="0" autoUpdateAnimBg="0"/>
      <p:bldP spid="754705" grpId="0" animBg="1"/>
      <p:bldP spid="25" grpId="0" animBg="1"/>
      <p:bldP spid="31" grpId="0" animBg="1"/>
      <p:bldP spid="23" grpId="0" animBg="1"/>
      <p:bldP spid="28" grpId="0" animBg="1"/>
      <p:bldP spid="24"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838200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3810000" y="4055518"/>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490A4AA-906D-4691-8965-B46C5599291D}"/>
              </a:ext>
            </a:extLst>
          </p:cNvPr>
          <p:cNvGrpSpPr/>
          <p:nvPr/>
        </p:nvGrpSpPr>
        <p:grpSpPr>
          <a:xfrm>
            <a:off x="678180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2330263" y="1545403"/>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00274"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3738563" y="5053837"/>
            <a:ext cx="142875" cy="142875"/>
          </a:xfrm>
          <a:prstGeom prst="ellipse">
            <a:avLst/>
          </a:prstGeom>
          <a:solidFill>
            <a:srgbClr val="C17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3649265" y="4964538"/>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831889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822960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475198" y="5594865"/>
            <a:ext cx="9241605" cy="830997"/>
          </a:xfrm>
          <a:prstGeom prst="rect">
            <a:avLst/>
          </a:prstGeom>
          <a:noFill/>
        </p:spPr>
        <p:txBody>
          <a:bodyPr wrap="square" rtlCol="0">
            <a:spAutoFit/>
          </a:bodyPr>
          <a:lstStyle/>
          <a:p>
            <a:r>
              <a:rPr lang="en-US" sz="2400" dirty="0">
                <a:ea typeface="Century Gothic" charset="0"/>
                <a:cs typeface="Century Gothic" charset="0"/>
              </a:rPr>
              <a:t>People </a:t>
            </a:r>
            <a:r>
              <a:rPr lang="en-US" sz="2400" b="1" dirty="0">
                <a:ea typeface="Century Gothic" charset="0"/>
                <a:cs typeface="Century Gothic" charset="0"/>
              </a:rPr>
              <a:t>were</a:t>
            </a:r>
            <a:r>
              <a:rPr lang="en-US" sz="2400" dirty="0">
                <a:ea typeface="Century Gothic" charset="0"/>
                <a:cs typeface="Century Gothic" charset="0"/>
              </a:rPr>
              <a:t> </a:t>
            </a:r>
            <a:r>
              <a:rPr lang="en-US" sz="2400" b="1" dirty="0">
                <a:ea typeface="Century Gothic" charset="0"/>
                <a:cs typeface="Century Gothic" charset="0"/>
              </a:rPr>
              <a:t>angry </a:t>
            </a:r>
            <a:r>
              <a:rPr lang="en-US" sz="2400" dirty="0">
                <a:ea typeface="Century Gothic" charset="0"/>
                <a:cs typeface="Century Gothic" charset="0"/>
              </a:rPr>
              <a:t>at something (which ended in violent conflicts with the police)</a:t>
            </a:r>
            <a:r>
              <a:rPr lang="mr-IN" sz="2400" dirty="0">
                <a:ea typeface="Century Gothic" charset="0"/>
                <a:cs typeface="Century Gothic" charset="0"/>
              </a:rPr>
              <a:t>…</a:t>
            </a:r>
            <a:r>
              <a:rPr lang="en-US" sz="2400" dirty="0">
                <a:ea typeface="Century Gothic" charset="0"/>
                <a:cs typeface="Century Gothic" charset="0"/>
              </a:rPr>
              <a:t>The police finally </a:t>
            </a:r>
            <a:r>
              <a:rPr lang="en-US" sz="2400" b="1" dirty="0">
                <a:ea typeface="Century Gothic" charset="0"/>
                <a:cs typeface="Century Gothic" charset="0"/>
              </a:rPr>
              <a:t>used tear gas </a:t>
            </a:r>
            <a:r>
              <a:rPr lang="en-US" sz="2400" dirty="0">
                <a:ea typeface="Century Gothic" charset="0"/>
                <a:cs typeface="Century Gothic" charset="0"/>
              </a:rPr>
              <a:t>(to restore order).</a:t>
            </a:r>
          </a:p>
        </p:txBody>
      </p:sp>
      <p:sp>
        <p:nvSpPr>
          <p:cNvPr id="10" name="Title 9">
            <a:extLst>
              <a:ext uri="{FF2B5EF4-FFF2-40B4-BE49-F238E27FC236}">
                <a16:creationId xmlns:a16="http://schemas.microsoft.com/office/drawing/2014/main" id="{0D8FE9A6-33D8-7746-BC05-C7B48D924890}"/>
              </a:ext>
            </a:extLst>
          </p:cNvPr>
          <p:cNvSpPr>
            <a:spLocks noGrp="1"/>
          </p:cNvSpPr>
          <p:nvPr>
            <p:ph type="title"/>
          </p:nvPr>
        </p:nvSpPr>
        <p:spPr/>
        <p:txBody>
          <a:bodyPr/>
          <a:lstStyle/>
          <a:p>
            <a:r>
              <a:rPr lang="en-US" dirty="0"/>
              <a:t>Two Events</a:t>
            </a:r>
          </a:p>
        </p:txBody>
      </p:sp>
    </p:spTree>
    <p:extLst>
      <p:ext uri="{BB962C8B-B14F-4D97-AF65-F5344CB8AC3E}">
        <p14:creationId xmlns:p14="http://schemas.microsoft.com/office/powerpoint/2010/main" val="21987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394839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8399929" y="4080806"/>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dirty="0"/>
              <a:t>Two Events</a:t>
            </a:r>
            <a:endParaRPr lang="en-US" dirty="0">
              <a:solidFill>
                <a:schemeClr val="bg2"/>
              </a:solidFill>
            </a:endParaRP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234819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6881194" y="1570691"/>
            <a:ext cx="3062009" cy="2476525"/>
            <a:chOff x="767264" y="1019732"/>
            <a:chExt cx="3062009" cy="247652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767264" y="250565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17975"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latin typeface="+mj-lt"/>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8328492" y="5079125"/>
            <a:ext cx="142875" cy="142875"/>
          </a:xfrm>
          <a:prstGeom prst="ellipse">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8239194" y="4989826"/>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388528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379599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00237" y="5773856"/>
            <a:ext cx="8391526" cy="461665"/>
          </a:xfrm>
          <a:prstGeom prst="rect">
            <a:avLst/>
          </a:prstGeom>
          <a:noFill/>
        </p:spPr>
        <p:txBody>
          <a:bodyPr wrap="square" rtlCol="0">
            <a:spAutoFit/>
          </a:bodyPr>
          <a:lstStyle/>
          <a:p>
            <a:pPr algn="ctr"/>
            <a:r>
              <a:rPr lang="en-US" sz="2400" dirty="0">
                <a:latin typeface="+mj-lt"/>
                <a:ea typeface="Century Gothic" charset="0"/>
                <a:cs typeface="Century Gothic" charset="0"/>
              </a:rPr>
              <a:t>Police </a:t>
            </a:r>
            <a:r>
              <a:rPr lang="en-US" sz="2400" b="1" dirty="0">
                <a:latin typeface="+mj-lt"/>
                <a:ea typeface="Century Gothic" charset="0"/>
                <a:cs typeface="Century Gothic" charset="0"/>
              </a:rPr>
              <a:t>used tear gas</a:t>
            </a:r>
            <a:r>
              <a:rPr lang="mr-IN" sz="2400" dirty="0">
                <a:latin typeface="+mj-lt"/>
                <a:ea typeface="Century Gothic" charset="0"/>
                <a:cs typeface="Century Gothic" charset="0"/>
              </a:rPr>
              <a:t>…</a:t>
            </a:r>
            <a:r>
              <a:rPr lang="en-US" sz="2400" dirty="0">
                <a:latin typeface="+mj-lt"/>
                <a:ea typeface="Century Gothic" charset="0"/>
                <a:cs typeface="Century Gothic" charset="0"/>
              </a:rPr>
              <a:t>People </a:t>
            </a:r>
            <a:r>
              <a:rPr lang="en-US" sz="2400" b="1" dirty="0">
                <a:latin typeface="+mj-lt"/>
                <a:ea typeface="Century Gothic" charset="0"/>
                <a:cs typeface="Century Gothic" charset="0"/>
              </a:rPr>
              <a:t>were</a:t>
            </a:r>
            <a:r>
              <a:rPr lang="en-US" sz="2400" dirty="0">
                <a:latin typeface="+mj-lt"/>
                <a:ea typeface="Century Gothic" charset="0"/>
                <a:cs typeface="Century Gothic" charset="0"/>
              </a:rPr>
              <a:t> </a:t>
            </a:r>
            <a:r>
              <a:rPr lang="en-US" sz="2400" b="1" dirty="0">
                <a:latin typeface="+mj-lt"/>
                <a:ea typeface="Century Gothic" charset="0"/>
                <a:cs typeface="Century Gothic" charset="0"/>
              </a:rPr>
              <a:t>angry</a:t>
            </a:r>
            <a:r>
              <a:rPr lang="en-US" sz="2400" dirty="0">
                <a:latin typeface="+mj-lt"/>
                <a:ea typeface="Century Gothic" charset="0"/>
                <a:cs typeface="Century Gothic" charset="0"/>
              </a:rPr>
              <a:t> at the police.</a:t>
            </a:r>
          </a:p>
        </p:txBody>
      </p:sp>
      <p:sp>
        <p:nvSpPr>
          <p:cNvPr id="3" name="Slide Number Placeholder 2">
            <a:extLst>
              <a:ext uri="{FF2B5EF4-FFF2-40B4-BE49-F238E27FC236}">
                <a16:creationId xmlns:a16="http://schemas.microsoft.com/office/drawing/2014/main" id="{3DA5DA57-16F1-46B6-885C-1DF8101B7A39}"/>
              </a:ext>
            </a:extLst>
          </p:cNvPr>
          <p:cNvSpPr>
            <a:spLocks noGrp="1"/>
          </p:cNvSpPr>
          <p:nvPr>
            <p:ph type="sldNum" sz="quarter" idx="11"/>
          </p:nvPr>
        </p:nvSpPr>
        <p:spPr/>
        <p:txBody>
          <a:bodyPr/>
          <a:lstStyle/>
          <a:p>
            <a:fld id="{BDF588C3-71D6-5D45-B118-1C664482E1C2}" type="slidenum">
              <a:rPr lang="en-US" smtClean="0"/>
              <a:t>23</a:t>
            </a:fld>
            <a:endParaRPr lang="en-US"/>
          </a:p>
        </p:txBody>
      </p:sp>
    </p:spTree>
    <p:extLst>
      <p:ext uri="{BB962C8B-B14F-4D97-AF65-F5344CB8AC3E}">
        <p14:creationId xmlns:p14="http://schemas.microsoft.com/office/powerpoint/2010/main" val="1258585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C3F64C7-D547-7746-8C3C-26DBDC066795}"/>
              </a:ext>
            </a:extLst>
          </p:cNvPr>
          <p:cNvCxnSpPr>
            <a:cxnSpLocks/>
          </p:cNvCxnSpPr>
          <p:nvPr/>
        </p:nvCxnSpPr>
        <p:spPr>
          <a:xfrm flipV="1">
            <a:off x="3948390" y="4055518"/>
            <a:ext cx="0" cy="1073219"/>
          </a:xfrm>
          <a:prstGeom prst="line">
            <a:avLst/>
          </a:prstGeom>
          <a:ln w="19050">
            <a:solidFill>
              <a:srgbClr val="7792C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B4AD11-0FDB-5249-84F9-25A3E58D69FF}"/>
              </a:ext>
            </a:extLst>
          </p:cNvPr>
          <p:cNvCxnSpPr>
            <a:cxnSpLocks/>
          </p:cNvCxnSpPr>
          <p:nvPr/>
        </p:nvCxnSpPr>
        <p:spPr>
          <a:xfrm flipV="1">
            <a:off x="8399929" y="4080806"/>
            <a:ext cx="0" cy="1073219"/>
          </a:xfrm>
          <a:prstGeom prst="line">
            <a:avLst/>
          </a:prstGeom>
          <a:ln w="19050">
            <a:solidFill>
              <a:srgbClr val="F1CEC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E2FDA-6010-4113-824F-6B8906CE82E2}"/>
              </a:ext>
            </a:extLst>
          </p:cNvPr>
          <p:cNvSpPr>
            <a:spLocks noGrp="1"/>
          </p:cNvSpPr>
          <p:nvPr>
            <p:ph type="title"/>
          </p:nvPr>
        </p:nvSpPr>
        <p:spPr/>
        <p:txBody>
          <a:bodyPr/>
          <a:lstStyle/>
          <a:p>
            <a:r>
              <a:rPr lang="en-US" dirty="0"/>
              <a:t>Two Events</a:t>
            </a:r>
            <a:endParaRPr lang="en-US" dirty="0">
              <a:solidFill>
                <a:schemeClr val="bg2"/>
              </a:solidFill>
            </a:endParaRPr>
          </a:p>
        </p:txBody>
      </p:sp>
      <p:grpSp>
        <p:nvGrpSpPr>
          <p:cNvPr id="15" name="Group 14">
            <a:extLst>
              <a:ext uri="{FF2B5EF4-FFF2-40B4-BE49-F238E27FC236}">
                <a16:creationId xmlns:a16="http://schemas.microsoft.com/office/drawing/2014/main" id="{2490A4AA-906D-4691-8965-B46C5599291D}"/>
              </a:ext>
            </a:extLst>
          </p:cNvPr>
          <p:cNvGrpSpPr/>
          <p:nvPr/>
        </p:nvGrpSpPr>
        <p:grpSpPr>
          <a:xfrm>
            <a:off x="2348190" y="1549909"/>
            <a:ext cx="3062010" cy="2505609"/>
            <a:chOff x="5275728" y="1024238"/>
            <a:chExt cx="3062010" cy="2505609"/>
          </a:xfrm>
        </p:grpSpPr>
        <p:sp>
          <p:nvSpPr>
            <p:cNvPr id="6" name="Rectangle: Rounded Corners 5">
              <a:extLst>
                <a:ext uri="{FF2B5EF4-FFF2-40B4-BE49-F238E27FC236}">
                  <a16:creationId xmlns:a16="http://schemas.microsoft.com/office/drawing/2014/main" id="{995E8A5A-0790-4245-98FE-C03CC313DCF1}"/>
                </a:ext>
              </a:extLst>
            </p:cNvPr>
            <p:cNvSpPr/>
            <p:nvPr/>
          </p:nvSpPr>
          <p:spPr>
            <a:xfrm>
              <a:off x="5275728" y="2539247"/>
              <a:ext cx="3062010" cy="990600"/>
            </a:xfrm>
            <a:prstGeom prst="roundRect">
              <a:avLst/>
            </a:prstGeom>
            <a:solidFill>
              <a:srgbClr val="77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Police used tear gas</a:t>
              </a:r>
            </a:p>
          </p:txBody>
        </p:sp>
        <p:pic>
          <p:nvPicPr>
            <p:cNvPr id="2050" name="Picture 2" descr="Image result for police tear gas">
              <a:extLst>
                <a:ext uri="{FF2B5EF4-FFF2-40B4-BE49-F238E27FC236}">
                  <a16:creationId xmlns:a16="http://schemas.microsoft.com/office/drawing/2014/main" id="{C1288562-6DD3-4876-8B01-E51542E27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7959" y="1024238"/>
              <a:ext cx="2337547" cy="1425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129D606-D205-4B1D-9975-395A797DFC52}"/>
              </a:ext>
            </a:extLst>
          </p:cNvPr>
          <p:cNvGrpSpPr/>
          <p:nvPr/>
        </p:nvGrpSpPr>
        <p:grpSpPr>
          <a:xfrm>
            <a:off x="6920192" y="1570691"/>
            <a:ext cx="3062009" cy="2510115"/>
            <a:chOff x="806262" y="1019732"/>
            <a:chExt cx="3062009" cy="2510115"/>
          </a:xfrm>
        </p:grpSpPr>
        <p:sp>
          <p:nvSpPr>
            <p:cNvPr id="5" name="Rectangle: Rounded Corners 4">
              <a:extLst>
                <a:ext uri="{FF2B5EF4-FFF2-40B4-BE49-F238E27FC236}">
                  <a16:creationId xmlns:a16="http://schemas.microsoft.com/office/drawing/2014/main" id="{70CFC6B0-C1C5-4697-8152-600DD0770FAD}"/>
                </a:ext>
              </a:extLst>
            </p:cNvPr>
            <p:cNvSpPr/>
            <p:nvPr/>
          </p:nvSpPr>
          <p:spPr>
            <a:xfrm>
              <a:off x="806262" y="2539247"/>
              <a:ext cx="3062009" cy="990600"/>
            </a:xfrm>
            <a:prstGeom prst="roundRect">
              <a:avLst/>
            </a:prstGeom>
            <a:solidFill>
              <a:srgbClr val="F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latin typeface="Century Gothic" panose="020B0502020202020204" pitchFamily="34" charset="0"/>
                </a:rPr>
                <a:t>People were angry</a:t>
              </a:r>
            </a:p>
          </p:txBody>
        </p:sp>
        <p:pic>
          <p:nvPicPr>
            <p:cNvPr id="12" name="Picture 11">
              <a:extLst>
                <a:ext uri="{FF2B5EF4-FFF2-40B4-BE49-F238E27FC236}">
                  <a16:creationId xmlns:a16="http://schemas.microsoft.com/office/drawing/2014/main" id="{0B66BF47-565A-4441-B6A3-52EAF27E442A}"/>
                </a:ext>
              </a:extLst>
            </p:cNvPr>
            <p:cNvPicPr>
              <a:picLocks noChangeAspect="1"/>
            </p:cNvPicPr>
            <p:nvPr/>
          </p:nvPicPr>
          <p:blipFill>
            <a:blip r:embed="rId4"/>
            <a:stretch>
              <a:fillRect/>
            </a:stretch>
          </p:blipFill>
          <p:spPr>
            <a:xfrm>
              <a:off x="845258" y="1019732"/>
              <a:ext cx="2984015" cy="1429840"/>
            </a:xfrm>
            <a:prstGeom prst="rect">
              <a:avLst/>
            </a:prstGeom>
          </p:spPr>
        </p:pic>
      </p:grpSp>
      <p:grpSp>
        <p:nvGrpSpPr>
          <p:cNvPr id="11" name="Group 10">
            <a:extLst>
              <a:ext uri="{FF2B5EF4-FFF2-40B4-BE49-F238E27FC236}">
                <a16:creationId xmlns:a16="http://schemas.microsoft.com/office/drawing/2014/main" id="{ADDFD349-305A-AA48-BED5-EA21B3CB16DD}"/>
              </a:ext>
            </a:extLst>
          </p:cNvPr>
          <p:cNvGrpSpPr/>
          <p:nvPr/>
        </p:nvGrpSpPr>
        <p:grpSpPr>
          <a:xfrm>
            <a:off x="2200274" y="5128736"/>
            <a:ext cx="8075942" cy="738664"/>
            <a:chOff x="676274" y="4603066"/>
            <a:chExt cx="8075942" cy="738664"/>
          </a:xfrm>
        </p:grpSpPr>
        <p:cxnSp>
          <p:nvCxnSpPr>
            <p:cNvPr id="8" name="Straight Arrow Connector 7">
              <a:extLst>
                <a:ext uri="{FF2B5EF4-FFF2-40B4-BE49-F238E27FC236}">
                  <a16:creationId xmlns:a16="http://schemas.microsoft.com/office/drawing/2014/main" id="{F99AC8FA-F7B9-429C-BC27-EFBA5068EEE7}"/>
                </a:ext>
              </a:extLst>
            </p:cNvPr>
            <p:cNvCxnSpPr>
              <a:cxnSpLocks/>
            </p:cNvCxnSpPr>
            <p:nvPr/>
          </p:nvCxnSpPr>
          <p:spPr>
            <a:xfrm>
              <a:off x="676274" y="4603066"/>
              <a:ext cx="80665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32F63B-7793-0947-B9AA-925E43C0D74A}"/>
                </a:ext>
              </a:extLst>
            </p:cNvPr>
            <p:cNvSpPr txBox="1"/>
            <p:nvPr/>
          </p:nvSpPr>
          <p:spPr>
            <a:xfrm>
              <a:off x="7947187" y="4603066"/>
              <a:ext cx="805029" cy="738664"/>
            </a:xfrm>
            <a:prstGeom prst="rect">
              <a:avLst/>
            </a:prstGeom>
            <a:noFill/>
            <a:ln>
              <a:noFill/>
            </a:ln>
          </p:spPr>
          <p:txBody>
            <a:bodyPr wrap="none" rtlCol="0">
              <a:spAutoFit/>
            </a:bodyPr>
            <a:lstStyle/>
            <a:p>
              <a:pPr lvl="0">
                <a:spcBef>
                  <a:spcPct val="20000"/>
                </a:spcBef>
                <a:buClr>
                  <a:srgbClr val="000080"/>
                </a:buClr>
              </a:pPr>
              <a:r>
                <a:rPr lang="en-US" sz="2400" dirty="0">
                  <a:latin typeface="+mj-lt"/>
                  <a:ea typeface="Courier" charset="0"/>
                  <a:cs typeface="Courier" charset="0"/>
                  <a:sym typeface="Wingdings" panose="05000000000000000000" pitchFamily="2" charset="2"/>
                </a:rPr>
                <a:t>Time</a:t>
              </a:r>
              <a:endParaRPr lang="en-US" sz="2400" dirty="0">
                <a:latin typeface="+mj-lt"/>
                <a:cs typeface="Calibri" panose="020F0502020204030204" pitchFamily="34" charset="0"/>
                <a:sym typeface="Wingdings" panose="05000000000000000000" pitchFamily="2" charset="2"/>
              </a:endParaRPr>
            </a:p>
            <a:p>
              <a:endParaRPr lang="en-US" dirty="0">
                <a:solidFill>
                  <a:srgbClr val="FF0000"/>
                </a:solidFill>
              </a:endParaRPr>
            </a:p>
          </p:txBody>
        </p:sp>
      </p:grpSp>
      <p:sp>
        <p:nvSpPr>
          <p:cNvPr id="21" name="Oval 20">
            <a:extLst>
              <a:ext uri="{FF2B5EF4-FFF2-40B4-BE49-F238E27FC236}">
                <a16:creationId xmlns:a16="http://schemas.microsoft.com/office/drawing/2014/main" id="{19293B56-54CB-6E4C-ABD1-04FBEDAD10FE}"/>
              </a:ext>
            </a:extLst>
          </p:cNvPr>
          <p:cNvSpPr/>
          <p:nvPr/>
        </p:nvSpPr>
        <p:spPr>
          <a:xfrm>
            <a:off x="8328492" y="5079125"/>
            <a:ext cx="142875" cy="142875"/>
          </a:xfrm>
          <a:prstGeom prst="ellipse">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Hollow 29">
            <a:extLst>
              <a:ext uri="{FF2B5EF4-FFF2-40B4-BE49-F238E27FC236}">
                <a16:creationId xmlns:a16="http://schemas.microsoft.com/office/drawing/2014/main" id="{3C5396A2-2D8D-874D-A95A-FB13918A79A0}"/>
              </a:ext>
            </a:extLst>
          </p:cNvPr>
          <p:cNvSpPr/>
          <p:nvPr/>
        </p:nvSpPr>
        <p:spPr>
          <a:xfrm>
            <a:off x="8239194" y="4989826"/>
            <a:ext cx="321470" cy="321470"/>
          </a:xfrm>
          <a:prstGeom prst="donut">
            <a:avLst>
              <a:gd name="adj" fmla="val 5281"/>
            </a:avLst>
          </a:prstGeom>
          <a:solidFill>
            <a:srgbClr val="F1CEC3"/>
          </a:solidFill>
          <a:ln>
            <a:solidFill>
              <a:srgbClr val="F1C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8CA1F03C-8225-4847-BA7C-1FCAD02B3BE5}"/>
              </a:ext>
            </a:extLst>
          </p:cNvPr>
          <p:cNvSpPr/>
          <p:nvPr/>
        </p:nvSpPr>
        <p:spPr>
          <a:xfrm>
            <a:off x="3885288" y="5053837"/>
            <a:ext cx="142875" cy="142875"/>
          </a:xfrm>
          <a:prstGeom prst="ellipse">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Hollow 29">
            <a:extLst>
              <a:ext uri="{FF2B5EF4-FFF2-40B4-BE49-F238E27FC236}">
                <a16:creationId xmlns:a16="http://schemas.microsoft.com/office/drawing/2014/main" id="{4056CE39-5983-144E-9BC3-653E97736853}"/>
              </a:ext>
            </a:extLst>
          </p:cNvPr>
          <p:cNvSpPr/>
          <p:nvPr/>
        </p:nvSpPr>
        <p:spPr>
          <a:xfrm>
            <a:off x="3795990" y="4964538"/>
            <a:ext cx="321470" cy="321470"/>
          </a:xfrm>
          <a:prstGeom prst="donut">
            <a:avLst>
              <a:gd name="adj" fmla="val 5281"/>
            </a:avLst>
          </a:prstGeom>
          <a:solidFill>
            <a:srgbClr val="7792CB"/>
          </a:solidFill>
          <a:ln>
            <a:solidFill>
              <a:srgbClr val="779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63305" y="5773856"/>
            <a:ext cx="8391526" cy="830997"/>
          </a:xfrm>
          <a:prstGeom prst="rect">
            <a:avLst/>
          </a:prstGeom>
          <a:noFill/>
        </p:spPr>
        <p:txBody>
          <a:bodyPr wrap="square" rtlCol="0">
            <a:spAutoFit/>
          </a:bodyPr>
          <a:lstStyle/>
          <a:p>
            <a:r>
              <a:rPr lang="en-US" sz="2400" dirty="0">
                <a:latin typeface="+mj-lt"/>
                <a:ea typeface="Century Gothic" charset="0"/>
                <a:cs typeface="Century Gothic" charset="0"/>
              </a:rPr>
              <a:t>In natural language, we rarely see explicit </a:t>
            </a:r>
            <a:r>
              <a:rPr lang="en-US" sz="2400" b="1" dirty="0">
                <a:latin typeface="+mj-lt"/>
                <a:ea typeface="Century Gothic" charset="0"/>
                <a:cs typeface="Century Gothic" charset="0"/>
              </a:rPr>
              <a:t>timestamps</a:t>
            </a:r>
            <a:r>
              <a:rPr lang="en-US" sz="2400" dirty="0">
                <a:latin typeface="+mj-lt"/>
                <a:ea typeface="Century Gothic" charset="0"/>
                <a:cs typeface="Century Gothic" charset="0"/>
              </a:rPr>
              <a:t>, so we have to figure out the temporal order </a:t>
            </a:r>
            <a:r>
              <a:rPr lang="en-US" sz="2400" b="1" dirty="0">
                <a:latin typeface="+mj-lt"/>
                <a:ea typeface="Century Gothic" charset="0"/>
                <a:cs typeface="Century Gothic" charset="0"/>
              </a:rPr>
              <a:t>from cues in the text</a:t>
            </a:r>
            <a:r>
              <a:rPr lang="en-US" sz="2400" dirty="0">
                <a:latin typeface="+mj-lt"/>
                <a:ea typeface="Century Gothic" charset="0"/>
                <a:cs typeface="Century Gothic" charset="0"/>
              </a:rPr>
              <a:t>.</a:t>
            </a:r>
          </a:p>
        </p:txBody>
      </p:sp>
      <p:sp>
        <p:nvSpPr>
          <p:cNvPr id="3" name="Slide Number Placeholder 2">
            <a:extLst>
              <a:ext uri="{FF2B5EF4-FFF2-40B4-BE49-F238E27FC236}">
                <a16:creationId xmlns:a16="http://schemas.microsoft.com/office/drawing/2014/main" id="{0082C8B6-4965-4314-B2AB-263AE9B699B7}"/>
              </a:ext>
            </a:extLst>
          </p:cNvPr>
          <p:cNvSpPr>
            <a:spLocks noGrp="1"/>
          </p:cNvSpPr>
          <p:nvPr>
            <p:ph type="sldNum" sz="quarter" idx="11"/>
          </p:nvPr>
        </p:nvSpPr>
        <p:spPr/>
        <p:txBody>
          <a:bodyPr/>
          <a:lstStyle/>
          <a:p>
            <a:fld id="{BDF588C3-71D6-5D45-B118-1C664482E1C2}" type="slidenum">
              <a:rPr lang="en-US" smtClean="0"/>
              <a:t>24</a:t>
            </a:fld>
            <a:endParaRPr lang="en-US"/>
          </a:p>
        </p:txBody>
      </p:sp>
    </p:spTree>
    <p:extLst>
      <p:ext uri="{BB962C8B-B14F-4D97-AF65-F5344CB8AC3E}">
        <p14:creationId xmlns:p14="http://schemas.microsoft.com/office/powerpoint/2010/main" val="25449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and Events </a:t>
            </a:r>
            <a:r>
              <a:rPr lang="en-US" sz="1600" dirty="0"/>
              <a:t>[Ning et al. *SEM’2018; ACL’18, EMNLP’18, EMNLP’19]</a:t>
            </a:r>
            <a:endParaRPr lang="en-US" dirty="0"/>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 some relations.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a:t>
            </a:r>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2424583" y="2902986"/>
            <a:ext cx="3146367" cy="1645920"/>
          </a:xfrm>
          <a:prstGeom prst="rect">
            <a:avLst/>
          </a:prstGeom>
        </p:spPr>
      </p:pic>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25</a:t>
            </a:fld>
            <a:endParaRPr lang="en-US"/>
          </a:p>
        </p:txBody>
      </p:sp>
    </p:spTree>
    <p:extLst>
      <p:ext uri="{BB962C8B-B14F-4D97-AF65-F5344CB8AC3E}">
        <p14:creationId xmlns:p14="http://schemas.microsoft.com/office/powerpoint/2010/main" val="19516403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Events Form a Situation</a:t>
            </a:r>
          </a:p>
        </p:txBody>
      </p:sp>
      <p:sp>
        <p:nvSpPr>
          <p:cNvPr id="3" name="Content Placeholder 2"/>
          <p:cNvSpPr>
            <a:spLocks noGrp="1"/>
          </p:cNvSpPr>
          <p:nvPr>
            <p:ph idx="1"/>
          </p:nvPr>
        </p:nvSpPr>
        <p:spPr/>
        <p:txBody>
          <a:bodyPr/>
          <a:lstStyle/>
          <a:p>
            <a:r>
              <a:rPr lang="en-US" dirty="0"/>
              <a:t>In Los Angeles that lesson was brought home Friday when tons of earth </a:t>
            </a:r>
            <a:r>
              <a:rPr lang="en-US" dirty="0">
                <a:solidFill>
                  <a:srgbClr val="3366CC"/>
                </a:solidFill>
              </a:rPr>
              <a:t>cascaded</a:t>
            </a:r>
            <a:r>
              <a:rPr lang="en-US" dirty="0"/>
              <a:t> down a hillside, </a:t>
            </a:r>
            <a:r>
              <a:rPr lang="en-US" dirty="0">
                <a:solidFill>
                  <a:srgbClr val="3366CC"/>
                </a:solidFill>
              </a:rPr>
              <a:t>ripping</a:t>
            </a:r>
            <a:r>
              <a:rPr lang="en-US" dirty="0"/>
              <a:t> two houses from their foundations. No one was </a:t>
            </a:r>
            <a:r>
              <a:rPr lang="en-US" dirty="0">
                <a:solidFill>
                  <a:srgbClr val="3366CC"/>
                </a:solidFill>
              </a:rPr>
              <a:t>hurt</a:t>
            </a:r>
            <a:r>
              <a:rPr lang="en-US" dirty="0"/>
              <a:t>, but firefighters </a:t>
            </a:r>
            <a:r>
              <a:rPr lang="en-US" dirty="0">
                <a:solidFill>
                  <a:srgbClr val="3366CC"/>
                </a:solidFill>
              </a:rPr>
              <a:t>ordered</a:t>
            </a:r>
            <a:r>
              <a:rPr lang="en-US" dirty="0"/>
              <a:t> the evacuation of nearby homes and said they'll </a:t>
            </a:r>
            <a:r>
              <a:rPr lang="en-US" dirty="0">
                <a:solidFill>
                  <a:srgbClr val="3366CC"/>
                </a:solidFill>
              </a:rPr>
              <a:t>monitor</a:t>
            </a:r>
            <a:r>
              <a:rPr lang="en-US" dirty="0"/>
              <a:t> the shifting ground until March 23rd.</a:t>
            </a:r>
          </a:p>
          <a:p>
            <a:endParaRPr lang="en-US" dirty="0"/>
          </a:p>
          <a:p>
            <a:endParaRPr lang="en-US" dirty="0"/>
          </a:p>
        </p:txBody>
      </p:sp>
      <p:sp>
        <p:nvSpPr>
          <p:cNvPr id="6" name="Slide Number Placeholder 5">
            <a:extLst>
              <a:ext uri="{FF2B5EF4-FFF2-40B4-BE49-F238E27FC236}">
                <a16:creationId xmlns:a16="http://schemas.microsoft.com/office/drawing/2014/main" id="{04EFF656-DAFA-44D6-8E73-0912D6D6F3C5}"/>
              </a:ext>
            </a:extLst>
          </p:cNvPr>
          <p:cNvSpPr>
            <a:spLocks noGrp="1"/>
          </p:cNvSpPr>
          <p:nvPr>
            <p:ph type="sldNum" sz="quarter" idx="11"/>
          </p:nvPr>
        </p:nvSpPr>
        <p:spPr/>
        <p:txBody>
          <a:bodyPr/>
          <a:lstStyle/>
          <a:p>
            <a:fld id="{BDF588C3-71D6-5D45-B118-1C664482E1C2}" type="slidenum">
              <a:rPr lang="en-US" smtClean="0"/>
              <a:pPr/>
              <a:t>26</a:t>
            </a:fld>
            <a:endParaRPr lang="en-US"/>
          </a:p>
        </p:txBody>
      </p:sp>
      <p:grpSp>
        <p:nvGrpSpPr>
          <p:cNvPr id="27" name="Group 26">
            <a:extLst>
              <a:ext uri="{FF2B5EF4-FFF2-40B4-BE49-F238E27FC236}">
                <a16:creationId xmlns:a16="http://schemas.microsoft.com/office/drawing/2014/main" id="{E877E13F-D9E9-4A17-84C7-47F0C9244DDE}"/>
              </a:ext>
            </a:extLst>
          </p:cNvPr>
          <p:cNvGrpSpPr/>
          <p:nvPr/>
        </p:nvGrpSpPr>
        <p:grpSpPr>
          <a:xfrm>
            <a:off x="1965263" y="3581401"/>
            <a:ext cx="4545074" cy="2336661"/>
            <a:chOff x="3312194" y="1491409"/>
            <a:chExt cx="6060098" cy="3115549"/>
          </a:xfrm>
        </p:grpSpPr>
        <p:grpSp>
          <p:nvGrpSpPr>
            <p:cNvPr id="28" name="Group 27">
              <a:extLst>
                <a:ext uri="{FF2B5EF4-FFF2-40B4-BE49-F238E27FC236}">
                  <a16:creationId xmlns:a16="http://schemas.microsoft.com/office/drawing/2014/main" id="{17A38241-B3ED-48F0-A5D9-BD3DC99E89E3}"/>
                </a:ext>
              </a:extLst>
            </p:cNvPr>
            <p:cNvGrpSpPr/>
            <p:nvPr/>
          </p:nvGrpSpPr>
          <p:grpSpPr>
            <a:xfrm>
              <a:off x="3312194" y="1491409"/>
              <a:ext cx="6060098" cy="3115549"/>
              <a:chOff x="3312194" y="1491409"/>
              <a:chExt cx="6060098" cy="3115549"/>
            </a:xfrm>
          </p:grpSpPr>
          <p:grpSp>
            <p:nvGrpSpPr>
              <p:cNvPr id="30" name="Group 29">
                <a:extLst>
                  <a:ext uri="{FF2B5EF4-FFF2-40B4-BE49-F238E27FC236}">
                    <a16:creationId xmlns:a16="http://schemas.microsoft.com/office/drawing/2014/main" id="{4C95EB2A-5C7E-459A-A7A7-115296DEE9D6}"/>
                  </a:ext>
                </a:extLst>
              </p:cNvPr>
              <p:cNvGrpSpPr/>
              <p:nvPr/>
            </p:nvGrpSpPr>
            <p:grpSpPr>
              <a:xfrm>
                <a:off x="3312194" y="1491409"/>
                <a:ext cx="6060098" cy="2542680"/>
                <a:chOff x="2974846" y="1491409"/>
                <a:chExt cx="6060098" cy="2542680"/>
              </a:xfrm>
            </p:grpSpPr>
            <p:sp>
              <p:nvSpPr>
                <p:cNvPr id="36" name="TextBox 35">
                  <a:extLst>
                    <a:ext uri="{FF2B5EF4-FFF2-40B4-BE49-F238E27FC236}">
                      <a16:creationId xmlns:a16="http://schemas.microsoft.com/office/drawing/2014/main" id="{69231A96-B0D2-4862-A853-F2BB70CA4250}"/>
                    </a:ext>
                  </a:extLst>
                </p:cNvPr>
                <p:cNvSpPr txBox="1"/>
                <p:nvPr/>
              </p:nvSpPr>
              <p:spPr>
                <a:xfrm>
                  <a:off x="4541994" y="3526258"/>
                  <a:ext cx="1475191" cy="507831"/>
                </a:xfrm>
                <a:prstGeom prst="rect">
                  <a:avLst/>
                </a:prstGeom>
                <a:noFill/>
                <a:ln>
                  <a:solidFill>
                    <a:schemeClr val="tx1"/>
                  </a:solidFill>
                </a:ln>
              </p:spPr>
              <p:txBody>
                <a:bodyPr wrap="none" rtlCol="0">
                  <a:spAutoFit/>
                </a:bodyPr>
                <a:lstStyle/>
                <a:p>
                  <a:r>
                    <a:rPr lang="en-US" altLang="zh-CN" sz="1875" b="1" dirty="0">
                      <a:solidFill>
                        <a:srgbClr val="3366CC"/>
                      </a:solidFill>
                      <a:latin typeface="Times New Roman" charset="0"/>
                      <a:ea typeface="Times New Roman" charset="0"/>
                      <a:cs typeface="Times New Roman" charset="0"/>
                    </a:rPr>
                    <a:t>cascaded</a:t>
                  </a:r>
                  <a:endParaRPr lang="en-US" sz="1875" b="1" dirty="0">
                    <a:solidFill>
                      <a:srgbClr val="3366CC"/>
                    </a:solidFill>
                    <a:latin typeface="Times New Roman" charset="0"/>
                    <a:ea typeface="Times New Roman" charset="0"/>
                    <a:cs typeface="Times New Roman" charset="0"/>
                  </a:endParaRPr>
                </a:p>
              </p:txBody>
            </p:sp>
            <p:sp>
              <p:nvSpPr>
                <p:cNvPr id="37" name="TextBox 36">
                  <a:extLst>
                    <a:ext uri="{FF2B5EF4-FFF2-40B4-BE49-F238E27FC236}">
                      <a16:creationId xmlns:a16="http://schemas.microsoft.com/office/drawing/2014/main" id="{B92B956A-DB60-4C14-A246-235EDA984580}"/>
                    </a:ext>
                  </a:extLst>
                </p:cNvPr>
                <p:cNvSpPr txBox="1"/>
                <p:nvPr/>
              </p:nvSpPr>
              <p:spPr>
                <a:xfrm>
                  <a:off x="2974846" y="2496086"/>
                  <a:ext cx="851088"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cs typeface="Times New Roman" charset="0"/>
                    </a:rPr>
                    <a:t>hurt</a:t>
                  </a:r>
                </a:p>
              </p:txBody>
            </p:sp>
            <p:sp>
              <p:nvSpPr>
                <p:cNvPr id="38" name="TextBox 37">
                  <a:extLst>
                    <a:ext uri="{FF2B5EF4-FFF2-40B4-BE49-F238E27FC236}">
                      <a16:creationId xmlns:a16="http://schemas.microsoft.com/office/drawing/2014/main" id="{306FE320-D23E-4FEE-9F8E-CA98C6C5F530}"/>
                    </a:ext>
                  </a:extLst>
                </p:cNvPr>
                <p:cNvSpPr txBox="1"/>
                <p:nvPr/>
              </p:nvSpPr>
              <p:spPr>
                <a:xfrm>
                  <a:off x="4652426" y="1491409"/>
                  <a:ext cx="1261457"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cs typeface="Times New Roman" charset="0"/>
                    </a:rPr>
                    <a:t>ripping</a:t>
                  </a:r>
                </a:p>
              </p:txBody>
            </p:sp>
            <p:sp>
              <p:nvSpPr>
                <p:cNvPr id="39" name="TextBox 38">
                  <a:extLst>
                    <a:ext uri="{FF2B5EF4-FFF2-40B4-BE49-F238E27FC236}">
                      <a16:creationId xmlns:a16="http://schemas.microsoft.com/office/drawing/2014/main" id="{49003EBB-30C2-4A6E-9B7E-9B8B4726829D}"/>
                    </a:ext>
                  </a:extLst>
                </p:cNvPr>
                <p:cNvSpPr txBox="1"/>
                <p:nvPr/>
              </p:nvSpPr>
              <p:spPr>
                <a:xfrm>
                  <a:off x="7683716" y="3518755"/>
                  <a:ext cx="1328313"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ea typeface="Times New Roman" charset="0"/>
                      <a:cs typeface="Times New Roman" charset="0"/>
                    </a:rPr>
                    <a:t>ordered</a:t>
                  </a:r>
                </a:p>
              </p:txBody>
            </p:sp>
            <p:cxnSp>
              <p:nvCxnSpPr>
                <p:cNvPr id="40" name="Straight Arrow Connector 39">
                  <a:extLst>
                    <a:ext uri="{FF2B5EF4-FFF2-40B4-BE49-F238E27FC236}">
                      <a16:creationId xmlns:a16="http://schemas.microsoft.com/office/drawing/2014/main" id="{0BACCC43-6CC5-4C3C-8E5E-F9F927F8B94F}"/>
                    </a:ext>
                  </a:extLst>
                </p:cNvPr>
                <p:cNvCxnSpPr/>
                <p:nvPr/>
              </p:nvCxnSpPr>
              <p:spPr>
                <a:xfrm flipH="1">
                  <a:off x="5249080" y="2090343"/>
                  <a:ext cx="3832" cy="1345297"/>
                </a:xfrm>
                <a:prstGeom prst="straightConnector1">
                  <a:avLst/>
                </a:prstGeom>
                <a:ln w="76200" cmpd="dbl">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FF3051B-1BED-4F81-84E9-9144F59A6658}"/>
                    </a:ext>
                  </a:extLst>
                </p:cNvPr>
                <p:cNvCxnSpPr/>
                <p:nvPr/>
              </p:nvCxnSpPr>
              <p:spPr>
                <a:xfrm flipH="1">
                  <a:off x="3624993" y="1745325"/>
                  <a:ext cx="1027433" cy="7406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B33CC75-CE81-4793-BE14-84BC2B70A7B6}"/>
                    </a:ext>
                  </a:extLst>
                </p:cNvPr>
                <p:cNvCxnSpPr/>
                <p:nvPr/>
              </p:nvCxnSpPr>
              <p:spPr>
                <a:xfrm>
                  <a:off x="5507757" y="1984783"/>
                  <a:ext cx="2553980" cy="1517655"/>
                </a:xfrm>
                <a:prstGeom prst="straightConnector1">
                  <a:avLst/>
                </a:prstGeom>
                <a:ln w="317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F7A1C68-39CB-4B4F-AF30-2115BB94C260}"/>
                    </a:ext>
                  </a:extLst>
                </p:cNvPr>
                <p:cNvCxnSpPr/>
                <p:nvPr/>
              </p:nvCxnSpPr>
              <p:spPr>
                <a:xfrm flipV="1">
                  <a:off x="6017185" y="3772671"/>
                  <a:ext cx="1666532" cy="750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FF47532-9C5A-4318-AAFC-616F8209B108}"/>
                    </a:ext>
                  </a:extLst>
                </p:cNvPr>
                <p:cNvCxnSpPr/>
                <p:nvPr/>
              </p:nvCxnSpPr>
              <p:spPr>
                <a:xfrm flipH="1" flipV="1">
                  <a:off x="3624993" y="2995636"/>
                  <a:ext cx="917001" cy="784537"/>
                </a:xfrm>
                <a:prstGeom prst="straightConnector1">
                  <a:avLst/>
                </a:prstGeom>
                <a:ln w="317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F3EC16A-6808-436E-B8D5-2FC0C52207EE}"/>
                    </a:ext>
                  </a:extLst>
                </p:cNvPr>
                <p:cNvSpPr txBox="1"/>
                <p:nvPr/>
              </p:nvSpPr>
              <p:spPr>
                <a:xfrm>
                  <a:off x="7683717" y="1491662"/>
                  <a:ext cx="1351227" cy="507831"/>
                </a:xfrm>
                <a:prstGeom prst="rect">
                  <a:avLst/>
                </a:prstGeom>
                <a:noFill/>
                <a:ln>
                  <a:solidFill>
                    <a:schemeClr val="tx1"/>
                  </a:solidFill>
                </a:ln>
              </p:spPr>
              <p:txBody>
                <a:bodyPr wrap="none" rtlCol="0">
                  <a:spAutoFit/>
                </a:bodyPr>
                <a:lstStyle/>
                <a:p>
                  <a:r>
                    <a:rPr lang="en-US" sz="1875" b="1" dirty="0">
                      <a:solidFill>
                        <a:srgbClr val="3366CC"/>
                      </a:solidFill>
                      <a:latin typeface="Times New Roman" charset="0"/>
                      <a:ea typeface="Times New Roman" charset="0"/>
                      <a:cs typeface="Times New Roman" charset="0"/>
                    </a:rPr>
                    <a:t>monitor</a:t>
                  </a:r>
                </a:p>
              </p:txBody>
            </p:sp>
            <p:cxnSp>
              <p:nvCxnSpPr>
                <p:cNvPr id="46" name="Straight Connector 45">
                  <a:extLst>
                    <a:ext uri="{FF2B5EF4-FFF2-40B4-BE49-F238E27FC236}">
                      <a16:creationId xmlns:a16="http://schemas.microsoft.com/office/drawing/2014/main" id="{F6CE56D6-D023-4B88-B59D-400ACE613C21}"/>
                    </a:ext>
                  </a:extLst>
                </p:cNvPr>
                <p:cNvCxnSpPr/>
                <p:nvPr/>
              </p:nvCxnSpPr>
              <p:spPr>
                <a:xfrm flipH="1" flipV="1">
                  <a:off x="5913885" y="1745325"/>
                  <a:ext cx="1769832" cy="253"/>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235993-3487-4925-AE51-802546311D16}"/>
                    </a:ext>
                  </a:extLst>
                </p:cNvPr>
                <p:cNvCxnSpPr/>
                <p:nvPr/>
              </p:nvCxnSpPr>
              <p:spPr>
                <a:xfrm flipH="1">
                  <a:off x="8316583" y="2090596"/>
                  <a:ext cx="12503" cy="1306282"/>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41F946-2002-4ED4-994A-76B18F3455CF}"/>
                    </a:ext>
                  </a:extLst>
                </p:cNvPr>
                <p:cNvCxnSpPr/>
                <p:nvPr/>
              </p:nvCxnSpPr>
              <p:spPr>
                <a:xfrm flipH="1">
                  <a:off x="5503925" y="2090596"/>
                  <a:ext cx="2825161" cy="1450604"/>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F1B8A9-5B03-4D1A-B2D7-9B58D51F6443}"/>
                    </a:ext>
                  </a:extLst>
                </p:cNvPr>
                <p:cNvCxnSpPr/>
                <p:nvPr/>
              </p:nvCxnSpPr>
              <p:spPr>
                <a:xfrm flipH="1">
                  <a:off x="3730553" y="1985036"/>
                  <a:ext cx="4343687" cy="75575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55368C6-EDCB-430A-B566-1458ED901E29}"/>
                  </a:ext>
                </a:extLst>
              </p:cNvPr>
              <p:cNvGrpSpPr/>
              <p:nvPr/>
            </p:nvGrpSpPr>
            <p:grpSpPr>
              <a:xfrm>
                <a:off x="4851183" y="4268403"/>
                <a:ext cx="3254802" cy="338555"/>
                <a:chOff x="2403791" y="4308587"/>
                <a:chExt cx="3254802" cy="338555"/>
              </a:xfrm>
            </p:grpSpPr>
            <p:cxnSp>
              <p:nvCxnSpPr>
                <p:cNvPr id="32" name="Straight Arrow Connector 31">
                  <a:extLst>
                    <a:ext uri="{FF2B5EF4-FFF2-40B4-BE49-F238E27FC236}">
                      <a16:creationId xmlns:a16="http://schemas.microsoft.com/office/drawing/2014/main" id="{1790034E-07E3-4A1D-A4A6-9B3839F3BF3F}"/>
                    </a:ext>
                  </a:extLst>
                </p:cNvPr>
                <p:cNvCxnSpPr/>
                <p:nvPr/>
              </p:nvCxnSpPr>
              <p:spPr>
                <a:xfrm flipV="1">
                  <a:off x="2403791" y="4459632"/>
                  <a:ext cx="457200" cy="5687"/>
                </a:xfrm>
                <a:prstGeom prst="straightConnector1">
                  <a:avLst/>
                </a:prstGeom>
                <a:ln w="635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CDA7464-9DEF-4ECF-8EB3-DA28951C95A3}"/>
                    </a:ext>
                  </a:extLst>
                </p:cNvPr>
                <p:cNvSpPr txBox="1"/>
                <p:nvPr/>
              </p:nvSpPr>
              <p:spPr>
                <a:xfrm>
                  <a:off x="2806030" y="4308587"/>
                  <a:ext cx="887422" cy="338555"/>
                </a:xfrm>
                <a:prstGeom prst="rect">
                  <a:avLst/>
                </a:prstGeom>
                <a:noFill/>
                <a:ln>
                  <a:noFill/>
                </a:ln>
              </p:spPr>
              <p:txBody>
                <a:bodyPr wrap="none" rtlCol="0">
                  <a:spAutoFit/>
                </a:bodyPr>
                <a:lstStyle/>
                <a:p>
                  <a:r>
                    <a:rPr lang="en-US" sz="1050" b="1" dirty="0">
                      <a:solidFill>
                        <a:srgbClr val="666089"/>
                      </a:solidFill>
                      <a:latin typeface="Courier" charset="0"/>
                      <a:ea typeface="Courier" charset="0"/>
                      <a:cs typeface="Courier" charset="0"/>
                    </a:rPr>
                    <a:t>BEFORE</a:t>
                  </a:r>
                  <a:endParaRPr lang="en-US" b="1" dirty="0">
                    <a:solidFill>
                      <a:srgbClr val="666089"/>
                    </a:solidFill>
                    <a:latin typeface="Courier" charset="0"/>
                    <a:ea typeface="Courier" charset="0"/>
                    <a:cs typeface="Courier" charset="0"/>
                  </a:endParaRPr>
                </a:p>
              </p:txBody>
            </p:sp>
            <p:cxnSp>
              <p:nvCxnSpPr>
                <p:cNvPr id="34" name="Straight Arrow Connector 33">
                  <a:extLst>
                    <a:ext uri="{FF2B5EF4-FFF2-40B4-BE49-F238E27FC236}">
                      <a16:creationId xmlns:a16="http://schemas.microsoft.com/office/drawing/2014/main" id="{3698058B-8FA1-4E6D-AED0-E7432B76635D}"/>
                    </a:ext>
                  </a:extLst>
                </p:cNvPr>
                <p:cNvCxnSpPr/>
                <p:nvPr/>
              </p:nvCxnSpPr>
              <p:spPr>
                <a:xfrm flipV="1">
                  <a:off x="3834597" y="4459632"/>
                  <a:ext cx="457200" cy="0"/>
                </a:xfrm>
                <a:prstGeom prst="straightConnector1">
                  <a:avLst/>
                </a:prstGeom>
                <a:ln w="88900" cmpd="dbl">
                  <a:solidFill>
                    <a:schemeClr val="tx1"/>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3684F5-6E3C-428D-B627-C1F6F491FD1A}"/>
                    </a:ext>
                  </a:extLst>
                </p:cNvPr>
                <p:cNvSpPr txBox="1"/>
                <p:nvPr/>
              </p:nvSpPr>
              <p:spPr>
                <a:xfrm>
                  <a:off x="4236836" y="4308587"/>
                  <a:ext cx="1421757" cy="338555"/>
                </a:xfrm>
                <a:prstGeom prst="rect">
                  <a:avLst/>
                </a:prstGeom>
                <a:noFill/>
                <a:ln>
                  <a:noFill/>
                </a:ln>
              </p:spPr>
              <p:txBody>
                <a:bodyPr wrap="none" rtlCol="0">
                  <a:spAutoFit/>
                </a:bodyPr>
                <a:lstStyle/>
                <a:p>
                  <a:r>
                    <a:rPr lang="en-US" sz="1050" b="1" dirty="0">
                      <a:solidFill>
                        <a:srgbClr val="666089"/>
                      </a:solidFill>
                      <a:latin typeface="Courier" charset="0"/>
                      <a:ea typeface="Courier" charset="0"/>
                      <a:cs typeface="Courier" charset="0"/>
                    </a:rPr>
                    <a:t>BE_INCLUDED</a:t>
                  </a:r>
                  <a:endParaRPr lang="en-US" b="1" dirty="0">
                    <a:solidFill>
                      <a:srgbClr val="666089"/>
                    </a:solidFill>
                    <a:latin typeface="Courier" charset="0"/>
                    <a:ea typeface="Courier" charset="0"/>
                    <a:cs typeface="Courier" charset="0"/>
                  </a:endParaRPr>
                </a:p>
              </p:txBody>
            </p:sp>
          </p:grpSp>
        </p:grpSp>
        <p:cxnSp>
          <p:nvCxnSpPr>
            <p:cNvPr id="29" name="Straight Connector 28">
              <a:extLst>
                <a:ext uri="{FF2B5EF4-FFF2-40B4-BE49-F238E27FC236}">
                  <a16:creationId xmlns:a16="http://schemas.microsoft.com/office/drawing/2014/main" id="{37576C52-D3C3-4A84-ACE8-9DBA2AD73360}"/>
                </a:ext>
              </a:extLst>
            </p:cNvPr>
            <p:cNvCxnSpPr/>
            <p:nvPr/>
          </p:nvCxnSpPr>
          <p:spPr>
            <a:xfrm flipH="1" flipV="1">
              <a:off x="4102797" y="2734614"/>
              <a:ext cx="4203231" cy="89923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aphicFrame>
        <p:nvGraphicFramePr>
          <p:cNvPr id="51" name="Table 50"/>
          <p:cNvGraphicFramePr>
            <a:graphicFrameLocks noGrp="1"/>
          </p:cNvGraphicFramePr>
          <p:nvPr>
            <p:extLst>
              <p:ext uri="{D42A27DB-BD31-4B8C-83A1-F6EECF244321}">
                <p14:modId xmlns:p14="http://schemas.microsoft.com/office/powerpoint/2010/main" val="146670997"/>
              </p:ext>
            </p:extLst>
          </p:nvPr>
        </p:nvGraphicFramePr>
        <p:xfrm>
          <a:off x="6743545" y="4002103"/>
          <a:ext cx="3428277" cy="1377998"/>
        </p:xfrm>
        <a:graphic>
          <a:graphicData uri="http://schemas.openxmlformats.org/drawingml/2006/table">
            <a:tbl>
              <a:tblPr firstRow="1" bandRow="1">
                <a:tableStyleId>{2D5ABB26-0587-4C30-8999-92F81FD0307C}</a:tableStyleId>
              </a:tblPr>
              <a:tblGrid>
                <a:gridCol w="2229281">
                  <a:extLst>
                    <a:ext uri="{9D8B030D-6E8A-4147-A177-3AD203B41FA5}">
                      <a16:colId xmlns:a16="http://schemas.microsoft.com/office/drawing/2014/main" val="20000"/>
                    </a:ext>
                  </a:extLst>
                </a:gridCol>
                <a:gridCol w="1198996">
                  <a:extLst>
                    <a:ext uri="{9D8B030D-6E8A-4147-A177-3AD203B41FA5}">
                      <a16:colId xmlns:a16="http://schemas.microsoft.com/office/drawing/2014/main" val="20001"/>
                    </a:ext>
                  </a:extLst>
                </a:gridCol>
              </a:tblGrid>
              <a:tr h="597692">
                <a:tc>
                  <a:txBody>
                    <a:bodyPr/>
                    <a:lstStyle/>
                    <a:p>
                      <a:pPr algn="ctr"/>
                      <a:r>
                        <a:rPr lang="en-US" sz="1700" dirty="0">
                          <a:solidFill>
                            <a:schemeClr val="tx1"/>
                          </a:solidFill>
                          <a:latin typeface="+mj-lt"/>
                        </a:rPr>
                        <a:t>Temporal relation extraction</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6E5CF">
                        <a:alpha val="78039"/>
                      </a:srgbClr>
                    </a:solidFill>
                  </a:tcPr>
                </a:tc>
                <a:tc>
                  <a:txBody>
                    <a:bodyPr/>
                    <a:lstStyle/>
                    <a:p>
                      <a:pPr algn="ctr"/>
                      <a:r>
                        <a:rPr lang="en-US" sz="1700" dirty="0">
                          <a:solidFill>
                            <a:schemeClr val="tx1"/>
                          </a:solidFill>
                          <a:latin typeface="+mj-lt"/>
                        </a:rPr>
                        <a:t>Literature F1</a:t>
                      </a:r>
                      <a:r>
                        <a:rPr lang="en-US" sz="1700" baseline="0" dirty="0">
                          <a:solidFill>
                            <a:schemeClr val="tx1"/>
                          </a:solidFill>
                          <a:latin typeface="+mj-lt"/>
                        </a:rPr>
                        <a:t> (</a:t>
                      </a:r>
                      <a:r>
                        <a:rPr lang="en-US" sz="1700" dirty="0">
                          <a:solidFill>
                            <a:schemeClr val="tx1"/>
                          </a:solidFill>
                          <a:latin typeface="+mj-lt"/>
                        </a:rPr>
                        <a:t>%)</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6E5CF">
                        <a:alpha val="78039"/>
                      </a:srgbClr>
                    </a:solidFill>
                  </a:tcPr>
                </a:tc>
                <a:extLst>
                  <a:ext uri="{0D108BD9-81ED-4DB2-BD59-A6C34878D82A}">
                    <a16:rowId xmlns:a16="http://schemas.microsoft.com/office/drawing/2014/main" val="10000"/>
                  </a:ext>
                </a:extLst>
              </a:tr>
              <a:tr h="382733">
                <a:tc>
                  <a:txBody>
                    <a:bodyPr/>
                    <a:lstStyle/>
                    <a:p>
                      <a:pPr algn="ctr"/>
                      <a:r>
                        <a:rPr lang="en-US" sz="1700" dirty="0">
                          <a:solidFill>
                            <a:schemeClr val="tx1"/>
                          </a:solidFill>
                          <a:latin typeface="+mj-lt"/>
                        </a:rPr>
                        <a:t>w/ gold events</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solidFill>
                            <a:schemeClr val="tx1"/>
                          </a:solidFill>
                          <a:latin typeface="+mj-lt"/>
                        </a:rPr>
                        <a:t>low 50’s</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2733">
                <a:tc>
                  <a:txBody>
                    <a:bodyPr/>
                    <a:lstStyle/>
                    <a:p>
                      <a:pPr algn="ctr"/>
                      <a:r>
                        <a:rPr lang="en-US" sz="1700" baseline="0" dirty="0">
                          <a:solidFill>
                            <a:schemeClr val="tx1"/>
                          </a:solidFill>
                          <a:latin typeface="+mj-lt"/>
                        </a:rPr>
                        <a:t>w/o gold events</a:t>
                      </a:r>
                      <a:endParaRPr lang="en-US" sz="1700" dirty="0">
                        <a:solidFill>
                          <a:schemeClr val="tx1"/>
                        </a:solidFill>
                        <a:latin typeface="+mj-lt"/>
                      </a:endParaRP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solidFill>
                            <a:schemeClr val="tx1"/>
                          </a:solidFill>
                          <a:latin typeface="+mj-lt"/>
                        </a:rPr>
                        <a:t>low 30’s</a:t>
                      </a:r>
                    </a:p>
                  </a:txBody>
                  <a:tcPr marL="94372" marR="94372" marT="47186" marB="47186">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 name="TextBox 3"/>
          <p:cNvSpPr txBox="1"/>
          <p:nvPr/>
        </p:nvSpPr>
        <p:spPr>
          <a:xfrm>
            <a:off x="7092211" y="3517901"/>
            <a:ext cx="3033527" cy="461665"/>
          </a:xfrm>
          <a:prstGeom prst="rect">
            <a:avLst/>
          </a:prstGeom>
          <a:noFill/>
        </p:spPr>
        <p:txBody>
          <a:bodyPr wrap="square" rtlCol="0">
            <a:spAutoFit/>
          </a:bodyPr>
          <a:lstStyle/>
          <a:p>
            <a:r>
              <a:rPr lang="en-US" sz="2400" dirty="0">
                <a:latin typeface="+mj-lt"/>
              </a:rPr>
              <a:t>This task is difficult:</a:t>
            </a:r>
          </a:p>
        </p:txBody>
      </p:sp>
      <p:sp>
        <p:nvSpPr>
          <p:cNvPr id="5" name="TextBox 4">
            <a:extLst>
              <a:ext uri="{FF2B5EF4-FFF2-40B4-BE49-F238E27FC236}">
                <a16:creationId xmlns:a16="http://schemas.microsoft.com/office/drawing/2014/main" id="{45C66110-64DD-4CE7-B8DF-6EC293F0889F}"/>
              </a:ext>
            </a:extLst>
          </p:cNvPr>
          <p:cNvSpPr txBox="1"/>
          <p:nvPr/>
        </p:nvSpPr>
        <p:spPr>
          <a:xfrm>
            <a:off x="2764798" y="822649"/>
            <a:ext cx="6662404" cy="400110"/>
          </a:xfrm>
          <a:prstGeom prst="rect">
            <a:avLst/>
          </a:prstGeom>
          <a:noFill/>
          <a:ln>
            <a:solidFill>
              <a:srgbClr val="3366CC"/>
            </a:solidFill>
          </a:ln>
        </p:spPr>
        <p:txBody>
          <a:bodyPr wrap="square" rtlCol="0">
            <a:spAutoFit/>
          </a:bodyPr>
          <a:lstStyle/>
          <a:p>
            <a:pPr algn="ctr">
              <a:buSzPct val="65000"/>
            </a:pPr>
            <a:r>
              <a:rPr lang="en-US" sz="2000" dirty="0">
                <a:latin typeface="+mj-lt"/>
              </a:rPr>
              <a:t>The task: label the edges of the temporal graphs.</a:t>
            </a:r>
            <a:endParaRPr lang="en-US" sz="2000" dirty="0">
              <a:latin typeface="+mj-lt"/>
              <a:cs typeface="Calibri" panose="020F0502020204030204" pitchFamily="34" charset="0"/>
            </a:endParaRPr>
          </a:p>
        </p:txBody>
      </p:sp>
      <p:sp>
        <p:nvSpPr>
          <p:cNvPr id="50" name="TextBox 49">
            <a:extLst>
              <a:ext uri="{FF2B5EF4-FFF2-40B4-BE49-F238E27FC236}">
                <a16:creationId xmlns:a16="http://schemas.microsoft.com/office/drawing/2014/main" id="{119F132E-30E6-4324-B84B-3F500BFBCC1F}"/>
              </a:ext>
            </a:extLst>
          </p:cNvPr>
          <p:cNvSpPr txBox="1"/>
          <p:nvPr/>
        </p:nvSpPr>
        <p:spPr>
          <a:xfrm>
            <a:off x="7092211" y="5446853"/>
            <a:ext cx="3033527" cy="369332"/>
          </a:xfrm>
          <a:prstGeom prst="rect">
            <a:avLst/>
          </a:prstGeom>
          <a:noFill/>
        </p:spPr>
        <p:txBody>
          <a:bodyPr wrap="square" rtlCol="0">
            <a:spAutoFit/>
          </a:bodyPr>
          <a:lstStyle/>
          <a:p>
            <a:pPr algn="ctr"/>
            <a:r>
              <a:rPr lang="en-US" dirty="0">
                <a:latin typeface="+mj-lt"/>
              </a:rPr>
              <a:t>2015 results</a:t>
            </a:r>
          </a:p>
        </p:txBody>
      </p:sp>
    </p:spTree>
    <p:extLst>
      <p:ext uri="{BB962C8B-B14F-4D97-AF65-F5344CB8AC3E}">
        <p14:creationId xmlns:p14="http://schemas.microsoft.com/office/powerpoint/2010/main" val="21690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ssolve">
                                      <p:cBhvr>
                                        <p:cTn id="15" dur="500"/>
                                        <p:tgtEl>
                                          <p:spTgt spid="5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dissolve">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53EB0D82-2CA5-0044-B598-D6CC4B1217F6}"/>
              </a:ext>
            </a:extLst>
          </p:cNvPr>
          <p:cNvCxnSpPr>
            <a:cxnSpLocks/>
          </p:cNvCxnSpPr>
          <p:nvPr/>
        </p:nvCxnSpPr>
        <p:spPr>
          <a:xfrm flipH="1">
            <a:off x="3864859" y="4012002"/>
            <a:ext cx="2275" cy="798556"/>
          </a:xfrm>
          <a:prstGeom prst="straightConnector1">
            <a:avLst/>
          </a:prstGeom>
          <a:ln w="76200" cmpd="dbl">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CC5D2CF-3028-CC45-BF3F-96A9A5D0875F}"/>
              </a:ext>
            </a:extLst>
          </p:cNvPr>
          <p:cNvCxnSpPr/>
          <p:nvPr/>
        </p:nvCxnSpPr>
        <p:spPr>
          <a:xfrm flipV="1">
            <a:off x="4317672" y="5031855"/>
            <a:ext cx="989239" cy="4454"/>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466E26E-59BC-9547-BC26-F9F09E3BD552}"/>
              </a:ext>
            </a:extLst>
          </p:cNvPr>
          <p:cNvSpPr txBox="1"/>
          <p:nvPr/>
        </p:nvSpPr>
        <p:spPr>
          <a:xfrm>
            <a:off x="5307763" y="4875353"/>
            <a:ext cx="790537"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ordered</a:t>
            </a:r>
          </a:p>
        </p:txBody>
      </p:sp>
      <p:sp>
        <p:nvSpPr>
          <p:cNvPr id="55" name="TextBox 54">
            <a:extLst>
              <a:ext uri="{FF2B5EF4-FFF2-40B4-BE49-F238E27FC236}">
                <a16:creationId xmlns:a16="http://schemas.microsoft.com/office/drawing/2014/main" id="{AEC3D52B-1871-8F43-AF74-F6A379644828}"/>
              </a:ext>
            </a:extLst>
          </p:cNvPr>
          <p:cNvSpPr txBox="1"/>
          <p:nvPr/>
        </p:nvSpPr>
        <p:spPr>
          <a:xfrm>
            <a:off x="5307763" y="4871328"/>
            <a:ext cx="790537"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ordered</a:t>
            </a:r>
          </a:p>
        </p:txBody>
      </p:sp>
      <p:sp>
        <p:nvSpPr>
          <p:cNvPr id="54" name="TextBox 53">
            <a:extLst>
              <a:ext uri="{FF2B5EF4-FFF2-40B4-BE49-F238E27FC236}">
                <a16:creationId xmlns:a16="http://schemas.microsoft.com/office/drawing/2014/main" id="{75D9A00D-F6E8-A341-BB54-6DC685C17F41}"/>
              </a:ext>
            </a:extLst>
          </p:cNvPr>
          <p:cNvSpPr txBox="1"/>
          <p:nvPr/>
        </p:nvSpPr>
        <p:spPr>
          <a:xfrm>
            <a:off x="5307618" y="3681582"/>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3" name="TextBox 52">
            <a:extLst>
              <a:ext uri="{FF2B5EF4-FFF2-40B4-BE49-F238E27FC236}">
                <a16:creationId xmlns:a16="http://schemas.microsoft.com/office/drawing/2014/main" id="{827A033C-3362-7E4F-9A29-22F5B134DB38}"/>
              </a:ext>
            </a:extLst>
          </p:cNvPr>
          <p:cNvSpPr txBox="1"/>
          <p:nvPr/>
        </p:nvSpPr>
        <p:spPr>
          <a:xfrm>
            <a:off x="5314434" y="3681583"/>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2" name="TextBox 51">
            <a:extLst>
              <a:ext uri="{FF2B5EF4-FFF2-40B4-BE49-F238E27FC236}">
                <a16:creationId xmlns:a16="http://schemas.microsoft.com/office/drawing/2014/main" id="{BA0B8D1C-469A-C34A-B8E5-6EC7BEC871D0}"/>
              </a:ext>
            </a:extLst>
          </p:cNvPr>
          <p:cNvSpPr txBox="1"/>
          <p:nvPr/>
        </p:nvSpPr>
        <p:spPr>
          <a:xfrm>
            <a:off x="5314434" y="3671897"/>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1" name="TextBox 50">
            <a:extLst>
              <a:ext uri="{FF2B5EF4-FFF2-40B4-BE49-F238E27FC236}">
                <a16:creationId xmlns:a16="http://schemas.microsoft.com/office/drawing/2014/main" id="{F5465B13-DBC7-4043-AD11-B7B745E6BC6A}"/>
              </a:ext>
            </a:extLst>
          </p:cNvPr>
          <p:cNvSpPr txBox="1"/>
          <p:nvPr/>
        </p:nvSpPr>
        <p:spPr>
          <a:xfrm>
            <a:off x="5311099" y="3668638"/>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sp>
        <p:nvSpPr>
          <p:cNvPr id="50" name="TextBox 49">
            <a:extLst>
              <a:ext uri="{FF2B5EF4-FFF2-40B4-BE49-F238E27FC236}">
                <a16:creationId xmlns:a16="http://schemas.microsoft.com/office/drawing/2014/main" id="{FA0167F5-14D7-9241-8E39-B181B66DC612}"/>
              </a:ext>
            </a:extLst>
          </p:cNvPr>
          <p:cNvSpPr txBox="1"/>
          <p:nvPr/>
        </p:nvSpPr>
        <p:spPr>
          <a:xfrm>
            <a:off x="3442863" y="4888322"/>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9" name="TextBox 48">
            <a:extLst>
              <a:ext uri="{FF2B5EF4-FFF2-40B4-BE49-F238E27FC236}">
                <a16:creationId xmlns:a16="http://schemas.microsoft.com/office/drawing/2014/main" id="{1FD7C706-046D-F946-A57B-AD9AADD6EFDE}"/>
              </a:ext>
            </a:extLst>
          </p:cNvPr>
          <p:cNvSpPr txBox="1"/>
          <p:nvPr/>
        </p:nvSpPr>
        <p:spPr>
          <a:xfrm>
            <a:off x="3442864" y="4898372"/>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8" name="TextBox 47">
            <a:extLst>
              <a:ext uri="{FF2B5EF4-FFF2-40B4-BE49-F238E27FC236}">
                <a16:creationId xmlns:a16="http://schemas.microsoft.com/office/drawing/2014/main" id="{9D664915-86BD-CF4C-AA26-C6E877E36A33}"/>
              </a:ext>
            </a:extLst>
          </p:cNvPr>
          <p:cNvSpPr txBox="1"/>
          <p:nvPr/>
        </p:nvSpPr>
        <p:spPr>
          <a:xfrm>
            <a:off x="3442864" y="4898629"/>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7" name="TextBox 46">
            <a:extLst>
              <a:ext uri="{FF2B5EF4-FFF2-40B4-BE49-F238E27FC236}">
                <a16:creationId xmlns:a16="http://schemas.microsoft.com/office/drawing/2014/main" id="{65CD4FAA-5F6F-B648-9597-5F4CCDCC323E}"/>
              </a:ext>
            </a:extLst>
          </p:cNvPr>
          <p:cNvSpPr txBox="1"/>
          <p:nvPr/>
        </p:nvSpPr>
        <p:spPr>
          <a:xfrm>
            <a:off x="3442864" y="4885140"/>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46" name="TextBox 45">
            <a:extLst>
              <a:ext uri="{FF2B5EF4-FFF2-40B4-BE49-F238E27FC236}">
                <a16:creationId xmlns:a16="http://schemas.microsoft.com/office/drawing/2014/main" id="{C46ABA95-9F47-9A45-9186-8C50EF19CE7A}"/>
              </a:ext>
            </a:extLst>
          </p:cNvPr>
          <p:cNvSpPr txBox="1"/>
          <p:nvPr/>
        </p:nvSpPr>
        <p:spPr>
          <a:xfrm>
            <a:off x="2502119" y="4261796"/>
            <a:ext cx="522900"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hurt</a:t>
            </a:r>
          </a:p>
        </p:txBody>
      </p:sp>
      <p:sp>
        <p:nvSpPr>
          <p:cNvPr id="35" name="TextBox 34">
            <a:extLst>
              <a:ext uri="{FF2B5EF4-FFF2-40B4-BE49-F238E27FC236}">
                <a16:creationId xmlns:a16="http://schemas.microsoft.com/office/drawing/2014/main" id="{B92B956A-DB60-4C14-A246-235EDA984580}"/>
              </a:ext>
            </a:extLst>
          </p:cNvPr>
          <p:cNvSpPr txBox="1"/>
          <p:nvPr/>
        </p:nvSpPr>
        <p:spPr>
          <a:xfrm>
            <a:off x="2499040" y="4258182"/>
            <a:ext cx="522900"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hurt</a:t>
            </a:r>
          </a:p>
        </p:txBody>
      </p:sp>
      <p:sp>
        <p:nvSpPr>
          <p:cNvPr id="44" name="TextBox 43">
            <a:extLst>
              <a:ext uri="{FF2B5EF4-FFF2-40B4-BE49-F238E27FC236}">
                <a16:creationId xmlns:a16="http://schemas.microsoft.com/office/drawing/2014/main" id="{0F90EFB9-7961-EF47-94F2-36A4ED5971C6}"/>
              </a:ext>
            </a:extLst>
          </p:cNvPr>
          <p:cNvSpPr txBox="1"/>
          <p:nvPr/>
        </p:nvSpPr>
        <p:spPr>
          <a:xfrm>
            <a:off x="2505197" y="4265411"/>
            <a:ext cx="522900"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hurt</a:t>
            </a:r>
          </a:p>
        </p:txBody>
      </p:sp>
      <p:sp>
        <p:nvSpPr>
          <p:cNvPr id="43" name="TextBox 42">
            <a:extLst>
              <a:ext uri="{FF2B5EF4-FFF2-40B4-BE49-F238E27FC236}">
                <a16:creationId xmlns:a16="http://schemas.microsoft.com/office/drawing/2014/main" id="{1B0F5427-D97D-D446-A8E0-E7B2935333EF}"/>
              </a:ext>
            </a:extLst>
          </p:cNvPr>
          <p:cNvSpPr txBox="1"/>
          <p:nvPr/>
        </p:nvSpPr>
        <p:spPr>
          <a:xfrm>
            <a:off x="3508413" y="3675064"/>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42" name="TextBox 41">
            <a:extLst>
              <a:ext uri="{FF2B5EF4-FFF2-40B4-BE49-F238E27FC236}">
                <a16:creationId xmlns:a16="http://schemas.microsoft.com/office/drawing/2014/main" id="{4932E516-C897-DE48-9651-A9FCDE8EC45A}"/>
              </a:ext>
            </a:extLst>
          </p:cNvPr>
          <p:cNvSpPr txBox="1"/>
          <p:nvPr/>
        </p:nvSpPr>
        <p:spPr>
          <a:xfrm>
            <a:off x="3508414" y="3675064"/>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41" name="TextBox 40">
            <a:extLst>
              <a:ext uri="{FF2B5EF4-FFF2-40B4-BE49-F238E27FC236}">
                <a16:creationId xmlns:a16="http://schemas.microsoft.com/office/drawing/2014/main" id="{43310B80-3C07-DA40-B669-9A98366B3BF1}"/>
              </a:ext>
            </a:extLst>
          </p:cNvPr>
          <p:cNvSpPr txBox="1"/>
          <p:nvPr/>
        </p:nvSpPr>
        <p:spPr>
          <a:xfrm>
            <a:off x="3505077" y="3671897"/>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2" name="Title 1">
            <a:extLst>
              <a:ext uri="{FF2B5EF4-FFF2-40B4-BE49-F238E27FC236}">
                <a16:creationId xmlns:a16="http://schemas.microsoft.com/office/drawing/2014/main" id="{4C1B584B-C97F-4280-A16C-ABFABC535E5A}"/>
              </a:ext>
            </a:extLst>
          </p:cNvPr>
          <p:cNvSpPr>
            <a:spLocks noGrp="1"/>
          </p:cNvSpPr>
          <p:nvPr>
            <p:ph type="title"/>
          </p:nvPr>
        </p:nvSpPr>
        <p:spPr/>
        <p:txBody>
          <a:bodyPr/>
          <a:lstStyle/>
          <a:p>
            <a:r>
              <a:rPr lang="en-US" dirty="0"/>
              <a:t>Temporal graphs are structured</a:t>
            </a:r>
          </a:p>
        </p:txBody>
      </p:sp>
      <p:sp>
        <p:nvSpPr>
          <p:cNvPr id="3" name="Content Placeholder 2">
            <a:extLst>
              <a:ext uri="{FF2B5EF4-FFF2-40B4-BE49-F238E27FC236}">
                <a16:creationId xmlns:a16="http://schemas.microsoft.com/office/drawing/2014/main" id="{E67D7159-3482-41DA-952A-D9B4545CE6AD}"/>
              </a:ext>
            </a:extLst>
          </p:cNvPr>
          <p:cNvSpPr>
            <a:spLocks noGrp="1"/>
          </p:cNvSpPr>
          <p:nvPr>
            <p:ph idx="1"/>
          </p:nvPr>
        </p:nvSpPr>
        <p:spPr>
          <a:xfrm>
            <a:off x="1905000" y="1661902"/>
            <a:ext cx="8534400" cy="1201038"/>
          </a:xfrm>
        </p:spPr>
        <p:txBody>
          <a:bodyPr/>
          <a:lstStyle/>
          <a:p>
            <a:pPr marL="0" indent="0">
              <a:buNone/>
            </a:pPr>
            <a:r>
              <a:rPr lang="en-US" dirty="0"/>
              <a:t>Due to transitivity, </a:t>
            </a:r>
            <a:r>
              <a:rPr lang="en-US" dirty="0" err="1"/>
              <a:t>TempRels</a:t>
            </a:r>
            <a:r>
              <a:rPr lang="en-US" dirty="0"/>
              <a:t> are not independent</a:t>
            </a:r>
          </a:p>
          <a:p>
            <a:endParaRPr lang="en-US" dirty="0"/>
          </a:p>
          <a:p>
            <a:pPr marL="0" indent="0">
              <a:buNone/>
            </a:pPr>
            <a:r>
              <a:rPr lang="en-US" dirty="0"/>
              <a:t>First step: global inference</a:t>
            </a:r>
            <a:endParaRPr lang="en-US" dirty="0">
              <a:sym typeface="Wingdings" panose="05000000000000000000" pitchFamily="2" charset="2"/>
            </a:endParaRPr>
          </a:p>
          <a:p>
            <a:endParaRPr lang="en-US" dirty="0"/>
          </a:p>
        </p:txBody>
      </p:sp>
      <p:sp>
        <p:nvSpPr>
          <p:cNvPr id="37" name="TextBox 36">
            <a:extLst>
              <a:ext uri="{FF2B5EF4-FFF2-40B4-BE49-F238E27FC236}">
                <a16:creationId xmlns:a16="http://schemas.microsoft.com/office/drawing/2014/main" id="{69231A96-B0D2-4862-A853-F2BB70CA4250}"/>
              </a:ext>
            </a:extLst>
          </p:cNvPr>
          <p:cNvSpPr txBox="1"/>
          <p:nvPr/>
        </p:nvSpPr>
        <p:spPr>
          <a:xfrm>
            <a:off x="3442864" y="4882932"/>
            <a:ext cx="873957" cy="307777"/>
          </a:xfrm>
          <a:prstGeom prst="rect">
            <a:avLst/>
          </a:prstGeom>
          <a:noFill/>
          <a:ln>
            <a:noFill/>
          </a:ln>
        </p:spPr>
        <p:txBody>
          <a:bodyPr wrap="none" rtlCol="0">
            <a:spAutoFit/>
          </a:bodyPr>
          <a:lstStyle/>
          <a:p>
            <a:r>
              <a:rPr lang="en-US" altLang="zh-CN" sz="1400" b="1" dirty="0">
                <a:solidFill>
                  <a:srgbClr val="3366CC"/>
                </a:solidFill>
                <a:latin typeface="Times New Roman" charset="0"/>
                <a:ea typeface="Times New Roman" charset="0"/>
                <a:cs typeface="Times New Roman" charset="0"/>
              </a:rPr>
              <a:t>cascaded</a:t>
            </a:r>
            <a:endParaRPr lang="en-US" sz="1400" b="1" dirty="0">
              <a:solidFill>
                <a:srgbClr val="3366CC"/>
              </a:solidFill>
              <a:latin typeface="Times New Roman" charset="0"/>
              <a:ea typeface="Times New Roman" charset="0"/>
              <a:cs typeface="Times New Roman" charset="0"/>
            </a:endParaRPr>
          </a:p>
        </p:txBody>
      </p:sp>
      <p:sp>
        <p:nvSpPr>
          <p:cNvPr id="33" name="TextBox 32">
            <a:extLst>
              <a:ext uri="{FF2B5EF4-FFF2-40B4-BE49-F238E27FC236}">
                <a16:creationId xmlns:a16="http://schemas.microsoft.com/office/drawing/2014/main" id="{306FE320-D23E-4FEE-9F8E-CA98C6C5F530}"/>
              </a:ext>
            </a:extLst>
          </p:cNvPr>
          <p:cNvSpPr txBox="1"/>
          <p:nvPr/>
        </p:nvSpPr>
        <p:spPr>
          <a:xfrm>
            <a:off x="3508415" y="3675064"/>
            <a:ext cx="752129"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ripping</a:t>
            </a:r>
          </a:p>
        </p:txBody>
      </p:sp>
      <p:sp>
        <p:nvSpPr>
          <p:cNvPr id="31" name="TextBox 30">
            <a:extLst>
              <a:ext uri="{FF2B5EF4-FFF2-40B4-BE49-F238E27FC236}">
                <a16:creationId xmlns:a16="http://schemas.microsoft.com/office/drawing/2014/main" id="{49003EBB-30C2-4A6E-9B7E-9B8B4726829D}"/>
              </a:ext>
            </a:extLst>
          </p:cNvPr>
          <p:cNvSpPr txBox="1"/>
          <p:nvPr/>
        </p:nvSpPr>
        <p:spPr>
          <a:xfrm>
            <a:off x="5307763" y="4878478"/>
            <a:ext cx="790537"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ordered</a:t>
            </a:r>
          </a:p>
        </p:txBody>
      </p:sp>
      <p:cxnSp>
        <p:nvCxnSpPr>
          <p:cNvPr id="18" name="Straight Arrow Connector 17">
            <a:extLst>
              <a:ext uri="{FF2B5EF4-FFF2-40B4-BE49-F238E27FC236}">
                <a16:creationId xmlns:a16="http://schemas.microsoft.com/office/drawing/2014/main" id="{0BACCC43-6CC5-4C3C-8E5E-F9F927F8B94F}"/>
              </a:ext>
            </a:extLst>
          </p:cNvPr>
          <p:cNvCxnSpPr>
            <a:cxnSpLocks/>
          </p:cNvCxnSpPr>
          <p:nvPr/>
        </p:nvCxnSpPr>
        <p:spPr>
          <a:xfrm flipH="1">
            <a:off x="3861781" y="4006411"/>
            <a:ext cx="2275" cy="798556"/>
          </a:xfrm>
          <a:prstGeom prst="straightConnector1">
            <a:avLst/>
          </a:prstGeom>
          <a:ln w="76200" cmpd="dbl">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FF3051B-1BED-4F81-84E9-9144F59A6658}"/>
              </a:ext>
            </a:extLst>
          </p:cNvPr>
          <p:cNvCxnSpPr/>
          <p:nvPr/>
        </p:nvCxnSpPr>
        <p:spPr>
          <a:xfrm flipH="1">
            <a:off x="2898540" y="3825786"/>
            <a:ext cx="609875" cy="439625"/>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33CC75-CE81-4793-BE14-84BC2B70A7B6}"/>
              </a:ext>
            </a:extLst>
          </p:cNvPr>
          <p:cNvCxnSpPr/>
          <p:nvPr/>
        </p:nvCxnSpPr>
        <p:spPr>
          <a:xfrm>
            <a:off x="4016132" y="3967925"/>
            <a:ext cx="1516020" cy="900866"/>
          </a:xfrm>
          <a:prstGeom prst="straightConnector1">
            <a:avLst/>
          </a:prstGeom>
          <a:ln w="31750" cmpd="sng">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7A1C68-39CB-4B4F-AF30-2115BB94C260}"/>
              </a:ext>
            </a:extLst>
          </p:cNvPr>
          <p:cNvCxnSpPr/>
          <p:nvPr/>
        </p:nvCxnSpPr>
        <p:spPr>
          <a:xfrm flipV="1">
            <a:off x="4318524" y="5029200"/>
            <a:ext cx="989239" cy="44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F47532-9C5A-4318-AAFC-616F8209B108}"/>
              </a:ext>
            </a:extLst>
          </p:cNvPr>
          <p:cNvCxnSpPr/>
          <p:nvPr/>
        </p:nvCxnSpPr>
        <p:spPr>
          <a:xfrm flipH="1" flipV="1">
            <a:off x="2898539" y="4567959"/>
            <a:ext cx="544324" cy="465694"/>
          </a:xfrm>
          <a:prstGeom prst="straightConnector1">
            <a:avLst/>
          </a:prstGeom>
          <a:ln w="31750" cmpd="sng">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F3EC16A-6808-436E-B8D5-2FC0C52207EE}"/>
              </a:ext>
            </a:extLst>
          </p:cNvPr>
          <p:cNvSpPr txBox="1"/>
          <p:nvPr/>
        </p:nvSpPr>
        <p:spPr>
          <a:xfrm>
            <a:off x="5307763" y="3675214"/>
            <a:ext cx="801823" cy="307777"/>
          </a:xfrm>
          <a:prstGeom prst="rect">
            <a:avLst/>
          </a:prstGeom>
          <a:noFill/>
          <a:ln>
            <a:noFill/>
          </a:ln>
        </p:spPr>
        <p:txBody>
          <a:bodyPr wrap="none" rtlCol="0">
            <a:spAutoFit/>
          </a:bodyPr>
          <a:lstStyle/>
          <a:p>
            <a:r>
              <a:rPr lang="en-US" sz="1400" b="1" dirty="0">
                <a:solidFill>
                  <a:srgbClr val="3366CC"/>
                </a:solidFill>
                <a:latin typeface="Times New Roman" charset="0"/>
                <a:ea typeface="Times New Roman" charset="0"/>
                <a:cs typeface="Times New Roman" charset="0"/>
              </a:rPr>
              <a:t>monitor</a:t>
            </a:r>
          </a:p>
        </p:txBody>
      </p:sp>
      <p:cxnSp>
        <p:nvCxnSpPr>
          <p:cNvPr id="24" name="Straight Connector 23">
            <a:extLst>
              <a:ext uri="{FF2B5EF4-FFF2-40B4-BE49-F238E27FC236}">
                <a16:creationId xmlns:a16="http://schemas.microsoft.com/office/drawing/2014/main" id="{F6CE56D6-D023-4B88-B59D-400ACE613C21}"/>
              </a:ext>
            </a:extLst>
          </p:cNvPr>
          <p:cNvCxnSpPr/>
          <p:nvPr/>
        </p:nvCxnSpPr>
        <p:spPr>
          <a:xfrm flipH="1" flipV="1">
            <a:off x="4257207" y="3825785"/>
            <a:ext cx="1050557" cy="150"/>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235993-3487-4925-AE51-802546311D16}"/>
              </a:ext>
            </a:extLst>
          </p:cNvPr>
          <p:cNvCxnSpPr/>
          <p:nvPr/>
        </p:nvCxnSpPr>
        <p:spPr>
          <a:xfrm flipH="1">
            <a:off x="5683426" y="4030736"/>
            <a:ext cx="7422" cy="775397"/>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41F946-2002-4ED4-994A-76B18F3455CF}"/>
              </a:ext>
            </a:extLst>
          </p:cNvPr>
          <p:cNvCxnSpPr/>
          <p:nvPr/>
        </p:nvCxnSpPr>
        <p:spPr>
          <a:xfrm flipH="1">
            <a:off x="4013858" y="4030736"/>
            <a:ext cx="1676991" cy="861065"/>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1B8A9-5B03-4D1A-B2D7-9B58D51F6443}"/>
              </a:ext>
            </a:extLst>
          </p:cNvPr>
          <p:cNvCxnSpPr/>
          <p:nvPr/>
        </p:nvCxnSpPr>
        <p:spPr>
          <a:xfrm flipH="1">
            <a:off x="2961199" y="3968077"/>
            <a:ext cx="2578374" cy="448609"/>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790034E-07E3-4A1D-A4A6-9B3839F3BF3F}"/>
              </a:ext>
            </a:extLst>
          </p:cNvPr>
          <p:cNvCxnSpPr/>
          <p:nvPr/>
        </p:nvCxnSpPr>
        <p:spPr>
          <a:xfrm flipV="1">
            <a:off x="3730066" y="5413121"/>
            <a:ext cx="271390" cy="3376"/>
          </a:xfrm>
          <a:prstGeom prst="straightConnector1">
            <a:avLst/>
          </a:prstGeom>
          <a:ln w="635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DA7464-9DEF-4ECF-8EB3-DA28951C95A3}"/>
              </a:ext>
            </a:extLst>
          </p:cNvPr>
          <p:cNvSpPr txBox="1"/>
          <p:nvPr/>
        </p:nvSpPr>
        <p:spPr>
          <a:xfrm>
            <a:off x="3968832" y="5323461"/>
            <a:ext cx="607859" cy="215444"/>
          </a:xfrm>
          <a:prstGeom prst="rect">
            <a:avLst/>
          </a:prstGeom>
          <a:noFill/>
          <a:ln>
            <a:noFill/>
          </a:ln>
        </p:spPr>
        <p:txBody>
          <a:bodyPr wrap="none" rtlCol="0">
            <a:spAutoFit/>
          </a:bodyPr>
          <a:lstStyle/>
          <a:p>
            <a:r>
              <a:rPr lang="en-US" sz="800" b="1" dirty="0">
                <a:solidFill>
                  <a:srgbClr val="3366CC"/>
                </a:solidFill>
                <a:latin typeface="Times New Roman" charset="0"/>
                <a:ea typeface="Times New Roman" charset="0"/>
                <a:cs typeface="Times New Roman" charset="0"/>
              </a:rPr>
              <a:t>BEFORE</a:t>
            </a:r>
            <a:endParaRPr lang="en-US" sz="1200" b="1" dirty="0">
              <a:solidFill>
                <a:srgbClr val="3366CC"/>
              </a:solidFill>
              <a:latin typeface="Times New Roman" charset="0"/>
              <a:ea typeface="Times New Roman" charset="0"/>
              <a:cs typeface="Times New Roman" charset="0"/>
            </a:endParaRPr>
          </a:p>
        </p:txBody>
      </p:sp>
      <p:cxnSp>
        <p:nvCxnSpPr>
          <p:cNvPr id="12" name="Straight Arrow Connector 11">
            <a:extLst>
              <a:ext uri="{FF2B5EF4-FFF2-40B4-BE49-F238E27FC236}">
                <a16:creationId xmlns:a16="http://schemas.microsoft.com/office/drawing/2014/main" id="{3698058B-8FA1-4E6D-AED0-E7432B76635D}"/>
              </a:ext>
            </a:extLst>
          </p:cNvPr>
          <p:cNvCxnSpPr/>
          <p:nvPr/>
        </p:nvCxnSpPr>
        <p:spPr>
          <a:xfrm flipV="1">
            <a:off x="4579380" y="5413120"/>
            <a:ext cx="271390" cy="0"/>
          </a:xfrm>
          <a:prstGeom prst="straightConnector1">
            <a:avLst/>
          </a:prstGeom>
          <a:ln w="88900" cmpd="dbl">
            <a:solidFill>
              <a:schemeClr val="bg2"/>
            </a:solidFill>
            <a:prstDash val="solid"/>
            <a:tailEnd type="triangle" w="sm"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3684F5-6E3C-428D-B627-C1F6F491FD1A}"/>
              </a:ext>
            </a:extLst>
          </p:cNvPr>
          <p:cNvSpPr txBox="1"/>
          <p:nvPr/>
        </p:nvSpPr>
        <p:spPr>
          <a:xfrm>
            <a:off x="4818145" y="5323461"/>
            <a:ext cx="731290" cy="215444"/>
          </a:xfrm>
          <a:prstGeom prst="rect">
            <a:avLst/>
          </a:prstGeom>
          <a:noFill/>
          <a:ln>
            <a:noFill/>
          </a:ln>
        </p:spPr>
        <p:txBody>
          <a:bodyPr wrap="none" rtlCol="0">
            <a:spAutoFit/>
          </a:bodyPr>
          <a:lstStyle/>
          <a:p>
            <a:r>
              <a:rPr lang="en-US" sz="800" b="1" dirty="0">
                <a:solidFill>
                  <a:srgbClr val="3366CC"/>
                </a:solidFill>
                <a:latin typeface="Times New Roman" charset="0"/>
                <a:ea typeface="Times New Roman" charset="0"/>
                <a:cs typeface="Times New Roman" charset="0"/>
              </a:rPr>
              <a:t>INCLUDED</a:t>
            </a:r>
            <a:endParaRPr lang="en-US" sz="1200" b="1" dirty="0">
              <a:solidFill>
                <a:srgbClr val="3366CC"/>
              </a:solidFill>
              <a:latin typeface="Times New Roman" charset="0"/>
              <a:ea typeface="Times New Roman" charset="0"/>
              <a:cs typeface="Times New Roman" charset="0"/>
            </a:endParaRPr>
          </a:p>
        </p:txBody>
      </p:sp>
      <p:cxnSp>
        <p:nvCxnSpPr>
          <p:cNvPr id="38" name="Straight Connector 37">
            <a:extLst>
              <a:ext uri="{FF2B5EF4-FFF2-40B4-BE49-F238E27FC236}">
                <a16:creationId xmlns:a16="http://schemas.microsoft.com/office/drawing/2014/main" id="{E401D0A2-BE3F-F34E-96A9-92CDCF68B6C0}"/>
              </a:ext>
            </a:extLst>
          </p:cNvPr>
          <p:cNvCxnSpPr>
            <a:cxnSpLocks/>
          </p:cNvCxnSpPr>
          <p:nvPr/>
        </p:nvCxnSpPr>
        <p:spPr>
          <a:xfrm flipH="1" flipV="1">
            <a:off x="2961200" y="4451325"/>
            <a:ext cx="2570953" cy="476139"/>
          </a:xfrm>
          <a:prstGeom prst="line">
            <a:avLst/>
          </a:prstGeom>
          <a:ln w="31750">
            <a:solidFill>
              <a:srgbClr val="00000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D1B7BE9-C967-F44F-9295-A196A32A51E8}"/>
              </a:ext>
            </a:extLst>
          </p:cNvPr>
          <p:cNvGrpSpPr/>
          <p:nvPr/>
        </p:nvGrpSpPr>
        <p:grpSpPr>
          <a:xfrm>
            <a:off x="6501154" y="3828951"/>
            <a:ext cx="3938246" cy="1198586"/>
            <a:chOff x="4977154" y="3828951"/>
            <a:chExt cx="3938246" cy="1198586"/>
          </a:xfrm>
        </p:grpSpPr>
        <p:grpSp>
          <p:nvGrpSpPr>
            <p:cNvPr id="39" name="Group 38">
              <a:extLst>
                <a:ext uri="{FF2B5EF4-FFF2-40B4-BE49-F238E27FC236}">
                  <a16:creationId xmlns:a16="http://schemas.microsoft.com/office/drawing/2014/main" id="{BD9DA3AD-202F-EF42-AA01-FF5A88466510}"/>
                </a:ext>
              </a:extLst>
            </p:cNvPr>
            <p:cNvGrpSpPr/>
            <p:nvPr/>
          </p:nvGrpSpPr>
          <p:grpSpPr>
            <a:xfrm>
              <a:off x="4977154" y="3828951"/>
              <a:ext cx="3581400" cy="1198586"/>
              <a:chOff x="-5105400" y="4876800"/>
              <a:chExt cx="3581400" cy="1198586"/>
            </a:xfrm>
          </p:grpSpPr>
          <p:grpSp>
            <p:nvGrpSpPr>
              <p:cNvPr id="40" name="Group 39">
                <a:extLst>
                  <a:ext uri="{FF2B5EF4-FFF2-40B4-BE49-F238E27FC236}">
                    <a16:creationId xmlns:a16="http://schemas.microsoft.com/office/drawing/2014/main" id="{19503E91-D86A-0A42-A470-E05E49B425FA}"/>
                  </a:ext>
                </a:extLst>
              </p:cNvPr>
              <p:cNvGrpSpPr/>
              <p:nvPr/>
            </p:nvGrpSpPr>
            <p:grpSpPr>
              <a:xfrm>
                <a:off x="-5105400" y="4876800"/>
                <a:ext cx="3581400" cy="1198586"/>
                <a:chOff x="-5105400" y="2901434"/>
                <a:chExt cx="3581400" cy="1198586"/>
              </a:xfrm>
            </p:grpSpPr>
            <p:cxnSp>
              <p:nvCxnSpPr>
                <p:cNvPr id="63" name="Straight Arrow Connector 62">
                  <a:extLst>
                    <a:ext uri="{FF2B5EF4-FFF2-40B4-BE49-F238E27FC236}">
                      <a16:creationId xmlns:a16="http://schemas.microsoft.com/office/drawing/2014/main" id="{FBBE9CA7-A205-FB41-889E-96347FE496FC}"/>
                    </a:ext>
                  </a:extLst>
                </p:cNvPr>
                <p:cNvCxnSpPr/>
                <p:nvPr/>
              </p:nvCxnSpPr>
              <p:spPr>
                <a:xfrm>
                  <a:off x="-5105400" y="3429000"/>
                  <a:ext cx="3581400" cy="0"/>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
              <p:nvSpPr>
                <p:cNvPr id="64" name="TextBox 63">
                  <a:extLst>
                    <a:ext uri="{FF2B5EF4-FFF2-40B4-BE49-F238E27FC236}">
                      <a16:creationId xmlns:a16="http://schemas.microsoft.com/office/drawing/2014/main" id="{125259AA-2068-DB4D-9E9A-65053001A378}"/>
                    </a:ext>
                  </a:extLst>
                </p:cNvPr>
                <p:cNvSpPr txBox="1"/>
                <p:nvPr/>
              </p:nvSpPr>
              <p:spPr>
                <a:xfrm>
                  <a:off x="-4682613" y="3730688"/>
                  <a:ext cx="957313"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ripping</a:t>
                  </a:r>
                </a:p>
              </p:txBody>
            </p:sp>
            <p:sp>
              <p:nvSpPr>
                <p:cNvPr id="65" name="TextBox 64">
                  <a:extLst>
                    <a:ext uri="{FF2B5EF4-FFF2-40B4-BE49-F238E27FC236}">
                      <a16:creationId xmlns:a16="http://schemas.microsoft.com/office/drawing/2014/main" id="{28F84A82-7AE4-AA4C-8A2E-61BCEB468B52}"/>
                    </a:ext>
                  </a:extLst>
                </p:cNvPr>
                <p:cNvSpPr txBox="1"/>
                <p:nvPr/>
              </p:nvSpPr>
              <p:spPr>
                <a:xfrm>
                  <a:off x="-3098714" y="2901434"/>
                  <a:ext cx="1091966"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ordered</a:t>
                  </a:r>
                </a:p>
              </p:txBody>
            </p:sp>
            <p:sp>
              <p:nvSpPr>
                <p:cNvPr id="66" name="TextBox 65">
                  <a:extLst>
                    <a:ext uri="{FF2B5EF4-FFF2-40B4-BE49-F238E27FC236}">
                      <a16:creationId xmlns:a16="http://schemas.microsoft.com/office/drawing/2014/main" id="{B5A9EB4A-DF3F-9E4B-BF48-9C7A83FFFAFD}"/>
                    </a:ext>
                  </a:extLst>
                </p:cNvPr>
                <p:cNvSpPr txBox="1"/>
                <p:nvPr/>
              </p:nvSpPr>
              <p:spPr>
                <a:xfrm>
                  <a:off x="-4846431" y="2904891"/>
                  <a:ext cx="1354858"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cascaded</a:t>
                  </a:r>
                </a:p>
              </p:txBody>
            </p:sp>
          </p:grpSp>
          <p:cxnSp>
            <p:nvCxnSpPr>
              <p:cNvPr id="45" name="Straight Connector 44">
                <a:extLst>
                  <a:ext uri="{FF2B5EF4-FFF2-40B4-BE49-F238E27FC236}">
                    <a16:creationId xmlns:a16="http://schemas.microsoft.com/office/drawing/2014/main" id="{92AD4E36-72AB-1748-9493-E245CFD71CEA}"/>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22A4815A-259E-7D49-AC14-49C7E0605A80}"/>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a:extLst>
                  <a:ext uri="{FF2B5EF4-FFF2-40B4-BE49-F238E27FC236}">
                    <a16:creationId xmlns:a16="http://schemas.microsoft.com/office/drawing/2014/main" id="{50E9F7F8-A248-6D4A-8548-3862A8CBF78A}"/>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FF3B8F8E-6948-1448-A083-D8562DA2F434}"/>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a:extLst>
                  <a:ext uri="{FF2B5EF4-FFF2-40B4-BE49-F238E27FC236}">
                    <a16:creationId xmlns:a16="http://schemas.microsoft.com/office/drawing/2014/main" id="{F0DD31F0-E600-8D48-936A-ADB0FFC88AE6}"/>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842C74D4-16BB-6F45-8C11-FACFBCC29B09}"/>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67" name="TextBox 66">
              <a:extLst>
                <a:ext uri="{FF2B5EF4-FFF2-40B4-BE49-F238E27FC236}">
                  <a16:creationId xmlns:a16="http://schemas.microsoft.com/office/drawing/2014/main" id="{44494CDC-D9CC-8A45-BF95-E3ED69C0F731}"/>
                </a:ext>
              </a:extLst>
            </p:cNvPr>
            <p:cNvSpPr txBox="1"/>
            <p:nvPr/>
          </p:nvSpPr>
          <p:spPr>
            <a:xfrm>
              <a:off x="8219376" y="4388521"/>
              <a:ext cx="696024" cy="369332"/>
            </a:xfrm>
            <a:prstGeom prst="rect">
              <a:avLst/>
            </a:prstGeom>
            <a:noFill/>
            <a:ln>
              <a:noFill/>
            </a:ln>
          </p:spPr>
          <p:txBody>
            <a:bodyPr wrap="none" rtlCol="0">
              <a:spAutoFit/>
            </a:bodyPr>
            <a:lstStyle/>
            <a:p>
              <a:pPr lvl="0">
                <a:spcBef>
                  <a:spcPct val="20000"/>
                </a:spcBef>
                <a:buClr>
                  <a:srgbClr val="000080"/>
                </a:buClr>
              </a:pPr>
              <a:r>
                <a:rPr lang="en-US" dirty="0">
                  <a:solidFill>
                    <a:srgbClr val="3366CC"/>
                  </a:solidFill>
                  <a:latin typeface="Century Gothic" panose="020B0502020202020204" pitchFamily="34" charset="0"/>
                  <a:ea typeface="Courier" charset="0"/>
                  <a:cs typeface="Courier" charset="0"/>
                  <a:sym typeface="Wingdings" panose="05000000000000000000" pitchFamily="2" charset="2"/>
                </a:rPr>
                <a:t>Time</a:t>
              </a:r>
              <a:endParaRPr lang="en-US" dirty="0">
                <a:solidFill>
                  <a:srgbClr val="3366CC"/>
                </a:solidFill>
                <a:latin typeface="Century Gothic" panose="020B0502020202020204" pitchFamily="34" charset="0"/>
                <a:cs typeface="Calibri" panose="020F0502020204030204" pitchFamily="34" charset="0"/>
                <a:sym typeface="Wingdings" panose="05000000000000000000" pitchFamily="2" charset="2"/>
              </a:endParaRPr>
            </a:p>
          </p:txBody>
        </p:sp>
      </p:grpSp>
      <p:grpSp>
        <p:nvGrpSpPr>
          <p:cNvPr id="15" name="Group 14">
            <a:extLst>
              <a:ext uri="{FF2B5EF4-FFF2-40B4-BE49-F238E27FC236}">
                <a16:creationId xmlns:a16="http://schemas.microsoft.com/office/drawing/2014/main" id="{07E7041E-DF85-3E4D-A35D-908CB0EB28F8}"/>
              </a:ext>
            </a:extLst>
          </p:cNvPr>
          <p:cNvGrpSpPr/>
          <p:nvPr/>
        </p:nvGrpSpPr>
        <p:grpSpPr>
          <a:xfrm>
            <a:off x="7944024" y="4438750"/>
            <a:ext cx="1891865" cy="938832"/>
            <a:chOff x="6420023" y="4438750"/>
            <a:chExt cx="1891865" cy="938832"/>
          </a:xfrm>
        </p:grpSpPr>
        <p:sp>
          <p:nvSpPr>
            <p:cNvPr id="9" name="Bent-Up Arrow 8">
              <a:extLst>
                <a:ext uri="{FF2B5EF4-FFF2-40B4-BE49-F238E27FC236}">
                  <a16:creationId xmlns:a16="http://schemas.microsoft.com/office/drawing/2014/main" id="{49008456-07ED-3C48-AB5B-2C5A20E8E5F4}"/>
                </a:ext>
              </a:extLst>
            </p:cNvPr>
            <p:cNvSpPr/>
            <p:nvPr/>
          </p:nvSpPr>
          <p:spPr>
            <a:xfrm>
              <a:off x="6436420" y="4438750"/>
              <a:ext cx="1153915" cy="486831"/>
            </a:xfrm>
            <a:prstGeom prst="bentUpArrow">
              <a:avLst>
                <a:gd name="adj1" fmla="val 15490"/>
                <a:gd name="adj2" fmla="val 25000"/>
                <a:gd name="adj3" fmla="val 29755"/>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CC"/>
                </a:solidFill>
              </a:endParaRPr>
            </a:p>
          </p:txBody>
        </p:sp>
        <p:sp>
          <p:nvSpPr>
            <p:cNvPr id="14" name="TextBox 13">
              <a:extLst>
                <a:ext uri="{FF2B5EF4-FFF2-40B4-BE49-F238E27FC236}">
                  <a16:creationId xmlns:a16="http://schemas.microsoft.com/office/drawing/2014/main" id="{F71D1E1C-00EE-7E42-83D0-4B601E7E7672}"/>
                </a:ext>
              </a:extLst>
            </p:cNvPr>
            <p:cNvSpPr txBox="1"/>
            <p:nvPr/>
          </p:nvSpPr>
          <p:spPr>
            <a:xfrm>
              <a:off x="6420023" y="5008250"/>
              <a:ext cx="1891865" cy="369332"/>
            </a:xfrm>
            <a:prstGeom prst="rect">
              <a:avLst/>
            </a:prstGeom>
            <a:noFill/>
          </p:spPr>
          <p:txBody>
            <a:bodyPr wrap="none" rtlCol="0">
              <a:spAutoFit/>
            </a:bodyPr>
            <a:lstStyle/>
            <a:p>
              <a:r>
                <a:rPr lang="en-US" dirty="0">
                  <a:latin typeface="Century Gothic" panose="020B0502020202020204" pitchFamily="34" charset="0"/>
                </a:rPr>
                <a:t>Must be before</a:t>
              </a:r>
            </a:p>
          </p:txBody>
        </p:sp>
      </p:grpSp>
      <p:sp>
        <p:nvSpPr>
          <p:cNvPr id="5" name="TextBox 4">
            <a:extLst>
              <a:ext uri="{FF2B5EF4-FFF2-40B4-BE49-F238E27FC236}">
                <a16:creationId xmlns:a16="http://schemas.microsoft.com/office/drawing/2014/main" id="{88539280-3D24-834A-8256-1C52BB5E9175}"/>
              </a:ext>
            </a:extLst>
          </p:cNvPr>
          <p:cNvSpPr txBox="1"/>
          <p:nvPr/>
        </p:nvSpPr>
        <p:spPr>
          <a:xfrm>
            <a:off x="4652639" y="4005400"/>
            <a:ext cx="396262" cy="523220"/>
          </a:xfrm>
          <a:prstGeom prst="rect">
            <a:avLst/>
          </a:prstGeom>
          <a:noFill/>
        </p:spPr>
        <p:txBody>
          <a:bodyPr wrap="none" rtlCol="0">
            <a:spAutoFit/>
          </a:bodyPr>
          <a:lstStyle/>
          <a:p>
            <a:r>
              <a:rPr lang="en-US" sz="2800" dirty="0">
                <a:solidFill>
                  <a:srgbClr val="3366CC"/>
                </a:solidFill>
                <a:latin typeface="Century Gothic" panose="020B0502020202020204" pitchFamily="34" charset="0"/>
              </a:rPr>
              <a:t>?</a:t>
            </a:r>
          </a:p>
        </p:txBody>
      </p:sp>
      <p:sp>
        <p:nvSpPr>
          <p:cNvPr id="6" name="Slide Number Placeholder 5">
            <a:extLst>
              <a:ext uri="{FF2B5EF4-FFF2-40B4-BE49-F238E27FC236}">
                <a16:creationId xmlns:a16="http://schemas.microsoft.com/office/drawing/2014/main" id="{4EB255BD-61B7-4B16-9265-4514FC847B6E}"/>
              </a:ext>
            </a:extLst>
          </p:cNvPr>
          <p:cNvSpPr>
            <a:spLocks noGrp="1"/>
          </p:cNvSpPr>
          <p:nvPr>
            <p:ph type="sldNum" sz="quarter" idx="11"/>
          </p:nvPr>
        </p:nvSpPr>
        <p:spPr/>
        <p:txBody>
          <a:bodyPr/>
          <a:lstStyle/>
          <a:p>
            <a:fld id="{BDF588C3-71D6-5D45-B118-1C664482E1C2}" type="slidenum">
              <a:rPr lang="en-US" smtClean="0"/>
              <a:t>27</a:t>
            </a:fld>
            <a:endParaRPr lang="en-US"/>
          </a:p>
        </p:txBody>
      </p:sp>
    </p:spTree>
    <p:extLst>
      <p:ext uri="{BB962C8B-B14F-4D97-AF65-F5344CB8AC3E}">
        <p14:creationId xmlns:p14="http://schemas.microsoft.com/office/powerpoint/2010/main" val="51466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8E46-7D58-094D-9208-8CD42A923548}"/>
              </a:ext>
            </a:extLst>
          </p:cNvPr>
          <p:cNvSpPr>
            <a:spLocks noGrp="1"/>
          </p:cNvSpPr>
          <p:nvPr>
            <p:ph type="title"/>
          </p:nvPr>
        </p:nvSpPr>
        <p:spPr/>
        <p:txBody>
          <a:bodyPr/>
          <a:lstStyle/>
          <a:p>
            <a:r>
              <a:rPr lang="en-US" dirty="0"/>
              <a:t>I. Global inference </a:t>
            </a:r>
            <a:r>
              <a:rPr lang="en-US" sz="3200" dirty="0"/>
              <a:t>(a toy example)</a:t>
            </a:r>
            <a:endParaRPr lang="en-US" dirty="0"/>
          </a:p>
        </p:txBody>
      </p:sp>
      <p:sp>
        <p:nvSpPr>
          <p:cNvPr id="11" name="Content Placeholder 10">
            <a:extLst>
              <a:ext uri="{FF2B5EF4-FFF2-40B4-BE49-F238E27FC236}">
                <a16:creationId xmlns:a16="http://schemas.microsoft.com/office/drawing/2014/main" id="{6B4AD909-2076-461B-B8EE-C2217EC4CE95}"/>
              </a:ext>
            </a:extLst>
          </p:cNvPr>
          <p:cNvSpPr>
            <a:spLocks noGrp="1"/>
          </p:cNvSpPr>
          <p:nvPr>
            <p:ph idx="1"/>
          </p:nvPr>
        </p:nvSpPr>
        <p:spPr/>
        <p:txBody>
          <a:bodyPr/>
          <a:lstStyle/>
          <a:p>
            <a:endParaRPr lang="en-US" dirty="0"/>
          </a:p>
        </p:txBody>
      </p:sp>
      <p:sp>
        <p:nvSpPr>
          <p:cNvPr id="8" name="Slide Number Placeholder 7">
            <a:extLst>
              <a:ext uri="{FF2B5EF4-FFF2-40B4-BE49-F238E27FC236}">
                <a16:creationId xmlns:a16="http://schemas.microsoft.com/office/drawing/2014/main" id="{1AF585F2-559B-4110-BF20-15F48C8F0595}"/>
              </a:ext>
            </a:extLst>
          </p:cNvPr>
          <p:cNvSpPr>
            <a:spLocks noGrp="1"/>
          </p:cNvSpPr>
          <p:nvPr>
            <p:ph type="sldNum" sz="quarter" idx="11"/>
          </p:nvPr>
        </p:nvSpPr>
        <p:spPr/>
        <p:txBody>
          <a:bodyPr/>
          <a:lstStyle/>
          <a:p>
            <a:fld id="{8A758EFE-665F-4341-B5B8-2DAEADA52F6C}" type="slidenum">
              <a:rPr lang="en-US" smtClean="0"/>
              <a:pPr/>
              <a:t>28</a:t>
            </a:fld>
            <a:endParaRPr lang="en-US" dirty="0"/>
          </a:p>
        </p:txBody>
      </p:sp>
      <p:sp>
        <p:nvSpPr>
          <p:cNvPr id="19" name="TextBox 18">
            <a:extLst>
              <a:ext uri="{FF2B5EF4-FFF2-40B4-BE49-F238E27FC236}">
                <a16:creationId xmlns:a16="http://schemas.microsoft.com/office/drawing/2014/main" id="{36B1D67F-0313-A74E-B05C-364131DACC42}"/>
              </a:ext>
            </a:extLst>
          </p:cNvPr>
          <p:cNvSpPr txBox="1"/>
          <p:nvPr/>
        </p:nvSpPr>
        <p:spPr>
          <a:xfrm>
            <a:off x="3335908" y="3905337"/>
            <a:ext cx="1354858" cy="461665"/>
          </a:xfrm>
          <a:prstGeom prst="rect">
            <a:avLst/>
          </a:prstGeom>
          <a:noFill/>
          <a:ln>
            <a:solidFill>
              <a:schemeClr val="tx1"/>
            </a:solidFill>
          </a:ln>
        </p:spPr>
        <p:txBody>
          <a:bodyPr wrap="none" rtlCol="0">
            <a:spAutoFit/>
          </a:bodyPr>
          <a:lstStyle/>
          <a:p>
            <a:r>
              <a:rPr lang="en-US" altLang="zh-CN" sz="2400" b="1" dirty="0">
                <a:solidFill>
                  <a:srgbClr val="3366CC"/>
                </a:solidFill>
                <a:ea typeface="Times New Roman" charset="0"/>
                <a:cs typeface="Times New Roman" charset="0"/>
              </a:rPr>
              <a:t>cascaded</a:t>
            </a:r>
            <a:endParaRPr lang="en-US" sz="2400" b="1" dirty="0">
              <a:solidFill>
                <a:srgbClr val="3366CC"/>
              </a:solidFill>
              <a:ea typeface="Times New Roman" charset="0"/>
              <a:cs typeface="Times New Roman" charset="0"/>
            </a:endParaRPr>
          </a:p>
        </p:txBody>
      </p:sp>
      <p:sp>
        <p:nvSpPr>
          <p:cNvPr id="21" name="TextBox 20">
            <a:extLst>
              <a:ext uri="{FF2B5EF4-FFF2-40B4-BE49-F238E27FC236}">
                <a16:creationId xmlns:a16="http://schemas.microsoft.com/office/drawing/2014/main" id="{CA72676C-C889-F54C-93B4-2CEDC29787F3}"/>
              </a:ext>
            </a:extLst>
          </p:cNvPr>
          <p:cNvSpPr txBox="1"/>
          <p:nvPr/>
        </p:nvSpPr>
        <p:spPr>
          <a:xfrm>
            <a:off x="7109800" y="3905337"/>
            <a:ext cx="1201739" cy="461665"/>
          </a:xfrm>
          <a:prstGeom prst="rect">
            <a:avLst/>
          </a:prstGeom>
          <a:noFill/>
          <a:ln>
            <a:solidFill>
              <a:schemeClr val="tx1"/>
            </a:solidFill>
          </a:ln>
        </p:spPr>
        <p:txBody>
          <a:bodyPr wrap="none" rtlCol="0">
            <a:spAutoFit/>
          </a:bodyPr>
          <a:lstStyle/>
          <a:p>
            <a:r>
              <a:rPr lang="en-US" sz="2400" b="1" dirty="0">
                <a:solidFill>
                  <a:srgbClr val="3366CC"/>
                </a:solidFill>
                <a:ea typeface="Times New Roman" charset="0"/>
                <a:cs typeface="Times New Roman" charset="0"/>
              </a:rPr>
              <a:t>ordered</a:t>
            </a:r>
          </a:p>
        </p:txBody>
      </p:sp>
      <p:sp>
        <p:nvSpPr>
          <p:cNvPr id="27" name="TextBox 26">
            <a:extLst>
              <a:ext uri="{FF2B5EF4-FFF2-40B4-BE49-F238E27FC236}">
                <a16:creationId xmlns:a16="http://schemas.microsoft.com/office/drawing/2014/main" id="{5E97BEC5-F97E-4245-9A44-4C677DCF82BD}"/>
              </a:ext>
            </a:extLst>
          </p:cNvPr>
          <p:cNvSpPr txBox="1"/>
          <p:nvPr/>
        </p:nvSpPr>
        <p:spPr>
          <a:xfrm>
            <a:off x="5257800" y="1905001"/>
            <a:ext cx="1218795" cy="461665"/>
          </a:xfrm>
          <a:prstGeom prst="rect">
            <a:avLst/>
          </a:prstGeom>
          <a:noFill/>
          <a:ln>
            <a:solidFill>
              <a:schemeClr val="tx1"/>
            </a:solidFill>
          </a:ln>
        </p:spPr>
        <p:txBody>
          <a:bodyPr wrap="none" rtlCol="0">
            <a:spAutoFit/>
          </a:bodyPr>
          <a:lstStyle/>
          <a:p>
            <a:r>
              <a:rPr lang="en-US" sz="2400" b="1" dirty="0">
                <a:solidFill>
                  <a:srgbClr val="3366CC"/>
                </a:solidFill>
                <a:ea typeface="Times New Roman" charset="0"/>
                <a:cs typeface="Times New Roman" charset="0"/>
              </a:rPr>
              <a:t>monitor</a:t>
            </a:r>
          </a:p>
        </p:txBody>
      </p:sp>
      <p:cxnSp>
        <p:nvCxnSpPr>
          <p:cNvPr id="28" name="Straight Connector 27">
            <a:extLst>
              <a:ext uri="{FF2B5EF4-FFF2-40B4-BE49-F238E27FC236}">
                <a16:creationId xmlns:a16="http://schemas.microsoft.com/office/drawing/2014/main" id="{37B11748-6444-954F-ABE5-219A4F7EDA66}"/>
              </a:ext>
            </a:extLst>
          </p:cNvPr>
          <p:cNvCxnSpPr/>
          <p:nvPr/>
        </p:nvCxnSpPr>
        <p:spPr>
          <a:xfrm flipH="1" flipV="1">
            <a:off x="5023546" y="4087181"/>
            <a:ext cx="2008858" cy="287"/>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6FD400-E108-F84E-A3FF-39FED7C840C7}"/>
              </a:ext>
            </a:extLst>
          </p:cNvPr>
          <p:cNvCxnSpPr>
            <a:cxnSpLocks/>
          </p:cNvCxnSpPr>
          <p:nvPr/>
        </p:nvCxnSpPr>
        <p:spPr>
          <a:xfrm flipH="1">
            <a:off x="3764264" y="2311717"/>
            <a:ext cx="1282506" cy="1472005"/>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2B21EF-3D88-9E4D-9E5D-20F4E1ED6C37}"/>
              </a:ext>
            </a:extLst>
          </p:cNvPr>
          <p:cNvCxnSpPr>
            <a:cxnSpLocks/>
          </p:cNvCxnSpPr>
          <p:nvPr/>
        </p:nvCxnSpPr>
        <p:spPr>
          <a:xfrm>
            <a:off x="6923731" y="2329637"/>
            <a:ext cx="1254706" cy="1604242"/>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6D566B-5C87-434C-942D-9581C9F1DFCE}"/>
              </a:ext>
            </a:extLst>
          </p:cNvPr>
          <p:cNvCxnSpPr>
            <a:cxnSpLocks/>
          </p:cNvCxnSpPr>
          <p:nvPr/>
        </p:nvCxnSpPr>
        <p:spPr>
          <a:xfrm>
            <a:off x="6522142" y="2393114"/>
            <a:ext cx="1254706" cy="1604242"/>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F42BF5-F17A-3A4C-814B-7F492E7A695B}"/>
              </a:ext>
            </a:extLst>
          </p:cNvPr>
          <p:cNvCxnSpPr/>
          <p:nvPr/>
        </p:nvCxnSpPr>
        <p:spPr>
          <a:xfrm flipH="1" flipV="1">
            <a:off x="5023546" y="4378598"/>
            <a:ext cx="2008858" cy="287"/>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9CE199-21E2-4F49-8DC9-31AF6256D858}"/>
              </a:ext>
            </a:extLst>
          </p:cNvPr>
          <p:cNvCxnSpPr>
            <a:cxnSpLocks/>
          </p:cNvCxnSpPr>
          <p:nvPr/>
        </p:nvCxnSpPr>
        <p:spPr>
          <a:xfrm flipH="1">
            <a:off x="4100516" y="2491051"/>
            <a:ext cx="1282506" cy="1472005"/>
          </a:xfrm>
          <a:prstGeom prst="line">
            <a:avLst/>
          </a:prstGeom>
          <a:ln w="317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14E1151-C763-6B44-9905-25C11B0E8D49}"/>
              </a:ext>
            </a:extLst>
          </p:cNvPr>
          <p:cNvSpPr txBox="1"/>
          <p:nvPr/>
        </p:nvSpPr>
        <p:spPr>
          <a:xfrm>
            <a:off x="5732496" y="3774831"/>
            <a:ext cx="476412" cy="369332"/>
          </a:xfrm>
          <a:prstGeom prst="rect">
            <a:avLst/>
          </a:prstGeom>
          <a:noFill/>
          <a:ln>
            <a:solidFill>
              <a:schemeClr val="tx1"/>
            </a:solidFill>
          </a:ln>
        </p:spPr>
        <p:txBody>
          <a:bodyPr wrap="none" rtlCol="0">
            <a:spAutoFit/>
          </a:bodyPr>
          <a:lstStyle/>
          <a:p>
            <a:r>
              <a:rPr lang="en-US" dirty="0">
                <a:solidFill>
                  <a:srgbClr val="3366CC"/>
                </a:solidFill>
              </a:rPr>
              <a:t>0.8</a:t>
            </a:r>
          </a:p>
        </p:txBody>
      </p:sp>
      <p:sp>
        <p:nvSpPr>
          <p:cNvPr id="46" name="TextBox 45">
            <a:extLst>
              <a:ext uri="{FF2B5EF4-FFF2-40B4-BE49-F238E27FC236}">
                <a16:creationId xmlns:a16="http://schemas.microsoft.com/office/drawing/2014/main" id="{6E096EB5-38D5-0743-8D99-B4052BCB6E7A}"/>
              </a:ext>
            </a:extLst>
          </p:cNvPr>
          <p:cNvSpPr txBox="1"/>
          <p:nvPr/>
        </p:nvSpPr>
        <p:spPr>
          <a:xfrm>
            <a:off x="5732496" y="4407878"/>
            <a:ext cx="476412" cy="369332"/>
          </a:xfrm>
          <a:prstGeom prst="rect">
            <a:avLst/>
          </a:prstGeom>
          <a:noFill/>
          <a:ln>
            <a:solidFill>
              <a:schemeClr val="tx1"/>
            </a:solidFill>
          </a:ln>
        </p:spPr>
        <p:txBody>
          <a:bodyPr wrap="none" rtlCol="0">
            <a:spAutoFit/>
          </a:bodyPr>
          <a:lstStyle/>
          <a:p>
            <a:r>
              <a:rPr lang="en-US" dirty="0">
                <a:solidFill>
                  <a:srgbClr val="3366CC"/>
                </a:solidFill>
              </a:rPr>
              <a:t>0.2</a:t>
            </a:r>
          </a:p>
        </p:txBody>
      </p:sp>
      <p:sp>
        <p:nvSpPr>
          <p:cNvPr id="47" name="TextBox 46">
            <a:extLst>
              <a:ext uri="{FF2B5EF4-FFF2-40B4-BE49-F238E27FC236}">
                <a16:creationId xmlns:a16="http://schemas.microsoft.com/office/drawing/2014/main" id="{2FC63F5C-DF4C-4045-8F83-F255995B2736}"/>
              </a:ext>
            </a:extLst>
          </p:cNvPr>
          <p:cNvSpPr txBox="1"/>
          <p:nvPr/>
        </p:nvSpPr>
        <p:spPr>
          <a:xfrm>
            <a:off x="7584742" y="2836984"/>
            <a:ext cx="476412" cy="369332"/>
          </a:xfrm>
          <a:prstGeom prst="rect">
            <a:avLst/>
          </a:prstGeom>
          <a:noFill/>
          <a:ln>
            <a:solidFill>
              <a:schemeClr val="tx1"/>
            </a:solidFill>
          </a:ln>
        </p:spPr>
        <p:txBody>
          <a:bodyPr wrap="none" rtlCol="0">
            <a:spAutoFit/>
          </a:bodyPr>
          <a:lstStyle/>
          <a:p>
            <a:r>
              <a:rPr lang="en-US" dirty="0">
                <a:solidFill>
                  <a:srgbClr val="3366CC"/>
                </a:solidFill>
              </a:rPr>
              <a:t>0.7</a:t>
            </a:r>
          </a:p>
        </p:txBody>
      </p:sp>
      <p:sp>
        <p:nvSpPr>
          <p:cNvPr id="48" name="TextBox 47">
            <a:extLst>
              <a:ext uri="{FF2B5EF4-FFF2-40B4-BE49-F238E27FC236}">
                <a16:creationId xmlns:a16="http://schemas.microsoft.com/office/drawing/2014/main" id="{9371D5F8-DAD1-7241-A931-1F2E16DF3B63}"/>
              </a:ext>
            </a:extLst>
          </p:cNvPr>
          <p:cNvSpPr txBox="1"/>
          <p:nvPr/>
        </p:nvSpPr>
        <p:spPr>
          <a:xfrm>
            <a:off x="6647365" y="3057513"/>
            <a:ext cx="476412" cy="369332"/>
          </a:xfrm>
          <a:prstGeom prst="rect">
            <a:avLst/>
          </a:prstGeom>
          <a:noFill/>
          <a:ln>
            <a:solidFill>
              <a:schemeClr val="tx1"/>
            </a:solidFill>
          </a:ln>
        </p:spPr>
        <p:txBody>
          <a:bodyPr wrap="none" rtlCol="0">
            <a:spAutoFit/>
          </a:bodyPr>
          <a:lstStyle/>
          <a:p>
            <a:r>
              <a:rPr lang="en-US" dirty="0">
                <a:solidFill>
                  <a:srgbClr val="3366CC"/>
                </a:solidFill>
              </a:rPr>
              <a:t>0.3</a:t>
            </a:r>
          </a:p>
        </p:txBody>
      </p:sp>
      <p:sp>
        <p:nvSpPr>
          <p:cNvPr id="49" name="TextBox 48">
            <a:extLst>
              <a:ext uri="{FF2B5EF4-FFF2-40B4-BE49-F238E27FC236}">
                <a16:creationId xmlns:a16="http://schemas.microsoft.com/office/drawing/2014/main" id="{8FD65723-6CE8-5444-89C6-0EF49270A308}"/>
              </a:ext>
            </a:extLst>
          </p:cNvPr>
          <p:cNvSpPr txBox="1"/>
          <p:nvPr/>
        </p:nvSpPr>
        <p:spPr>
          <a:xfrm>
            <a:off x="3905046" y="2774148"/>
            <a:ext cx="476412" cy="369332"/>
          </a:xfrm>
          <a:prstGeom prst="rect">
            <a:avLst/>
          </a:prstGeom>
          <a:noFill/>
          <a:ln>
            <a:solidFill>
              <a:schemeClr val="tx1"/>
            </a:solidFill>
          </a:ln>
        </p:spPr>
        <p:txBody>
          <a:bodyPr wrap="none" rtlCol="0">
            <a:spAutoFit/>
          </a:bodyPr>
          <a:lstStyle/>
          <a:p>
            <a:r>
              <a:rPr lang="en-US" dirty="0">
                <a:solidFill>
                  <a:srgbClr val="3366CC"/>
                </a:solidFill>
              </a:rPr>
              <a:t>0.6</a:t>
            </a:r>
          </a:p>
        </p:txBody>
      </p:sp>
      <p:sp>
        <p:nvSpPr>
          <p:cNvPr id="50" name="TextBox 49">
            <a:extLst>
              <a:ext uri="{FF2B5EF4-FFF2-40B4-BE49-F238E27FC236}">
                <a16:creationId xmlns:a16="http://schemas.microsoft.com/office/drawing/2014/main" id="{82FAF982-2278-5B41-A01A-0A29A607C240}"/>
              </a:ext>
            </a:extLst>
          </p:cNvPr>
          <p:cNvSpPr txBox="1"/>
          <p:nvPr/>
        </p:nvSpPr>
        <p:spPr>
          <a:xfrm>
            <a:off x="4725557" y="3071445"/>
            <a:ext cx="476412" cy="369332"/>
          </a:xfrm>
          <a:prstGeom prst="rect">
            <a:avLst/>
          </a:prstGeom>
          <a:noFill/>
          <a:ln>
            <a:solidFill>
              <a:schemeClr val="tx1"/>
            </a:solidFill>
          </a:ln>
        </p:spPr>
        <p:txBody>
          <a:bodyPr wrap="none" rtlCol="0">
            <a:spAutoFit/>
          </a:bodyPr>
          <a:lstStyle/>
          <a:p>
            <a:r>
              <a:rPr lang="en-US" dirty="0">
                <a:solidFill>
                  <a:srgbClr val="3366CC"/>
                </a:solidFill>
              </a:rPr>
              <a:t>0.4</a:t>
            </a:r>
          </a:p>
        </p:txBody>
      </p:sp>
      <p:sp>
        <p:nvSpPr>
          <p:cNvPr id="51" name="TextBox 50">
            <a:extLst>
              <a:ext uri="{FF2B5EF4-FFF2-40B4-BE49-F238E27FC236}">
                <a16:creationId xmlns:a16="http://schemas.microsoft.com/office/drawing/2014/main" id="{4348F4B8-66E5-774D-9209-78F3086CE3E6}"/>
              </a:ext>
            </a:extLst>
          </p:cNvPr>
          <p:cNvSpPr txBox="1"/>
          <p:nvPr/>
        </p:nvSpPr>
        <p:spPr>
          <a:xfrm>
            <a:off x="3537511" y="5401319"/>
            <a:ext cx="5116978" cy="461665"/>
          </a:xfrm>
          <a:prstGeom prst="rect">
            <a:avLst/>
          </a:prstGeom>
          <a:noFill/>
        </p:spPr>
        <p:txBody>
          <a:bodyPr wrap="none" rtlCol="0">
            <a:spAutoFit/>
          </a:bodyPr>
          <a:lstStyle/>
          <a:p>
            <a:r>
              <a:rPr lang="en-US" sz="2400" dirty="0">
                <a:latin typeface="+mj-lt"/>
              </a:rPr>
              <a:t>Resulting temporal graph is not feasible</a:t>
            </a:r>
          </a:p>
        </p:txBody>
      </p:sp>
      <p:sp>
        <p:nvSpPr>
          <p:cNvPr id="3" name="Arc 2">
            <a:extLst>
              <a:ext uri="{FF2B5EF4-FFF2-40B4-BE49-F238E27FC236}">
                <a16:creationId xmlns:a16="http://schemas.microsoft.com/office/drawing/2014/main" id="{ED6FB6A5-3427-E84B-8BF6-96488F5CF0AB}"/>
              </a:ext>
            </a:extLst>
          </p:cNvPr>
          <p:cNvSpPr/>
          <p:nvPr/>
        </p:nvSpPr>
        <p:spPr>
          <a:xfrm rot="8100000">
            <a:off x="5448359" y="2700406"/>
            <a:ext cx="1047002" cy="1083546"/>
          </a:xfrm>
          <a:prstGeom prst="arc">
            <a:avLst>
              <a:gd name="adj1" fmla="val 1281952"/>
              <a:gd name="adj2" fmla="val 20515349"/>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3366CC"/>
              </a:solidFill>
            </a:endParaRPr>
          </a:p>
        </p:txBody>
      </p:sp>
    </p:spTree>
    <p:extLst>
      <p:ext uri="{BB962C8B-B14F-4D97-AF65-F5344CB8AC3E}">
        <p14:creationId xmlns:p14="http://schemas.microsoft.com/office/powerpoint/2010/main" val="378501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8E46-7D58-094D-9208-8CD42A923548}"/>
              </a:ext>
            </a:extLst>
          </p:cNvPr>
          <p:cNvSpPr>
            <a:spLocks noGrp="1"/>
          </p:cNvSpPr>
          <p:nvPr>
            <p:ph type="title"/>
          </p:nvPr>
        </p:nvSpPr>
        <p:spPr>
          <a:xfrm>
            <a:off x="413536" y="20647"/>
            <a:ext cx="10972800" cy="924806"/>
          </a:xfrm>
        </p:spPr>
        <p:txBody>
          <a:bodyPr/>
          <a:lstStyle/>
          <a:p>
            <a:r>
              <a:rPr lang="en-US" sz="4000" dirty="0"/>
              <a:t>Global inference </a:t>
            </a:r>
            <a:r>
              <a:rPr lang="en-US" sz="3600" dirty="0"/>
              <a:t>(a toy example)</a:t>
            </a:r>
            <a:endParaRPr lang="en-US" dirty="0"/>
          </a:p>
        </p:txBody>
      </p:sp>
      <p:sp>
        <p:nvSpPr>
          <p:cNvPr id="51" name="TextBox 50">
            <a:extLst>
              <a:ext uri="{FF2B5EF4-FFF2-40B4-BE49-F238E27FC236}">
                <a16:creationId xmlns:a16="http://schemas.microsoft.com/office/drawing/2014/main" id="{4348F4B8-66E5-774D-9209-78F3086CE3E6}"/>
              </a:ext>
            </a:extLst>
          </p:cNvPr>
          <p:cNvSpPr txBox="1"/>
          <p:nvPr/>
        </p:nvSpPr>
        <p:spPr>
          <a:xfrm>
            <a:off x="2366288" y="5046422"/>
            <a:ext cx="7459424" cy="1200329"/>
          </a:xfrm>
          <a:prstGeom prst="rect">
            <a:avLst/>
          </a:prstGeom>
          <a:noFill/>
          <a:ln>
            <a:solidFill>
              <a:srgbClr val="3366CC"/>
            </a:solidFill>
          </a:ln>
        </p:spPr>
        <p:txBody>
          <a:bodyPr wrap="square" rtlCol="0">
            <a:spAutoFit/>
          </a:bodyPr>
          <a:lstStyle/>
          <a:p>
            <a:pPr algn="ctr"/>
            <a:r>
              <a:rPr lang="en-US" sz="2400" dirty="0">
                <a:latin typeface="+mj-lt"/>
              </a:rPr>
              <a:t>We should not only select the assignment with the </a:t>
            </a:r>
            <a:r>
              <a:rPr lang="en-US" sz="2400" b="1" dirty="0">
                <a:latin typeface="+mj-lt"/>
              </a:rPr>
              <a:t>best score</a:t>
            </a:r>
            <a:r>
              <a:rPr lang="en-US" sz="2400" dirty="0">
                <a:latin typeface="+mj-lt"/>
              </a:rPr>
              <a:t>, but also one that </a:t>
            </a:r>
            <a:r>
              <a:rPr lang="en-US" sz="2400" b="1" dirty="0">
                <a:latin typeface="+mj-lt"/>
              </a:rPr>
              <a:t>does not violate our constraints </a:t>
            </a:r>
            <a:r>
              <a:rPr lang="en-US" sz="2400" dirty="0">
                <a:latin typeface="+mj-lt"/>
              </a:rPr>
              <a:t>(here: transitivity). Formulated as an ILP (Roth &amp; Yih 2004)</a:t>
            </a:r>
          </a:p>
        </p:txBody>
      </p:sp>
      <p:grpSp>
        <p:nvGrpSpPr>
          <p:cNvPr id="5" name="Group 4">
            <a:extLst>
              <a:ext uri="{FF2B5EF4-FFF2-40B4-BE49-F238E27FC236}">
                <a16:creationId xmlns:a16="http://schemas.microsoft.com/office/drawing/2014/main" id="{75964CCB-2D2F-A746-8B59-CEDD22754EF6}"/>
              </a:ext>
            </a:extLst>
          </p:cNvPr>
          <p:cNvGrpSpPr/>
          <p:nvPr/>
        </p:nvGrpSpPr>
        <p:grpSpPr>
          <a:xfrm>
            <a:off x="1918170" y="1649314"/>
            <a:ext cx="8355661" cy="2939875"/>
            <a:chOff x="228600" y="1649313"/>
            <a:chExt cx="8355661" cy="2939875"/>
          </a:xfrm>
        </p:grpSpPr>
        <p:sp>
          <p:nvSpPr>
            <p:cNvPr id="19" name="TextBox 18">
              <a:extLst>
                <a:ext uri="{FF2B5EF4-FFF2-40B4-BE49-F238E27FC236}">
                  <a16:creationId xmlns:a16="http://schemas.microsoft.com/office/drawing/2014/main" id="{36B1D67F-0313-A74E-B05C-364131DACC42}"/>
                </a:ext>
              </a:extLst>
            </p:cNvPr>
            <p:cNvSpPr txBox="1"/>
            <p:nvPr/>
          </p:nvSpPr>
          <p:spPr>
            <a:xfrm>
              <a:off x="228600" y="3559430"/>
              <a:ext cx="949299" cy="276999"/>
            </a:xfrm>
            <a:prstGeom prst="rect">
              <a:avLst/>
            </a:prstGeom>
            <a:noFill/>
            <a:ln>
              <a:solidFill>
                <a:schemeClr val="tx1"/>
              </a:solidFill>
            </a:ln>
          </p:spPr>
          <p:txBody>
            <a:bodyPr wrap="none" rtlCol="0">
              <a:spAutoFit/>
            </a:bodyPr>
            <a:lstStyle/>
            <a:p>
              <a:r>
                <a:rPr lang="en-US" altLang="zh-CN" sz="1200" b="1" dirty="0">
                  <a:solidFill>
                    <a:srgbClr val="3366CC"/>
                  </a:solidFill>
                  <a:latin typeface="Century Gothic" panose="020B0502020202020204" pitchFamily="34" charset="0"/>
                  <a:ea typeface="Times New Roman" charset="0"/>
                  <a:cs typeface="Times New Roman" charset="0"/>
                </a:rPr>
                <a:t>cascaded</a:t>
              </a:r>
              <a:endParaRPr lang="en-US" sz="1200" b="1" dirty="0">
                <a:solidFill>
                  <a:srgbClr val="3366CC"/>
                </a:solidFill>
                <a:latin typeface="Century Gothic" panose="020B0502020202020204" pitchFamily="34" charset="0"/>
                <a:ea typeface="Times New Roman" charset="0"/>
                <a:cs typeface="Times New Roman" charset="0"/>
              </a:endParaRPr>
            </a:p>
          </p:txBody>
        </p:sp>
        <p:sp>
          <p:nvSpPr>
            <p:cNvPr id="21" name="TextBox 20">
              <a:extLst>
                <a:ext uri="{FF2B5EF4-FFF2-40B4-BE49-F238E27FC236}">
                  <a16:creationId xmlns:a16="http://schemas.microsoft.com/office/drawing/2014/main" id="{CA72676C-C889-F54C-93B4-2CEDC29787F3}"/>
                </a:ext>
              </a:extLst>
            </p:cNvPr>
            <p:cNvSpPr txBox="1"/>
            <p:nvPr/>
          </p:nvSpPr>
          <p:spPr>
            <a:xfrm>
              <a:off x="2130912" y="3559430"/>
              <a:ext cx="779381"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ordered</a:t>
              </a:r>
            </a:p>
          </p:txBody>
        </p:sp>
        <p:sp>
          <p:nvSpPr>
            <p:cNvPr id="27" name="TextBox 26">
              <a:extLst>
                <a:ext uri="{FF2B5EF4-FFF2-40B4-BE49-F238E27FC236}">
                  <a16:creationId xmlns:a16="http://schemas.microsoft.com/office/drawing/2014/main" id="{5E97BEC5-F97E-4245-9A44-4C677DCF82BD}"/>
                </a:ext>
              </a:extLst>
            </p:cNvPr>
            <p:cNvSpPr txBox="1"/>
            <p:nvPr/>
          </p:nvSpPr>
          <p:spPr>
            <a:xfrm>
              <a:off x="1197372" y="2551117"/>
              <a:ext cx="750526"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monitor</a:t>
              </a:r>
            </a:p>
          </p:txBody>
        </p:sp>
        <p:cxnSp>
          <p:nvCxnSpPr>
            <p:cNvPr id="36" name="Straight Connector 35">
              <a:extLst>
                <a:ext uri="{FF2B5EF4-FFF2-40B4-BE49-F238E27FC236}">
                  <a16:creationId xmlns:a16="http://schemas.microsoft.com/office/drawing/2014/main" id="{146FD400-E108-F84E-A3FF-39FED7C840C7}"/>
                </a:ext>
              </a:extLst>
            </p:cNvPr>
            <p:cNvCxnSpPr>
              <a:cxnSpLocks/>
            </p:cNvCxnSpPr>
            <p:nvPr/>
          </p:nvCxnSpPr>
          <p:spPr>
            <a:xfrm flipH="1">
              <a:off x="675330" y="2863818"/>
              <a:ext cx="646475" cy="741996"/>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2B21EF-3D88-9E4D-9E5D-20F4E1ED6C37}"/>
                </a:ext>
              </a:extLst>
            </p:cNvPr>
            <p:cNvCxnSpPr>
              <a:cxnSpLocks/>
            </p:cNvCxnSpPr>
            <p:nvPr/>
          </p:nvCxnSpPr>
          <p:spPr>
            <a:xfrm>
              <a:off x="1745656" y="2822264"/>
              <a:ext cx="632462" cy="808653"/>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F42BF5-F17A-3A4C-814B-7F492E7A695B}"/>
                </a:ext>
              </a:extLst>
            </p:cNvPr>
            <p:cNvCxnSpPr/>
            <p:nvPr/>
          </p:nvCxnSpPr>
          <p:spPr>
            <a:xfrm flipH="1" flipV="1">
              <a:off x="1088239" y="3705152"/>
              <a:ext cx="1012609" cy="145"/>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E096EB5-38D5-0743-8D99-B4052BCB6E7A}"/>
                </a:ext>
              </a:extLst>
            </p:cNvPr>
            <p:cNvSpPr txBox="1"/>
            <p:nvPr/>
          </p:nvSpPr>
          <p:spPr>
            <a:xfrm>
              <a:off x="1436652" y="3812747"/>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0.2</a:t>
              </a:r>
            </a:p>
          </p:txBody>
        </p:sp>
        <p:sp>
          <p:nvSpPr>
            <p:cNvPr id="47" name="TextBox 46">
              <a:extLst>
                <a:ext uri="{FF2B5EF4-FFF2-40B4-BE49-F238E27FC236}">
                  <a16:creationId xmlns:a16="http://schemas.microsoft.com/office/drawing/2014/main" id="{2FC63F5C-DF4C-4045-8F83-F255995B2736}"/>
                </a:ext>
              </a:extLst>
            </p:cNvPr>
            <p:cNvSpPr txBox="1"/>
            <p:nvPr/>
          </p:nvSpPr>
          <p:spPr>
            <a:xfrm>
              <a:off x="2289350" y="3038685"/>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0.7</a:t>
              </a:r>
            </a:p>
          </p:txBody>
        </p:sp>
        <p:sp>
          <p:nvSpPr>
            <p:cNvPr id="49" name="TextBox 48">
              <a:extLst>
                <a:ext uri="{FF2B5EF4-FFF2-40B4-BE49-F238E27FC236}">
                  <a16:creationId xmlns:a16="http://schemas.microsoft.com/office/drawing/2014/main" id="{8FD65723-6CE8-5444-89C6-0EF49270A308}"/>
                </a:ext>
              </a:extLst>
            </p:cNvPr>
            <p:cNvSpPr txBox="1"/>
            <p:nvPr/>
          </p:nvSpPr>
          <p:spPr>
            <a:xfrm>
              <a:off x="395700" y="2952257"/>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0.6</a:t>
              </a:r>
            </a:p>
          </p:txBody>
        </p:sp>
        <p:sp>
          <p:nvSpPr>
            <p:cNvPr id="20" name="TextBox 19">
              <a:extLst>
                <a:ext uri="{FF2B5EF4-FFF2-40B4-BE49-F238E27FC236}">
                  <a16:creationId xmlns:a16="http://schemas.microsoft.com/office/drawing/2014/main" id="{B2CB9D28-632D-D04A-9716-A19ACBA86B4D}"/>
                </a:ext>
              </a:extLst>
            </p:cNvPr>
            <p:cNvSpPr txBox="1"/>
            <p:nvPr/>
          </p:nvSpPr>
          <p:spPr>
            <a:xfrm>
              <a:off x="3053861" y="3559430"/>
              <a:ext cx="949299" cy="276999"/>
            </a:xfrm>
            <a:prstGeom prst="rect">
              <a:avLst/>
            </a:prstGeom>
            <a:noFill/>
            <a:ln>
              <a:solidFill>
                <a:schemeClr val="tx1"/>
              </a:solidFill>
            </a:ln>
          </p:spPr>
          <p:txBody>
            <a:bodyPr wrap="none" rtlCol="0">
              <a:spAutoFit/>
            </a:bodyPr>
            <a:lstStyle/>
            <a:p>
              <a:r>
                <a:rPr lang="en-US" altLang="zh-CN" sz="1200" b="1" dirty="0">
                  <a:solidFill>
                    <a:srgbClr val="3366CC"/>
                  </a:solidFill>
                  <a:latin typeface="Century Gothic" panose="020B0502020202020204" pitchFamily="34" charset="0"/>
                  <a:ea typeface="Times New Roman" charset="0"/>
                  <a:cs typeface="Times New Roman" charset="0"/>
                </a:rPr>
                <a:t>cascaded</a:t>
              </a:r>
              <a:endParaRPr lang="en-US" sz="1200" b="1" dirty="0">
                <a:solidFill>
                  <a:srgbClr val="3366CC"/>
                </a:solidFill>
                <a:latin typeface="Century Gothic" panose="020B0502020202020204" pitchFamily="34" charset="0"/>
                <a:ea typeface="Times New Roman" charset="0"/>
                <a:cs typeface="Times New Roman" charset="0"/>
              </a:endParaRPr>
            </a:p>
          </p:txBody>
        </p:sp>
        <p:sp>
          <p:nvSpPr>
            <p:cNvPr id="22" name="TextBox 21">
              <a:extLst>
                <a:ext uri="{FF2B5EF4-FFF2-40B4-BE49-F238E27FC236}">
                  <a16:creationId xmlns:a16="http://schemas.microsoft.com/office/drawing/2014/main" id="{0A0F939A-6DAC-F643-8418-CD8C6FFC480F}"/>
                </a:ext>
              </a:extLst>
            </p:cNvPr>
            <p:cNvSpPr txBox="1"/>
            <p:nvPr/>
          </p:nvSpPr>
          <p:spPr>
            <a:xfrm>
              <a:off x="4956173" y="3559430"/>
              <a:ext cx="779381"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ordered</a:t>
              </a:r>
            </a:p>
          </p:txBody>
        </p:sp>
        <p:sp>
          <p:nvSpPr>
            <p:cNvPr id="23" name="TextBox 22">
              <a:extLst>
                <a:ext uri="{FF2B5EF4-FFF2-40B4-BE49-F238E27FC236}">
                  <a16:creationId xmlns:a16="http://schemas.microsoft.com/office/drawing/2014/main" id="{8F54DC36-24AE-464F-933D-B2189F4607CB}"/>
                </a:ext>
              </a:extLst>
            </p:cNvPr>
            <p:cNvSpPr txBox="1"/>
            <p:nvPr/>
          </p:nvSpPr>
          <p:spPr>
            <a:xfrm>
              <a:off x="4022633" y="2551117"/>
              <a:ext cx="750526"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monitor</a:t>
              </a:r>
            </a:p>
          </p:txBody>
        </p:sp>
        <p:cxnSp>
          <p:nvCxnSpPr>
            <p:cNvPr id="24" name="Straight Connector 23">
              <a:extLst>
                <a:ext uri="{FF2B5EF4-FFF2-40B4-BE49-F238E27FC236}">
                  <a16:creationId xmlns:a16="http://schemas.microsoft.com/office/drawing/2014/main" id="{0F91BE87-617F-4946-88EC-86032DDAF309}"/>
                </a:ext>
              </a:extLst>
            </p:cNvPr>
            <p:cNvCxnSpPr/>
            <p:nvPr/>
          </p:nvCxnSpPr>
          <p:spPr>
            <a:xfrm flipH="1" flipV="1">
              <a:off x="3975958" y="3685573"/>
              <a:ext cx="1012609" cy="14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B2BE960-8AC7-2F4E-9150-E9DF1994FBAB}"/>
                </a:ext>
              </a:extLst>
            </p:cNvPr>
            <p:cNvCxnSpPr>
              <a:cxnSpLocks/>
            </p:cNvCxnSpPr>
            <p:nvPr/>
          </p:nvCxnSpPr>
          <p:spPr>
            <a:xfrm>
              <a:off x="4625479" y="2846528"/>
              <a:ext cx="632462" cy="808653"/>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4FB0E2-9DB3-014B-943E-5DBF424451E9}"/>
                </a:ext>
              </a:extLst>
            </p:cNvPr>
            <p:cNvCxnSpPr>
              <a:cxnSpLocks/>
            </p:cNvCxnSpPr>
            <p:nvPr/>
          </p:nvCxnSpPr>
          <p:spPr>
            <a:xfrm flipH="1">
              <a:off x="3583128" y="2846528"/>
              <a:ext cx="646475" cy="741996"/>
            </a:xfrm>
            <a:prstGeom prst="line">
              <a:avLst/>
            </a:prstGeom>
            <a:ln w="317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36AA5A-08FC-CE41-818C-E224FF7BA32F}"/>
                </a:ext>
              </a:extLst>
            </p:cNvPr>
            <p:cNvSpPr txBox="1"/>
            <p:nvPr/>
          </p:nvSpPr>
          <p:spPr>
            <a:xfrm>
              <a:off x="4187828" y="3796877"/>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0.8</a:t>
              </a:r>
            </a:p>
          </p:txBody>
        </p:sp>
        <p:sp>
          <p:nvSpPr>
            <p:cNvPr id="34" name="TextBox 33">
              <a:extLst>
                <a:ext uri="{FF2B5EF4-FFF2-40B4-BE49-F238E27FC236}">
                  <a16:creationId xmlns:a16="http://schemas.microsoft.com/office/drawing/2014/main" id="{439323F0-26E3-FF47-A604-80740308C3E6}"/>
                </a:ext>
              </a:extLst>
            </p:cNvPr>
            <p:cNvSpPr txBox="1"/>
            <p:nvPr/>
          </p:nvSpPr>
          <p:spPr>
            <a:xfrm>
              <a:off x="5040239" y="3032210"/>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0.7</a:t>
              </a:r>
            </a:p>
          </p:txBody>
        </p:sp>
        <p:sp>
          <p:nvSpPr>
            <p:cNvPr id="38" name="TextBox 37">
              <a:extLst>
                <a:ext uri="{FF2B5EF4-FFF2-40B4-BE49-F238E27FC236}">
                  <a16:creationId xmlns:a16="http://schemas.microsoft.com/office/drawing/2014/main" id="{51CC655D-DC22-054E-8557-BDFD834F6385}"/>
                </a:ext>
              </a:extLst>
            </p:cNvPr>
            <p:cNvSpPr txBox="1"/>
            <p:nvPr/>
          </p:nvSpPr>
          <p:spPr>
            <a:xfrm>
              <a:off x="3238667" y="3020904"/>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0.4</a:t>
              </a:r>
            </a:p>
          </p:txBody>
        </p:sp>
        <p:sp>
          <p:nvSpPr>
            <p:cNvPr id="40" name="TextBox 39">
              <a:extLst>
                <a:ext uri="{FF2B5EF4-FFF2-40B4-BE49-F238E27FC236}">
                  <a16:creationId xmlns:a16="http://schemas.microsoft.com/office/drawing/2014/main" id="{2C0B95A8-B7D1-3241-B162-7020F82B7CD9}"/>
                </a:ext>
              </a:extLst>
            </p:cNvPr>
            <p:cNvSpPr txBox="1"/>
            <p:nvPr/>
          </p:nvSpPr>
          <p:spPr>
            <a:xfrm>
              <a:off x="5902568" y="3559430"/>
              <a:ext cx="949299" cy="276999"/>
            </a:xfrm>
            <a:prstGeom prst="rect">
              <a:avLst/>
            </a:prstGeom>
            <a:noFill/>
            <a:ln>
              <a:solidFill>
                <a:schemeClr val="tx1"/>
              </a:solidFill>
            </a:ln>
          </p:spPr>
          <p:txBody>
            <a:bodyPr wrap="none" rtlCol="0">
              <a:spAutoFit/>
            </a:bodyPr>
            <a:lstStyle/>
            <a:p>
              <a:r>
                <a:rPr lang="en-US" altLang="zh-CN" sz="1200" b="1" dirty="0">
                  <a:solidFill>
                    <a:srgbClr val="3366CC"/>
                  </a:solidFill>
                  <a:latin typeface="Century Gothic" panose="020B0502020202020204" pitchFamily="34" charset="0"/>
                  <a:ea typeface="Times New Roman" charset="0"/>
                  <a:cs typeface="Times New Roman" charset="0"/>
                </a:rPr>
                <a:t>cascaded</a:t>
              </a:r>
              <a:endParaRPr lang="en-US" sz="1200" b="1" dirty="0">
                <a:solidFill>
                  <a:srgbClr val="3366CC"/>
                </a:solidFill>
                <a:latin typeface="Century Gothic" panose="020B0502020202020204" pitchFamily="34" charset="0"/>
                <a:ea typeface="Times New Roman" charset="0"/>
                <a:cs typeface="Times New Roman" charset="0"/>
              </a:endParaRPr>
            </a:p>
          </p:txBody>
        </p:sp>
        <p:sp>
          <p:nvSpPr>
            <p:cNvPr id="44" name="TextBox 43">
              <a:extLst>
                <a:ext uri="{FF2B5EF4-FFF2-40B4-BE49-F238E27FC236}">
                  <a16:creationId xmlns:a16="http://schemas.microsoft.com/office/drawing/2014/main" id="{0F7847B4-9935-7F42-A298-BF92DE615C0B}"/>
                </a:ext>
              </a:extLst>
            </p:cNvPr>
            <p:cNvSpPr txBox="1"/>
            <p:nvPr/>
          </p:nvSpPr>
          <p:spPr>
            <a:xfrm>
              <a:off x="7804880" y="3559430"/>
              <a:ext cx="779381"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ordered</a:t>
              </a:r>
            </a:p>
          </p:txBody>
        </p:sp>
        <p:sp>
          <p:nvSpPr>
            <p:cNvPr id="52" name="TextBox 51">
              <a:extLst>
                <a:ext uri="{FF2B5EF4-FFF2-40B4-BE49-F238E27FC236}">
                  <a16:creationId xmlns:a16="http://schemas.microsoft.com/office/drawing/2014/main" id="{E55A1780-F99A-3C44-BB8D-9F2579DAAD71}"/>
                </a:ext>
              </a:extLst>
            </p:cNvPr>
            <p:cNvSpPr txBox="1"/>
            <p:nvPr/>
          </p:nvSpPr>
          <p:spPr>
            <a:xfrm>
              <a:off x="6871340" y="2551117"/>
              <a:ext cx="750526" cy="276999"/>
            </a:xfrm>
            <a:prstGeom prst="rect">
              <a:avLst/>
            </a:prstGeom>
            <a:noFill/>
            <a:ln>
              <a:solidFill>
                <a:schemeClr val="tx1"/>
              </a:solidFill>
            </a:ln>
          </p:spPr>
          <p:txBody>
            <a:bodyPr wrap="none" rtlCol="0">
              <a:spAutoFit/>
            </a:bodyPr>
            <a:lstStyle/>
            <a:p>
              <a:r>
                <a:rPr lang="en-US" sz="1200" b="1" dirty="0">
                  <a:solidFill>
                    <a:srgbClr val="3366CC"/>
                  </a:solidFill>
                  <a:latin typeface="Century Gothic" panose="020B0502020202020204" pitchFamily="34" charset="0"/>
                  <a:ea typeface="Times New Roman" charset="0"/>
                  <a:cs typeface="Times New Roman" charset="0"/>
                </a:rPr>
                <a:t>monitor</a:t>
              </a:r>
            </a:p>
          </p:txBody>
        </p:sp>
        <p:cxnSp>
          <p:nvCxnSpPr>
            <p:cNvPr id="53" name="Straight Connector 52">
              <a:extLst>
                <a:ext uri="{FF2B5EF4-FFF2-40B4-BE49-F238E27FC236}">
                  <a16:creationId xmlns:a16="http://schemas.microsoft.com/office/drawing/2014/main" id="{EFEB6276-6809-E04B-BEEA-D0562384C437}"/>
                </a:ext>
              </a:extLst>
            </p:cNvPr>
            <p:cNvCxnSpPr/>
            <p:nvPr/>
          </p:nvCxnSpPr>
          <p:spPr>
            <a:xfrm flipH="1" flipV="1">
              <a:off x="6795249" y="3697929"/>
              <a:ext cx="1012609" cy="145"/>
            </a:xfrm>
            <a:prstGeom prst="line">
              <a:avLst/>
            </a:prstGeom>
            <a:ln w="317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F94B03-FD32-D341-805C-670C4E7C17D5}"/>
                </a:ext>
              </a:extLst>
            </p:cNvPr>
            <p:cNvCxnSpPr>
              <a:cxnSpLocks/>
            </p:cNvCxnSpPr>
            <p:nvPr/>
          </p:nvCxnSpPr>
          <p:spPr>
            <a:xfrm flipH="1">
              <a:off x="6412327" y="2813659"/>
              <a:ext cx="646475" cy="741996"/>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B74932-A0DA-2347-BF16-9F4E41F75A81}"/>
                </a:ext>
              </a:extLst>
            </p:cNvPr>
            <p:cNvCxnSpPr>
              <a:cxnSpLocks/>
            </p:cNvCxnSpPr>
            <p:nvPr/>
          </p:nvCxnSpPr>
          <p:spPr>
            <a:xfrm>
              <a:off x="7439326" y="2820026"/>
              <a:ext cx="632462" cy="808653"/>
            </a:xfrm>
            <a:prstGeom prst="line">
              <a:avLst/>
            </a:prstGeom>
            <a:ln w="317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710B3EA-ACF2-A149-A3C6-7F8178EE0E0F}"/>
                </a:ext>
              </a:extLst>
            </p:cNvPr>
            <p:cNvSpPr txBox="1"/>
            <p:nvPr/>
          </p:nvSpPr>
          <p:spPr>
            <a:xfrm>
              <a:off x="7072891" y="3728311"/>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0.8</a:t>
              </a:r>
            </a:p>
          </p:txBody>
        </p:sp>
        <p:sp>
          <p:nvSpPr>
            <p:cNvPr id="62" name="TextBox 61">
              <a:extLst>
                <a:ext uri="{FF2B5EF4-FFF2-40B4-BE49-F238E27FC236}">
                  <a16:creationId xmlns:a16="http://schemas.microsoft.com/office/drawing/2014/main" id="{A51733ED-54E7-824C-82A9-FB1447C26D8F}"/>
                </a:ext>
              </a:extLst>
            </p:cNvPr>
            <p:cNvSpPr txBox="1"/>
            <p:nvPr/>
          </p:nvSpPr>
          <p:spPr>
            <a:xfrm>
              <a:off x="7885763" y="3013126"/>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0.3</a:t>
              </a:r>
            </a:p>
          </p:txBody>
        </p:sp>
        <p:sp>
          <p:nvSpPr>
            <p:cNvPr id="63" name="TextBox 62">
              <a:extLst>
                <a:ext uri="{FF2B5EF4-FFF2-40B4-BE49-F238E27FC236}">
                  <a16:creationId xmlns:a16="http://schemas.microsoft.com/office/drawing/2014/main" id="{7D0F34BC-2D16-6545-9F5D-D16900888C26}"/>
                </a:ext>
              </a:extLst>
            </p:cNvPr>
            <p:cNvSpPr txBox="1"/>
            <p:nvPr/>
          </p:nvSpPr>
          <p:spPr>
            <a:xfrm>
              <a:off x="6018396" y="3049712"/>
              <a:ext cx="468398" cy="338554"/>
            </a:xfrm>
            <a:prstGeom prst="rect">
              <a:avLst/>
            </a:prstGeom>
            <a:noFill/>
            <a:ln>
              <a:solidFill>
                <a:schemeClr val="tx1"/>
              </a:solidFill>
            </a:ln>
          </p:spPr>
          <p:txBody>
            <a:bodyPr wrap="none" rtlCol="0">
              <a:spAutoFit/>
            </a:bodyPr>
            <a:lstStyle/>
            <a:p>
              <a:r>
                <a:rPr lang="en-US" sz="1600" dirty="0">
                  <a:solidFill>
                    <a:srgbClr val="3366CC"/>
                  </a:solidFill>
                  <a:latin typeface="Century Gothic" panose="020B0502020202020204" pitchFamily="34" charset="0"/>
                </a:rPr>
                <a:t>0.6</a:t>
              </a:r>
            </a:p>
          </p:txBody>
        </p:sp>
        <p:sp>
          <p:nvSpPr>
            <p:cNvPr id="4" name="TextBox 3">
              <a:extLst>
                <a:ext uri="{FF2B5EF4-FFF2-40B4-BE49-F238E27FC236}">
                  <a16:creationId xmlns:a16="http://schemas.microsoft.com/office/drawing/2014/main" id="{E078A33B-FCC2-8645-AE9D-ED5EBAD77C73}"/>
                </a:ext>
              </a:extLst>
            </p:cNvPr>
            <p:cNvSpPr txBox="1"/>
            <p:nvPr/>
          </p:nvSpPr>
          <p:spPr>
            <a:xfrm>
              <a:off x="763794" y="4219856"/>
              <a:ext cx="1697901" cy="369332"/>
            </a:xfrm>
            <a:prstGeom prst="rect">
              <a:avLst/>
            </a:prstGeom>
            <a:noFill/>
            <a:ln>
              <a:solidFill>
                <a:schemeClr val="tx1"/>
              </a:solidFill>
            </a:ln>
          </p:spPr>
          <p:txBody>
            <a:bodyPr wrap="none" rtlCol="0">
              <a:spAutoFit/>
            </a:bodyPr>
            <a:lstStyle/>
            <a:p>
              <a:r>
                <a:rPr lang="en-US" dirty="0">
                  <a:latin typeface="+mj-lt"/>
                </a:rPr>
                <a:t>0.6+0.2+0.7=1.5</a:t>
              </a:r>
            </a:p>
          </p:txBody>
        </p:sp>
        <p:sp>
          <p:nvSpPr>
            <p:cNvPr id="65" name="TextBox 64">
              <a:extLst>
                <a:ext uri="{FF2B5EF4-FFF2-40B4-BE49-F238E27FC236}">
                  <a16:creationId xmlns:a16="http://schemas.microsoft.com/office/drawing/2014/main" id="{57249D9F-980E-914D-B8D1-2D723A76E18F}"/>
                </a:ext>
              </a:extLst>
            </p:cNvPr>
            <p:cNvSpPr txBox="1"/>
            <p:nvPr/>
          </p:nvSpPr>
          <p:spPr>
            <a:xfrm>
              <a:off x="3571362" y="4219856"/>
              <a:ext cx="1697901" cy="369332"/>
            </a:xfrm>
            <a:prstGeom prst="rect">
              <a:avLst/>
            </a:prstGeom>
            <a:noFill/>
            <a:ln>
              <a:solidFill>
                <a:schemeClr val="tx1"/>
              </a:solidFill>
            </a:ln>
          </p:spPr>
          <p:txBody>
            <a:bodyPr wrap="none" rtlCol="0">
              <a:spAutoFit/>
            </a:bodyPr>
            <a:lstStyle/>
            <a:p>
              <a:r>
                <a:rPr lang="en-US" dirty="0">
                  <a:latin typeface="+mj-lt"/>
                </a:rPr>
                <a:t>0.4+0.8+0.7=1.9</a:t>
              </a:r>
            </a:p>
          </p:txBody>
        </p:sp>
        <p:sp>
          <p:nvSpPr>
            <p:cNvPr id="66" name="TextBox 65">
              <a:extLst>
                <a:ext uri="{FF2B5EF4-FFF2-40B4-BE49-F238E27FC236}">
                  <a16:creationId xmlns:a16="http://schemas.microsoft.com/office/drawing/2014/main" id="{0AA08714-8536-7841-B19F-25C26DA70AD8}"/>
                </a:ext>
              </a:extLst>
            </p:cNvPr>
            <p:cNvSpPr txBox="1"/>
            <p:nvPr/>
          </p:nvSpPr>
          <p:spPr>
            <a:xfrm>
              <a:off x="6485176" y="4219856"/>
              <a:ext cx="1697901" cy="369332"/>
            </a:xfrm>
            <a:prstGeom prst="rect">
              <a:avLst/>
            </a:prstGeom>
            <a:noFill/>
            <a:ln>
              <a:solidFill>
                <a:schemeClr val="tx1"/>
              </a:solidFill>
            </a:ln>
          </p:spPr>
          <p:txBody>
            <a:bodyPr wrap="none" rtlCol="0">
              <a:spAutoFit/>
            </a:bodyPr>
            <a:lstStyle/>
            <a:p>
              <a:r>
                <a:rPr lang="en-US" dirty="0">
                  <a:latin typeface="+mj-lt"/>
                </a:rPr>
                <a:t>0.6+0.3+0.8=1.7</a:t>
              </a:r>
            </a:p>
          </p:txBody>
        </p:sp>
        <p:sp>
          <p:nvSpPr>
            <p:cNvPr id="3" name="TextBox 2">
              <a:extLst>
                <a:ext uri="{FF2B5EF4-FFF2-40B4-BE49-F238E27FC236}">
                  <a16:creationId xmlns:a16="http://schemas.microsoft.com/office/drawing/2014/main" id="{7356C81A-6E44-7046-ABC4-A8164F563EE1}"/>
                </a:ext>
              </a:extLst>
            </p:cNvPr>
            <p:cNvSpPr txBox="1"/>
            <p:nvPr/>
          </p:nvSpPr>
          <p:spPr>
            <a:xfrm>
              <a:off x="1112158" y="1649313"/>
              <a:ext cx="1001172" cy="369332"/>
            </a:xfrm>
            <a:prstGeom prst="rect">
              <a:avLst/>
            </a:prstGeom>
            <a:noFill/>
            <a:ln>
              <a:solidFill>
                <a:schemeClr val="tx1"/>
              </a:solidFill>
            </a:ln>
          </p:spPr>
          <p:txBody>
            <a:bodyPr wrap="none" rtlCol="0">
              <a:spAutoFit/>
            </a:bodyPr>
            <a:lstStyle/>
            <a:p>
              <a:r>
                <a:rPr lang="en-US" dirty="0">
                  <a:latin typeface="+mj-lt"/>
                </a:rPr>
                <a:t>Option 1</a:t>
              </a:r>
            </a:p>
          </p:txBody>
        </p:sp>
        <p:sp>
          <p:nvSpPr>
            <p:cNvPr id="37" name="TextBox 36">
              <a:extLst>
                <a:ext uri="{FF2B5EF4-FFF2-40B4-BE49-F238E27FC236}">
                  <a16:creationId xmlns:a16="http://schemas.microsoft.com/office/drawing/2014/main" id="{40CC0123-C31D-A949-8572-0F79B98CB557}"/>
                </a:ext>
              </a:extLst>
            </p:cNvPr>
            <p:cNvSpPr txBox="1"/>
            <p:nvPr/>
          </p:nvSpPr>
          <p:spPr>
            <a:xfrm>
              <a:off x="3919726" y="1649313"/>
              <a:ext cx="1001172" cy="369332"/>
            </a:xfrm>
            <a:prstGeom prst="rect">
              <a:avLst/>
            </a:prstGeom>
            <a:noFill/>
            <a:ln>
              <a:solidFill>
                <a:schemeClr val="tx1"/>
              </a:solidFill>
            </a:ln>
          </p:spPr>
          <p:txBody>
            <a:bodyPr wrap="none" rtlCol="0">
              <a:spAutoFit/>
            </a:bodyPr>
            <a:lstStyle/>
            <a:p>
              <a:r>
                <a:rPr lang="en-US" dirty="0">
                  <a:latin typeface="+mj-lt"/>
                </a:rPr>
                <a:t>Option 2</a:t>
              </a:r>
            </a:p>
          </p:txBody>
        </p:sp>
        <p:sp>
          <p:nvSpPr>
            <p:cNvPr id="41" name="TextBox 40">
              <a:extLst>
                <a:ext uri="{FF2B5EF4-FFF2-40B4-BE49-F238E27FC236}">
                  <a16:creationId xmlns:a16="http://schemas.microsoft.com/office/drawing/2014/main" id="{725B9194-C81F-CC47-8451-F2BE49042478}"/>
                </a:ext>
              </a:extLst>
            </p:cNvPr>
            <p:cNvSpPr txBox="1"/>
            <p:nvPr/>
          </p:nvSpPr>
          <p:spPr>
            <a:xfrm>
              <a:off x="6833540" y="1649313"/>
              <a:ext cx="1001172" cy="369332"/>
            </a:xfrm>
            <a:prstGeom prst="rect">
              <a:avLst/>
            </a:prstGeom>
            <a:noFill/>
            <a:ln>
              <a:solidFill>
                <a:schemeClr val="tx1"/>
              </a:solidFill>
            </a:ln>
          </p:spPr>
          <p:txBody>
            <a:bodyPr wrap="none" rtlCol="0">
              <a:spAutoFit/>
            </a:bodyPr>
            <a:lstStyle/>
            <a:p>
              <a:r>
                <a:rPr lang="en-US" dirty="0">
                  <a:latin typeface="+mj-lt"/>
                </a:rPr>
                <a:t>Option 3</a:t>
              </a:r>
            </a:p>
          </p:txBody>
        </p:sp>
      </p:grpSp>
    </p:spTree>
    <p:extLst>
      <p:ext uri="{BB962C8B-B14F-4D97-AF65-F5344CB8AC3E}">
        <p14:creationId xmlns:p14="http://schemas.microsoft.com/office/powerpoint/2010/main" val="31828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5296-85DC-47CC-83D5-F5672C362515}"/>
              </a:ext>
            </a:extLst>
          </p:cNvPr>
          <p:cNvSpPr>
            <a:spLocks noGrp="1"/>
          </p:cNvSpPr>
          <p:nvPr>
            <p:ph type="title"/>
          </p:nvPr>
        </p:nvSpPr>
        <p:spPr/>
        <p:txBody>
          <a:bodyPr/>
          <a:lstStyle/>
          <a:p>
            <a:r>
              <a:rPr lang="en-US" dirty="0"/>
              <a:t>This Class (2)	</a:t>
            </a:r>
          </a:p>
        </p:txBody>
      </p:sp>
      <p:sp>
        <p:nvSpPr>
          <p:cNvPr id="3" name="Content Placeholder 2">
            <a:extLst>
              <a:ext uri="{FF2B5EF4-FFF2-40B4-BE49-F238E27FC236}">
                <a16:creationId xmlns:a16="http://schemas.microsoft.com/office/drawing/2014/main" id="{DF548B2D-58E4-46EB-8F91-50C8DA6A0B99}"/>
              </a:ext>
            </a:extLst>
          </p:cNvPr>
          <p:cNvSpPr>
            <a:spLocks noGrp="1"/>
          </p:cNvSpPr>
          <p:nvPr>
            <p:ph idx="1"/>
          </p:nvPr>
        </p:nvSpPr>
        <p:spPr/>
        <p:txBody>
          <a:bodyPr/>
          <a:lstStyle/>
          <a:p>
            <a:r>
              <a:rPr lang="en-US" dirty="0"/>
              <a:t>Most of this class will be technical – reading, discussing, trying to understand current literature in this area (and some earlier literature).</a:t>
            </a:r>
          </a:p>
          <a:p>
            <a:r>
              <a:rPr lang="en-US" dirty="0"/>
              <a:t>Before we get there, I’d like to spend the next two meetings on:</a:t>
            </a:r>
          </a:p>
          <a:p>
            <a:endParaRPr lang="en-US" dirty="0"/>
          </a:p>
          <a:p>
            <a:pPr marL="914400" lvl="1" indent="-457200">
              <a:buAutoNum type="arabicPeriod"/>
            </a:pPr>
            <a:r>
              <a:rPr lang="en-US" dirty="0"/>
              <a:t>What are the questions we should ask in this area (and why)?</a:t>
            </a:r>
          </a:p>
          <a:p>
            <a:pPr marL="914400" lvl="1" indent="-457200">
              <a:buAutoNum type="arabicPeriod"/>
            </a:pPr>
            <a:endParaRPr lang="en-US" dirty="0"/>
          </a:p>
          <a:p>
            <a:pPr marL="914400" lvl="1" indent="-457200">
              <a:buAutoNum type="arabicPeriod"/>
            </a:pPr>
            <a:endParaRPr lang="en-US" dirty="0"/>
          </a:p>
          <a:p>
            <a:pPr marL="914400" lvl="1" indent="-457200">
              <a:buAutoNum type="arabicPeriod"/>
            </a:pPr>
            <a:endParaRPr lang="en-US" dirty="0"/>
          </a:p>
          <a:p>
            <a:pPr marL="914400" lvl="1" indent="-457200">
              <a:buAutoNum type="arabicPeriod"/>
            </a:pPr>
            <a:r>
              <a:rPr lang="en-US" dirty="0"/>
              <a:t>What were the earlier foci of the relevant research communities (and why)?</a:t>
            </a:r>
          </a:p>
        </p:txBody>
      </p:sp>
      <p:sp>
        <p:nvSpPr>
          <p:cNvPr id="4" name="Slide Number Placeholder 3">
            <a:extLst>
              <a:ext uri="{FF2B5EF4-FFF2-40B4-BE49-F238E27FC236}">
                <a16:creationId xmlns:a16="http://schemas.microsoft.com/office/drawing/2014/main" id="{1E62F72B-03B3-43AF-8DB2-299BBB5035DD}"/>
              </a:ext>
            </a:extLst>
          </p:cNvPr>
          <p:cNvSpPr>
            <a:spLocks noGrp="1"/>
          </p:cNvSpPr>
          <p:nvPr>
            <p:ph type="sldNum" sz="quarter" idx="11"/>
          </p:nvPr>
        </p:nvSpPr>
        <p:spPr/>
        <p:txBody>
          <a:bodyPr/>
          <a:lstStyle/>
          <a:p>
            <a:fld id="{BDF588C3-71D6-5D45-B118-1C664482E1C2}" type="slidenum">
              <a:rPr lang="en-US" smtClean="0"/>
              <a:t>3</a:t>
            </a:fld>
            <a:endParaRPr lang="en-US"/>
          </a:p>
        </p:txBody>
      </p:sp>
    </p:spTree>
    <p:extLst>
      <p:ext uri="{BB962C8B-B14F-4D97-AF65-F5344CB8AC3E}">
        <p14:creationId xmlns:p14="http://schemas.microsoft.com/office/powerpoint/2010/main" val="26268392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5A6A15E-08E7-4EC5-8245-3594F89371D0}"/>
              </a:ext>
            </a:extLst>
          </p:cNvPr>
          <p:cNvSpPr>
            <a:spLocks noGrp="1"/>
          </p:cNvSpPr>
          <p:nvPr>
            <p:ph type="title"/>
          </p:nvPr>
        </p:nvSpPr>
        <p:spPr/>
        <p:txBody>
          <a:bodyPr>
            <a:normAutofit/>
          </a:bodyPr>
          <a:lstStyle/>
          <a:p>
            <a:r>
              <a:rPr lang="en-US" sz="4000" dirty="0"/>
              <a:t>Global inference via ILP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2C4E20-21E9-49F2-99C9-0CA78E0DF464}"/>
                  </a:ext>
                </a:extLst>
              </p:cNvPr>
              <p:cNvSpPr>
                <a:spLocks noGrp="1"/>
              </p:cNvSpPr>
              <p:nvPr>
                <p:ph idx="4294967295"/>
              </p:nvPr>
            </p:nvSpPr>
            <p:spPr>
              <a:xfrm>
                <a:off x="704728" y="1423896"/>
                <a:ext cx="8534400" cy="5181600"/>
              </a:xfrm>
            </p:spPr>
            <p:txBody>
              <a:bodyPr/>
              <a:lstStyle/>
              <a:p>
                <a:pPr marL="0" indent="0">
                  <a:buNone/>
                </a:pPr>
                <a:r>
                  <a:rPr lang="en-US" dirty="0">
                    <a:solidFill>
                      <a:schemeClr val="tx1"/>
                    </a:solidFill>
                  </a:rPr>
                  <a:t>Integer Linear Programming (ILP)</a:t>
                </a:r>
              </a:p>
              <a:p>
                <a:pPr lvl="1"/>
                <a:endParaRPr lang="en-US" dirty="0">
                  <a:solidFill>
                    <a:schemeClr val="tx1"/>
                  </a:solidFill>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𝐼</m:t>
                          </m:r>
                        </m:e>
                      </m:acc>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𝑎𝑟𝑔</m:t>
                      </m:r>
                      <m:func>
                        <m:funcPr>
                          <m:ctrlPr>
                            <a:rPr lang="en-US" b="0" i="1" dirty="0" smtClean="0">
                              <a:solidFill>
                                <a:schemeClr val="tx1"/>
                              </a:solidFill>
                              <a:latin typeface="Cambria Math" panose="02040503050406030204" pitchFamily="18" charset="0"/>
                            </a:rPr>
                          </m:ctrlPr>
                        </m:funcPr>
                        <m:fName>
                          <m:limLow>
                            <m:limLowPr>
                              <m:ctrlPr>
                                <a:rPr lang="en-US" b="0" i="1" dirty="0" smtClean="0">
                                  <a:solidFill>
                                    <a:schemeClr val="tx1"/>
                                  </a:solidFill>
                                  <a:latin typeface="Cambria Math" panose="02040503050406030204" pitchFamily="18" charset="0"/>
                                </a:rPr>
                              </m:ctrlPr>
                            </m:limLowPr>
                            <m:e>
                              <m:r>
                                <m:rPr>
                                  <m:sty m:val="p"/>
                                </m:rPr>
                                <a:rPr lang="en-US" b="0" i="0" dirty="0" smtClean="0">
                                  <a:solidFill>
                                    <a:schemeClr val="tx1"/>
                                  </a:solidFill>
                                  <a:latin typeface="Cambria Math" panose="02040503050406030204" pitchFamily="18" charset="0"/>
                                </a:rPr>
                                <m:t>m</m:t>
                              </m:r>
                              <m:r>
                                <m:rPr>
                                  <m:sty m:val="p"/>
                                </m:rPr>
                                <a:rPr lang="en-US" b="0" i="0" dirty="0" smtClean="0">
                                  <a:solidFill>
                                    <a:schemeClr val="tx1"/>
                                  </a:solidFill>
                                  <a:latin typeface="Cambria Math" charset="0"/>
                                </a:rPr>
                                <m:t>ax</m:t>
                              </m:r>
                            </m:e>
                            <m:lim>
                              <m:r>
                                <a:rPr lang="en-US" b="0" i="1" dirty="0" smtClean="0">
                                  <a:solidFill>
                                    <a:schemeClr val="tx1"/>
                                  </a:solidFill>
                                  <a:latin typeface="Cambria Math" panose="02040503050406030204" pitchFamily="18" charset="0"/>
                                </a:rPr>
                                <m:t>𝐼</m:t>
                              </m:r>
                            </m:lim>
                          </m:limLow>
                        </m:fName>
                        <m:e>
                          <m:nary>
                            <m:naryPr>
                              <m:chr m:val="∑"/>
                              <m:supHide m:val="on"/>
                              <m:ctrlPr>
                                <a:rPr lang="en-US" b="0" i="1" dirty="0" smtClean="0">
                                  <a:solidFill>
                                    <a:schemeClr val="tx1"/>
                                  </a:solidFill>
                                  <a:latin typeface="Cambria Math" panose="02040503050406030204" pitchFamily="18" charset="0"/>
                                </a:rPr>
                              </m:ctrlPr>
                            </m:naryPr>
                            <m:sub>
                              <m:r>
                                <a:rPr lang="en-US" b="0" i="1" dirty="0" smtClean="0">
                                  <a:solidFill>
                                    <a:schemeClr val="tx1"/>
                                  </a:solidFill>
                                  <a:latin typeface="Cambria Math" panose="02040503050406030204" pitchFamily="18" charset="0"/>
                                </a:rPr>
                                <m:t>𝑖</m:t>
                              </m:r>
                              <m:r>
                                <a:rPr lang="en-US" b="0" i="1" dirty="0" smtClean="0">
                                  <a:solidFill>
                                    <a:schemeClr val="tx1"/>
                                  </a:solidFill>
                                  <a:latin typeface="Cambria Math" panose="02040503050406030204" pitchFamily="18" charset="0"/>
                                </a:rPr>
                                <m:t>&lt;</m:t>
                              </m:r>
                              <m:r>
                                <a:rPr lang="en-US" b="0" i="1" dirty="0" smtClean="0">
                                  <a:solidFill>
                                    <a:schemeClr val="tx1"/>
                                  </a:solidFill>
                                  <a:latin typeface="Cambria Math" panose="02040503050406030204" pitchFamily="18" charset="0"/>
                                </a:rPr>
                                <m:t>𝑗</m:t>
                              </m:r>
                            </m:sub>
                            <m:sup/>
                            <m:e>
                              <m:nary>
                                <m:naryPr>
                                  <m:chr m:val="∑"/>
                                  <m:supHide m:val="on"/>
                                  <m:ctrlPr>
                                    <a:rPr lang="en-US" b="0" i="1" dirty="0" smtClean="0">
                                      <a:solidFill>
                                        <a:schemeClr val="tx1"/>
                                      </a:solidFill>
                                      <a:latin typeface="Cambria Math" panose="02040503050406030204" pitchFamily="18" charset="0"/>
                                    </a:rPr>
                                  </m:ctrlPr>
                                </m:naryPr>
                                <m:sub>
                                  <m:r>
                                    <a:rPr lang="en-US" b="0" i="1" dirty="0" smtClean="0">
                                      <a:solidFill>
                                        <a:schemeClr val="tx1"/>
                                      </a:solidFill>
                                      <a:latin typeface="Cambria Math" panose="02040503050406030204" pitchFamily="18" charset="0"/>
                                    </a:rPr>
                                    <m:t>𝑟</m:t>
                                  </m:r>
                                </m:sub>
                                <m:sup/>
                                <m:e>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𝑓</m:t>
                                      </m:r>
                                    </m:e>
                                    <m:sub>
                                      <m:r>
                                        <a:rPr lang="en-US" b="0" i="1" dirty="0" smtClean="0">
                                          <a:solidFill>
                                            <a:schemeClr val="tx1"/>
                                          </a:solidFill>
                                          <a:latin typeface="Cambria Math" panose="02040503050406030204" pitchFamily="18" charset="0"/>
                                        </a:rPr>
                                        <m:t>𝑟</m:t>
                                      </m:r>
                                    </m:sub>
                                  </m:sSub>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𝑖𝑗</m:t>
                                      </m:r>
                                    </m:e>
                                  </m:d>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𝐼</m:t>
                                      </m:r>
                                    </m:e>
                                    <m:sub>
                                      <m:r>
                                        <a:rPr lang="en-US" b="0" i="1" dirty="0" smtClean="0">
                                          <a:solidFill>
                                            <a:schemeClr val="tx1"/>
                                          </a:solidFill>
                                          <a:latin typeface="Cambria Math" panose="02040503050406030204" pitchFamily="18" charset="0"/>
                                        </a:rPr>
                                        <m:t>𝑟</m:t>
                                      </m:r>
                                    </m:sub>
                                  </m:sSub>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𝑖𝑗</m:t>
                                  </m:r>
                                  <m:r>
                                    <a:rPr lang="en-US" b="0" i="1" dirty="0" smtClean="0">
                                      <a:solidFill>
                                        <a:schemeClr val="tx1"/>
                                      </a:solidFill>
                                      <a:latin typeface="Cambria Math" panose="02040503050406030204" pitchFamily="18" charset="0"/>
                                    </a:rPr>
                                    <m:t>)</m:t>
                                  </m:r>
                                </m:e>
                              </m:nary>
                            </m:e>
                          </m:nary>
                        </m:e>
                      </m:func>
                    </m:oMath>
                  </m:oMathPara>
                </a14:m>
                <a:endParaRPr lang="en-US" b="0" dirty="0">
                  <a:solidFill>
                    <a:schemeClr val="tx1"/>
                  </a:solidFill>
                </a:endParaRPr>
              </a:p>
              <a:p>
                <a:pPr marL="457200" lvl="1" indent="0">
                  <a:buNone/>
                </a:pPr>
                <a:r>
                  <a:rPr lang="en-US" dirty="0">
                    <a:solidFill>
                      <a:schemeClr val="tx1"/>
                    </a:solidFill>
                  </a:rPr>
                  <a:t>s.t. </a:t>
                </a:r>
                <a14:m>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𝑗</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𝑘</m:t>
                    </m:r>
                  </m:oMath>
                </a14:m>
                <a:endParaRPr lang="en-US" b="0" dirty="0">
                  <a:solidFill>
                    <a:schemeClr val="tx1"/>
                  </a:solidFill>
                </a:endParaRPr>
              </a:p>
              <a:p>
                <a:pPr marL="45720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panose="02040503050406030204" pitchFamily="18" charset="0"/>
                            </a:rPr>
                            <m:t>𝑟</m:t>
                          </m:r>
                        </m:sub>
                        <m:sup/>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𝐼</m:t>
                              </m:r>
                            </m:e>
                            <m:sub>
                              <m:r>
                                <a:rPr lang="en-US" b="0" i="1" smtClean="0">
                                  <a:solidFill>
                                    <a:schemeClr val="tx1"/>
                                  </a:solidFill>
                                  <a:latin typeface="Cambria Math" panose="02040503050406030204" pitchFamily="18" charset="0"/>
                                </a:rPr>
                                <m:t>𝑟</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𝑖𝑗</m:t>
                              </m:r>
                            </m:e>
                          </m:d>
                        </m:e>
                      </m:nary>
                      <m:r>
                        <a:rPr lang="en-US" b="0" i="1" smtClean="0">
                          <a:solidFill>
                            <a:schemeClr val="tx1"/>
                          </a:solidFill>
                          <a:latin typeface="Cambria Math" panose="02040503050406030204" pitchFamily="18" charset="0"/>
                        </a:rPr>
                        <m:t>=1,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1</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𝑖𝑗</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𝑗𝑘</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𝑟</m:t>
                          </m:r>
                          <m:r>
                            <a:rPr lang="en-US" i="1">
                              <a:solidFill>
                                <a:schemeClr val="tx1"/>
                              </a:solidFill>
                              <a:latin typeface="Cambria Math" charset="0"/>
                            </a:rPr>
                            <m:t>3</m:t>
                          </m:r>
                        </m:sub>
                      </m:sSub>
                      <m:d>
                        <m:dPr>
                          <m:ctrlPr>
                            <a:rPr lang="en-US" i="1">
                              <a:solidFill>
                                <a:schemeClr val="tx1"/>
                              </a:solidFill>
                              <a:latin typeface="Cambria Math" panose="02040503050406030204" pitchFamily="18" charset="0"/>
                            </a:rPr>
                          </m:ctrlPr>
                        </m:dPr>
                        <m:e>
                          <m:r>
                            <a:rPr lang="en-US" i="1">
                              <a:solidFill>
                                <a:schemeClr val="tx1"/>
                              </a:solidFill>
                              <a:latin typeface="Cambria Math" charset="0"/>
                            </a:rPr>
                            <m:t>𝑖</m:t>
                          </m:r>
                          <m:r>
                            <a:rPr lang="en-US" i="1">
                              <a:solidFill>
                                <a:schemeClr val="tx1"/>
                              </a:solidFill>
                              <a:latin typeface="Cambria Math" panose="02040503050406030204" pitchFamily="18" charset="0"/>
                            </a:rPr>
                            <m:t>𝑘</m:t>
                          </m:r>
                        </m:e>
                      </m:d>
                      <m:r>
                        <a:rPr lang="en-US" i="1">
                          <a:solidFill>
                            <a:schemeClr val="tx1"/>
                          </a:solidFill>
                          <a:latin typeface="Cambria Math" panose="02040503050406030204" pitchFamily="18" charset="0"/>
                        </a:rPr>
                        <m:t>≤1</m:t>
                      </m:r>
                    </m:oMath>
                  </m:oMathPara>
                </a14:m>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We’re maximizing the score of an entire graph </a:t>
                </a:r>
                <a:r>
                  <a:rPr lang="en-US" b="1" dirty="0">
                    <a:solidFill>
                      <a:schemeClr val="tx1"/>
                    </a:solidFill>
                  </a:rPr>
                  <a:t>while enforcing transitivity constraints</a:t>
                </a:r>
                <a:r>
                  <a:rPr lang="en-US" dirty="0">
                    <a:solidFill>
                      <a:schemeClr val="tx1"/>
                    </a:solidFill>
                  </a:rPr>
                  <a:t>.</a:t>
                </a:r>
              </a:p>
            </p:txBody>
          </p:sp>
        </mc:Choice>
        <mc:Fallback xmlns="">
          <p:sp>
            <p:nvSpPr>
              <p:cNvPr id="3" name="Content Placeholder 2">
                <a:extLst>
                  <a:ext uri="{FF2B5EF4-FFF2-40B4-BE49-F238E27FC236}">
                    <a16:creationId xmlns:a16="http://schemas.microsoft.com/office/drawing/2014/main" id="{F02C4E20-21E9-49F2-99C9-0CA78E0DF464}"/>
                  </a:ext>
                </a:extLst>
              </p:cNvPr>
              <p:cNvSpPr>
                <a:spLocks noGrp="1" noRot="1" noChangeAspect="1" noMove="1" noResize="1" noEditPoints="1" noAdjustHandles="1" noChangeArrowheads="1" noChangeShapeType="1" noTextEdit="1"/>
              </p:cNvSpPr>
              <p:nvPr>
                <p:ph idx="4294967295"/>
              </p:nvPr>
            </p:nvSpPr>
            <p:spPr>
              <a:xfrm>
                <a:off x="704728" y="1423896"/>
                <a:ext cx="8534400" cy="5181600"/>
              </a:xfrm>
              <a:blipFill>
                <a:blip r:embed="rId3"/>
                <a:stretch>
                  <a:fillRect l="-1143" t="-9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0CB617D-BD82-460A-81E8-D560F32C96B0}"/>
              </a:ext>
            </a:extLst>
          </p:cNvPr>
          <p:cNvSpPr txBox="1"/>
          <p:nvPr/>
        </p:nvSpPr>
        <p:spPr>
          <a:xfrm>
            <a:off x="2007428" y="4114801"/>
            <a:ext cx="1319940" cy="408623"/>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schemeClr val="tx1"/>
                </a:solidFill>
                <a:latin typeface="+mj-lt"/>
              </a:rPr>
              <a:t>Uniqueness</a:t>
            </a:r>
          </a:p>
        </p:txBody>
      </p:sp>
      <p:sp>
        <p:nvSpPr>
          <p:cNvPr id="9" name="TextBox 8">
            <a:extLst>
              <a:ext uri="{FF2B5EF4-FFF2-40B4-BE49-F238E27FC236}">
                <a16:creationId xmlns:a16="http://schemas.microsoft.com/office/drawing/2014/main" id="{13C649FF-D4DE-4DDB-B1B8-730DA7C8DC8A}"/>
              </a:ext>
            </a:extLst>
          </p:cNvPr>
          <p:cNvSpPr txBox="1"/>
          <p:nvPr/>
        </p:nvSpPr>
        <p:spPr>
          <a:xfrm>
            <a:off x="4697562" y="4114801"/>
            <a:ext cx="2533386"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latin typeface="+mj-lt"/>
              </a:rPr>
              <a:t>Transitivity (no loops)</a:t>
            </a:r>
          </a:p>
        </p:txBody>
      </p:sp>
      <p:sp>
        <p:nvSpPr>
          <p:cNvPr id="6" name="TextBox 5"/>
          <p:cNvSpPr txBox="1"/>
          <p:nvPr/>
        </p:nvSpPr>
        <p:spPr>
          <a:xfrm>
            <a:off x="5829531" y="2726982"/>
            <a:ext cx="1752211" cy="369332"/>
          </a:xfrm>
          <a:prstGeom prst="rect">
            <a:avLst/>
          </a:prstGeom>
          <a:noFill/>
        </p:spPr>
        <p:txBody>
          <a:bodyPr wrap="none" rtlCol="0">
            <a:spAutoFit/>
          </a:bodyPr>
          <a:lstStyle/>
          <a:p>
            <a:r>
              <a:rPr lang="en-US" dirty="0">
                <a:latin typeface="+mj-lt"/>
              </a:rPr>
              <a:t>Boolean variable</a:t>
            </a:r>
          </a:p>
        </p:txBody>
      </p:sp>
      <p:sp>
        <p:nvSpPr>
          <p:cNvPr id="8" name="TextBox 7"/>
          <p:cNvSpPr txBox="1"/>
          <p:nvPr/>
        </p:nvSpPr>
        <p:spPr>
          <a:xfrm>
            <a:off x="4044320" y="1828800"/>
            <a:ext cx="1338828" cy="369332"/>
          </a:xfrm>
          <a:prstGeom prst="rect">
            <a:avLst/>
          </a:prstGeom>
          <a:noFill/>
        </p:spPr>
        <p:txBody>
          <a:bodyPr wrap="none" rtlCol="0">
            <a:spAutoFit/>
          </a:bodyPr>
          <a:lstStyle/>
          <a:p>
            <a:r>
              <a:rPr lang="en-US" dirty="0">
                <a:latin typeface="+mj-lt"/>
              </a:rPr>
              <a:t>real variable</a:t>
            </a:r>
          </a:p>
        </p:txBody>
      </p:sp>
      <p:sp>
        <p:nvSpPr>
          <p:cNvPr id="7" name="Rounded Rectangle 6"/>
          <p:cNvSpPr/>
          <p:nvPr/>
        </p:nvSpPr>
        <p:spPr>
          <a:xfrm>
            <a:off x="5865943" y="2345899"/>
            <a:ext cx="756171" cy="369332"/>
          </a:xfrm>
          <a:prstGeom prst="roundRect">
            <a:avLst/>
          </a:prstGeom>
          <a:noFill/>
          <a:ln w="38100">
            <a:solidFill>
              <a:srgbClr val="66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3F8F46-05C1-024A-87CE-C4BF841F1AFE}"/>
                  </a:ext>
                </a:extLst>
              </p:cNvPr>
              <p:cNvSpPr txBox="1"/>
              <p:nvPr/>
            </p:nvSpPr>
            <p:spPr>
              <a:xfrm>
                <a:off x="10057878" y="967336"/>
                <a:ext cx="1304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𝐼</m:t>
                          </m:r>
                        </m:e>
                        <m:sub>
                          <m:r>
                            <a:rPr lang="en-US" i="1" dirty="0">
                              <a:solidFill>
                                <a:schemeClr val="tx1"/>
                              </a:solidFill>
                              <a:latin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=1</m:t>
                      </m:r>
                    </m:oMath>
                  </m:oMathPara>
                </a14:m>
                <a:endParaRPr lang="en-US" dirty="0">
                  <a:solidFill>
                    <a:schemeClr val="tx1"/>
                  </a:solidFill>
                  <a:latin typeface="Century Gothic" panose="020B0502020202020204" pitchFamily="34" charset="0"/>
                </a:endParaRPr>
              </a:p>
            </p:txBody>
          </p:sp>
        </mc:Choice>
        <mc:Fallback xmlns="">
          <p:sp>
            <p:nvSpPr>
              <p:cNvPr id="15" name="TextBox 14">
                <a:extLst>
                  <a:ext uri="{FF2B5EF4-FFF2-40B4-BE49-F238E27FC236}">
                    <a16:creationId xmlns:a16="http://schemas.microsoft.com/office/drawing/2014/main" id="{3D3F8F46-05C1-024A-87CE-C4BF841F1AFE}"/>
                  </a:ext>
                </a:extLst>
              </p:cNvPr>
              <p:cNvSpPr txBox="1">
                <a:spLocks noRot="1" noChangeAspect="1" noMove="1" noResize="1" noEditPoints="1" noAdjustHandles="1" noChangeArrowheads="1" noChangeShapeType="1" noTextEdit="1"/>
              </p:cNvSpPr>
              <p:nvPr/>
            </p:nvSpPr>
            <p:spPr>
              <a:xfrm>
                <a:off x="10057878" y="967336"/>
                <a:ext cx="1304396" cy="369332"/>
              </a:xfrm>
              <a:prstGeom prst="rect">
                <a:avLst/>
              </a:prstGeom>
              <a:blipFill>
                <a:blip r:embed="rId4"/>
                <a:stretch>
                  <a:fillRect b="-16667"/>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2CF67A6E-32F8-5B41-AB18-831ADFF4F659}"/>
              </a:ext>
            </a:extLst>
          </p:cNvPr>
          <p:cNvGrpSpPr/>
          <p:nvPr/>
        </p:nvGrpSpPr>
        <p:grpSpPr>
          <a:xfrm>
            <a:off x="8944045" y="1535388"/>
            <a:ext cx="3024243" cy="411374"/>
            <a:chOff x="5701934" y="655920"/>
            <a:chExt cx="3024243" cy="411374"/>
          </a:xfrm>
        </p:grpSpPr>
        <p:grpSp>
          <p:nvGrpSpPr>
            <p:cNvPr id="16" name="Group 15">
              <a:extLst>
                <a:ext uri="{FF2B5EF4-FFF2-40B4-BE49-F238E27FC236}">
                  <a16:creationId xmlns:a16="http://schemas.microsoft.com/office/drawing/2014/main" id="{52B6E319-F6E3-E142-88C8-A66255FE176A}"/>
                </a:ext>
              </a:extLst>
            </p:cNvPr>
            <p:cNvGrpSpPr/>
            <p:nvPr/>
          </p:nvGrpSpPr>
          <p:grpSpPr>
            <a:xfrm>
              <a:off x="5701934" y="655920"/>
              <a:ext cx="3024243" cy="411374"/>
              <a:chOff x="6028653" y="823776"/>
              <a:chExt cx="3024243" cy="411374"/>
            </a:xfrm>
          </p:grpSpPr>
          <p:cxnSp>
            <p:nvCxnSpPr>
              <p:cNvPr id="12" name="Straight Arrow Connector 11">
                <a:extLst>
                  <a:ext uri="{FF2B5EF4-FFF2-40B4-BE49-F238E27FC236}">
                    <a16:creationId xmlns:a16="http://schemas.microsoft.com/office/drawing/2014/main" id="{3CAB12E8-9DBE-D448-8B03-3FA1EBD02030}"/>
                  </a:ext>
                </a:extLst>
              </p:cNvPr>
              <p:cNvCxnSpPr/>
              <p:nvPr/>
            </p:nvCxnSpPr>
            <p:spPr>
              <a:xfrm>
                <a:off x="7010400" y="914400"/>
                <a:ext cx="1676400" cy="0"/>
              </a:xfrm>
              <a:prstGeom prst="straightConnector1">
                <a:avLst/>
              </a:prstGeom>
              <a:ln w="38100">
                <a:solidFill>
                  <a:schemeClr val="tx1">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2B3CA7F-2E20-5E47-B421-CCF6914F737A}"/>
                  </a:ext>
                </a:extLst>
              </p:cNvPr>
              <p:cNvSpPr txBox="1"/>
              <p:nvPr/>
            </p:nvSpPr>
            <p:spPr>
              <a:xfrm>
                <a:off x="6028653" y="865818"/>
                <a:ext cx="811312" cy="369332"/>
              </a:xfrm>
              <a:prstGeom prst="rect">
                <a:avLst/>
              </a:prstGeom>
              <a:noFill/>
            </p:spPr>
            <p:txBody>
              <a:bodyPr wrap="none" rtlCol="0">
                <a:spAutoFit/>
              </a:bodyPr>
              <a:lstStyle/>
              <a:p>
                <a:r>
                  <a:rPr lang="en-US" dirty="0">
                    <a:latin typeface="+mj-lt"/>
                  </a:rPr>
                  <a:t>Event </a:t>
                </a:r>
                <a:r>
                  <a:rPr lang="en-US" dirty="0" err="1">
                    <a:latin typeface="+mj-lt"/>
                  </a:rPr>
                  <a:t>i</a:t>
                </a:r>
                <a:endParaRPr lang="en-US" dirty="0">
                  <a:latin typeface="+mj-lt"/>
                </a:endParaRPr>
              </a:p>
            </p:txBody>
          </p:sp>
          <p:sp>
            <p:nvSpPr>
              <p:cNvPr id="14" name="TextBox 13">
                <a:extLst>
                  <a:ext uri="{FF2B5EF4-FFF2-40B4-BE49-F238E27FC236}">
                    <a16:creationId xmlns:a16="http://schemas.microsoft.com/office/drawing/2014/main" id="{8BDFDF59-4395-6543-A259-65419609F901}"/>
                  </a:ext>
                </a:extLst>
              </p:cNvPr>
              <p:cNvSpPr txBox="1"/>
              <p:nvPr/>
            </p:nvSpPr>
            <p:spPr>
              <a:xfrm>
                <a:off x="8821742" y="823776"/>
                <a:ext cx="231154" cy="369332"/>
              </a:xfrm>
              <a:prstGeom prst="rect">
                <a:avLst/>
              </a:prstGeom>
              <a:noFill/>
            </p:spPr>
            <p:txBody>
              <a:bodyPr wrap="none" rtlCol="0">
                <a:spAutoFit/>
              </a:bodyPr>
              <a:lstStyle/>
              <a:p>
                <a:r>
                  <a:rPr lang="en-US" dirty="0">
                    <a:latin typeface="Century Gothic" panose="020B0502020202020204" pitchFamily="34" charset="0"/>
                  </a:rPr>
                  <a:t>j</a:t>
                </a:r>
              </a:p>
            </p:txBody>
          </p:sp>
        </p:grpSp>
        <p:cxnSp>
          <p:nvCxnSpPr>
            <p:cNvPr id="19" name="Straight Arrow Connector 18">
              <a:extLst>
                <a:ext uri="{FF2B5EF4-FFF2-40B4-BE49-F238E27FC236}">
                  <a16:creationId xmlns:a16="http://schemas.microsoft.com/office/drawing/2014/main" id="{4DABB494-E7DF-FF46-98B0-1179AB6B5D88}"/>
                </a:ext>
              </a:extLst>
            </p:cNvPr>
            <p:cNvCxnSpPr>
              <a:cxnSpLocks/>
            </p:cNvCxnSpPr>
            <p:nvPr/>
          </p:nvCxnSpPr>
          <p:spPr>
            <a:xfrm flipH="1">
              <a:off x="6619173" y="990600"/>
              <a:ext cx="1639619" cy="0"/>
            </a:xfrm>
            <a:prstGeom prst="straightConnector1">
              <a:avLst/>
            </a:prstGeom>
            <a:ln w="38100">
              <a:solidFill>
                <a:schemeClr val="tx1">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DFCE5D8-1E99-F74F-A10A-BBB7F92D24FB}"/>
                  </a:ext>
                </a:extLst>
              </p:cNvPr>
              <p:cNvSpPr txBox="1"/>
              <p:nvPr/>
            </p:nvSpPr>
            <p:spPr>
              <a:xfrm>
                <a:off x="10074795" y="2182894"/>
                <a:ext cx="12563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𝐼</m:t>
                          </m:r>
                        </m:e>
                        <m:sub>
                          <m:r>
                            <a:rPr lang="en-US" i="1" dirty="0">
                              <a:solidFill>
                                <a:schemeClr val="tx1"/>
                              </a:solidFill>
                              <a:latin typeface="Cambria Math" panose="02040503050406030204" pitchFamily="18" charset="0"/>
                              <a:ea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=1</m:t>
                      </m:r>
                    </m:oMath>
                  </m:oMathPara>
                </a14:m>
                <a:endParaRPr lang="en-US" dirty="0">
                  <a:solidFill>
                    <a:schemeClr val="tx1"/>
                  </a:solidFill>
                  <a:latin typeface="Century Gothic" panose="020B0502020202020204" pitchFamily="34" charset="0"/>
                </a:endParaRPr>
              </a:p>
            </p:txBody>
          </p:sp>
        </mc:Choice>
        <mc:Fallback xmlns="">
          <p:sp>
            <p:nvSpPr>
              <p:cNvPr id="20" name="TextBox 19">
                <a:extLst>
                  <a:ext uri="{FF2B5EF4-FFF2-40B4-BE49-F238E27FC236}">
                    <a16:creationId xmlns:a16="http://schemas.microsoft.com/office/drawing/2014/main" id="{EDFCE5D8-1E99-F74F-A10A-BBB7F92D24FB}"/>
                  </a:ext>
                </a:extLst>
              </p:cNvPr>
              <p:cNvSpPr txBox="1">
                <a:spLocks noRot="1" noChangeAspect="1" noMove="1" noResize="1" noEditPoints="1" noAdjustHandles="1" noChangeArrowheads="1" noChangeShapeType="1" noTextEdit="1"/>
              </p:cNvSpPr>
              <p:nvPr/>
            </p:nvSpPr>
            <p:spPr>
              <a:xfrm>
                <a:off x="10074795" y="2182894"/>
                <a:ext cx="1256306" cy="369332"/>
              </a:xfrm>
              <a:prstGeom prst="rect">
                <a:avLst/>
              </a:prstGeom>
              <a:blipFill>
                <a:blip r:embed="rId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E98EC79-E3A4-AD4B-8DD2-FCD9CF475C96}"/>
                  </a:ext>
                </a:extLst>
              </p:cNvPr>
              <p:cNvSpPr/>
              <p:nvPr/>
            </p:nvSpPr>
            <p:spPr>
              <a:xfrm>
                <a:off x="10082909" y="1227615"/>
                <a:ext cx="14395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𝑓</m:t>
                          </m:r>
                        </m:e>
                        <m:sub>
                          <m:r>
                            <a:rPr lang="en-US" i="1" dirty="0">
                              <a:solidFill>
                                <a:schemeClr val="tx1"/>
                              </a:solidFill>
                              <a:latin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=0.6</m:t>
                      </m:r>
                    </m:oMath>
                  </m:oMathPara>
                </a14:m>
                <a:endParaRPr lang="en-US" dirty="0">
                  <a:solidFill>
                    <a:schemeClr val="tx1"/>
                  </a:solidFill>
                </a:endParaRPr>
              </a:p>
            </p:txBody>
          </p:sp>
        </mc:Choice>
        <mc:Fallback xmlns="">
          <p:sp>
            <p:nvSpPr>
              <p:cNvPr id="10" name="Rectangle 9">
                <a:extLst>
                  <a:ext uri="{FF2B5EF4-FFF2-40B4-BE49-F238E27FC236}">
                    <a16:creationId xmlns:a16="http://schemas.microsoft.com/office/drawing/2014/main" id="{CE98EC79-E3A4-AD4B-8DD2-FCD9CF475C96}"/>
                  </a:ext>
                </a:extLst>
              </p:cNvPr>
              <p:cNvSpPr>
                <a:spLocks noRot="1" noChangeAspect="1" noMove="1" noResize="1" noEditPoints="1" noAdjustHandles="1" noChangeArrowheads="1" noChangeShapeType="1" noTextEdit="1"/>
              </p:cNvSpPr>
              <p:nvPr/>
            </p:nvSpPr>
            <p:spPr>
              <a:xfrm>
                <a:off x="10082909" y="1227615"/>
                <a:ext cx="1439561"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8797B9CD-C3A9-4A48-8CB8-23E44582466A}"/>
                  </a:ext>
                </a:extLst>
              </p:cNvPr>
              <p:cNvSpPr/>
              <p:nvPr/>
            </p:nvSpPr>
            <p:spPr>
              <a:xfrm>
                <a:off x="10061342" y="1889585"/>
                <a:ext cx="14395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𝑓</m:t>
                          </m:r>
                        </m:e>
                        <m:sub>
                          <m:r>
                            <a:rPr lang="en-US" i="1" dirty="0">
                              <a:solidFill>
                                <a:schemeClr val="tx1"/>
                              </a:solidFill>
                              <a:latin typeface="Cambria Math" panose="02040503050406030204" pitchFamily="18" charset="0"/>
                              <a:ea typeface="Cambria Math" panose="02040503050406030204" pitchFamily="18" charset="0"/>
                            </a:rPr>
                            <m:t>←</m:t>
                          </m:r>
                        </m:sub>
                      </m:sSub>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𝑖𝑗</m:t>
                          </m:r>
                        </m:e>
                      </m:d>
                      <m:r>
                        <a:rPr lang="en-US" i="1" dirty="0">
                          <a:solidFill>
                            <a:schemeClr val="tx1"/>
                          </a:solidFill>
                          <a:latin typeface="Cambria Math" panose="02040503050406030204" pitchFamily="18" charset="0"/>
                        </a:rPr>
                        <m:t>=0.4</m:t>
                      </m:r>
                    </m:oMath>
                  </m:oMathPara>
                </a14:m>
                <a:endParaRPr lang="en-US" dirty="0">
                  <a:solidFill>
                    <a:schemeClr val="tx1"/>
                  </a:solidFill>
                </a:endParaRPr>
              </a:p>
            </p:txBody>
          </p:sp>
        </mc:Choice>
        <mc:Fallback xmlns="">
          <p:sp>
            <p:nvSpPr>
              <p:cNvPr id="21" name="Rectangle 20">
                <a:extLst>
                  <a:ext uri="{FF2B5EF4-FFF2-40B4-BE49-F238E27FC236}">
                    <a16:creationId xmlns:a16="http://schemas.microsoft.com/office/drawing/2014/main" id="{8797B9CD-C3A9-4A48-8CB8-23E44582466A}"/>
                  </a:ext>
                </a:extLst>
              </p:cNvPr>
              <p:cNvSpPr>
                <a:spLocks noRot="1" noChangeAspect="1" noMove="1" noResize="1" noEditPoints="1" noAdjustHandles="1" noChangeArrowheads="1" noChangeShapeType="1" noTextEdit="1"/>
              </p:cNvSpPr>
              <p:nvPr/>
            </p:nvSpPr>
            <p:spPr>
              <a:xfrm>
                <a:off x="10061342" y="1889585"/>
                <a:ext cx="1439560" cy="369332"/>
              </a:xfrm>
              <a:prstGeom prst="rect">
                <a:avLst/>
              </a:prstGeom>
              <a:blipFill>
                <a:blip r:embed="rId7"/>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570D2E-663E-4D41-A0B1-8243157F9602}"/>
                  </a:ext>
                </a:extLst>
              </p:cNvPr>
              <p:cNvSpPr txBox="1"/>
              <p:nvPr/>
            </p:nvSpPr>
            <p:spPr>
              <a:xfrm>
                <a:off x="651379" y="5669734"/>
                <a:ext cx="7459424" cy="830997"/>
              </a:xfrm>
              <a:prstGeom prst="rect">
                <a:avLst/>
              </a:prstGeom>
              <a:noFill/>
              <a:ln>
                <a:solidFill>
                  <a:srgbClr val="3366CC"/>
                </a:solidFill>
              </a:ln>
            </p:spPr>
            <p:txBody>
              <a:bodyPr wrap="square" rtlCol="0">
                <a:spAutoFit/>
              </a:bodyPr>
              <a:lstStyle/>
              <a:p>
                <a:pPr algn="ctr"/>
                <a:r>
                  <a:rPr lang="en-US" sz="2400" dirty="0">
                    <a:latin typeface="+mj-lt"/>
                  </a:rPr>
                  <a:t>Global Inference is essential. But, </a:t>
                </a:r>
                <a:r>
                  <a:rPr lang="en-US" sz="2400" b="1" dirty="0">
                    <a:latin typeface="+mj-lt"/>
                  </a:rPr>
                  <a:t>how should we train the models</a:t>
                </a:r>
                <a:r>
                  <a:rPr lang="en-US" sz="2400" dirty="0">
                    <a:latin typeface="+mj-lt"/>
                  </a:rPr>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𝐼</m:t>
                        </m:r>
                      </m:e>
                      <m:sub>
                        <m:r>
                          <a:rPr lang="en-US" sz="2400" b="0" i="1" dirty="0" smtClean="0">
                            <a:latin typeface="Cambria Math" panose="02040503050406030204" pitchFamily="18" charset="0"/>
                          </a:rPr>
                          <m:t>𝑟</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𝑖𝑗</m:t>
                        </m:r>
                      </m:e>
                    </m:d>
                  </m:oMath>
                </a14:m>
                <a:r>
                  <a:rPr lang="en-US" sz="2400" dirty="0">
                    <a:latin typeface="+mj-lt"/>
                  </a:rPr>
                  <a:t>? </a:t>
                </a:r>
              </a:p>
            </p:txBody>
          </p:sp>
        </mc:Choice>
        <mc:Fallback xmlns="">
          <p:sp>
            <p:nvSpPr>
              <p:cNvPr id="23" name="TextBox 22">
                <a:extLst>
                  <a:ext uri="{FF2B5EF4-FFF2-40B4-BE49-F238E27FC236}">
                    <a16:creationId xmlns:a16="http://schemas.microsoft.com/office/drawing/2014/main" id="{CC570D2E-663E-4D41-A0B1-8243157F9602}"/>
                  </a:ext>
                </a:extLst>
              </p:cNvPr>
              <p:cNvSpPr txBox="1">
                <a:spLocks noRot="1" noChangeAspect="1" noMove="1" noResize="1" noEditPoints="1" noAdjustHandles="1" noChangeArrowheads="1" noChangeShapeType="1" noTextEdit="1"/>
              </p:cNvSpPr>
              <p:nvPr/>
            </p:nvSpPr>
            <p:spPr>
              <a:xfrm>
                <a:off x="651379" y="5669734"/>
                <a:ext cx="7459424" cy="830997"/>
              </a:xfrm>
              <a:prstGeom prst="rect">
                <a:avLst/>
              </a:prstGeom>
              <a:blipFill>
                <a:blip r:embed="rId8"/>
                <a:stretch>
                  <a:fillRect l="-979" t="-5072" r="-1794" b="-15217"/>
                </a:stretch>
              </a:blipFill>
              <a:ln>
                <a:solidFill>
                  <a:srgbClr val="3366CC"/>
                </a:solidFill>
              </a:ln>
            </p:spPr>
            <p:txBody>
              <a:bodyPr/>
              <a:lstStyle/>
              <a:p>
                <a:r>
                  <a:rPr lang="en-US">
                    <a:noFill/>
                  </a:rPr>
                  <a:t> </a:t>
                </a:r>
              </a:p>
            </p:txBody>
          </p:sp>
        </mc:Fallback>
      </mc:AlternateContent>
    </p:spTree>
    <p:extLst>
      <p:ext uri="{BB962C8B-B14F-4D97-AF65-F5344CB8AC3E}">
        <p14:creationId xmlns:p14="http://schemas.microsoft.com/office/powerpoint/2010/main" val="2150309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left)">
                                      <p:cBhvr>
                                        <p:cTn id="18" dur="500"/>
                                        <p:tgtEl>
                                          <p:spTgt spid="15">
                                            <p:txEl>
                                              <p:pRg st="0" end="0"/>
                                            </p:txEl>
                                          </p:spTgt>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wipe(right)">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0" presetClass="path" presetSubtype="0" accel="50000" decel="50000" fill="hold" grpId="1" nodeType="withEffect">
                                  <p:stCondLst>
                                    <p:cond delay="0"/>
                                  </p:stCondLst>
                                  <p:childTnLst>
                                    <p:animMotion origin="layout" path="M 0.02057 -1.48148E-6 L -0.06029 -1.48148E-6 " pathEditMode="relative" rAng="0" ptsTypes="AA">
                                      <p:cBhvr>
                                        <p:cTn id="27" dur="1000" fill="hold"/>
                                        <p:tgtEl>
                                          <p:spTgt spid="7"/>
                                        </p:tgtEl>
                                        <p:attrNameLst>
                                          <p:attrName>ppt_x</p:attrName>
                                          <p:attrName>ppt_y</p:attrName>
                                        </p:attrNameLst>
                                      </p:cBhvr>
                                      <p:rCtr x="-4049" y="0"/>
                                    </p:animMotion>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1" presetClass="exit" presetSubtype="0" fill="hold" grpId="2"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p:bldP spid="6" grpId="1"/>
      <p:bldP spid="8" grpId="0"/>
      <p:bldP spid="8" grpId="1"/>
      <p:bldP spid="7" grpId="0" animBg="1"/>
      <p:bldP spid="7" grpId="1" animBg="1"/>
      <p:bldP spid="7" grpId="2" animBg="1"/>
      <p:bldP spid="20" grpId="0" build="allAtOnce"/>
      <p:bldP spid="10" grpId="0"/>
      <p:bldP spid="21"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23E5-2081-436B-AC11-F8A2D82D4675}"/>
              </a:ext>
            </a:extLst>
          </p:cNvPr>
          <p:cNvSpPr>
            <a:spLocks noGrp="1"/>
          </p:cNvSpPr>
          <p:nvPr>
            <p:ph type="title"/>
          </p:nvPr>
        </p:nvSpPr>
        <p:spPr/>
        <p:txBody>
          <a:bodyPr/>
          <a:lstStyle/>
          <a:p>
            <a:r>
              <a:rPr lang="en-US" dirty="0">
                <a:solidFill>
                  <a:srgbClr val="3366CC"/>
                </a:solidFill>
              </a:rPr>
              <a:t>II. </a:t>
            </a:r>
            <a:r>
              <a:rPr lang="en-US" dirty="0"/>
              <a:t>Local learning is not sufficient</a:t>
            </a:r>
          </a:p>
        </p:txBody>
      </p:sp>
      <p:sp>
        <p:nvSpPr>
          <p:cNvPr id="3" name="Content Placeholder 2">
            <a:extLst>
              <a:ext uri="{FF2B5EF4-FFF2-40B4-BE49-F238E27FC236}">
                <a16:creationId xmlns:a16="http://schemas.microsoft.com/office/drawing/2014/main" id="{6A4692F0-E04E-46C4-8BEB-E50EC94A923B}"/>
              </a:ext>
            </a:extLst>
          </p:cNvPr>
          <p:cNvSpPr>
            <a:spLocks noGrp="1"/>
          </p:cNvSpPr>
          <p:nvPr>
            <p:ph idx="1"/>
          </p:nvPr>
        </p:nvSpPr>
        <p:spPr/>
        <p:txBody>
          <a:bodyPr/>
          <a:lstStyle/>
          <a:p>
            <a:pPr marL="0" indent="0">
              <a:buNone/>
            </a:pPr>
            <a:r>
              <a:rPr lang="en-US" dirty="0"/>
              <a:t>…</a:t>
            </a:r>
            <a:r>
              <a:rPr lang="en-US" b="1" dirty="0">
                <a:solidFill>
                  <a:srgbClr val="3366CC"/>
                </a:solidFill>
              </a:rPr>
              <a:t>ripping</a:t>
            </a:r>
            <a:r>
              <a:rPr lang="en-US" dirty="0">
                <a:solidFill>
                  <a:srgbClr val="FF0000"/>
                </a:solidFill>
              </a:rPr>
              <a:t> </a:t>
            </a:r>
            <a:r>
              <a:rPr lang="en-US" dirty="0"/>
              <a:t>two houses…firefighters </a:t>
            </a:r>
            <a:r>
              <a:rPr lang="en-US" b="1" dirty="0">
                <a:solidFill>
                  <a:srgbClr val="3366CC"/>
                </a:solidFill>
              </a:rPr>
              <a:t>ordered</a:t>
            </a:r>
            <a:r>
              <a:rPr lang="en-US" dirty="0">
                <a:solidFill>
                  <a:srgbClr val="FF0000"/>
                </a:solidFill>
              </a:rPr>
              <a:t> </a:t>
            </a:r>
            <a:r>
              <a:rPr lang="en-US" dirty="0"/>
              <a:t>the evacuation of nearby homes… </a:t>
            </a:r>
            <a:endParaRPr lang="en-US" i="1" dirty="0"/>
          </a:p>
          <a:p>
            <a:pPr marL="457200" lvl="1" indent="0">
              <a:buNone/>
            </a:pPr>
            <a:endParaRPr lang="en-US" dirty="0"/>
          </a:p>
          <a:p>
            <a:pPr marL="400050"/>
            <a:r>
              <a:rPr lang="en-US" dirty="0"/>
              <a:t>Q: (</a:t>
            </a:r>
            <a:r>
              <a:rPr lang="en-US" b="1" dirty="0">
                <a:solidFill>
                  <a:srgbClr val="3366CC"/>
                </a:solidFill>
              </a:rPr>
              <a:t>ripping</a:t>
            </a:r>
            <a:r>
              <a:rPr lang="en-US" dirty="0">
                <a:solidFill>
                  <a:srgbClr val="3366CC"/>
                </a:solidFill>
              </a:rPr>
              <a:t>, </a:t>
            </a:r>
            <a:r>
              <a:rPr lang="en-US" b="1" dirty="0">
                <a:solidFill>
                  <a:srgbClr val="3366CC"/>
                </a:solidFill>
              </a:rPr>
              <a:t>ordered</a:t>
            </a:r>
            <a:r>
              <a:rPr lang="en-US" dirty="0"/>
              <a:t>)=? (difficult even for humans)</a:t>
            </a:r>
          </a:p>
          <a:p>
            <a:pPr marL="457200" lvl="1" indent="0">
              <a:buNone/>
            </a:pPr>
            <a:endParaRPr lang="en-US" dirty="0"/>
          </a:p>
          <a:p>
            <a:pPr marL="400050"/>
            <a:r>
              <a:rPr lang="en-US" dirty="0"/>
              <a:t>Annotation says “before”, but training this way without accounting for the other labels – </a:t>
            </a:r>
            <a:r>
              <a:rPr lang="en-US" dirty="0" err="1"/>
              <a:t>eg.</a:t>
            </a:r>
            <a:r>
              <a:rPr lang="en-US" dirty="0"/>
              <a:t>, the </a:t>
            </a:r>
            <a:r>
              <a:rPr lang="en-US" b="1" dirty="0"/>
              <a:t>relation</a:t>
            </a:r>
            <a:r>
              <a:rPr lang="en-US" dirty="0"/>
              <a:t> to “</a:t>
            </a:r>
            <a:r>
              <a:rPr lang="en-US" dirty="0">
                <a:solidFill>
                  <a:srgbClr val="3366CC"/>
                </a:solidFill>
              </a:rPr>
              <a:t>cascaded</a:t>
            </a:r>
            <a:r>
              <a:rPr lang="en-US" dirty="0"/>
              <a:t>” misleads the model and leads to </a:t>
            </a:r>
            <a:r>
              <a:rPr lang="en-US" u="sng" dirty="0"/>
              <a:t>overfitting</a:t>
            </a:r>
          </a:p>
          <a:p>
            <a:pPr marL="400050"/>
            <a:endParaRPr lang="en-US" u="sng" dirty="0"/>
          </a:p>
          <a:p>
            <a:pPr marL="400050"/>
            <a:endParaRPr lang="en-US" u="sng" dirty="0"/>
          </a:p>
          <a:p>
            <a:pPr marL="400050"/>
            <a:endParaRPr lang="en-US" u="sng" dirty="0"/>
          </a:p>
          <a:p>
            <a:pPr marL="400050"/>
            <a:endParaRPr lang="en-US" u="sng" dirty="0"/>
          </a:p>
          <a:p>
            <a:pPr marL="400050"/>
            <a:r>
              <a:rPr lang="en-US" b="1" dirty="0"/>
              <a:t>Jointly training </a:t>
            </a:r>
            <a:r>
              <a:rPr lang="en-US" dirty="0"/>
              <a:t>the relations is essential</a:t>
            </a:r>
          </a:p>
          <a:p>
            <a:pPr marL="800100" lvl="1"/>
            <a:r>
              <a:rPr lang="en-US" dirty="0"/>
              <a:t>Structured Learning</a:t>
            </a:r>
          </a:p>
        </p:txBody>
      </p:sp>
      <p:sp>
        <p:nvSpPr>
          <p:cNvPr id="6" name="Slide Number Placeholder 5">
            <a:extLst>
              <a:ext uri="{FF2B5EF4-FFF2-40B4-BE49-F238E27FC236}">
                <a16:creationId xmlns:a16="http://schemas.microsoft.com/office/drawing/2014/main" id="{6DE5AC34-3D80-4E2F-AFB2-1DEAD97DF2CB}"/>
              </a:ext>
            </a:extLst>
          </p:cNvPr>
          <p:cNvSpPr>
            <a:spLocks noGrp="1"/>
          </p:cNvSpPr>
          <p:nvPr>
            <p:ph type="sldNum" sz="quarter" idx="11"/>
          </p:nvPr>
        </p:nvSpPr>
        <p:spPr/>
        <p:txBody>
          <a:bodyPr/>
          <a:lstStyle/>
          <a:p>
            <a:fld id="{BDF588C3-71D6-5D45-B118-1C664482E1C2}" type="slidenum">
              <a:rPr lang="en-US" smtClean="0"/>
              <a:t>31</a:t>
            </a:fld>
            <a:endParaRPr lang="en-US"/>
          </a:p>
        </p:txBody>
      </p:sp>
      <p:sp>
        <p:nvSpPr>
          <p:cNvPr id="5" name="TextBox 4">
            <a:extLst>
              <a:ext uri="{FF2B5EF4-FFF2-40B4-BE49-F238E27FC236}">
                <a16:creationId xmlns:a16="http://schemas.microsoft.com/office/drawing/2014/main" id="{99D73CAA-E3E3-434F-8F9E-B3634BFFB49E}"/>
              </a:ext>
            </a:extLst>
          </p:cNvPr>
          <p:cNvSpPr txBox="1"/>
          <p:nvPr/>
        </p:nvSpPr>
        <p:spPr>
          <a:xfrm>
            <a:off x="1630282" y="921700"/>
            <a:ext cx="3433504" cy="338554"/>
          </a:xfrm>
          <a:prstGeom prst="rect">
            <a:avLst/>
          </a:prstGeom>
          <a:noFill/>
        </p:spPr>
        <p:txBody>
          <a:bodyPr wrap="none" rtlCol="0">
            <a:spAutoFit/>
          </a:bodyPr>
          <a:lstStyle/>
          <a:p>
            <a:r>
              <a:rPr lang="en-US" sz="1600" dirty="0">
                <a:latin typeface="+mj-lt"/>
              </a:rPr>
              <a:t>tons of earth </a:t>
            </a:r>
            <a:r>
              <a:rPr lang="en-US" sz="1600" b="1" dirty="0">
                <a:solidFill>
                  <a:srgbClr val="3366CC"/>
                </a:solidFill>
                <a:latin typeface="+mj-lt"/>
              </a:rPr>
              <a:t>cascaded</a:t>
            </a:r>
            <a:r>
              <a:rPr lang="en-US" sz="1600" dirty="0">
                <a:latin typeface="+mj-lt"/>
              </a:rPr>
              <a:t> down a hillside</a:t>
            </a:r>
            <a:r>
              <a:rPr lang="en-US" sz="1600" dirty="0">
                <a:solidFill>
                  <a:schemeClr val="bg2">
                    <a:lumMod val="75000"/>
                    <a:lumOff val="25000"/>
                  </a:schemeClr>
                </a:solidFill>
                <a:latin typeface="Century Gothic" panose="020B0502020202020204" pitchFamily="34" charset="0"/>
              </a:rPr>
              <a:t>,</a:t>
            </a:r>
          </a:p>
        </p:txBody>
      </p:sp>
      <p:grpSp>
        <p:nvGrpSpPr>
          <p:cNvPr id="4" name="Group 3">
            <a:extLst>
              <a:ext uri="{FF2B5EF4-FFF2-40B4-BE49-F238E27FC236}">
                <a16:creationId xmlns:a16="http://schemas.microsoft.com/office/drawing/2014/main" id="{DC1AB4D1-6E31-7741-A0D7-12EFFF1B5FB3}"/>
              </a:ext>
            </a:extLst>
          </p:cNvPr>
          <p:cNvGrpSpPr/>
          <p:nvPr/>
        </p:nvGrpSpPr>
        <p:grpSpPr>
          <a:xfrm>
            <a:off x="4051161" y="3824704"/>
            <a:ext cx="3938246" cy="1537095"/>
            <a:chOff x="3276600" y="4715812"/>
            <a:chExt cx="3938246" cy="1537095"/>
          </a:xfrm>
        </p:grpSpPr>
        <p:grpSp>
          <p:nvGrpSpPr>
            <p:cNvPr id="19" name="Group 18">
              <a:extLst>
                <a:ext uri="{FF2B5EF4-FFF2-40B4-BE49-F238E27FC236}">
                  <a16:creationId xmlns:a16="http://schemas.microsoft.com/office/drawing/2014/main" id="{3639B82E-328F-C94A-888A-F737AB423C48}"/>
                </a:ext>
              </a:extLst>
            </p:cNvPr>
            <p:cNvGrpSpPr/>
            <p:nvPr/>
          </p:nvGrpSpPr>
          <p:grpSpPr>
            <a:xfrm>
              <a:off x="3276600" y="4715812"/>
              <a:ext cx="3938246" cy="1198586"/>
              <a:chOff x="4977154" y="3828951"/>
              <a:chExt cx="3938246" cy="1198586"/>
            </a:xfrm>
          </p:grpSpPr>
          <p:grpSp>
            <p:nvGrpSpPr>
              <p:cNvPr id="21" name="Group 20">
                <a:extLst>
                  <a:ext uri="{FF2B5EF4-FFF2-40B4-BE49-F238E27FC236}">
                    <a16:creationId xmlns:a16="http://schemas.microsoft.com/office/drawing/2014/main" id="{FFA9C60D-3034-524D-883C-DBC1773E1BA5}"/>
                  </a:ext>
                </a:extLst>
              </p:cNvPr>
              <p:cNvGrpSpPr/>
              <p:nvPr/>
            </p:nvGrpSpPr>
            <p:grpSpPr>
              <a:xfrm>
                <a:off x="4977154" y="3828951"/>
                <a:ext cx="3581400" cy="1198586"/>
                <a:chOff x="-5105400" y="4876800"/>
                <a:chExt cx="3581400" cy="1198586"/>
              </a:xfrm>
            </p:grpSpPr>
            <p:grpSp>
              <p:nvGrpSpPr>
                <p:cNvPr id="24" name="Group 23">
                  <a:extLst>
                    <a:ext uri="{FF2B5EF4-FFF2-40B4-BE49-F238E27FC236}">
                      <a16:creationId xmlns:a16="http://schemas.microsoft.com/office/drawing/2014/main" id="{5FC28287-09BF-9B44-AD27-3D76FAD26990}"/>
                    </a:ext>
                  </a:extLst>
                </p:cNvPr>
                <p:cNvGrpSpPr/>
                <p:nvPr/>
              </p:nvGrpSpPr>
              <p:grpSpPr>
                <a:xfrm>
                  <a:off x="-5105400" y="4876800"/>
                  <a:ext cx="3581400" cy="1198586"/>
                  <a:chOff x="-5105400" y="2901434"/>
                  <a:chExt cx="3581400" cy="1198586"/>
                </a:xfrm>
              </p:grpSpPr>
              <p:cxnSp>
                <p:nvCxnSpPr>
                  <p:cNvPr id="38" name="Straight Arrow Connector 37">
                    <a:extLst>
                      <a:ext uri="{FF2B5EF4-FFF2-40B4-BE49-F238E27FC236}">
                        <a16:creationId xmlns:a16="http://schemas.microsoft.com/office/drawing/2014/main" id="{724E1E1F-CA74-404D-B3F7-DAED68C78964}"/>
                      </a:ext>
                    </a:extLst>
                  </p:cNvPr>
                  <p:cNvCxnSpPr/>
                  <p:nvPr/>
                </p:nvCxnSpPr>
                <p:spPr>
                  <a:xfrm>
                    <a:off x="-5105400" y="3429000"/>
                    <a:ext cx="3581400" cy="0"/>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
                <p:nvSpPr>
                  <p:cNvPr id="39" name="TextBox 38">
                    <a:extLst>
                      <a:ext uri="{FF2B5EF4-FFF2-40B4-BE49-F238E27FC236}">
                        <a16:creationId xmlns:a16="http://schemas.microsoft.com/office/drawing/2014/main" id="{CF389386-243C-1D4F-97AA-A526D67D63AC}"/>
                      </a:ext>
                    </a:extLst>
                  </p:cNvPr>
                  <p:cNvSpPr txBox="1"/>
                  <p:nvPr/>
                </p:nvSpPr>
                <p:spPr>
                  <a:xfrm>
                    <a:off x="-4682613" y="3730688"/>
                    <a:ext cx="957313" cy="369332"/>
                  </a:xfrm>
                  <a:prstGeom prst="rect">
                    <a:avLst/>
                  </a:prstGeom>
                  <a:noFill/>
                </p:spPr>
                <p:txBody>
                  <a:bodyPr wrap="none" rtlCol="0">
                    <a:spAutoFit/>
                  </a:bodyPr>
                  <a:lstStyle/>
                  <a:p>
                    <a:r>
                      <a:rPr lang="en-US" b="1" dirty="0">
                        <a:solidFill>
                          <a:srgbClr val="3366CC"/>
                        </a:solidFill>
                        <a:latin typeface="Century Gothic" panose="020B0502020202020204" pitchFamily="34" charset="0"/>
                      </a:rPr>
                      <a:t>ripping</a:t>
                    </a:r>
                  </a:p>
                </p:txBody>
              </p:sp>
              <p:sp>
                <p:nvSpPr>
                  <p:cNvPr id="40" name="TextBox 39">
                    <a:extLst>
                      <a:ext uri="{FF2B5EF4-FFF2-40B4-BE49-F238E27FC236}">
                        <a16:creationId xmlns:a16="http://schemas.microsoft.com/office/drawing/2014/main" id="{6269C2E0-5165-504B-AC38-44E7C51562CF}"/>
                      </a:ext>
                    </a:extLst>
                  </p:cNvPr>
                  <p:cNvSpPr txBox="1"/>
                  <p:nvPr/>
                </p:nvSpPr>
                <p:spPr>
                  <a:xfrm>
                    <a:off x="-3098714" y="2901434"/>
                    <a:ext cx="1091966" cy="369332"/>
                  </a:xfrm>
                  <a:prstGeom prst="rect">
                    <a:avLst/>
                  </a:prstGeom>
                  <a:noFill/>
                </p:spPr>
                <p:txBody>
                  <a:bodyPr wrap="none" rtlCol="0">
                    <a:spAutoFit/>
                  </a:bodyPr>
                  <a:lstStyle/>
                  <a:p>
                    <a:r>
                      <a:rPr lang="en-US" b="1" dirty="0">
                        <a:solidFill>
                          <a:srgbClr val="3366CC"/>
                        </a:solidFill>
                        <a:latin typeface="Century Gothic" panose="020B0502020202020204" pitchFamily="34" charset="0"/>
                      </a:rPr>
                      <a:t>ordered</a:t>
                    </a:r>
                  </a:p>
                </p:txBody>
              </p:sp>
              <p:sp>
                <p:nvSpPr>
                  <p:cNvPr id="41" name="TextBox 40">
                    <a:extLst>
                      <a:ext uri="{FF2B5EF4-FFF2-40B4-BE49-F238E27FC236}">
                        <a16:creationId xmlns:a16="http://schemas.microsoft.com/office/drawing/2014/main" id="{3E8449A5-0FE5-144E-97DE-D3F20392D1B0}"/>
                      </a:ext>
                    </a:extLst>
                  </p:cNvPr>
                  <p:cNvSpPr txBox="1"/>
                  <p:nvPr/>
                </p:nvSpPr>
                <p:spPr>
                  <a:xfrm>
                    <a:off x="-4846431" y="2904891"/>
                    <a:ext cx="1354858" cy="369332"/>
                  </a:xfrm>
                  <a:prstGeom prst="rect">
                    <a:avLst/>
                  </a:prstGeom>
                  <a:noFill/>
                </p:spPr>
                <p:txBody>
                  <a:bodyPr wrap="none" rtlCol="0">
                    <a:spAutoFit/>
                  </a:bodyPr>
                  <a:lstStyle/>
                  <a:p>
                    <a:r>
                      <a:rPr lang="en-US" b="1" dirty="0">
                        <a:solidFill>
                          <a:srgbClr val="3366CC"/>
                        </a:solidFill>
                        <a:latin typeface="Century Gothic" panose="020B0502020202020204" pitchFamily="34" charset="0"/>
                      </a:rPr>
                      <a:t>cascaded</a:t>
                    </a:r>
                  </a:p>
                </p:txBody>
              </p:sp>
            </p:grpSp>
            <p:cxnSp>
              <p:nvCxnSpPr>
                <p:cNvPr id="25" name="Straight Connector 24">
                  <a:extLst>
                    <a:ext uri="{FF2B5EF4-FFF2-40B4-BE49-F238E27FC236}">
                      <a16:creationId xmlns:a16="http://schemas.microsoft.com/office/drawing/2014/main" id="{54C43CB8-8E52-B142-B461-944FCB1E9C4E}"/>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50605509-03E7-3A41-8B64-4FE59FDE8323}"/>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2827880C-9C88-5549-B901-7B0A7F368634}"/>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4EDD699D-1DE8-1B4A-BB5A-BB8AA332780B}"/>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F9DEE8B8-2090-4F47-8949-0B4EDE95971C}"/>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7CA11C6C-D0CB-F04A-9836-DED7C1BF5552}"/>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23" name="TextBox 22">
                <a:extLst>
                  <a:ext uri="{FF2B5EF4-FFF2-40B4-BE49-F238E27FC236}">
                    <a16:creationId xmlns:a16="http://schemas.microsoft.com/office/drawing/2014/main" id="{BE26D544-24D4-7F4B-90B9-7F926C0C0E46}"/>
                  </a:ext>
                </a:extLst>
              </p:cNvPr>
              <p:cNvSpPr txBox="1"/>
              <p:nvPr/>
            </p:nvSpPr>
            <p:spPr>
              <a:xfrm>
                <a:off x="8219376" y="4388521"/>
                <a:ext cx="696024" cy="369332"/>
              </a:xfrm>
              <a:prstGeom prst="rect">
                <a:avLst/>
              </a:prstGeom>
              <a:noFill/>
              <a:ln>
                <a:noFill/>
              </a:ln>
            </p:spPr>
            <p:txBody>
              <a:bodyPr wrap="none" rtlCol="0">
                <a:spAutoFit/>
              </a:bodyPr>
              <a:lstStyle/>
              <a:p>
                <a:pPr lvl="0">
                  <a:spcBef>
                    <a:spcPct val="20000"/>
                  </a:spcBef>
                  <a:buClr>
                    <a:srgbClr val="000080"/>
                  </a:buClr>
                </a:pPr>
                <a:r>
                  <a:rPr lang="en-US" dirty="0">
                    <a:latin typeface="Century Gothic" panose="020B0502020202020204" pitchFamily="34" charset="0"/>
                    <a:ea typeface="Courier" charset="0"/>
                    <a:cs typeface="Courier" charset="0"/>
                    <a:sym typeface="Wingdings" panose="05000000000000000000" pitchFamily="2" charset="2"/>
                  </a:rPr>
                  <a:t>Time</a:t>
                </a:r>
                <a:endParaRPr lang="en-US" dirty="0">
                  <a:latin typeface="Century Gothic" panose="020B0502020202020204" pitchFamily="34" charset="0"/>
                  <a:cs typeface="Calibri" panose="020F0502020204030204" pitchFamily="34" charset="0"/>
                  <a:sym typeface="Wingdings" panose="05000000000000000000" pitchFamily="2" charset="2"/>
                </a:endParaRPr>
              </a:p>
            </p:txBody>
          </p:sp>
        </p:grpSp>
        <p:grpSp>
          <p:nvGrpSpPr>
            <p:cNvPr id="42" name="Group 41">
              <a:extLst>
                <a:ext uri="{FF2B5EF4-FFF2-40B4-BE49-F238E27FC236}">
                  <a16:creationId xmlns:a16="http://schemas.microsoft.com/office/drawing/2014/main" id="{B438BF90-9DC9-7447-A20C-BE6FE88FA4E5}"/>
                </a:ext>
              </a:extLst>
            </p:cNvPr>
            <p:cNvGrpSpPr/>
            <p:nvPr/>
          </p:nvGrpSpPr>
          <p:grpSpPr>
            <a:xfrm>
              <a:off x="4765035" y="5314075"/>
              <a:ext cx="1891865" cy="938832"/>
              <a:chOff x="6420023" y="4438750"/>
              <a:chExt cx="1891865" cy="938832"/>
            </a:xfrm>
          </p:grpSpPr>
          <p:sp>
            <p:nvSpPr>
              <p:cNvPr id="43" name="Bent-Up Arrow 42">
                <a:extLst>
                  <a:ext uri="{FF2B5EF4-FFF2-40B4-BE49-F238E27FC236}">
                    <a16:creationId xmlns:a16="http://schemas.microsoft.com/office/drawing/2014/main" id="{DABE22E9-74EE-774E-8544-49B2D7919221}"/>
                  </a:ext>
                </a:extLst>
              </p:cNvPr>
              <p:cNvSpPr/>
              <p:nvPr/>
            </p:nvSpPr>
            <p:spPr>
              <a:xfrm>
                <a:off x="6436420" y="4438750"/>
                <a:ext cx="1153915" cy="486831"/>
              </a:xfrm>
              <a:prstGeom prst="bentUpArrow">
                <a:avLst>
                  <a:gd name="adj1" fmla="val 15490"/>
                  <a:gd name="adj2" fmla="val 25000"/>
                  <a:gd name="adj3" fmla="val 29755"/>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C5C6F9F-C35C-5947-BA46-092C82EB02D0}"/>
                  </a:ext>
                </a:extLst>
              </p:cNvPr>
              <p:cNvSpPr txBox="1"/>
              <p:nvPr/>
            </p:nvSpPr>
            <p:spPr>
              <a:xfrm>
                <a:off x="6420023" y="5008250"/>
                <a:ext cx="1891865" cy="369332"/>
              </a:xfrm>
              <a:prstGeom prst="rect">
                <a:avLst/>
              </a:prstGeom>
              <a:noFill/>
            </p:spPr>
            <p:txBody>
              <a:bodyPr wrap="none" rtlCol="0">
                <a:spAutoFit/>
              </a:bodyPr>
              <a:lstStyle/>
              <a:p>
                <a:r>
                  <a:rPr lang="en-US" dirty="0">
                    <a:solidFill>
                      <a:srgbClr val="FF0000"/>
                    </a:solidFill>
                    <a:latin typeface="Century Gothic" panose="020B0502020202020204" pitchFamily="34" charset="0"/>
                  </a:rPr>
                  <a:t>Must be before</a:t>
                </a:r>
              </a:p>
            </p:txBody>
          </p:sp>
        </p:grpSp>
      </p:grpSp>
    </p:spTree>
    <p:extLst>
      <p:ext uri="{BB962C8B-B14F-4D97-AF65-F5344CB8AC3E}">
        <p14:creationId xmlns:p14="http://schemas.microsoft.com/office/powerpoint/2010/main" val="16139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CC"/>
                </a:solidFill>
              </a:rPr>
              <a:t>III. </a:t>
            </a:r>
            <a:r>
              <a:rPr lang="en-US" dirty="0"/>
              <a:t>Temporal Common Sense</a:t>
            </a:r>
            <a:endParaRPr lang="en-US" u="sng" dirty="0"/>
          </a:p>
        </p:txBody>
      </p:sp>
      <p:sp>
        <p:nvSpPr>
          <p:cNvPr id="3" name="Content Placeholder 2"/>
          <p:cNvSpPr>
            <a:spLocks noGrp="1"/>
          </p:cNvSpPr>
          <p:nvPr>
            <p:ph idx="1"/>
          </p:nvPr>
        </p:nvSpPr>
        <p:spPr>
          <a:ln>
            <a:noFill/>
          </a:ln>
        </p:spPr>
        <p:txBody>
          <a:bodyPr/>
          <a:lstStyle/>
          <a:p>
            <a:r>
              <a:rPr lang="en-US" dirty="0"/>
              <a:t>More than 10 people have (</a:t>
            </a:r>
            <a:r>
              <a:rPr lang="en-US" b="1" dirty="0"/>
              <a:t>event1: </a:t>
            </a:r>
            <a:r>
              <a:rPr lang="en-US" b="1" dirty="0">
                <a:solidFill>
                  <a:schemeClr val="tx1"/>
                </a:solidFill>
              </a:rPr>
              <a:t>died</a:t>
            </a:r>
            <a:r>
              <a:rPr lang="en-US" dirty="0"/>
              <a:t>), police said. A car (</a:t>
            </a:r>
            <a:r>
              <a:rPr lang="en-US" b="1" dirty="0"/>
              <a:t>event2</a:t>
            </a:r>
            <a:r>
              <a:rPr lang="en-US" dirty="0"/>
              <a:t>: </a:t>
            </a:r>
            <a:r>
              <a:rPr lang="en-US" b="1" dirty="0">
                <a:solidFill>
                  <a:schemeClr val="tx1"/>
                </a:solidFill>
              </a:rPr>
              <a:t>exploded</a:t>
            </a:r>
            <a:r>
              <a:rPr lang="en-US" dirty="0"/>
              <a:t>) on Friday in a group of men.</a:t>
            </a:r>
          </a:p>
          <a:p>
            <a:endParaRPr lang="en-US" dirty="0"/>
          </a:p>
          <a:p>
            <a:r>
              <a:rPr lang="en-US" dirty="0"/>
              <a:t>Which event came first, </a:t>
            </a:r>
            <a:r>
              <a:rPr lang="en-US" b="1" dirty="0"/>
              <a:t>event1</a:t>
            </a:r>
            <a:r>
              <a:rPr lang="en-US" dirty="0"/>
              <a:t> or </a:t>
            </a:r>
            <a:r>
              <a:rPr lang="en-US" b="1" dirty="0"/>
              <a:t>event2</a:t>
            </a:r>
            <a:r>
              <a:rPr lang="en-US" dirty="0"/>
              <a:t>? </a:t>
            </a:r>
          </a:p>
          <a:p>
            <a:r>
              <a:rPr lang="en-US" dirty="0"/>
              <a:t>Hard to tell. </a:t>
            </a:r>
          </a:p>
          <a:p>
            <a:endParaRPr lang="en-US" dirty="0"/>
          </a:p>
          <a:p>
            <a:r>
              <a:rPr lang="en-US" dirty="0"/>
              <a:t>What about now? </a:t>
            </a:r>
          </a:p>
          <a:p>
            <a:pPr lvl="1"/>
            <a:r>
              <a:rPr lang="en-US" dirty="0"/>
              <a:t>Context is important, but not sufficient</a:t>
            </a:r>
          </a:p>
          <a:p>
            <a:pPr lvl="1"/>
            <a:r>
              <a:rPr lang="en-US" dirty="0"/>
              <a:t>Humans have good priors about which event “usually” happens before another.</a:t>
            </a:r>
          </a:p>
          <a:p>
            <a:r>
              <a:rPr lang="en-US" dirty="0"/>
              <a:t>We would like to acquire it, and use it to enhance our temporal relation identification</a:t>
            </a:r>
          </a:p>
          <a:p>
            <a:pPr marL="0" indent="0">
              <a:buNone/>
            </a:pPr>
            <a:r>
              <a:rPr lang="en-US" dirty="0"/>
              <a:t>	</a:t>
            </a:r>
          </a:p>
        </p:txBody>
      </p:sp>
      <p:sp>
        <p:nvSpPr>
          <p:cNvPr id="5" name="Slide Number Placeholder 4">
            <a:extLst>
              <a:ext uri="{FF2B5EF4-FFF2-40B4-BE49-F238E27FC236}">
                <a16:creationId xmlns:a16="http://schemas.microsoft.com/office/drawing/2014/main" id="{AA5D1110-7402-420E-88CA-84248FDB6F79}"/>
              </a:ext>
            </a:extLst>
          </p:cNvPr>
          <p:cNvSpPr>
            <a:spLocks noGrp="1"/>
          </p:cNvSpPr>
          <p:nvPr>
            <p:ph type="sldNum" sz="quarter" idx="11"/>
          </p:nvPr>
        </p:nvSpPr>
        <p:spPr/>
        <p:txBody>
          <a:bodyPr/>
          <a:lstStyle/>
          <a:p>
            <a:fld id="{BDF588C3-71D6-5D45-B118-1C664482E1C2}" type="slidenum">
              <a:rPr lang="en-US" smtClean="0"/>
              <a:t>32</a:t>
            </a:fld>
            <a:endParaRPr lang="en-US"/>
          </a:p>
        </p:txBody>
      </p:sp>
      <p:sp>
        <p:nvSpPr>
          <p:cNvPr id="6" name="Rectangle 5">
            <a:extLst>
              <a:ext uri="{FF2B5EF4-FFF2-40B4-BE49-F238E27FC236}">
                <a16:creationId xmlns:a16="http://schemas.microsoft.com/office/drawing/2014/main" id="{56842954-844F-46B4-812E-9F65ED9EF3A8}"/>
              </a:ext>
            </a:extLst>
          </p:cNvPr>
          <p:cNvSpPr/>
          <p:nvPr/>
        </p:nvSpPr>
        <p:spPr>
          <a:xfrm>
            <a:off x="5439802" y="1362867"/>
            <a:ext cx="623191" cy="32033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Rectangle 6">
            <a:extLst>
              <a:ext uri="{FF2B5EF4-FFF2-40B4-BE49-F238E27FC236}">
                <a16:creationId xmlns:a16="http://schemas.microsoft.com/office/drawing/2014/main" id="{F9A9FE0E-5225-4B9B-9B77-830AD1109F9D}"/>
              </a:ext>
            </a:extLst>
          </p:cNvPr>
          <p:cNvSpPr/>
          <p:nvPr/>
        </p:nvSpPr>
        <p:spPr>
          <a:xfrm>
            <a:off x="9546830" y="1339570"/>
            <a:ext cx="1198817" cy="32033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07108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TemProb</a:t>
            </a:r>
            <a:r>
              <a:rPr lang="en-US" sz="3200" dirty="0"/>
              <a:t>: Temporal Relation Probabilistic Knowledge Base</a:t>
            </a:r>
          </a:p>
        </p:txBody>
      </p:sp>
      <p:sp>
        <p:nvSpPr>
          <p:cNvPr id="3" name="Content Placeholder 2"/>
          <p:cNvSpPr>
            <a:spLocks noGrp="1"/>
          </p:cNvSpPr>
          <p:nvPr>
            <p:ph idx="1"/>
          </p:nvPr>
        </p:nvSpPr>
        <p:spPr/>
        <p:txBody>
          <a:bodyPr/>
          <a:lstStyle/>
          <a:p>
            <a:r>
              <a:rPr lang="en-US" dirty="0"/>
              <a:t>Run initial system on New York Times 1987-2007, #Articles~1M</a:t>
            </a:r>
          </a:p>
          <a:p>
            <a:r>
              <a:rPr lang="en-US" dirty="0">
                <a:sym typeface="Wingdings" pitchFamily="2" charset="2"/>
              </a:rPr>
              <a:t>Identify events; identify temporal order</a:t>
            </a:r>
          </a:p>
          <a:p>
            <a:r>
              <a:rPr lang="en-US" dirty="0">
                <a:sym typeface="Wingdings" pitchFamily="2" charset="2"/>
              </a:rPr>
              <a:t>80M temporal relations</a:t>
            </a:r>
          </a:p>
          <a:p>
            <a:r>
              <a:rPr lang="en-US" dirty="0"/>
              <a:t>Noisy statistics is sufficient to give good priors. </a:t>
            </a:r>
          </a:p>
          <a:p>
            <a:pPr lvl="2"/>
            <a:endParaRPr lang="en-US" dirty="0"/>
          </a:p>
          <a:p>
            <a:endParaRPr lang="en-US" dirty="0"/>
          </a:p>
        </p:txBody>
      </p:sp>
      <p:sp>
        <p:nvSpPr>
          <p:cNvPr id="5" name="Slide Number Placeholder 4">
            <a:extLst>
              <a:ext uri="{FF2B5EF4-FFF2-40B4-BE49-F238E27FC236}">
                <a16:creationId xmlns:a16="http://schemas.microsoft.com/office/drawing/2014/main" id="{4794FFDB-DB51-4EA3-B6E3-9711768D3638}"/>
              </a:ext>
            </a:extLst>
          </p:cNvPr>
          <p:cNvSpPr>
            <a:spLocks noGrp="1"/>
          </p:cNvSpPr>
          <p:nvPr>
            <p:ph type="sldNum" sz="quarter" idx="11"/>
          </p:nvPr>
        </p:nvSpPr>
        <p:spPr/>
        <p:txBody>
          <a:bodyPr/>
          <a:lstStyle/>
          <a:p>
            <a:fld id="{BDF588C3-71D6-5D45-B118-1C664482E1C2}" type="slidenum">
              <a:rPr lang="en-US" smtClean="0"/>
              <a:pPr/>
              <a:t>33</a:t>
            </a:fld>
            <a:endParaRPr lang="en-US"/>
          </a:p>
        </p:txBody>
      </p:sp>
      <p:graphicFrame>
        <p:nvGraphicFramePr>
          <p:cNvPr id="4" name="Table 3">
            <a:extLst>
              <a:ext uri="{FF2B5EF4-FFF2-40B4-BE49-F238E27FC236}">
                <a16:creationId xmlns:a16="http://schemas.microsoft.com/office/drawing/2014/main" id="{3C78FF00-D755-4A8F-936C-5605ADF618FE}"/>
              </a:ext>
            </a:extLst>
          </p:cNvPr>
          <p:cNvGraphicFramePr>
            <a:graphicFrameLocks noGrp="1"/>
          </p:cNvGraphicFramePr>
          <p:nvPr>
            <p:extLst>
              <p:ext uri="{D42A27DB-BD31-4B8C-83A1-F6EECF244321}">
                <p14:modId xmlns:p14="http://schemas.microsoft.com/office/powerpoint/2010/main" val="1609535016"/>
              </p:ext>
            </p:extLst>
          </p:nvPr>
        </p:nvGraphicFramePr>
        <p:xfrm>
          <a:off x="2700336" y="3835400"/>
          <a:ext cx="6791328" cy="2225040"/>
        </p:xfrm>
        <a:graphic>
          <a:graphicData uri="http://schemas.openxmlformats.org/drawingml/2006/table">
            <a:tbl>
              <a:tblPr firstRow="1" bandRow="1">
                <a:tableStyleId>{5940675A-B579-460E-94D1-54222C63F5DA}</a:tableStyleId>
              </a:tblPr>
              <a:tblGrid>
                <a:gridCol w="1697832">
                  <a:extLst>
                    <a:ext uri="{9D8B030D-6E8A-4147-A177-3AD203B41FA5}">
                      <a16:colId xmlns:a16="http://schemas.microsoft.com/office/drawing/2014/main" val="2761333320"/>
                    </a:ext>
                  </a:extLst>
                </a:gridCol>
                <a:gridCol w="1697832">
                  <a:extLst>
                    <a:ext uri="{9D8B030D-6E8A-4147-A177-3AD203B41FA5}">
                      <a16:colId xmlns:a16="http://schemas.microsoft.com/office/drawing/2014/main" val="4032749486"/>
                    </a:ext>
                  </a:extLst>
                </a:gridCol>
                <a:gridCol w="1697832">
                  <a:extLst>
                    <a:ext uri="{9D8B030D-6E8A-4147-A177-3AD203B41FA5}">
                      <a16:colId xmlns:a16="http://schemas.microsoft.com/office/drawing/2014/main" val="1662114478"/>
                    </a:ext>
                  </a:extLst>
                </a:gridCol>
                <a:gridCol w="1697832">
                  <a:extLst>
                    <a:ext uri="{9D8B030D-6E8A-4147-A177-3AD203B41FA5}">
                      <a16:colId xmlns:a16="http://schemas.microsoft.com/office/drawing/2014/main" val="118045171"/>
                    </a:ext>
                  </a:extLst>
                </a:gridCol>
              </a:tblGrid>
              <a:tr h="370840">
                <a:tc gridSpan="2">
                  <a:txBody>
                    <a:bodyPr/>
                    <a:lstStyle/>
                    <a:p>
                      <a:pPr algn="ctr"/>
                      <a:r>
                        <a:rPr lang="en-US" dirty="0">
                          <a:solidFill>
                            <a:schemeClr val="tx1"/>
                          </a:solidFill>
                          <a:latin typeface="+mj-lt"/>
                        </a:rPr>
                        <a:t>Example pairs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hMerge="1">
                  <a:txBody>
                    <a:bodyPr/>
                    <a:lstStyle/>
                    <a:p>
                      <a:endParaRPr lang="en-US" dirty="0"/>
                    </a:p>
                  </a:txBody>
                  <a:tcPr/>
                </a:tc>
                <a:tc rowSpan="2">
                  <a:txBody>
                    <a:bodyPr/>
                    <a:lstStyle/>
                    <a:p>
                      <a:pPr algn="ctr"/>
                      <a:r>
                        <a:rPr lang="en-US" b="1" dirty="0">
                          <a:solidFill>
                            <a:schemeClr val="tx1"/>
                          </a:solidFill>
                          <a:latin typeface="+mj-lt"/>
                        </a:rPr>
                        <a:t>Temporal  Before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rowSpan="2">
                  <a:txBody>
                    <a:bodyPr/>
                    <a:lstStyle/>
                    <a:p>
                      <a:pPr algn="ctr"/>
                      <a:r>
                        <a:rPr lang="en-US" b="1" dirty="0">
                          <a:solidFill>
                            <a:schemeClr val="tx1"/>
                          </a:solidFill>
                          <a:latin typeface="+mj-lt"/>
                        </a:rPr>
                        <a:t>Temporal</a:t>
                      </a:r>
                    </a:p>
                    <a:p>
                      <a:pPr algn="ctr"/>
                      <a:r>
                        <a:rPr lang="en-US" b="1" dirty="0">
                          <a:solidFill>
                            <a:schemeClr val="tx1"/>
                          </a:solidFill>
                          <a:latin typeface="+mj-lt"/>
                        </a:rPr>
                        <a:t> After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extLst>
                  <a:ext uri="{0D108BD9-81ED-4DB2-BD59-A6C34878D82A}">
                    <a16:rowId xmlns:a16="http://schemas.microsoft.com/office/drawing/2014/main" val="3984453807"/>
                  </a:ext>
                </a:extLst>
              </a:tr>
              <a:tr h="370840">
                <a:tc>
                  <a:txBody>
                    <a:bodyPr/>
                    <a:lstStyle/>
                    <a:p>
                      <a:pPr algn="ctr"/>
                      <a:r>
                        <a:rPr lang="en-US" b="1" dirty="0">
                          <a:solidFill>
                            <a:schemeClr val="tx1"/>
                          </a:solidFill>
                          <a:latin typeface="+mj-lt"/>
                        </a:rPr>
                        <a:t>Text Before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a:txBody>
                    <a:bodyPr/>
                    <a:lstStyle/>
                    <a:p>
                      <a:pPr algn="ctr"/>
                      <a:r>
                        <a:rPr lang="en-US" b="1" dirty="0">
                          <a:solidFill>
                            <a:schemeClr val="tx1"/>
                          </a:solidFill>
                          <a:latin typeface="+mj-lt"/>
                        </a:rPr>
                        <a:t>Text After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CC">
                        <a:alpha val="74118"/>
                      </a:srgb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chemeClr val="tx1"/>
                          </a:solidFill>
                          <a:latin typeface="+mj-lt"/>
                        </a:rPr>
                        <a:t>Ask</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Help</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86</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9</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9109764"/>
                  </a:ext>
                </a:extLst>
              </a:tr>
              <a:tr h="370840">
                <a:tc>
                  <a:txBody>
                    <a:bodyPr/>
                    <a:lstStyle/>
                    <a:p>
                      <a:pPr algn="ctr"/>
                      <a:r>
                        <a:rPr lang="en-US" dirty="0">
                          <a:solidFill>
                            <a:schemeClr val="tx1"/>
                          </a:solidFill>
                          <a:latin typeface="+mj-lt"/>
                        </a:rPr>
                        <a:t>Attend</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Schedule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82</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22957401"/>
                  </a:ext>
                </a:extLst>
              </a:tr>
              <a:tr h="370840">
                <a:tc>
                  <a:txBody>
                    <a:bodyPr/>
                    <a:lstStyle/>
                    <a:p>
                      <a:pPr algn="ctr"/>
                      <a:r>
                        <a:rPr lang="en-US" dirty="0">
                          <a:solidFill>
                            <a:schemeClr val="tx1"/>
                          </a:solidFill>
                          <a:latin typeface="+mj-lt"/>
                        </a:rPr>
                        <a:t>Accept</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Propose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10</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77</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82377463"/>
                  </a:ext>
                </a:extLst>
              </a:tr>
              <a:tr h="370840">
                <a:tc>
                  <a:txBody>
                    <a:bodyPr/>
                    <a:lstStyle/>
                    <a:p>
                      <a:pPr algn="ctr"/>
                      <a:r>
                        <a:rPr lang="en-US" dirty="0">
                          <a:solidFill>
                            <a:schemeClr val="tx1"/>
                          </a:solidFill>
                          <a:latin typeface="+mj-lt"/>
                        </a:rPr>
                        <a:t>Die </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Explode</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14</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dirty="0">
                          <a:solidFill>
                            <a:schemeClr val="tx1"/>
                          </a:solidFill>
                          <a:latin typeface="+mj-lt"/>
                        </a:rPr>
                        <a:t>83</a:t>
                      </a:r>
                      <a:endParaRPr lang="en-US" i="1" dirty="0">
                        <a:solidFill>
                          <a:schemeClr val="tx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8930219"/>
                  </a:ext>
                </a:extLst>
              </a:tr>
            </a:tbl>
          </a:graphicData>
        </a:graphic>
      </p:graphicFrame>
      <p:sp>
        <p:nvSpPr>
          <p:cNvPr id="6" name="Arrow: Right 5">
            <a:extLst>
              <a:ext uri="{FF2B5EF4-FFF2-40B4-BE49-F238E27FC236}">
                <a16:creationId xmlns:a16="http://schemas.microsoft.com/office/drawing/2014/main" id="{00A78284-F62A-4CA0-AE61-474E0FC87957}"/>
              </a:ext>
            </a:extLst>
          </p:cNvPr>
          <p:cNvSpPr/>
          <p:nvPr/>
        </p:nvSpPr>
        <p:spPr>
          <a:xfrm>
            <a:off x="2116183" y="5381896"/>
            <a:ext cx="461554" cy="206830"/>
          </a:xfrm>
          <a:prstGeom prst="rightArrow">
            <a:avLst/>
          </a:prstGeom>
          <a:solidFill>
            <a:srgbClr val="FF0000"/>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TextBox 6">
            <a:extLst>
              <a:ext uri="{FF2B5EF4-FFF2-40B4-BE49-F238E27FC236}">
                <a16:creationId xmlns:a16="http://schemas.microsoft.com/office/drawing/2014/main" id="{23915AD6-0031-423F-BDAC-CE829BBE24EF}"/>
              </a:ext>
            </a:extLst>
          </p:cNvPr>
          <p:cNvSpPr txBox="1"/>
          <p:nvPr/>
        </p:nvSpPr>
        <p:spPr>
          <a:xfrm>
            <a:off x="2700336" y="6154589"/>
            <a:ext cx="6791328" cy="369332"/>
          </a:xfrm>
          <a:prstGeom prst="rect">
            <a:avLst/>
          </a:prstGeom>
          <a:noFill/>
        </p:spPr>
        <p:txBody>
          <a:bodyPr wrap="square" rtlCol="0">
            <a:spAutoFit/>
          </a:bodyPr>
          <a:lstStyle/>
          <a:p>
            <a:pPr algn="ctr"/>
            <a:r>
              <a:rPr lang="en-US" dirty="0">
                <a:latin typeface="+mj-lt"/>
              </a:rPr>
              <a:t>Priors on order are often different than order of occurrence in text</a:t>
            </a:r>
          </a:p>
        </p:txBody>
      </p:sp>
    </p:spTree>
    <p:extLst>
      <p:ext uri="{BB962C8B-B14F-4D97-AF65-F5344CB8AC3E}">
        <p14:creationId xmlns:p14="http://schemas.microsoft.com/office/powerpoint/2010/main" val="36722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56372E4-154A-426F-984B-E68843429810}"/>
              </a:ext>
            </a:extLst>
          </p:cNvPr>
          <p:cNvGrpSpPr/>
          <p:nvPr/>
        </p:nvGrpSpPr>
        <p:grpSpPr>
          <a:xfrm>
            <a:off x="1455420" y="1538143"/>
            <a:ext cx="4648154" cy="2097089"/>
            <a:chOff x="2990850" y="567266"/>
            <a:chExt cx="6257926" cy="5418667"/>
          </a:xfrm>
        </p:grpSpPr>
        <p:graphicFrame>
          <p:nvGraphicFramePr>
            <p:cNvPr id="35" name="Chart 34">
              <a:extLst>
                <a:ext uri="{FF2B5EF4-FFF2-40B4-BE49-F238E27FC236}">
                  <a16:creationId xmlns:a16="http://schemas.microsoft.com/office/drawing/2014/main" id="{A0AEE44E-D9FC-45DF-A88D-ACDA6468085F}"/>
                </a:ext>
              </a:extLst>
            </p:cNvPr>
            <p:cNvGraphicFramePr/>
            <p:nvPr>
              <p:extLst>
                <p:ext uri="{D42A27DB-BD31-4B8C-83A1-F6EECF244321}">
                  <p14:modId xmlns:p14="http://schemas.microsoft.com/office/powerpoint/2010/main" val="3497908859"/>
                </p:ext>
              </p:extLst>
            </p:nvPr>
          </p:nvGraphicFramePr>
          <p:xfrm>
            <a:off x="6143626" y="567266"/>
            <a:ext cx="3105150" cy="5316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title="‰">
              <a:extLst>
                <a:ext uri="{FF2B5EF4-FFF2-40B4-BE49-F238E27FC236}">
                  <a16:creationId xmlns:a16="http://schemas.microsoft.com/office/drawing/2014/main" id="{401D81E2-6BFB-4D12-86A1-BECC96D72668}"/>
                </a:ext>
              </a:extLst>
            </p:cNvPr>
            <p:cNvGraphicFramePr/>
            <p:nvPr>
              <p:extLst>
                <p:ext uri="{D42A27DB-BD31-4B8C-83A1-F6EECF244321}">
                  <p14:modId xmlns:p14="http://schemas.microsoft.com/office/powerpoint/2010/main" val="847548462"/>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le 1"/>
          <p:cNvSpPr>
            <a:spLocks noGrp="1"/>
          </p:cNvSpPr>
          <p:nvPr>
            <p:ph type="title"/>
          </p:nvPr>
        </p:nvSpPr>
        <p:spPr/>
        <p:txBody>
          <a:bodyPr/>
          <a:lstStyle/>
          <a:p>
            <a:r>
              <a:rPr lang="en-US"/>
              <a:t>Event distributions from TemProb</a:t>
            </a:r>
            <a:endParaRPr lang="en-US" dirty="0"/>
          </a:p>
        </p:txBody>
      </p:sp>
      <p:grpSp>
        <p:nvGrpSpPr>
          <p:cNvPr id="37" name="Group 36">
            <a:extLst>
              <a:ext uri="{FF2B5EF4-FFF2-40B4-BE49-F238E27FC236}">
                <a16:creationId xmlns:a16="http://schemas.microsoft.com/office/drawing/2014/main" id="{60DBE023-6F6D-4A6A-AD2E-1F4DD648E333}"/>
              </a:ext>
            </a:extLst>
          </p:cNvPr>
          <p:cNvGrpSpPr/>
          <p:nvPr/>
        </p:nvGrpSpPr>
        <p:grpSpPr>
          <a:xfrm>
            <a:off x="5963125" y="1525036"/>
            <a:ext cx="4648154" cy="2123303"/>
            <a:chOff x="2990850" y="567264"/>
            <a:chExt cx="6257926" cy="5486400"/>
          </a:xfrm>
        </p:grpSpPr>
        <p:graphicFrame>
          <p:nvGraphicFramePr>
            <p:cNvPr id="38" name="Chart 37">
              <a:extLst>
                <a:ext uri="{FF2B5EF4-FFF2-40B4-BE49-F238E27FC236}">
                  <a16:creationId xmlns:a16="http://schemas.microsoft.com/office/drawing/2014/main" id="{8E55CE37-515A-4AF3-908E-A9A686DCC65B}"/>
                </a:ext>
              </a:extLst>
            </p:cNvPr>
            <p:cNvGraphicFramePr/>
            <p:nvPr>
              <p:extLst>
                <p:ext uri="{D42A27DB-BD31-4B8C-83A1-F6EECF244321}">
                  <p14:modId xmlns:p14="http://schemas.microsoft.com/office/powerpoint/2010/main" val="947207368"/>
                </p:ext>
              </p:extLst>
            </p:nvPr>
          </p:nvGraphicFramePr>
          <p:xfrm>
            <a:off x="6143626" y="567264"/>
            <a:ext cx="3105150" cy="548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title="‰">
              <a:extLst>
                <a:ext uri="{FF2B5EF4-FFF2-40B4-BE49-F238E27FC236}">
                  <a16:creationId xmlns:a16="http://schemas.microsoft.com/office/drawing/2014/main" id="{F3F024C7-EFC7-45B1-A25B-4B19640666AF}"/>
                </a:ext>
              </a:extLst>
            </p:cNvPr>
            <p:cNvGraphicFramePr/>
            <p:nvPr>
              <p:extLst>
                <p:ext uri="{D42A27DB-BD31-4B8C-83A1-F6EECF244321}">
                  <p14:modId xmlns:p14="http://schemas.microsoft.com/office/powerpoint/2010/main" val="1428334683"/>
                </p:ext>
              </p:extLst>
            </p:nvPr>
          </p:nvGraphicFramePr>
          <p:xfrm>
            <a:off x="2990850" y="567266"/>
            <a:ext cx="3105150" cy="541866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0" name="Group 39">
            <a:extLst>
              <a:ext uri="{FF2B5EF4-FFF2-40B4-BE49-F238E27FC236}">
                <a16:creationId xmlns:a16="http://schemas.microsoft.com/office/drawing/2014/main" id="{256372E4-154A-426F-984B-E68843429810}"/>
              </a:ext>
            </a:extLst>
          </p:cNvPr>
          <p:cNvGrpSpPr/>
          <p:nvPr/>
        </p:nvGrpSpPr>
        <p:grpSpPr>
          <a:xfrm>
            <a:off x="1440702" y="3592604"/>
            <a:ext cx="4648154" cy="2210336"/>
            <a:chOff x="2990850" y="567266"/>
            <a:chExt cx="6257926" cy="5711284"/>
          </a:xfrm>
        </p:grpSpPr>
        <p:graphicFrame>
          <p:nvGraphicFramePr>
            <p:cNvPr id="41" name="Chart 40">
              <a:extLst>
                <a:ext uri="{FF2B5EF4-FFF2-40B4-BE49-F238E27FC236}">
                  <a16:creationId xmlns:a16="http://schemas.microsoft.com/office/drawing/2014/main" id="{A0AEE44E-D9FC-45DF-A88D-ACDA6468085F}"/>
                </a:ext>
              </a:extLst>
            </p:cNvPr>
            <p:cNvGraphicFramePr/>
            <p:nvPr>
              <p:extLst>
                <p:ext uri="{D42A27DB-BD31-4B8C-83A1-F6EECF244321}">
                  <p14:modId xmlns:p14="http://schemas.microsoft.com/office/powerpoint/2010/main" val="189259797"/>
                </p:ext>
              </p:extLst>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title="‰">
              <a:extLst>
                <a:ext uri="{FF2B5EF4-FFF2-40B4-BE49-F238E27FC236}">
                  <a16:creationId xmlns:a16="http://schemas.microsoft.com/office/drawing/2014/main" id="{401D81E2-6BFB-4D12-86A1-BECC96D72668}"/>
                </a:ext>
              </a:extLst>
            </p:cNvPr>
            <p:cNvGraphicFramePr/>
            <p:nvPr>
              <p:extLst>
                <p:ext uri="{D42A27DB-BD31-4B8C-83A1-F6EECF244321}">
                  <p14:modId xmlns:p14="http://schemas.microsoft.com/office/powerpoint/2010/main" val="3465716949"/>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43" name="Group 42">
            <a:extLst>
              <a:ext uri="{FF2B5EF4-FFF2-40B4-BE49-F238E27FC236}">
                <a16:creationId xmlns:a16="http://schemas.microsoft.com/office/drawing/2014/main" id="{256372E4-154A-426F-984B-E68843429810}"/>
              </a:ext>
            </a:extLst>
          </p:cNvPr>
          <p:cNvGrpSpPr/>
          <p:nvPr/>
        </p:nvGrpSpPr>
        <p:grpSpPr>
          <a:xfrm>
            <a:off x="5791200" y="3618817"/>
            <a:ext cx="4876800" cy="2210336"/>
            <a:chOff x="2990850" y="567266"/>
            <a:chExt cx="6257926" cy="5711284"/>
          </a:xfrm>
        </p:grpSpPr>
        <p:graphicFrame>
          <p:nvGraphicFramePr>
            <p:cNvPr id="44" name="Chart 43">
              <a:extLst>
                <a:ext uri="{FF2B5EF4-FFF2-40B4-BE49-F238E27FC236}">
                  <a16:creationId xmlns:a16="http://schemas.microsoft.com/office/drawing/2014/main" id="{A0AEE44E-D9FC-45DF-A88D-ACDA6468085F}"/>
                </a:ext>
              </a:extLst>
            </p:cNvPr>
            <p:cNvGraphicFramePr/>
            <p:nvPr>
              <p:extLst>
                <p:ext uri="{D42A27DB-BD31-4B8C-83A1-F6EECF244321}">
                  <p14:modId xmlns:p14="http://schemas.microsoft.com/office/powerpoint/2010/main" val="3396742934"/>
                </p:ext>
              </p:extLst>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Chart 44" title="‰">
              <a:extLst>
                <a:ext uri="{FF2B5EF4-FFF2-40B4-BE49-F238E27FC236}">
                  <a16:creationId xmlns:a16="http://schemas.microsoft.com/office/drawing/2014/main" id="{401D81E2-6BFB-4D12-86A1-BECC96D72668}"/>
                </a:ext>
              </a:extLst>
            </p:cNvPr>
            <p:cNvGraphicFramePr/>
            <p:nvPr>
              <p:extLst>
                <p:ext uri="{D42A27DB-BD31-4B8C-83A1-F6EECF244321}">
                  <p14:modId xmlns:p14="http://schemas.microsoft.com/office/powerpoint/2010/main" val="3975630451"/>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10"/>
            </a:graphicData>
          </a:graphic>
        </p:graphicFrame>
      </p:grpSp>
      <p:sp>
        <p:nvSpPr>
          <p:cNvPr id="3" name="Slide Number Placeholder 2">
            <a:extLst>
              <a:ext uri="{FF2B5EF4-FFF2-40B4-BE49-F238E27FC236}">
                <a16:creationId xmlns:a16="http://schemas.microsoft.com/office/drawing/2014/main" id="{E3712526-B355-43EA-BF6D-0C79570FCE1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34</a:t>
            </a:fld>
            <a:endParaRPr lang="en-US" dirty="0"/>
          </a:p>
        </p:txBody>
      </p:sp>
    </p:spTree>
    <p:extLst>
      <p:ext uri="{BB962C8B-B14F-4D97-AF65-F5344CB8AC3E}">
        <p14:creationId xmlns:p14="http://schemas.microsoft.com/office/powerpoint/2010/main" val="15658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42613AB-8E01-2947-BD06-5CF76D1FCF19}"/>
              </a:ext>
            </a:extLst>
          </p:cNvPr>
          <p:cNvGrpSpPr/>
          <p:nvPr/>
        </p:nvGrpSpPr>
        <p:grpSpPr>
          <a:xfrm>
            <a:off x="1600200" y="1617609"/>
            <a:ext cx="8590218" cy="3875614"/>
            <a:chOff x="2990850" y="567266"/>
            <a:chExt cx="6257926" cy="5418667"/>
          </a:xfrm>
        </p:grpSpPr>
        <p:graphicFrame>
          <p:nvGraphicFramePr>
            <p:cNvPr id="17" name="Chart 16">
              <a:extLst>
                <a:ext uri="{FF2B5EF4-FFF2-40B4-BE49-F238E27FC236}">
                  <a16:creationId xmlns:a16="http://schemas.microsoft.com/office/drawing/2014/main" id="{8EB65856-515B-2549-9D3A-9DBFFEBF3605}"/>
                </a:ext>
              </a:extLst>
            </p:cNvPr>
            <p:cNvGraphicFramePr/>
            <p:nvPr/>
          </p:nvGraphicFramePr>
          <p:xfrm>
            <a:off x="6143626" y="567266"/>
            <a:ext cx="3105150" cy="5316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title="‰">
              <a:extLst>
                <a:ext uri="{FF2B5EF4-FFF2-40B4-BE49-F238E27FC236}">
                  <a16:creationId xmlns:a16="http://schemas.microsoft.com/office/drawing/2014/main" id="{1AFA9A9D-FF3E-CF4E-848C-21BDC537D590}"/>
                </a:ext>
              </a:extLst>
            </p:cNvPr>
            <p:cNvGraphicFramePr/>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609066" y="4598112"/>
            <a:ext cx="739238" cy="368546"/>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0" name="Rounded Rectangle 19"/>
          <p:cNvSpPr/>
          <p:nvPr/>
        </p:nvSpPr>
        <p:spPr>
          <a:xfrm rot="18692017">
            <a:off x="6866525"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Title 1"/>
          <p:cNvSpPr>
            <a:spLocks noGrp="1"/>
          </p:cNvSpPr>
          <p:nvPr>
            <p:ph type="title"/>
          </p:nvPr>
        </p:nvSpPr>
        <p:spPr/>
        <p:txBody>
          <a:bodyPr/>
          <a:lstStyle/>
          <a:p>
            <a:r>
              <a:rPr lang="en-US"/>
              <a:t>Event distributions from TemProb</a:t>
            </a:r>
            <a:endParaRPr lang="en-US" dirty="0"/>
          </a:p>
        </p:txBody>
      </p:sp>
      <p:sp>
        <p:nvSpPr>
          <p:cNvPr id="23" name="Rounded Rectangle 22">
            <a:extLst>
              <a:ext uri="{FF2B5EF4-FFF2-40B4-BE49-F238E27FC236}">
                <a16:creationId xmlns:a16="http://schemas.microsoft.com/office/drawing/2014/main" id="{1E5E5077-DE00-5445-947B-F4893BED47EA}"/>
              </a:ext>
            </a:extLst>
          </p:cNvPr>
          <p:cNvSpPr/>
          <p:nvPr/>
        </p:nvSpPr>
        <p:spPr>
          <a:xfrm rot="18692017">
            <a:off x="9114426"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4" name="Rounded Rectangle 23">
            <a:extLst>
              <a:ext uri="{FF2B5EF4-FFF2-40B4-BE49-F238E27FC236}">
                <a16:creationId xmlns:a16="http://schemas.microsoft.com/office/drawing/2014/main" id="{6B186DD4-DAA2-B848-8FFA-74B0634D1B5E}"/>
              </a:ext>
            </a:extLst>
          </p:cNvPr>
          <p:cNvSpPr/>
          <p:nvPr/>
        </p:nvSpPr>
        <p:spPr>
          <a:xfrm rot="18692017">
            <a:off x="6333125" y="4715050"/>
            <a:ext cx="905866" cy="390357"/>
          </a:xfrm>
          <a:prstGeom prst="roundRect">
            <a:avLst/>
          </a:prstGeom>
          <a:noFill/>
          <a:ln w="38100">
            <a:solidFill>
              <a:srgbClr val="C379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0E9C9E20-C86A-4A26-A013-F3207748E5A0}"/>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35</a:t>
            </a:fld>
            <a:endParaRPr lang="en-US" dirty="0"/>
          </a:p>
        </p:txBody>
      </p:sp>
    </p:spTree>
    <p:extLst>
      <p:ext uri="{BB962C8B-B14F-4D97-AF65-F5344CB8AC3E}">
        <p14:creationId xmlns:p14="http://schemas.microsoft.com/office/powerpoint/2010/main" val="18446817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A3668F8-65DC-B84D-BDAA-8A06D4D33CDC}"/>
              </a:ext>
            </a:extLst>
          </p:cNvPr>
          <p:cNvGrpSpPr/>
          <p:nvPr/>
        </p:nvGrpSpPr>
        <p:grpSpPr>
          <a:xfrm>
            <a:off x="1810711" y="1686837"/>
            <a:ext cx="8551526" cy="3906385"/>
            <a:chOff x="2990850" y="567264"/>
            <a:chExt cx="6257926" cy="5486400"/>
          </a:xfrm>
        </p:grpSpPr>
        <p:graphicFrame>
          <p:nvGraphicFramePr>
            <p:cNvPr id="23" name="Chart 22">
              <a:extLst>
                <a:ext uri="{FF2B5EF4-FFF2-40B4-BE49-F238E27FC236}">
                  <a16:creationId xmlns:a16="http://schemas.microsoft.com/office/drawing/2014/main" id="{116145C5-F23D-9543-8862-C3F676EF9287}"/>
                </a:ext>
              </a:extLst>
            </p:cNvPr>
            <p:cNvGraphicFramePr/>
            <p:nvPr/>
          </p:nvGraphicFramePr>
          <p:xfrm>
            <a:off x="6143626" y="567264"/>
            <a:ext cx="310515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title="‰">
              <a:extLst>
                <a:ext uri="{FF2B5EF4-FFF2-40B4-BE49-F238E27FC236}">
                  <a16:creationId xmlns:a16="http://schemas.microsoft.com/office/drawing/2014/main" id="{E781FF3B-4C8B-7445-96C7-9D4CF5E02448}"/>
                </a:ext>
              </a:extLst>
            </p:cNvPr>
            <p:cNvGraphicFramePr/>
            <p:nvPr/>
          </p:nvGraphicFramePr>
          <p:xfrm>
            <a:off x="2990850" y="567266"/>
            <a:ext cx="3105150" cy="5418668"/>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556788" y="4831191"/>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4" name="Title 1"/>
          <p:cNvSpPr>
            <a:spLocks noGrp="1"/>
          </p:cNvSpPr>
          <p:nvPr>
            <p:ph type="title"/>
          </p:nvPr>
        </p:nvSpPr>
        <p:spPr/>
        <p:txBody>
          <a:bodyPr/>
          <a:lstStyle/>
          <a:p>
            <a:r>
              <a:rPr lang="en-US"/>
              <a:t>Event distributions from TemProb</a:t>
            </a:r>
            <a:endParaRPr lang="en-US" dirty="0"/>
          </a:p>
        </p:txBody>
      </p:sp>
      <p:sp>
        <p:nvSpPr>
          <p:cNvPr id="2" name="Slide Number Placeholder 1">
            <a:extLst>
              <a:ext uri="{FF2B5EF4-FFF2-40B4-BE49-F238E27FC236}">
                <a16:creationId xmlns:a16="http://schemas.microsoft.com/office/drawing/2014/main" id="{052F601A-82C8-4DFF-A20D-6641EF4064A8}"/>
              </a:ext>
            </a:extLst>
          </p:cNvPr>
          <p:cNvSpPr>
            <a:spLocks noGrp="1"/>
          </p:cNvSpPr>
          <p:nvPr>
            <p:ph type="sldNum" sz="quarter" idx="4294967295"/>
          </p:nvPr>
        </p:nvSpPr>
        <p:spPr>
          <a:xfrm>
            <a:off x="9347200" y="6265863"/>
            <a:ext cx="2844800" cy="365125"/>
          </a:xfrm>
        </p:spPr>
        <p:txBody>
          <a:bodyPr/>
          <a:lstStyle/>
          <a:p>
            <a:fld id="{8A758EFE-665F-4341-B5B8-2DAEADA52F6C}" type="slidenum">
              <a:rPr lang="en-US" smtClean="0"/>
              <a:pPr/>
              <a:t>36</a:t>
            </a:fld>
            <a:endParaRPr lang="en-US" dirty="0"/>
          </a:p>
        </p:txBody>
      </p:sp>
      <p:sp>
        <p:nvSpPr>
          <p:cNvPr id="25" name="Rounded Rectangle 24">
            <a:extLst>
              <a:ext uri="{FF2B5EF4-FFF2-40B4-BE49-F238E27FC236}">
                <a16:creationId xmlns:a16="http://schemas.microsoft.com/office/drawing/2014/main" id="{63AE01F0-5307-3C40-AFEA-7AC5CA4659FC}"/>
              </a:ext>
            </a:extLst>
          </p:cNvPr>
          <p:cNvSpPr/>
          <p:nvPr/>
        </p:nvSpPr>
        <p:spPr>
          <a:xfrm rot="18692017">
            <a:off x="3013988" y="4831192"/>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6" name="Rounded Rectangle 25">
            <a:extLst>
              <a:ext uri="{FF2B5EF4-FFF2-40B4-BE49-F238E27FC236}">
                <a16:creationId xmlns:a16="http://schemas.microsoft.com/office/drawing/2014/main" id="{71C5771A-D82D-054D-951D-58BD61DC7D94}"/>
              </a:ext>
            </a:extLst>
          </p:cNvPr>
          <p:cNvSpPr/>
          <p:nvPr/>
        </p:nvSpPr>
        <p:spPr>
          <a:xfrm rot="18692017">
            <a:off x="6657002" y="4889445"/>
            <a:ext cx="1203578" cy="304614"/>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2" name="Rounded Rectangle 11">
            <a:extLst>
              <a:ext uri="{FF2B5EF4-FFF2-40B4-BE49-F238E27FC236}">
                <a16:creationId xmlns:a16="http://schemas.microsoft.com/office/drawing/2014/main" id="{C9E516F6-A600-464C-B5F0-02555FD2C3AF}"/>
              </a:ext>
            </a:extLst>
          </p:cNvPr>
          <p:cNvSpPr/>
          <p:nvPr/>
        </p:nvSpPr>
        <p:spPr>
          <a:xfrm rot="18692017">
            <a:off x="4914978" y="4831192"/>
            <a:ext cx="1061513" cy="334776"/>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Rounded Rectangle 12">
            <a:extLst>
              <a:ext uri="{FF2B5EF4-FFF2-40B4-BE49-F238E27FC236}">
                <a16:creationId xmlns:a16="http://schemas.microsoft.com/office/drawing/2014/main" id="{080BB011-DCF6-6F4A-8158-16AF63EEF632}"/>
              </a:ext>
            </a:extLst>
          </p:cNvPr>
          <p:cNvSpPr/>
          <p:nvPr/>
        </p:nvSpPr>
        <p:spPr>
          <a:xfrm rot="18692017">
            <a:off x="9035726" y="4889445"/>
            <a:ext cx="1203578" cy="304614"/>
          </a:xfrm>
          <a:prstGeom prst="roundRect">
            <a:avLst/>
          </a:prstGeom>
          <a:noFill/>
          <a:ln w="38100">
            <a:solidFill>
              <a:srgbClr val="95A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7347134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F00F344-24FB-4241-B98A-EA66746672A6}"/>
              </a:ext>
            </a:extLst>
          </p:cNvPr>
          <p:cNvGrpSpPr/>
          <p:nvPr/>
        </p:nvGrpSpPr>
        <p:grpSpPr>
          <a:xfrm>
            <a:off x="1930812" y="1639182"/>
            <a:ext cx="8311325" cy="3952283"/>
            <a:chOff x="2990850" y="567266"/>
            <a:chExt cx="6257926" cy="5711284"/>
          </a:xfrm>
        </p:grpSpPr>
        <p:graphicFrame>
          <p:nvGraphicFramePr>
            <p:cNvPr id="22" name="Chart 21">
              <a:extLst>
                <a:ext uri="{FF2B5EF4-FFF2-40B4-BE49-F238E27FC236}">
                  <a16:creationId xmlns:a16="http://schemas.microsoft.com/office/drawing/2014/main" id="{A7ACD9A5-F34E-7D40-B87A-B72B9A7D1C89}"/>
                </a:ext>
              </a:extLst>
            </p:cNvPr>
            <p:cNvGraphicFramePr/>
            <p:nvPr>
              <p:extLst>
                <p:ext uri="{D42A27DB-BD31-4B8C-83A1-F6EECF244321}">
                  <p14:modId xmlns:p14="http://schemas.microsoft.com/office/powerpoint/2010/main" val="1850955518"/>
                </p:ext>
              </p:extLst>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title="‰">
              <a:extLst>
                <a:ext uri="{FF2B5EF4-FFF2-40B4-BE49-F238E27FC236}">
                  <a16:creationId xmlns:a16="http://schemas.microsoft.com/office/drawing/2014/main" id="{88CE20C0-8B24-6A49-BDED-1B4E844C855D}"/>
                </a:ext>
              </a:extLst>
            </p:cNvPr>
            <p:cNvGraphicFramePr/>
            <p:nvPr>
              <p:extLst>
                <p:ext uri="{D42A27DB-BD31-4B8C-83A1-F6EECF244321}">
                  <p14:modId xmlns:p14="http://schemas.microsoft.com/office/powerpoint/2010/main" val="1511485037"/>
                </p:ext>
              </p:extLst>
            </p:nvPr>
          </p:nvGraphicFramePr>
          <p:xfrm>
            <a:off x="2990850" y="567266"/>
            <a:ext cx="3105150" cy="5418667"/>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Rounded Rectangle 3"/>
          <p:cNvSpPr/>
          <p:nvPr/>
        </p:nvSpPr>
        <p:spPr>
          <a:xfrm rot="18692017">
            <a:off x="2421443" y="4652089"/>
            <a:ext cx="739238" cy="324641"/>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9" name="Rounded Rectangle 18"/>
          <p:cNvSpPr/>
          <p:nvPr/>
        </p:nvSpPr>
        <p:spPr>
          <a:xfrm rot="18692017">
            <a:off x="4061224" y="4739925"/>
            <a:ext cx="869597"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0" name="Rounded Rectangle 19"/>
          <p:cNvSpPr/>
          <p:nvPr/>
        </p:nvSpPr>
        <p:spPr>
          <a:xfrm rot="18692017">
            <a:off x="6562415" y="4793140"/>
            <a:ext cx="860005"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7" name="Rounded Rectangle 16"/>
          <p:cNvSpPr/>
          <p:nvPr/>
        </p:nvSpPr>
        <p:spPr>
          <a:xfrm rot="18692017">
            <a:off x="5118934" y="4691133"/>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13" name="Title 1"/>
          <p:cNvSpPr>
            <a:spLocks noGrp="1"/>
          </p:cNvSpPr>
          <p:nvPr>
            <p:ph type="title"/>
          </p:nvPr>
        </p:nvSpPr>
        <p:spPr/>
        <p:txBody>
          <a:bodyPr/>
          <a:lstStyle/>
          <a:p>
            <a:r>
              <a:rPr lang="en-US"/>
              <a:t>Event distributions from TemProb</a:t>
            </a:r>
            <a:endParaRPr lang="en-US" dirty="0"/>
          </a:p>
        </p:txBody>
      </p:sp>
      <p:sp>
        <p:nvSpPr>
          <p:cNvPr id="24" name="Rounded Rectangle 23">
            <a:extLst>
              <a:ext uri="{FF2B5EF4-FFF2-40B4-BE49-F238E27FC236}">
                <a16:creationId xmlns:a16="http://schemas.microsoft.com/office/drawing/2014/main" id="{0364FDA4-BA70-BF43-BCAE-43EE56404990}"/>
              </a:ext>
            </a:extLst>
          </p:cNvPr>
          <p:cNvSpPr/>
          <p:nvPr/>
        </p:nvSpPr>
        <p:spPr>
          <a:xfrm rot="18692017">
            <a:off x="9347399" y="4743517"/>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5" name="Rounded Rectangle 24">
            <a:extLst>
              <a:ext uri="{FF2B5EF4-FFF2-40B4-BE49-F238E27FC236}">
                <a16:creationId xmlns:a16="http://schemas.microsoft.com/office/drawing/2014/main" id="{A2F9E6C8-867A-AD49-A732-C447D45E119D}"/>
              </a:ext>
            </a:extLst>
          </p:cNvPr>
          <p:cNvSpPr/>
          <p:nvPr/>
        </p:nvSpPr>
        <p:spPr>
          <a:xfrm rot="18692017">
            <a:off x="7137599" y="4743517"/>
            <a:ext cx="739238" cy="368546"/>
          </a:xfrm>
          <a:prstGeom prst="roundRect">
            <a:avLst/>
          </a:prstGeom>
          <a:noFill/>
          <a:ln w="38100">
            <a:solidFill>
              <a:srgbClr val="665E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347DEA8D-7CE2-493A-ACD0-79C02ADFC251}"/>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37</a:t>
            </a:fld>
            <a:endParaRPr lang="en-US" dirty="0"/>
          </a:p>
        </p:txBody>
      </p:sp>
    </p:spTree>
    <p:extLst>
      <p:ext uri="{BB962C8B-B14F-4D97-AF65-F5344CB8AC3E}">
        <p14:creationId xmlns:p14="http://schemas.microsoft.com/office/powerpoint/2010/main" val="575945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CE47-ABBC-44E8-B79C-7A8CCCBE1184}"/>
              </a:ext>
            </a:extLst>
          </p:cNvPr>
          <p:cNvSpPr>
            <a:spLocks noGrp="1"/>
          </p:cNvSpPr>
          <p:nvPr>
            <p:ph type="title"/>
          </p:nvPr>
        </p:nvSpPr>
        <p:spPr/>
        <p:txBody>
          <a:bodyPr/>
          <a:lstStyle/>
          <a:p>
            <a:r>
              <a:rPr lang="en-US" dirty="0"/>
              <a:t>Many Forms of Temporal Common Sense</a:t>
            </a:r>
          </a:p>
        </p:txBody>
      </p:sp>
      <p:sp>
        <p:nvSpPr>
          <p:cNvPr id="3" name="Content Placeholder 2">
            <a:extLst>
              <a:ext uri="{FF2B5EF4-FFF2-40B4-BE49-F238E27FC236}">
                <a16:creationId xmlns:a16="http://schemas.microsoft.com/office/drawing/2014/main" id="{54A3A4E4-E0BC-49C1-8DD3-28049194875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Frequency, Periodicity  </a:t>
            </a:r>
            <a:r>
              <a:rPr lang="en-US" sz="2000" dirty="0"/>
              <a:t>[ACL’19]</a:t>
            </a:r>
          </a:p>
          <a:p>
            <a:r>
              <a:rPr lang="en-US" dirty="0"/>
              <a:t>Not being used in this talk</a:t>
            </a:r>
          </a:p>
        </p:txBody>
      </p:sp>
      <p:sp>
        <p:nvSpPr>
          <p:cNvPr id="4" name="Slide Number Placeholder 3">
            <a:extLst>
              <a:ext uri="{FF2B5EF4-FFF2-40B4-BE49-F238E27FC236}">
                <a16:creationId xmlns:a16="http://schemas.microsoft.com/office/drawing/2014/main" id="{4F8B19FD-D4BC-42D3-B16A-468220BC1F3F}"/>
              </a:ext>
            </a:extLst>
          </p:cNvPr>
          <p:cNvSpPr>
            <a:spLocks noGrp="1"/>
          </p:cNvSpPr>
          <p:nvPr>
            <p:ph type="sldNum" sz="quarter" idx="11"/>
          </p:nvPr>
        </p:nvSpPr>
        <p:spPr/>
        <p:txBody>
          <a:bodyPr/>
          <a:lstStyle/>
          <a:p>
            <a:fld id="{BDF588C3-71D6-5D45-B118-1C664482E1C2}" type="slidenum">
              <a:rPr lang="en-US" smtClean="0"/>
              <a:t>38</a:t>
            </a:fld>
            <a:endParaRPr lang="en-US"/>
          </a:p>
        </p:txBody>
      </p:sp>
      <p:pic>
        <p:nvPicPr>
          <p:cNvPr id="5" name="Picture 4">
            <a:extLst>
              <a:ext uri="{FF2B5EF4-FFF2-40B4-BE49-F238E27FC236}">
                <a16:creationId xmlns:a16="http://schemas.microsoft.com/office/drawing/2014/main" id="{84A85705-15E1-4CBD-B10C-1F99F60257FF}"/>
              </a:ext>
            </a:extLst>
          </p:cNvPr>
          <p:cNvPicPr>
            <a:picLocks noChangeAspect="1"/>
          </p:cNvPicPr>
          <p:nvPr/>
        </p:nvPicPr>
        <p:blipFill>
          <a:blip r:embed="rId2"/>
          <a:stretch>
            <a:fillRect/>
          </a:stretch>
        </p:blipFill>
        <p:spPr>
          <a:xfrm>
            <a:off x="902647" y="1009495"/>
            <a:ext cx="4531914" cy="3291840"/>
          </a:xfrm>
          <a:prstGeom prst="rect">
            <a:avLst/>
          </a:prstGeom>
        </p:spPr>
      </p:pic>
      <p:pic>
        <p:nvPicPr>
          <p:cNvPr id="6" name="Picture 5">
            <a:extLst>
              <a:ext uri="{FF2B5EF4-FFF2-40B4-BE49-F238E27FC236}">
                <a16:creationId xmlns:a16="http://schemas.microsoft.com/office/drawing/2014/main" id="{A1D1B728-9452-4C61-BD55-30D541CF3DCC}"/>
              </a:ext>
            </a:extLst>
          </p:cNvPr>
          <p:cNvPicPr>
            <a:picLocks noChangeAspect="1"/>
          </p:cNvPicPr>
          <p:nvPr/>
        </p:nvPicPr>
        <p:blipFill>
          <a:blip r:embed="rId3"/>
          <a:stretch>
            <a:fillRect/>
          </a:stretch>
        </p:blipFill>
        <p:spPr>
          <a:xfrm>
            <a:off x="6475621" y="1009495"/>
            <a:ext cx="4891361" cy="3291840"/>
          </a:xfrm>
          <a:prstGeom prst="rect">
            <a:avLst/>
          </a:prstGeom>
        </p:spPr>
      </p:pic>
      <p:sp>
        <p:nvSpPr>
          <p:cNvPr id="7" name="Rectangle 18">
            <a:extLst>
              <a:ext uri="{FF2B5EF4-FFF2-40B4-BE49-F238E27FC236}">
                <a16:creationId xmlns:a16="http://schemas.microsoft.com/office/drawing/2014/main" id="{61D6D940-8F83-414C-A8D8-BD981413FFD9}"/>
              </a:ext>
            </a:extLst>
          </p:cNvPr>
          <p:cNvSpPr>
            <a:spLocks noChangeArrowheads="1"/>
          </p:cNvSpPr>
          <p:nvPr/>
        </p:nvSpPr>
        <p:spPr bwMode="auto">
          <a:xfrm>
            <a:off x="2473381" y="4331110"/>
            <a:ext cx="1390444"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Typical Time</a:t>
            </a:r>
          </a:p>
        </p:txBody>
      </p:sp>
      <p:sp>
        <p:nvSpPr>
          <p:cNvPr id="8" name="Rectangle 18">
            <a:extLst>
              <a:ext uri="{FF2B5EF4-FFF2-40B4-BE49-F238E27FC236}">
                <a16:creationId xmlns:a16="http://schemas.microsoft.com/office/drawing/2014/main" id="{8E0AD9FD-995D-4BCC-8171-E26F9E249AFB}"/>
              </a:ext>
            </a:extLst>
          </p:cNvPr>
          <p:cNvSpPr>
            <a:spLocks noChangeArrowheads="1"/>
          </p:cNvSpPr>
          <p:nvPr/>
        </p:nvSpPr>
        <p:spPr bwMode="auto">
          <a:xfrm>
            <a:off x="8328176" y="4331110"/>
            <a:ext cx="1060762"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Duration</a:t>
            </a:r>
          </a:p>
        </p:txBody>
      </p:sp>
    </p:spTree>
    <p:extLst>
      <p:ext uri="{BB962C8B-B14F-4D97-AF65-F5344CB8AC3E}">
        <p14:creationId xmlns:p14="http://schemas.microsoft.com/office/powerpoint/2010/main" val="128576496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DAD8-661B-426E-A64C-930C32D1572C}"/>
              </a:ext>
            </a:extLst>
          </p:cNvPr>
          <p:cNvSpPr>
            <a:spLocks noGrp="1"/>
          </p:cNvSpPr>
          <p:nvPr>
            <p:ph type="title"/>
          </p:nvPr>
        </p:nvSpPr>
        <p:spPr/>
        <p:txBody>
          <a:bodyPr/>
          <a:lstStyle/>
          <a:p>
            <a:r>
              <a:rPr lang="en-US" dirty="0">
                <a:solidFill>
                  <a:srgbClr val="3366CC"/>
                </a:solidFill>
              </a:rPr>
              <a:t>III. </a:t>
            </a:r>
            <a:r>
              <a:rPr lang="en-US" dirty="0"/>
              <a:t>Making use of </a:t>
            </a:r>
            <a:r>
              <a:rPr lang="en-US" dirty="0" err="1"/>
              <a:t>TemProb</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2C4E20-21E9-49F2-99C9-0CA78E0DF464}"/>
                  </a:ext>
                </a:extLst>
              </p:cNvPr>
              <p:cNvSpPr>
                <a:spLocks noGrp="1"/>
              </p:cNvSpPr>
              <p:nvPr>
                <p:ph idx="1"/>
              </p:nvPr>
            </p:nvSpPr>
            <p:spPr/>
            <p:txBody>
              <a:bodyPr/>
              <a:lstStyle/>
              <a:p>
                <a:r>
                  <a:rPr lang="en-US" dirty="0"/>
                  <a:t>Let </a:t>
                </a:r>
                <a14:m>
                  <m:oMath xmlns:m="http://schemas.openxmlformats.org/officeDocument/2006/math">
                    <m:r>
                      <a:rPr lang="en-US">
                        <a:latin typeface="Cambria Math" panose="02040503050406030204" pitchFamily="18" charset="0"/>
                      </a:rPr>
                      <m:t>𝐶</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r>
                      <a:rPr lang="en-US">
                        <a:latin typeface="Cambria Math" panose="02040503050406030204" pitchFamily="18" charset="0"/>
                      </a:rPr>
                      <m:t>,</m:t>
                    </m:r>
                    <m:r>
                      <a:rPr lang="en-US">
                        <a:latin typeface="Cambria Math" panose="02040503050406030204" pitchFamily="18" charset="0"/>
                      </a:rPr>
                      <m:t>𝑟</m:t>
                    </m:r>
                    <m:r>
                      <a:rPr lang="en-US">
                        <a:latin typeface="Cambria Math" panose="02040503050406030204" pitchFamily="18" charset="0"/>
                      </a:rPr>
                      <m:t>)</m:t>
                    </m:r>
                  </m:oMath>
                </a14:m>
                <a:r>
                  <a:rPr lang="en-US" dirty="0"/>
                  <a:t> be the number of appearances of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e>
                    </m:d>
                  </m:oMath>
                </a14:m>
                <a:r>
                  <a:rPr lang="en-US" dirty="0"/>
                  <a:t> classified to be relation </a:t>
                </a:r>
                <a14:m>
                  <m:oMath xmlns:m="http://schemas.openxmlformats.org/officeDocument/2006/math">
                    <m:r>
                      <a:rPr lang="en-US">
                        <a:latin typeface="Cambria Math" panose="02040503050406030204" pitchFamily="18" charset="0"/>
                      </a:rPr>
                      <m:t>𝑟</m:t>
                    </m:r>
                  </m:oMath>
                </a14:m>
                <a:r>
                  <a:rPr lang="en-US" dirty="0"/>
                  <a:t>.</a:t>
                </a:r>
              </a:p>
              <a:p>
                <a:r>
                  <a:rPr lang="en-US" dirty="0"/>
                  <a:t>For each pair of verb events,</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r>
                              <a:rPr lang="en-US">
                                <a:latin typeface="Cambria Math" panose="02040503050406030204" pitchFamily="18" charset="0"/>
                              </a:rPr>
                              <m:t>,</m:t>
                            </m:r>
                            <m:r>
                              <a:rPr lang="en-US">
                                <a:latin typeface="Cambria Math" panose="02040503050406030204" pitchFamily="18" charset="0"/>
                              </a:rPr>
                              <m:t>𝑟</m:t>
                            </m:r>
                          </m:e>
                        </m:d>
                      </m:num>
                      <m:den>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a:latin typeface="Cambria Math" panose="02040503050406030204" pitchFamily="18" charset="0"/>
                                  </a:rPr>
                                  <m:t>𝑟</m:t>
                                </m:r>
                              </m:e>
                              <m:sup>
                                <m:r>
                                  <a:rPr lang="en-US">
                                    <a:latin typeface="Cambria Math" panose="02040503050406030204" pitchFamily="18" charset="0"/>
                                  </a:rPr>
                                  <m:t>′</m:t>
                                </m:r>
                              </m:sup>
                            </m:sSup>
                          </m:sub>
                          <m:sup/>
                          <m:e>
                            <m:r>
                              <a:rPr lang="en-US">
                                <a:latin typeface="Cambria Math" panose="02040503050406030204" pitchFamily="18" charset="0"/>
                              </a:rPr>
                              <m:t>𝐶</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𝑖</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𝑗</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𝑟</m:t>
                                </m:r>
                              </m:e>
                              <m:sup>
                                <m:r>
                                  <a:rPr lang="en-US">
                                    <a:latin typeface="Cambria Math" panose="02040503050406030204" pitchFamily="18" charset="0"/>
                                  </a:rPr>
                                  <m:t>′</m:t>
                                </m:r>
                              </m:sup>
                            </m:sSup>
                            <m:r>
                              <a:rPr lang="en-US">
                                <a:latin typeface="Cambria Math" panose="02040503050406030204" pitchFamily="18" charset="0"/>
                              </a:rPr>
                              <m:t>)</m:t>
                            </m:r>
                          </m:e>
                        </m:nary>
                      </m:den>
                    </m:f>
                  </m:oMath>
                </a14:m>
                <a:r>
                  <a:rPr lang="en-US" dirty="0"/>
                  <a:t>       is the </a:t>
                </a:r>
                <a:r>
                  <a:rPr lang="en-US" b="1" dirty="0"/>
                  <a:t>prior probability of the pair having relation </a:t>
                </a:r>
                <a14:m>
                  <m:oMath xmlns:m="http://schemas.openxmlformats.org/officeDocument/2006/math">
                    <m:r>
                      <a:rPr lang="en-US" b="1" i="1">
                        <a:latin typeface="Cambria Math" panose="02040503050406030204" pitchFamily="18" charset="0"/>
                      </a:rPr>
                      <m:t>𝐫</m:t>
                    </m:r>
                  </m:oMath>
                </a14:m>
                <a:r>
                  <a:rPr lang="en-US" dirty="0"/>
                  <a:t>.</a:t>
                </a:r>
              </a:p>
              <a:p>
                <a:endParaRPr lang="en-US" dirty="0"/>
              </a:p>
              <a:p>
                <a:r>
                  <a:rPr lang="en-US" b="1" dirty="0"/>
                  <a:t>Learning: </a:t>
                </a:r>
                <a:r>
                  <a:rPr lang="en-US" dirty="0"/>
                  <a:t>Use the prior probability as an additional feature and retrain our system.</a:t>
                </a:r>
              </a:p>
              <a:p>
                <a:r>
                  <a:rPr lang="en-US" b="1" dirty="0"/>
                  <a:t>Inference: </a:t>
                </a:r>
                <a:r>
                  <a:rPr lang="en-US" dirty="0"/>
                  <a:t>Use as a regularization term in the objective. </a:t>
                </a:r>
              </a:p>
              <a:p>
                <a:pPr lvl="1"/>
                <a:endParaRPr lang="en-US" dirty="0">
                  <a:solidFill>
                    <a:srgbClr val="7030A0"/>
                  </a:solidFill>
                </a:endParaRPr>
              </a:p>
              <a:p>
                <a:pPr marL="457200" lvl="1" indent="0">
                  <a:buNone/>
                </a:pPr>
                <a14:m>
                  <m:oMathPara xmlns:m="http://schemas.openxmlformats.org/officeDocument/2006/math">
                    <m:oMathParaPr>
                      <m:jc m:val="centerGroup"/>
                    </m:oMathParaPr>
                    <m:oMath xmlns:m="http://schemas.openxmlformats.org/officeDocument/2006/math">
                      <m:acc>
                        <m:accPr>
                          <m:chr m:val="̂"/>
                          <m:ctrlPr>
                            <a:rPr lang="en-US" i="1" smtClean="0">
                              <a:solidFill>
                                <a:schemeClr val="tx1">
                                  <a:lumMod val="50000"/>
                                </a:schemeClr>
                              </a:solidFill>
                              <a:latin typeface="Cambria Math" panose="02040503050406030204" pitchFamily="18" charset="0"/>
                            </a:rPr>
                          </m:ctrlPr>
                        </m:accPr>
                        <m:e>
                          <m:r>
                            <a:rPr lang="en-US" i="1">
                              <a:solidFill>
                                <a:schemeClr val="tx1">
                                  <a:lumMod val="50000"/>
                                </a:schemeClr>
                              </a:solidFill>
                              <a:latin typeface="Cambria Math" panose="02040503050406030204" pitchFamily="18" charset="0"/>
                            </a:rPr>
                            <m:t>𝐼</m:t>
                          </m:r>
                        </m:e>
                      </m:acc>
                      <m:r>
                        <a:rPr lang="en-US" i="1" dirty="0">
                          <a:solidFill>
                            <a:schemeClr val="tx1">
                              <a:lumMod val="50000"/>
                            </a:schemeClr>
                          </a:solidFill>
                          <a:latin typeface="Cambria Math" panose="02040503050406030204" pitchFamily="18" charset="0"/>
                        </a:rPr>
                        <m:t>=</m:t>
                      </m:r>
                      <m:r>
                        <a:rPr lang="en-US" i="1" dirty="0">
                          <a:solidFill>
                            <a:schemeClr val="tx1">
                              <a:lumMod val="50000"/>
                            </a:schemeClr>
                          </a:solidFill>
                          <a:latin typeface="Cambria Math" panose="02040503050406030204" pitchFamily="18" charset="0"/>
                        </a:rPr>
                        <m:t>𝑎𝑟𝑔</m:t>
                      </m:r>
                      <m:func>
                        <m:funcPr>
                          <m:ctrlPr>
                            <a:rPr lang="en-US" i="1" dirty="0">
                              <a:solidFill>
                                <a:schemeClr val="tx1">
                                  <a:lumMod val="50000"/>
                                </a:schemeClr>
                              </a:solidFill>
                              <a:latin typeface="Cambria Math" panose="02040503050406030204" pitchFamily="18" charset="0"/>
                            </a:rPr>
                          </m:ctrlPr>
                        </m:funcPr>
                        <m:fName>
                          <m:limLow>
                            <m:limLowPr>
                              <m:ctrlPr>
                                <a:rPr lang="en-US" i="1" dirty="0">
                                  <a:solidFill>
                                    <a:schemeClr val="tx1">
                                      <a:lumMod val="50000"/>
                                    </a:schemeClr>
                                  </a:solidFill>
                                  <a:latin typeface="Cambria Math" panose="02040503050406030204" pitchFamily="18" charset="0"/>
                                </a:rPr>
                              </m:ctrlPr>
                            </m:limLowPr>
                            <m:e>
                              <m:r>
                                <m:rPr>
                                  <m:sty m:val="p"/>
                                </m:rPr>
                                <a:rPr lang="en-US" dirty="0">
                                  <a:solidFill>
                                    <a:schemeClr val="tx1">
                                      <a:lumMod val="50000"/>
                                    </a:schemeClr>
                                  </a:solidFill>
                                  <a:latin typeface="Cambria Math" panose="02040503050406030204" pitchFamily="18" charset="0"/>
                                </a:rPr>
                                <m:t>m</m:t>
                              </m:r>
                              <m:r>
                                <m:rPr>
                                  <m:sty m:val="p"/>
                                </m:rPr>
                                <a:rPr lang="en-US" dirty="0">
                                  <a:solidFill>
                                    <a:schemeClr val="tx1">
                                      <a:lumMod val="50000"/>
                                    </a:schemeClr>
                                  </a:solidFill>
                                  <a:latin typeface="Cambria Math" charset="0"/>
                                </a:rPr>
                                <m:t>ax</m:t>
                              </m:r>
                            </m:e>
                            <m:lim>
                              <m:r>
                                <a:rPr lang="en-US" i="1" dirty="0">
                                  <a:solidFill>
                                    <a:schemeClr val="tx1">
                                      <a:lumMod val="50000"/>
                                    </a:schemeClr>
                                  </a:solidFill>
                                  <a:latin typeface="Cambria Math" panose="02040503050406030204" pitchFamily="18" charset="0"/>
                                </a:rPr>
                                <m:t>𝐼</m:t>
                              </m:r>
                            </m:lim>
                          </m:limLow>
                        </m:fName>
                        <m:e>
                          <m:nary>
                            <m:naryPr>
                              <m:chr m:val="∑"/>
                              <m:supHide m:val="on"/>
                              <m:ctrlPr>
                                <a:rPr lang="en-US" i="1" dirty="0">
                                  <a:solidFill>
                                    <a:schemeClr val="tx1">
                                      <a:lumMod val="50000"/>
                                    </a:schemeClr>
                                  </a:solidFill>
                                  <a:latin typeface="Cambria Math" panose="02040503050406030204" pitchFamily="18" charset="0"/>
                                </a:rPr>
                              </m:ctrlPr>
                            </m:naryPr>
                            <m:sub>
                              <m:r>
                                <a:rPr lang="en-US" i="1" dirty="0">
                                  <a:solidFill>
                                    <a:schemeClr val="tx1">
                                      <a:lumMod val="50000"/>
                                    </a:schemeClr>
                                  </a:solidFill>
                                  <a:latin typeface="Cambria Math" panose="02040503050406030204" pitchFamily="18" charset="0"/>
                                </a:rPr>
                                <m:t>𝑖</m:t>
                              </m:r>
                              <m:r>
                                <a:rPr lang="en-US" i="1" dirty="0">
                                  <a:solidFill>
                                    <a:schemeClr val="tx1">
                                      <a:lumMod val="50000"/>
                                    </a:schemeClr>
                                  </a:solidFill>
                                  <a:latin typeface="Cambria Math" panose="02040503050406030204" pitchFamily="18" charset="0"/>
                                </a:rPr>
                                <m:t>&lt;</m:t>
                              </m:r>
                              <m:r>
                                <a:rPr lang="en-US" i="1" dirty="0">
                                  <a:solidFill>
                                    <a:schemeClr val="tx1">
                                      <a:lumMod val="50000"/>
                                    </a:schemeClr>
                                  </a:solidFill>
                                  <a:latin typeface="Cambria Math" panose="02040503050406030204" pitchFamily="18" charset="0"/>
                                </a:rPr>
                                <m:t>𝑗</m:t>
                              </m:r>
                            </m:sub>
                            <m:sup/>
                            <m:e>
                              <m:nary>
                                <m:naryPr>
                                  <m:chr m:val="∑"/>
                                  <m:supHide m:val="on"/>
                                  <m:ctrlPr>
                                    <a:rPr lang="en-US" i="1" dirty="0">
                                      <a:solidFill>
                                        <a:schemeClr val="tx1">
                                          <a:lumMod val="50000"/>
                                        </a:schemeClr>
                                      </a:solidFill>
                                      <a:latin typeface="Cambria Math" panose="02040503050406030204" pitchFamily="18" charset="0"/>
                                    </a:rPr>
                                  </m:ctrlPr>
                                </m:naryPr>
                                <m:sub>
                                  <m:r>
                                    <a:rPr lang="en-US" i="1" dirty="0">
                                      <a:solidFill>
                                        <a:schemeClr val="tx1">
                                          <a:lumMod val="50000"/>
                                        </a:schemeClr>
                                      </a:solidFill>
                                      <a:latin typeface="Cambria Math" panose="02040503050406030204" pitchFamily="18" charset="0"/>
                                    </a:rPr>
                                    <m:t>𝑟</m:t>
                                  </m:r>
                                </m:sub>
                                <m:sup/>
                                <m:e>
                                  <m:r>
                                    <a:rPr lang="en-US" i="1" dirty="0">
                                      <a:solidFill>
                                        <a:schemeClr val="tx1">
                                          <a:lumMod val="50000"/>
                                        </a:schemeClr>
                                      </a:solidFill>
                                      <a:latin typeface="Cambria Math" panose="02040503050406030204" pitchFamily="18" charset="0"/>
                                    </a:rPr>
                                    <m:t>(</m:t>
                                  </m:r>
                                  <m:sSub>
                                    <m:sSubPr>
                                      <m:ctrlPr>
                                        <a:rPr lang="en-US" i="1" dirty="0">
                                          <a:solidFill>
                                            <a:schemeClr val="tx1">
                                              <a:lumMod val="50000"/>
                                            </a:schemeClr>
                                          </a:solidFill>
                                          <a:latin typeface="Cambria Math" panose="02040503050406030204" pitchFamily="18" charset="0"/>
                                        </a:rPr>
                                      </m:ctrlPr>
                                    </m:sSubPr>
                                    <m:e>
                                      <m:r>
                                        <a:rPr lang="en-US" i="1" dirty="0">
                                          <a:solidFill>
                                            <a:schemeClr val="tx1">
                                              <a:lumMod val="50000"/>
                                            </a:schemeClr>
                                          </a:solidFill>
                                          <a:latin typeface="Cambria Math" panose="02040503050406030204" pitchFamily="18" charset="0"/>
                                        </a:rPr>
                                        <m:t>𝑓</m:t>
                                      </m:r>
                                    </m:e>
                                    <m:sub>
                                      <m:r>
                                        <a:rPr lang="en-US" i="1" dirty="0">
                                          <a:solidFill>
                                            <a:schemeClr val="tx1">
                                              <a:lumMod val="50000"/>
                                            </a:schemeClr>
                                          </a:solidFill>
                                          <a:latin typeface="Cambria Math" panose="02040503050406030204" pitchFamily="18" charset="0"/>
                                        </a:rPr>
                                        <m:t>𝑟</m:t>
                                      </m:r>
                                    </m:sub>
                                  </m:sSub>
                                  <m:d>
                                    <m:dPr>
                                      <m:ctrlPr>
                                        <a:rPr lang="en-US" i="1" dirty="0">
                                          <a:solidFill>
                                            <a:schemeClr val="tx1">
                                              <a:lumMod val="50000"/>
                                            </a:schemeClr>
                                          </a:solidFill>
                                          <a:latin typeface="Cambria Math" panose="02040503050406030204" pitchFamily="18" charset="0"/>
                                        </a:rPr>
                                      </m:ctrlPr>
                                    </m:dPr>
                                    <m:e>
                                      <m:r>
                                        <a:rPr lang="en-US" i="1" dirty="0">
                                          <a:solidFill>
                                            <a:schemeClr val="tx1">
                                              <a:lumMod val="50000"/>
                                            </a:schemeClr>
                                          </a:solidFill>
                                          <a:latin typeface="Cambria Math" panose="02040503050406030204" pitchFamily="18" charset="0"/>
                                        </a:rPr>
                                        <m:t>𝑖𝑗</m:t>
                                      </m:r>
                                    </m:e>
                                  </m:d>
                                  <m:r>
                                    <a:rPr lang="en-US" i="1" dirty="0">
                                      <a:solidFill>
                                        <a:schemeClr val="tx1">
                                          <a:lumMod val="50000"/>
                                        </a:schemeClr>
                                      </a:solidFill>
                                      <a:latin typeface="Cambria Math" panose="02040503050406030204" pitchFamily="18" charset="0"/>
                                    </a:rPr>
                                    <m:t>+</m:t>
                                  </m:r>
                                  <m:sSub>
                                    <m:sSubPr>
                                      <m:ctrlPr>
                                        <a:rPr lang="en-US" b="1" i="1" dirty="0" smtClean="0">
                                          <a:solidFill>
                                            <a:schemeClr val="tx1"/>
                                          </a:solidFill>
                                          <a:latin typeface="Cambria Math" panose="02040503050406030204" pitchFamily="18" charset="0"/>
                                        </a:rPr>
                                      </m:ctrlPr>
                                    </m:sSubPr>
                                    <m:e>
                                      <m:r>
                                        <a:rPr lang="en-US" b="1" i="1" dirty="0">
                                          <a:solidFill>
                                            <a:schemeClr val="tx1"/>
                                          </a:solidFill>
                                          <a:latin typeface="Cambria Math" panose="02040503050406030204" pitchFamily="18" charset="0"/>
                                        </a:rPr>
                                        <m:t>𝒉</m:t>
                                      </m:r>
                                    </m:e>
                                    <m:sub>
                                      <m:r>
                                        <a:rPr lang="en-US" b="1" i="1" dirty="0">
                                          <a:solidFill>
                                            <a:schemeClr val="tx1"/>
                                          </a:solidFill>
                                          <a:latin typeface="Cambria Math" panose="02040503050406030204" pitchFamily="18" charset="0"/>
                                        </a:rPr>
                                        <m:t>𝒓</m:t>
                                      </m:r>
                                    </m:sub>
                                  </m:sSub>
                                  <m:r>
                                    <a:rPr lang="en-US" b="1" i="1" dirty="0">
                                      <a:solidFill>
                                        <a:schemeClr val="tx1"/>
                                      </a:solidFill>
                                      <a:latin typeface="Cambria Math" panose="02040503050406030204" pitchFamily="18" charset="0"/>
                                    </a:rPr>
                                    <m:t>(</m:t>
                                  </m:r>
                                  <m:r>
                                    <a:rPr lang="en-US" b="1" i="1" dirty="0">
                                      <a:solidFill>
                                        <a:schemeClr val="tx1"/>
                                      </a:solidFill>
                                      <a:latin typeface="Cambria Math" panose="02040503050406030204" pitchFamily="18" charset="0"/>
                                    </a:rPr>
                                    <m:t>𝒊𝒋</m:t>
                                  </m:r>
                                  <m:r>
                                    <a:rPr lang="en-US" b="1" i="1" dirty="0">
                                      <a:solidFill>
                                        <a:schemeClr val="tx1"/>
                                      </a:solidFill>
                                      <a:latin typeface="Cambria Math" panose="02040503050406030204" pitchFamily="18" charset="0"/>
                                    </a:rPr>
                                    <m:t>))</m:t>
                                  </m:r>
                                  <m:sSub>
                                    <m:sSubPr>
                                      <m:ctrlPr>
                                        <a:rPr lang="en-US" i="1" dirty="0">
                                          <a:solidFill>
                                            <a:schemeClr val="tx1">
                                              <a:lumMod val="50000"/>
                                            </a:schemeClr>
                                          </a:solidFill>
                                          <a:latin typeface="Cambria Math" panose="02040503050406030204" pitchFamily="18" charset="0"/>
                                        </a:rPr>
                                      </m:ctrlPr>
                                    </m:sSubPr>
                                    <m:e>
                                      <m:r>
                                        <a:rPr lang="en-US" i="1" dirty="0">
                                          <a:solidFill>
                                            <a:schemeClr val="tx1">
                                              <a:lumMod val="50000"/>
                                            </a:schemeClr>
                                          </a:solidFill>
                                          <a:latin typeface="Cambria Math" panose="02040503050406030204" pitchFamily="18" charset="0"/>
                                        </a:rPr>
                                        <m:t>𝐼</m:t>
                                      </m:r>
                                    </m:e>
                                    <m:sub>
                                      <m:r>
                                        <a:rPr lang="en-US" i="1" dirty="0">
                                          <a:solidFill>
                                            <a:schemeClr val="tx1">
                                              <a:lumMod val="50000"/>
                                            </a:schemeClr>
                                          </a:solidFill>
                                          <a:latin typeface="Cambria Math" panose="02040503050406030204" pitchFamily="18" charset="0"/>
                                        </a:rPr>
                                        <m:t>𝑟</m:t>
                                      </m:r>
                                    </m:sub>
                                  </m:sSub>
                                  <m:r>
                                    <a:rPr lang="en-US" i="1" dirty="0">
                                      <a:solidFill>
                                        <a:schemeClr val="tx1">
                                          <a:lumMod val="50000"/>
                                        </a:schemeClr>
                                      </a:solidFill>
                                      <a:latin typeface="Cambria Math" panose="02040503050406030204" pitchFamily="18" charset="0"/>
                                    </a:rPr>
                                    <m:t>(</m:t>
                                  </m:r>
                                  <m:r>
                                    <a:rPr lang="en-US" i="1" dirty="0">
                                      <a:solidFill>
                                        <a:schemeClr val="tx1">
                                          <a:lumMod val="50000"/>
                                        </a:schemeClr>
                                      </a:solidFill>
                                      <a:latin typeface="Cambria Math" panose="02040503050406030204" pitchFamily="18" charset="0"/>
                                    </a:rPr>
                                    <m:t>𝑖𝑗</m:t>
                                  </m:r>
                                  <m:r>
                                    <a:rPr lang="en-US" i="1" dirty="0">
                                      <a:solidFill>
                                        <a:schemeClr val="tx1">
                                          <a:lumMod val="50000"/>
                                        </a:schemeClr>
                                      </a:solidFill>
                                      <a:latin typeface="Cambria Math" panose="02040503050406030204" pitchFamily="18" charset="0"/>
                                    </a:rPr>
                                    <m:t>)</m:t>
                                  </m:r>
                                </m:e>
                              </m:nary>
                            </m:e>
                          </m:nary>
                        </m:e>
                      </m:func>
                    </m:oMath>
                  </m:oMathPara>
                </a14:m>
                <a:endParaRPr lang="en-US" i="1" dirty="0">
                  <a:solidFill>
                    <a:schemeClr val="tx1">
                      <a:lumMod val="50000"/>
                    </a:schemeClr>
                  </a:solidFill>
                  <a:latin typeface="Cambria Math" charset="0"/>
                </a:endParaRPr>
              </a:p>
              <a:p>
                <a:pPr marL="457200" lvl="1" indent="0">
                  <a:buNone/>
                </a:pPr>
                <a:endParaRPr lang="en-US" i="1" dirty="0">
                  <a:solidFill>
                    <a:schemeClr val="tx1">
                      <a:lumMod val="50000"/>
                    </a:schemeClr>
                  </a:solidFill>
                  <a:latin typeface="Cambria Math" charset="0"/>
                </a:endParaRPr>
              </a:p>
            </p:txBody>
          </p:sp>
        </mc:Choice>
        <mc:Fallback xmlns="">
          <p:sp>
            <p:nvSpPr>
              <p:cNvPr id="3" name="Content Placeholder 2">
                <a:extLst>
                  <a:ext uri="{FF2B5EF4-FFF2-40B4-BE49-F238E27FC236}">
                    <a16:creationId xmlns:a16="http://schemas.microsoft.com/office/drawing/2014/main" id="{F02C4E20-21E9-49F2-99C9-0CA78E0DF464}"/>
                  </a:ext>
                </a:extLst>
              </p:cNvPr>
              <p:cNvSpPr>
                <a:spLocks noGrp="1" noRot="1" noChangeAspect="1" noMove="1" noResize="1" noEditPoints="1" noAdjustHandles="1" noChangeArrowheads="1" noChangeShapeType="1" noTextEdit="1"/>
              </p:cNvSpPr>
              <p:nvPr>
                <p:ph idx="1"/>
              </p:nvPr>
            </p:nvSpPr>
            <p:spPr>
              <a:blipFill>
                <a:blip r:embed="rId3"/>
                <a:stretch>
                  <a:fillRect l="-333" t="-408"/>
                </a:stretch>
              </a:blipFill>
            </p:spPr>
            <p:txBody>
              <a:bodyPr/>
              <a:lstStyle/>
              <a:p>
                <a:r>
                  <a:rPr lang="en-US">
                    <a:noFill/>
                  </a:rPr>
                  <a:t> </a:t>
                </a:r>
              </a:p>
            </p:txBody>
          </p:sp>
        </mc:Fallback>
      </mc:AlternateContent>
      <p:sp>
        <p:nvSpPr>
          <p:cNvPr id="7" name="Rounded Rectangle 6"/>
          <p:cNvSpPr/>
          <p:nvPr/>
        </p:nvSpPr>
        <p:spPr>
          <a:xfrm>
            <a:off x="6715875" y="4816011"/>
            <a:ext cx="797348" cy="439220"/>
          </a:xfrm>
          <a:prstGeom prst="roundRect">
            <a:avLst/>
          </a:prstGeom>
          <a:noFill/>
          <a:ln w="3810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28F33C-5FFF-4BA7-AFEB-77B0FD27A0C9}"/>
              </a:ext>
            </a:extLst>
          </p:cNvPr>
          <p:cNvSpPr>
            <a:spLocks noGrp="1"/>
          </p:cNvSpPr>
          <p:nvPr>
            <p:ph type="sldNum" sz="quarter" idx="11"/>
          </p:nvPr>
        </p:nvSpPr>
        <p:spPr/>
        <p:txBody>
          <a:bodyPr/>
          <a:lstStyle/>
          <a:p>
            <a:fld id="{BDF588C3-71D6-5D45-B118-1C664482E1C2}" type="slidenum">
              <a:rPr lang="en-US" smtClean="0"/>
              <a:t>39</a:t>
            </a:fld>
            <a:endParaRPr lang="en-US"/>
          </a:p>
        </p:txBody>
      </p:sp>
    </p:spTree>
    <p:extLst>
      <p:ext uri="{BB962C8B-B14F-4D97-AF65-F5344CB8AC3E}">
        <p14:creationId xmlns:p14="http://schemas.microsoft.com/office/powerpoint/2010/main" val="16422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5296-85DC-47CC-83D5-F5672C362515}"/>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DF548B2D-58E4-46EB-8F91-50C8DA6A0B99}"/>
              </a:ext>
            </a:extLst>
          </p:cNvPr>
          <p:cNvSpPr>
            <a:spLocks noGrp="1"/>
          </p:cNvSpPr>
          <p:nvPr>
            <p:ph idx="1"/>
          </p:nvPr>
        </p:nvSpPr>
        <p:spPr/>
        <p:txBody>
          <a:bodyPr/>
          <a:lstStyle/>
          <a:p>
            <a:r>
              <a:rPr lang="en-US" dirty="0"/>
              <a:t>What is Reasoning? </a:t>
            </a:r>
          </a:p>
          <a:p>
            <a:pPr lvl="1"/>
            <a:r>
              <a:rPr lang="en-US" dirty="0"/>
              <a:t>Do we do reasoning? Yes, we do.</a:t>
            </a:r>
          </a:p>
          <a:p>
            <a:pPr lvl="1"/>
            <a:r>
              <a:rPr lang="en-US" dirty="0"/>
              <a:t>How can we formulate it? </a:t>
            </a:r>
          </a:p>
          <a:p>
            <a:pPr lvl="1"/>
            <a:endParaRPr lang="en-US" dirty="0"/>
          </a:p>
          <a:p>
            <a:r>
              <a:rPr lang="en-US" dirty="0"/>
              <a:t>Reasoning requires knowledge</a:t>
            </a:r>
          </a:p>
          <a:p>
            <a:pPr lvl="1"/>
            <a:r>
              <a:rPr lang="en-US" dirty="0"/>
              <a:t>How do we represent it?</a:t>
            </a:r>
          </a:p>
          <a:p>
            <a:pPr lvl="1"/>
            <a:r>
              <a:rPr lang="en-US" dirty="0"/>
              <a:t>What types of knowledge </a:t>
            </a:r>
          </a:p>
          <a:p>
            <a:pPr lvl="1"/>
            <a:r>
              <a:rPr lang="en-US" dirty="0"/>
              <a:t>What types of representations? </a:t>
            </a:r>
          </a:p>
          <a:p>
            <a:pPr lvl="1"/>
            <a:endParaRPr lang="en-US" dirty="0"/>
          </a:p>
          <a:p>
            <a:r>
              <a:rPr lang="en-US" dirty="0"/>
              <a:t>We want to think about these in the context of natural language understanding</a:t>
            </a:r>
          </a:p>
          <a:p>
            <a:pPr lvl="1"/>
            <a:r>
              <a:rPr lang="en-US" dirty="0"/>
              <a:t>In what ways does it change the game?</a:t>
            </a:r>
          </a:p>
          <a:p>
            <a:pPr lvl="1"/>
            <a:r>
              <a:rPr lang="en-US" dirty="0"/>
              <a:t>Is Reasoning for/in NLU different than “Reasoning”?</a:t>
            </a:r>
          </a:p>
        </p:txBody>
      </p:sp>
      <p:sp>
        <p:nvSpPr>
          <p:cNvPr id="4" name="Slide Number Placeholder 3">
            <a:extLst>
              <a:ext uri="{FF2B5EF4-FFF2-40B4-BE49-F238E27FC236}">
                <a16:creationId xmlns:a16="http://schemas.microsoft.com/office/drawing/2014/main" id="{1E62F72B-03B3-43AF-8DB2-299BBB5035DD}"/>
              </a:ext>
            </a:extLst>
          </p:cNvPr>
          <p:cNvSpPr>
            <a:spLocks noGrp="1"/>
          </p:cNvSpPr>
          <p:nvPr>
            <p:ph type="sldNum" sz="quarter" idx="11"/>
          </p:nvPr>
        </p:nvSpPr>
        <p:spPr/>
        <p:txBody>
          <a:bodyPr/>
          <a:lstStyle/>
          <a:p>
            <a:fld id="{BDF588C3-71D6-5D45-B118-1C664482E1C2}" type="slidenum">
              <a:rPr lang="en-US" smtClean="0"/>
              <a:t>4</a:t>
            </a:fld>
            <a:endParaRPr lang="en-US"/>
          </a:p>
        </p:txBody>
      </p:sp>
    </p:spTree>
    <p:extLst>
      <p:ext uri="{BB962C8B-B14F-4D97-AF65-F5344CB8AC3E}">
        <p14:creationId xmlns:p14="http://schemas.microsoft.com/office/powerpoint/2010/main" val="3779691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a:t>
            </a:r>
            <a:r>
              <a:rPr lang="en-US" b="1" dirty="0"/>
              <a:t>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Reasoning about </a:t>
            </a:r>
            <a:r>
              <a:rPr lang="en-US" b="1" dirty="0"/>
              <a:t>events</a:t>
            </a:r>
            <a:r>
              <a:rPr lang="en-US" dirty="0"/>
              <a:t> and </a:t>
            </a:r>
            <a:r>
              <a:rPr lang="en-US" b="1" dirty="0"/>
              <a:t>time</a:t>
            </a:r>
            <a:r>
              <a:rPr lang="en-US" dirty="0"/>
              <a:t> in natural language</a:t>
            </a:r>
          </a:p>
          <a:p>
            <a:pPr lvl="1"/>
            <a:r>
              <a:rPr lang="en-US" dirty="0"/>
              <a:t>Temporal ordering of events</a:t>
            </a:r>
          </a:p>
          <a:p>
            <a:pPr lvl="2"/>
            <a:r>
              <a:rPr lang="en-US" dirty="0"/>
              <a:t>Learning &amp; Inference paradigms to support reasoning</a:t>
            </a:r>
          </a:p>
          <a:p>
            <a:pPr lvl="1"/>
            <a:r>
              <a:rPr lang="en-US" dirty="0"/>
              <a:t>Temporal common sense </a:t>
            </a:r>
          </a:p>
          <a:p>
            <a:pPr lvl="1"/>
            <a:r>
              <a:rPr lang="en-US" dirty="0"/>
              <a:t>Reasoning &amp; Supervision paradigms</a:t>
            </a:r>
          </a:p>
          <a:p>
            <a:endParaRPr lang="en-US" dirty="0"/>
          </a:p>
          <a:p>
            <a:endParaRPr lang="en-US" dirty="0"/>
          </a:p>
          <a:p>
            <a:endParaRPr lang="en-US" dirty="0"/>
          </a:p>
          <a:p>
            <a:r>
              <a:rPr lang="en-US" dirty="0"/>
              <a:t>More about Temporal Common Sense</a:t>
            </a:r>
          </a:p>
          <a:p>
            <a:endParaRPr lang="en-US" dirty="0"/>
          </a:p>
          <a:p>
            <a:r>
              <a:rPr lang="en-US" dirty="0"/>
              <a:t>Initial thoughts on additional Reasoning paradigms</a:t>
            </a:r>
          </a:p>
          <a:p>
            <a:pPr lvl="1"/>
            <a:r>
              <a:rPr lang="en-US" dirty="0"/>
              <a:t>Decomposition, and computing functions over sets of variables </a:t>
            </a:r>
          </a:p>
          <a:p>
            <a:pPr marL="0" indent="0">
              <a:buNone/>
            </a:pPr>
            <a:endParaRPr lang="en-US" dirty="0"/>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40</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14" y="1386410"/>
            <a:ext cx="3168885" cy="19013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E5A9FF2-893A-4B16-B0A5-A2D26400EF83}"/>
              </a:ext>
            </a:extLst>
          </p:cNvPr>
          <p:cNvSpPr/>
          <p:nvPr/>
        </p:nvSpPr>
        <p:spPr>
          <a:xfrm>
            <a:off x="8610268" y="3309647"/>
            <a:ext cx="2775375" cy="369332"/>
          </a:xfrm>
          <a:prstGeom prst="rect">
            <a:avLst/>
          </a:prstGeom>
          <a:ln>
            <a:solidFill>
              <a:schemeClr val="accent2"/>
            </a:solidFill>
          </a:ln>
        </p:spPr>
        <p:txBody>
          <a:bodyPr wrap="none">
            <a:spAutoFit/>
          </a:bodyPr>
          <a:lstStyle/>
          <a:p>
            <a:r>
              <a:rPr lang="en-US" dirty="0"/>
              <a:t>Did Aristotle have a laptop?</a:t>
            </a:r>
          </a:p>
        </p:txBody>
      </p:sp>
      <p:sp>
        <p:nvSpPr>
          <p:cNvPr id="7" name="Rectangle 6">
            <a:extLst>
              <a:ext uri="{FF2B5EF4-FFF2-40B4-BE49-F238E27FC236}">
                <a16:creationId xmlns:a16="http://schemas.microsoft.com/office/drawing/2014/main" id="{7D9E541E-28FB-4D64-B273-74D8A7D26458}"/>
              </a:ext>
            </a:extLst>
          </p:cNvPr>
          <p:cNvSpPr/>
          <p:nvPr/>
        </p:nvSpPr>
        <p:spPr>
          <a:xfrm>
            <a:off x="609599" y="3274175"/>
            <a:ext cx="7715795" cy="646331"/>
          </a:xfrm>
          <a:prstGeom prst="rect">
            <a:avLst/>
          </a:prstGeom>
          <a:solidFill>
            <a:srgbClr val="FFFFCC"/>
          </a:solidFill>
          <a:ln>
            <a:solidFill>
              <a:schemeClr val="accent2"/>
            </a:solidFill>
          </a:ln>
        </p:spPr>
        <p:txBody>
          <a:bodyPr wrap="square">
            <a:spAutoFit/>
          </a:bodyPr>
          <a:lstStyle/>
          <a:p>
            <a:pPr marL="285750" indent="-285750">
              <a:buFont typeface="Arial" panose="020B0604020202020204" pitchFamily="34" charset="0"/>
              <a:buChar char="•"/>
            </a:pPr>
            <a:r>
              <a:rPr lang="en-US" dirty="0"/>
              <a:t>Reflects an important move in NLU from </a:t>
            </a:r>
            <a:r>
              <a:rPr lang="en-US" b="1" dirty="0"/>
              <a:t>sentence level </a:t>
            </a:r>
            <a:r>
              <a:rPr lang="en-US" dirty="0"/>
              <a:t>to </a:t>
            </a:r>
            <a:r>
              <a:rPr lang="en-US" b="1" dirty="0"/>
              <a:t>situation level</a:t>
            </a:r>
          </a:p>
          <a:p>
            <a:pPr marL="285750" indent="-285750">
              <a:buFont typeface="Arial" panose="020B0604020202020204" pitchFamily="34" charset="0"/>
              <a:buChar char="•"/>
            </a:pPr>
            <a:r>
              <a:rPr lang="en-US" dirty="0"/>
              <a:t>Addresses issues in combining learning and reasoning, and </a:t>
            </a:r>
            <a:r>
              <a:rPr lang="en-US" b="1" dirty="0"/>
              <a:t>supervision. </a:t>
            </a:r>
          </a:p>
        </p:txBody>
      </p:sp>
      <p:cxnSp>
        <p:nvCxnSpPr>
          <p:cNvPr id="8" name="Straight Connector 7">
            <a:extLst>
              <a:ext uri="{FF2B5EF4-FFF2-40B4-BE49-F238E27FC236}">
                <a16:creationId xmlns:a16="http://schemas.microsoft.com/office/drawing/2014/main" id="{54ABABD2-C2FD-4844-B2C4-8D1F0A6D0448}"/>
              </a:ext>
            </a:extLst>
          </p:cNvPr>
          <p:cNvCxnSpPr/>
          <p:nvPr/>
        </p:nvCxnSpPr>
        <p:spPr>
          <a:xfrm>
            <a:off x="899410" y="1733789"/>
            <a:ext cx="0" cy="98185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9295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240">
            <a:extLst>
              <a:ext uri="{FF2B5EF4-FFF2-40B4-BE49-F238E27FC236}">
                <a16:creationId xmlns:a16="http://schemas.microsoft.com/office/drawing/2014/main" id="{C000E2B7-26F9-E54F-92E1-30BB4A3FF193}"/>
              </a:ext>
            </a:extLst>
          </p:cNvPr>
          <p:cNvSpPr>
            <a:spLocks noGrp="1"/>
          </p:cNvSpPr>
          <p:nvPr>
            <p:ph type="title"/>
          </p:nvPr>
        </p:nvSpPr>
        <p:spPr/>
        <p:txBody>
          <a:bodyPr/>
          <a:lstStyle/>
          <a:p>
            <a:r>
              <a:rPr lang="en-US" dirty="0">
                <a:solidFill>
                  <a:schemeClr val="tx1"/>
                </a:solidFill>
                <a:latin typeface="+mn-lt"/>
              </a:rPr>
              <a:t>Putting it all together: A Neural Approach</a:t>
            </a:r>
          </a:p>
        </p:txBody>
      </p:sp>
      <p:grpSp>
        <p:nvGrpSpPr>
          <p:cNvPr id="5" name="Group 4">
            <a:extLst>
              <a:ext uri="{FF2B5EF4-FFF2-40B4-BE49-F238E27FC236}">
                <a16:creationId xmlns:a16="http://schemas.microsoft.com/office/drawing/2014/main" id="{081E340B-34B3-0045-8A2F-DA6DF6341388}"/>
              </a:ext>
            </a:extLst>
          </p:cNvPr>
          <p:cNvGrpSpPr/>
          <p:nvPr/>
        </p:nvGrpSpPr>
        <p:grpSpPr>
          <a:xfrm>
            <a:off x="7609303" y="1473961"/>
            <a:ext cx="2597303" cy="1486783"/>
            <a:chOff x="6085302" y="1473960"/>
            <a:chExt cx="2597303" cy="1486783"/>
          </a:xfrm>
        </p:grpSpPr>
        <p:sp>
          <p:nvSpPr>
            <p:cNvPr id="148" name="Rectangle 147">
              <a:extLst>
                <a:ext uri="{FF2B5EF4-FFF2-40B4-BE49-F238E27FC236}">
                  <a16:creationId xmlns:a16="http://schemas.microsoft.com/office/drawing/2014/main" id="{D92D59EF-973B-804F-962F-B078BE109ADE}"/>
                </a:ext>
              </a:extLst>
            </p:cNvPr>
            <p:cNvSpPr/>
            <p:nvPr/>
          </p:nvSpPr>
          <p:spPr>
            <a:xfrm>
              <a:off x="6085302" y="1473960"/>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p>
          </p:txBody>
        </p:sp>
        <p:sp>
          <p:nvSpPr>
            <p:cNvPr id="2" name="TextBox 1">
              <a:extLst>
                <a:ext uri="{FF2B5EF4-FFF2-40B4-BE49-F238E27FC236}">
                  <a16:creationId xmlns:a16="http://schemas.microsoft.com/office/drawing/2014/main" id="{6F555E23-F6C4-6B4C-B2F9-2391258E661B}"/>
                </a:ext>
              </a:extLst>
            </p:cNvPr>
            <p:cNvSpPr txBox="1"/>
            <p:nvPr/>
          </p:nvSpPr>
          <p:spPr>
            <a:xfrm>
              <a:off x="6519366" y="1839762"/>
              <a:ext cx="1793953" cy="646331"/>
            </a:xfrm>
            <a:prstGeom prst="rect">
              <a:avLst/>
            </a:prstGeom>
            <a:noFill/>
          </p:spPr>
          <p:txBody>
            <a:bodyPr wrap="none" rtlCol="0">
              <a:spAutoFit/>
            </a:bodyPr>
            <a:lstStyle/>
            <a:p>
              <a:pPr algn="ctr"/>
              <a:r>
                <a:rPr lang="en-US" dirty="0"/>
                <a:t>Siamese network</a:t>
              </a:r>
            </a:p>
            <a:p>
              <a:pPr algn="ctr"/>
              <a:r>
                <a:rPr lang="en-US" b="1" dirty="0"/>
                <a:t>Common sense</a:t>
              </a:r>
            </a:p>
          </p:txBody>
        </p:sp>
      </p:grpSp>
      <p:grpSp>
        <p:nvGrpSpPr>
          <p:cNvPr id="3" name="Group 2">
            <a:extLst>
              <a:ext uri="{FF2B5EF4-FFF2-40B4-BE49-F238E27FC236}">
                <a16:creationId xmlns:a16="http://schemas.microsoft.com/office/drawing/2014/main" id="{41D386EA-41F2-7B4F-AB93-A31415AEF531}"/>
              </a:ext>
            </a:extLst>
          </p:cNvPr>
          <p:cNvGrpSpPr/>
          <p:nvPr/>
        </p:nvGrpSpPr>
        <p:grpSpPr>
          <a:xfrm>
            <a:off x="1790700" y="3750327"/>
            <a:ext cx="4722256" cy="2087398"/>
            <a:chOff x="266700" y="3750327"/>
            <a:chExt cx="4722256" cy="2087398"/>
          </a:xfrm>
        </p:grpSpPr>
        <p:sp>
          <p:nvSpPr>
            <p:cNvPr id="147" name="Rectangle 146">
              <a:extLst>
                <a:ext uri="{FF2B5EF4-FFF2-40B4-BE49-F238E27FC236}">
                  <a16:creationId xmlns:a16="http://schemas.microsoft.com/office/drawing/2014/main" id="{7DC20B6A-F75D-1148-8BC0-C100E4FA2229}"/>
                </a:ext>
              </a:extLst>
            </p:cNvPr>
            <p:cNvSpPr/>
            <p:nvPr/>
          </p:nvSpPr>
          <p:spPr>
            <a:xfrm>
              <a:off x="266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p>
          </p:txBody>
        </p:sp>
        <p:sp>
          <p:nvSpPr>
            <p:cNvPr id="92" name="TextBox 91">
              <a:extLst>
                <a:ext uri="{FF2B5EF4-FFF2-40B4-BE49-F238E27FC236}">
                  <a16:creationId xmlns:a16="http://schemas.microsoft.com/office/drawing/2014/main" id="{39EF388D-A3E7-B74F-A5C3-3EE2D02DCAC2}"/>
                </a:ext>
              </a:extLst>
            </p:cNvPr>
            <p:cNvSpPr txBox="1"/>
            <p:nvPr/>
          </p:nvSpPr>
          <p:spPr>
            <a:xfrm>
              <a:off x="961716" y="4560737"/>
              <a:ext cx="3382786" cy="646331"/>
            </a:xfrm>
            <a:prstGeom prst="rect">
              <a:avLst/>
            </a:prstGeom>
            <a:noFill/>
          </p:spPr>
          <p:txBody>
            <a:bodyPr wrap="none" rtlCol="0">
              <a:spAutoFit/>
            </a:bodyPr>
            <a:lstStyle/>
            <a:p>
              <a:pPr algn="ctr"/>
              <a:r>
                <a:rPr lang="en-US" dirty="0"/>
                <a:t>Long short-term memory network</a:t>
              </a:r>
            </a:p>
            <a:p>
              <a:pPr algn="ctr"/>
              <a:r>
                <a:rPr lang="en-US" b="1" dirty="0"/>
                <a:t>Structured learning</a:t>
              </a:r>
            </a:p>
          </p:txBody>
        </p:sp>
      </p:grpSp>
      <p:grpSp>
        <p:nvGrpSpPr>
          <p:cNvPr id="4" name="Group 3">
            <a:extLst>
              <a:ext uri="{FF2B5EF4-FFF2-40B4-BE49-F238E27FC236}">
                <a16:creationId xmlns:a16="http://schemas.microsoft.com/office/drawing/2014/main" id="{BC004482-2F70-5445-AA88-B4125076ADF6}"/>
              </a:ext>
            </a:extLst>
          </p:cNvPr>
          <p:cNvGrpSpPr/>
          <p:nvPr/>
        </p:nvGrpSpPr>
        <p:grpSpPr>
          <a:xfrm>
            <a:off x="7609303" y="3594647"/>
            <a:ext cx="2597303" cy="2243079"/>
            <a:chOff x="6085302" y="3594646"/>
            <a:chExt cx="2597303" cy="2243079"/>
          </a:xfrm>
        </p:grpSpPr>
        <p:sp>
          <p:nvSpPr>
            <p:cNvPr id="149" name="Rectangle 148">
              <a:extLst>
                <a:ext uri="{FF2B5EF4-FFF2-40B4-BE49-F238E27FC236}">
                  <a16:creationId xmlns:a16="http://schemas.microsoft.com/office/drawing/2014/main" id="{8B1E2EAE-5545-5640-8516-928AFDAE73FD}"/>
                </a:ext>
              </a:extLst>
            </p:cNvPr>
            <p:cNvSpPr/>
            <p:nvPr/>
          </p:nvSpPr>
          <p:spPr>
            <a:xfrm>
              <a:off x="6085302" y="3594646"/>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p>
          </p:txBody>
        </p:sp>
        <p:sp>
          <p:nvSpPr>
            <p:cNvPr id="93" name="TextBox 92">
              <a:extLst>
                <a:ext uri="{FF2B5EF4-FFF2-40B4-BE49-F238E27FC236}">
                  <a16:creationId xmlns:a16="http://schemas.microsoft.com/office/drawing/2014/main" id="{F8E6E6CE-233C-FB4A-9FDE-3D002893DA1C}"/>
                </a:ext>
              </a:extLst>
            </p:cNvPr>
            <p:cNvSpPr txBox="1"/>
            <p:nvPr/>
          </p:nvSpPr>
          <p:spPr>
            <a:xfrm>
              <a:off x="6308538" y="4531519"/>
              <a:ext cx="2215607" cy="646331"/>
            </a:xfrm>
            <a:prstGeom prst="rect">
              <a:avLst/>
            </a:prstGeom>
            <a:noFill/>
          </p:spPr>
          <p:txBody>
            <a:bodyPr wrap="none" rtlCol="0">
              <a:spAutoFit/>
            </a:bodyPr>
            <a:lstStyle/>
            <a:p>
              <a:pPr algn="ctr"/>
              <a:r>
                <a:rPr lang="en-US" dirty="0"/>
                <a:t>Feedforward network</a:t>
              </a:r>
            </a:p>
            <a:p>
              <a:pPr algn="ctr"/>
              <a:r>
                <a:rPr lang="en-US" b="1" dirty="0"/>
                <a:t>Trained on new data</a:t>
              </a:r>
            </a:p>
          </p:txBody>
        </p:sp>
      </p:grpSp>
      <p:cxnSp>
        <p:nvCxnSpPr>
          <p:cNvPr id="12" name="Straight Arrow Connector 11">
            <a:extLst>
              <a:ext uri="{FF2B5EF4-FFF2-40B4-BE49-F238E27FC236}">
                <a16:creationId xmlns:a16="http://schemas.microsoft.com/office/drawing/2014/main" id="{2428F8EC-B6AB-7243-B549-B1DF8ACEFBA2}"/>
              </a:ext>
            </a:extLst>
          </p:cNvPr>
          <p:cNvCxnSpPr>
            <a:stCxn id="147" idx="3"/>
          </p:cNvCxnSpPr>
          <p:nvPr/>
        </p:nvCxnSpPr>
        <p:spPr>
          <a:xfrm>
            <a:off x="6512956" y="4794026"/>
            <a:ext cx="1096346" cy="0"/>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DF212FA-13DF-964C-BB67-954846C1294A}"/>
              </a:ext>
            </a:extLst>
          </p:cNvPr>
          <p:cNvSpPr txBox="1"/>
          <p:nvPr/>
        </p:nvSpPr>
        <p:spPr>
          <a:xfrm>
            <a:off x="1723002" y="1406130"/>
            <a:ext cx="4526175" cy="1938992"/>
          </a:xfrm>
          <a:prstGeom prst="rect">
            <a:avLst/>
          </a:prstGeom>
          <a:noFill/>
        </p:spPr>
        <p:txBody>
          <a:bodyPr wrap="none" rtlCol="0">
            <a:spAutoFit/>
          </a:bodyPr>
          <a:lstStyle/>
          <a:p>
            <a:pPr algn="ctr"/>
            <a:r>
              <a:rPr lang="en-US" sz="2400" dirty="0"/>
              <a:t>LSTM </a:t>
            </a:r>
          </a:p>
          <a:p>
            <a:pPr algn="ctr"/>
            <a:r>
              <a:rPr lang="en-US" sz="2400" dirty="0"/>
              <a:t>+</a:t>
            </a:r>
          </a:p>
          <a:p>
            <a:pPr algn="ctr"/>
            <a:r>
              <a:rPr lang="en-US" sz="2400" dirty="0"/>
              <a:t> Feed-Forward NN (+ ILP Inference)</a:t>
            </a:r>
          </a:p>
          <a:p>
            <a:pPr algn="ctr"/>
            <a:r>
              <a:rPr lang="en-US" sz="2400" dirty="0"/>
              <a:t>+</a:t>
            </a:r>
          </a:p>
          <a:p>
            <a:pPr algn="ctr"/>
            <a:r>
              <a:rPr lang="en-US" sz="2400" dirty="0"/>
              <a:t> Siamese</a:t>
            </a:r>
          </a:p>
        </p:txBody>
      </p:sp>
    </p:spTree>
    <p:extLst>
      <p:ext uri="{BB962C8B-B14F-4D97-AF65-F5344CB8AC3E}">
        <p14:creationId xmlns:p14="http://schemas.microsoft.com/office/powerpoint/2010/main" val="143928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up)">
                                      <p:cBhvr>
                                        <p:cTn id="2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8" name="Rectangle 147">
            <a:extLst>
              <a:ext uri="{FF2B5EF4-FFF2-40B4-BE49-F238E27FC236}">
                <a16:creationId xmlns:a16="http://schemas.microsoft.com/office/drawing/2014/main" id="{D92D59EF-973B-804F-962F-B078BE109ADE}"/>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2" name="Straight Arrow Connector 11">
            <a:extLst>
              <a:ext uri="{FF2B5EF4-FFF2-40B4-BE49-F238E27FC236}">
                <a16:creationId xmlns:a16="http://schemas.microsoft.com/office/drawing/2014/main" id="{2428F8EC-B6AB-7243-B549-B1DF8ACEFBA2}"/>
              </a:ext>
            </a:extLst>
          </p:cNvPr>
          <p:cNvCxnSpPr>
            <a:stCxn id="147" idx="3"/>
          </p:cNvCxnSpPr>
          <p:nvPr/>
        </p:nvCxnSpPr>
        <p:spPr>
          <a:xfrm>
            <a:off x="6512956" y="4794026"/>
            <a:ext cx="1096346" cy="0"/>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sp>
        <p:nvSpPr>
          <p:cNvPr id="27" name="TextBox 26">
            <a:extLst>
              <a:ext uri="{FF2B5EF4-FFF2-40B4-BE49-F238E27FC236}">
                <a16:creationId xmlns:a16="http://schemas.microsoft.com/office/drawing/2014/main" id="{80B1D00D-1AA4-6840-8931-CC4B40767130}"/>
              </a:ext>
            </a:extLst>
          </p:cNvPr>
          <p:cNvSpPr txBox="1"/>
          <p:nvPr/>
        </p:nvSpPr>
        <p:spPr>
          <a:xfrm>
            <a:off x="8043367" y="1839763"/>
            <a:ext cx="1793953" cy="646331"/>
          </a:xfrm>
          <a:prstGeom prst="rect">
            <a:avLst/>
          </a:prstGeom>
          <a:noFill/>
        </p:spPr>
        <p:txBody>
          <a:bodyPr wrap="none" rtlCol="0">
            <a:spAutoFit/>
          </a:bodyPr>
          <a:lstStyle/>
          <a:p>
            <a:pPr algn="ctr"/>
            <a:r>
              <a:rPr lang="en-US" dirty="0">
                <a:latin typeface="+mj-lt"/>
              </a:rPr>
              <a:t>Siamese network</a:t>
            </a:r>
          </a:p>
          <a:p>
            <a:pPr algn="ctr"/>
            <a:r>
              <a:rPr lang="en-US" b="1" dirty="0">
                <a:latin typeface="+mj-lt"/>
              </a:rPr>
              <a:t>(Common sense)</a:t>
            </a:r>
          </a:p>
        </p:txBody>
      </p:sp>
      <p:sp>
        <p:nvSpPr>
          <p:cNvPr id="28" name="TextBox 27">
            <a:extLst>
              <a:ext uri="{FF2B5EF4-FFF2-40B4-BE49-F238E27FC236}">
                <a16:creationId xmlns:a16="http://schemas.microsoft.com/office/drawing/2014/main" id="{C0B4805D-9F54-8340-8F65-CD4209531321}"/>
              </a:ext>
            </a:extLst>
          </p:cNvPr>
          <p:cNvSpPr txBox="1"/>
          <p:nvPr/>
        </p:nvSpPr>
        <p:spPr>
          <a:xfrm>
            <a:off x="7799645" y="4531520"/>
            <a:ext cx="2281394" cy="646331"/>
          </a:xfrm>
          <a:prstGeom prst="rect">
            <a:avLst/>
          </a:prstGeom>
          <a:noFill/>
        </p:spPr>
        <p:txBody>
          <a:bodyPr wrap="none" rtlCol="0">
            <a:spAutoFit/>
          </a:bodyPr>
          <a:lstStyle/>
          <a:p>
            <a:pPr algn="ctr"/>
            <a:r>
              <a:rPr lang="en-US" dirty="0">
                <a:latin typeface="+mj-lt"/>
              </a:rPr>
              <a:t>Feedforward network</a:t>
            </a:r>
          </a:p>
          <a:p>
            <a:pPr algn="ctr"/>
            <a:r>
              <a:rPr lang="en-US" b="1" dirty="0">
                <a:latin typeface="+mj-lt"/>
              </a:rPr>
              <a:t>(Trained on new data)</a:t>
            </a:r>
          </a:p>
        </p:txBody>
      </p:sp>
      <p:sp>
        <p:nvSpPr>
          <p:cNvPr id="33" name="TextBox 32">
            <a:extLst>
              <a:ext uri="{FF2B5EF4-FFF2-40B4-BE49-F238E27FC236}">
                <a16:creationId xmlns:a16="http://schemas.microsoft.com/office/drawing/2014/main" id="{E977AB19-A005-7F40-AEDD-4F04247AF22F}"/>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b="1"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dirty="0">
                <a:latin typeface="+mj-lt"/>
              </a:rPr>
              <a:t>Siamese network is a generalized </a:t>
            </a:r>
            <a:r>
              <a:rPr lang="en-US" sz="2000" dirty="0" err="1">
                <a:latin typeface="+mj-lt"/>
              </a:rPr>
              <a:t>TemProb</a:t>
            </a:r>
            <a:endParaRPr lang="en-US" sz="2000" dirty="0">
              <a:latin typeface="+mj-lt"/>
            </a:endParaRPr>
          </a:p>
        </p:txBody>
      </p:sp>
      <p:sp>
        <p:nvSpPr>
          <p:cNvPr id="36" name="TextBox 35">
            <a:extLst>
              <a:ext uri="{FF2B5EF4-FFF2-40B4-BE49-F238E27FC236}">
                <a16:creationId xmlns:a16="http://schemas.microsoft.com/office/drawing/2014/main" id="{C5019D54-9E17-1846-B03C-2A2579A9F8D2}"/>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4" name="Title 3">
            <a:extLst>
              <a:ext uri="{FF2B5EF4-FFF2-40B4-BE49-F238E27FC236}">
                <a16:creationId xmlns:a16="http://schemas.microsoft.com/office/drawing/2014/main" id="{01B3E779-9737-4528-A530-2E5583F15568}"/>
              </a:ext>
            </a:extLst>
          </p:cNvPr>
          <p:cNvSpPr>
            <a:spLocks noGrp="1"/>
          </p:cNvSpPr>
          <p:nvPr>
            <p:ph type="title"/>
          </p:nvPr>
        </p:nvSpPr>
        <p:spPr>
          <a:xfrm>
            <a:off x="413536" y="-29123"/>
            <a:ext cx="10972800" cy="924806"/>
          </a:xfrm>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2753567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8" name="Rectangle 147">
            <a:extLst>
              <a:ext uri="{FF2B5EF4-FFF2-40B4-BE49-F238E27FC236}">
                <a16:creationId xmlns:a16="http://schemas.microsoft.com/office/drawing/2014/main" id="{D92D59EF-973B-804F-962F-B078BE109ADE}"/>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sp>
        <p:nvSpPr>
          <p:cNvPr id="27" name="TextBox 26">
            <a:extLst>
              <a:ext uri="{FF2B5EF4-FFF2-40B4-BE49-F238E27FC236}">
                <a16:creationId xmlns:a16="http://schemas.microsoft.com/office/drawing/2014/main" id="{80B1D00D-1AA4-6840-8931-CC4B40767130}"/>
              </a:ext>
            </a:extLst>
          </p:cNvPr>
          <p:cNvSpPr txBox="1"/>
          <p:nvPr/>
        </p:nvSpPr>
        <p:spPr>
          <a:xfrm>
            <a:off x="8043367" y="1839763"/>
            <a:ext cx="1793953" cy="646331"/>
          </a:xfrm>
          <a:prstGeom prst="rect">
            <a:avLst/>
          </a:prstGeom>
          <a:noFill/>
        </p:spPr>
        <p:txBody>
          <a:bodyPr wrap="none" rtlCol="0">
            <a:spAutoFit/>
          </a:bodyPr>
          <a:lstStyle/>
          <a:p>
            <a:pPr algn="ctr"/>
            <a:r>
              <a:rPr lang="en-US" dirty="0">
                <a:latin typeface="+mj-lt"/>
              </a:rPr>
              <a:t>Siamese network</a:t>
            </a:r>
          </a:p>
          <a:p>
            <a:pPr algn="ctr"/>
            <a:r>
              <a:rPr lang="en-US" b="1" dirty="0">
                <a:latin typeface="+mj-lt"/>
              </a:rPr>
              <a:t>(Common sense)</a:t>
            </a:r>
          </a:p>
        </p:txBody>
      </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sp>
        <p:nvSpPr>
          <p:cNvPr id="47" name="TextBox 46">
            <a:extLst>
              <a:ext uri="{FF2B5EF4-FFF2-40B4-BE49-F238E27FC236}">
                <a16:creationId xmlns:a16="http://schemas.microsoft.com/office/drawing/2014/main" id="{7A1C6EAD-06FC-0545-945D-58A34A9350FA}"/>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48" name="TextBox 47">
            <a:extLst>
              <a:ext uri="{FF2B5EF4-FFF2-40B4-BE49-F238E27FC236}">
                <a16:creationId xmlns:a16="http://schemas.microsoft.com/office/drawing/2014/main" id="{CE463C90-B1AD-F947-BCC3-5458BEC992EF}"/>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b="1"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dirty="0">
                <a:latin typeface="+mj-lt"/>
              </a:rPr>
              <a:t>Siamese network is a generalized </a:t>
            </a:r>
            <a:r>
              <a:rPr lang="en-US" sz="2000" dirty="0" err="1">
                <a:latin typeface="+mj-lt"/>
              </a:rPr>
              <a:t>TemProb</a:t>
            </a:r>
            <a:endParaRPr lang="en-US" sz="2000" dirty="0">
              <a:latin typeface="+mj-lt"/>
            </a:endParaRPr>
          </a:p>
        </p:txBody>
      </p:sp>
      <p:sp>
        <p:nvSpPr>
          <p:cNvPr id="5" name="Title 4">
            <a:extLst>
              <a:ext uri="{FF2B5EF4-FFF2-40B4-BE49-F238E27FC236}">
                <a16:creationId xmlns:a16="http://schemas.microsoft.com/office/drawing/2014/main" id="{85788EB9-ABDA-4F07-B90E-2AA0392DA742}"/>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
        <p:nvSpPr>
          <p:cNvPr id="3" name="Slide Number Placeholder 2">
            <a:extLst>
              <a:ext uri="{FF2B5EF4-FFF2-40B4-BE49-F238E27FC236}">
                <a16:creationId xmlns:a16="http://schemas.microsoft.com/office/drawing/2014/main" id="{D39BE11D-1056-4A89-9135-107CBEE6903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43</a:t>
            </a:fld>
            <a:endParaRPr lang="en-US" dirty="0"/>
          </a:p>
        </p:txBody>
      </p:sp>
    </p:spTree>
    <p:extLst>
      <p:ext uri="{BB962C8B-B14F-4D97-AF65-F5344CB8AC3E}">
        <p14:creationId xmlns:p14="http://schemas.microsoft.com/office/powerpoint/2010/main" val="16911021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8" name="Rectangle 147">
            <a:extLst>
              <a:ext uri="{FF2B5EF4-FFF2-40B4-BE49-F238E27FC236}">
                <a16:creationId xmlns:a16="http://schemas.microsoft.com/office/drawing/2014/main" id="{D92D59EF-973B-804F-962F-B078BE109ADE}"/>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6" name="Straight Arrow Connector 95">
            <a:extLst>
              <a:ext uri="{FF2B5EF4-FFF2-40B4-BE49-F238E27FC236}">
                <a16:creationId xmlns:a16="http://schemas.microsoft.com/office/drawing/2014/main" id="{66C9234D-0753-EC42-BBBB-0A689AB90467}"/>
              </a:ext>
            </a:extLst>
          </p:cNvPr>
          <p:cNvCxnSpPr>
            <a:cxnSpLocks/>
            <a:stCxn id="148" idx="2"/>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sp>
        <p:nvSpPr>
          <p:cNvPr id="27" name="TextBox 26">
            <a:extLst>
              <a:ext uri="{FF2B5EF4-FFF2-40B4-BE49-F238E27FC236}">
                <a16:creationId xmlns:a16="http://schemas.microsoft.com/office/drawing/2014/main" id="{80B1D00D-1AA4-6840-8931-CC4B40767130}"/>
              </a:ext>
            </a:extLst>
          </p:cNvPr>
          <p:cNvSpPr txBox="1"/>
          <p:nvPr/>
        </p:nvSpPr>
        <p:spPr>
          <a:xfrm>
            <a:off x="8043367" y="1839763"/>
            <a:ext cx="1793953" cy="646331"/>
          </a:xfrm>
          <a:prstGeom prst="rect">
            <a:avLst/>
          </a:prstGeom>
          <a:noFill/>
        </p:spPr>
        <p:txBody>
          <a:bodyPr wrap="none" rtlCol="0">
            <a:spAutoFit/>
          </a:bodyPr>
          <a:lstStyle/>
          <a:p>
            <a:pPr algn="ctr"/>
            <a:r>
              <a:rPr lang="en-US" dirty="0">
                <a:latin typeface="+mj-lt"/>
              </a:rPr>
              <a:t>Siamese network</a:t>
            </a:r>
          </a:p>
          <a:p>
            <a:pPr algn="ctr"/>
            <a:r>
              <a:rPr lang="en-US" b="1" dirty="0">
                <a:latin typeface="+mj-lt"/>
              </a:rPr>
              <a:t>(Common sense)</a:t>
            </a:r>
          </a:p>
        </p:txBody>
      </p:sp>
      <p:grpSp>
        <p:nvGrpSpPr>
          <p:cNvPr id="6" name="Group 5">
            <a:extLst>
              <a:ext uri="{FF2B5EF4-FFF2-40B4-BE49-F238E27FC236}">
                <a16:creationId xmlns:a16="http://schemas.microsoft.com/office/drawing/2014/main" id="{26D87E97-3BAE-7B41-B4F9-069C739F3649}"/>
              </a:ext>
            </a:extLst>
          </p:cNvPr>
          <p:cNvGrpSpPr/>
          <p:nvPr/>
        </p:nvGrpSpPr>
        <p:grpSpPr>
          <a:xfrm>
            <a:off x="1549167" y="228600"/>
            <a:ext cx="8268132" cy="533400"/>
            <a:chOff x="25167" y="228600"/>
            <a:chExt cx="8268132" cy="533400"/>
          </a:xfrm>
        </p:grpSpPr>
        <p:sp>
          <p:nvSpPr>
            <p:cNvPr id="31" name="Title 240">
              <a:extLst>
                <a:ext uri="{FF2B5EF4-FFF2-40B4-BE49-F238E27FC236}">
                  <a16:creationId xmlns:a16="http://schemas.microsoft.com/office/drawing/2014/main" id="{AA93E823-DA84-874F-B363-44CB4E9BEBEB}"/>
                </a:ext>
              </a:extLst>
            </p:cNvPr>
            <p:cNvSpPr txBox="1">
              <a:spLocks/>
            </p:cNvSpPr>
            <p:nvPr/>
          </p:nvSpPr>
          <p:spPr>
            <a:xfrm>
              <a:off x="4435925" y="228600"/>
              <a:ext cx="3857374" cy="533400"/>
            </a:xfrm>
            <a:prstGeom prst="rect">
              <a:avLst/>
            </a:prstGeom>
          </p:spPr>
          <p:txBody>
            <a:bodyPr/>
            <a:lstStyle>
              <a:lvl1pPr algn="l" rtl="0" eaLnBrk="0" fontAlgn="base" hangingPunct="0">
                <a:spcBef>
                  <a:spcPct val="0"/>
                </a:spcBef>
                <a:spcAft>
                  <a:spcPct val="0"/>
                </a:spcAft>
                <a:defRPr sz="3200" b="0" kern="1200" cap="none" baseline="0">
                  <a:solidFill>
                    <a:schemeClr val="bg2">
                      <a:lumMod val="95000"/>
                      <a:lumOff val="5000"/>
                    </a:schemeClr>
                  </a:solidFill>
                  <a:latin typeface="Century Gothic" panose="020B050202020202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a:lstStyle>
            <a:p>
              <a:r>
                <a:rPr lang="en-US" sz="2800"/>
                <a:t>: a neural approach</a:t>
              </a:r>
              <a:endParaRPr lang="en-US" sz="2800" dirty="0"/>
            </a:p>
          </p:txBody>
        </p:sp>
        <p:sp>
          <p:nvSpPr>
            <p:cNvPr id="32" name="TextBox 31">
              <a:extLst>
                <a:ext uri="{FF2B5EF4-FFF2-40B4-BE49-F238E27FC236}">
                  <a16:creationId xmlns:a16="http://schemas.microsoft.com/office/drawing/2014/main" id="{5B99ECFE-A883-EB43-A634-E217003C5621}"/>
                </a:ext>
              </a:extLst>
            </p:cNvPr>
            <p:cNvSpPr txBox="1"/>
            <p:nvPr/>
          </p:nvSpPr>
          <p:spPr>
            <a:xfrm>
              <a:off x="25167" y="233690"/>
              <a:ext cx="4571995" cy="523220"/>
            </a:xfrm>
            <a:prstGeom prst="rect">
              <a:avLst/>
            </a:prstGeom>
            <a:noFill/>
          </p:spPr>
          <p:txBody>
            <a:bodyPr wrap="square" rtlCol="0">
              <a:spAutoFit/>
            </a:bodyPr>
            <a:lstStyle/>
            <a:p>
              <a:pPr lvl="1">
                <a:spcBef>
                  <a:spcPct val="20000"/>
                </a:spcBef>
                <a:buClr>
                  <a:srgbClr val="400080"/>
                </a:buClr>
                <a:buSzPct val="65000"/>
              </a:pPr>
              <a:r>
                <a:rPr lang="en-US" sz="2800" dirty="0">
                  <a:solidFill>
                    <a:schemeClr val="bg2"/>
                  </a:solidFill>
                  <a:latin typeface="Century Gothic" charset="0"/>
                  <a:ea typeface="Century Gothic" charset="0"/>
                  <a:cs typeface="Century Gothic" charset="0"/>
                </a:rPr>
                <a:t>Put all pieces together</a:t>
              </a:r>
            </a:p>
          </p:txBody>
        </p:sp>
      </p:gr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grpSp>
        <p:nvGrpSpPr>
          <p:cNvPr id="3" name="Group 2">
            <a:extLst>
              <a:ext uri="{FF2B5EF4-FFF2-40B4-BE49-F238E27FC236}">
                <a16:creationId xmlns:a16="http://schemas.microsoft.com/office/drawing/2014/main" id="{DEC33DAE-30F8-A04B-8EF4-B1D608A85D13}"/>
              </a:ext>
            </a:extLst>
          </p:cNvPr>
          <p:cNvGrpSpPr/>
          <p:nvPr/>
        </p:nvGrpSpPr>
        <p:grpSpPr>
          <a:xfrm>
            <a:off x="8895690" y="4132189"/>
            <a:ext cx="1374279" cy="1321620"/>
            <a:chOff x="7371689" y="4132189"/>
            <a:chExt cx="1374279" cy="1321620"/>
          </a:xfrm>
        </p:grpSpPr>
        <p:sp>
          <p:nvSpPr>
            <p:cNvPr id="44" name="Rectangle 43">
              <a:extLst>
                <a:ext uri="{FF2B5EF4-FFF2-40B4-BE49-F238E27FC236}">
                  <a16:creationId xmlns:a16="http://schemas.microsoft.com/office/drawing/2014/main" id="{4912E571-EF04-BA48-AC5B-4190A38E37DF}"/>
                </a:ext>
              </a:extLst>
            </p:cNvPr>
            <p:cNvSpPr/>
            <p:nvPr/>
          </p:nvSpPr>
          <p:spPr>
            <a:xfrm flipH="1">
              <a:off x="7769699" y="4535844"/>
              <a:ext cx="81145" cy="43693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E711711B-62C7-0542-9FBC-FB81C8C9D01D}"/>
                </a:ext>
              </a:extLst>
            </p:cNvPr>
            <p:cNvSpPr>
              <a:spLocks/>
            </p:cNvSpPr>
            <p:nvPr/>
          </p:nvSpPr>
          <p:spPr>
            <a:xfrm flipH="1">
              <a:off x="8247848" y="4607761"/>
              <a:ext cx="69066" cy="317429"/>
            </a:xfrm>
            <a:prstGeom prst="rect">
              <a:avLst/>
            </a:prstGeom>
            <a:solidFill>
              <a:srgbClr val="00B05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AF419D41-88D0-EE4A-AFCB-1027DD05071D}"/>
                </a:ext>
              </a:extLst>
            </p:cNvPr>
            <p:cNvCxnSpPr/>
            <p:nvPr/>
          </p:nvCxnSpPr>
          <p:spPr>
            <a:xfrm>
              <a:off x="7849238" y="4764357"/>
              <a:ext cx="398613" cy="0"/>
            </a:xfrm>
            <a:prstGeom prst="straightConnector1">
              <a:avLst/>
            </a:prstGeom>
            <a:noFill/>
            <a:ln w="6350" cap="flat" cmpd="sng" algn="ctr">
              <a:solidFill>
                <a:sysClr val="windowText" lastClr="000000"/>
              </a:solidFill>
              <a:prstDash val="solid"/>
              <a:miter lim="800000"/>
              <a:tailEnd type="triangle"/>
            </a:ln>
            <a:effectLst/>
          </p:spPr>
        </p:cxnSp>
        <p:cxnSp>
          <p:nvCxnSpPr>
            <p:cNvPr id="47" name="Straight Arrow Connector 46">
              <a:extLst>
                <a:ext uri="{FF2B5EF4-FFF2-40B4-BE49-F238E27FC236}">
                  <a16:creationId xmlns:a16="http://schemas.microsoft.com/office/drawing/2014/main" id="{34504C94-7403-FB40-AD9B-B6EC34AA22FD}"/>
                </a:ext>
              </a:extLst>
            </p:cNvPr>
            <p:cNvCxnSpPr>
              <a:endCxn id="44" idx="3"/>
            </p:cNvCxnSpPr>
            <p:nvPr/>
          </p:nvCxnSpPr>
          <p:spPr>
            <a:xfrm>
              <a:off x="7371689" y="4535844"/>
              <a:ext cx="39801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48" name="Straight Arrow Connector 47">
              <a:extLst>
                <a:ext uri="{FF2B5EF4-FFF2-40B4-BE49-F238E27FC236}">
                  <a16:creationId xmlns:a16="http://schemas.microsoft.com/office/drawing/2014/main" id="{B689A6C0-9A68-B54B-9BB5-37FF5D0FB441}"/>
                </a:ext>
              </a:extLst>
            </p:cNvPr>
            <p:cNvCxnSpPr>
              <a:endCxn id="44" idx="3"/>
            </p:cNvCxnSpPr>
            <p:nvPr/>
          </p:nvCxnSpPr>
          <p:spPr>
            <a:xfrm>
              <a:off x="7371689" y="4369085"/>
              <a:ext cx="398010" cy="385225"/>
            </a:xfrm>
            <a:prstGeom prst="straightConnector1">
              <a:avLst/>
            </a:prstGeom>
            <a:noFill/>
            <a:ln w="635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7788E35A-8643-4C43-BEDD-ACDFDDD55BFF}"/>
                </a:ext>
              </a:extLst>
            </p:cNvPr>
            <p:cNvCxnSpPr/>
            <p:nvPr/>
          </p:nvCxnSpPr>
          <p:spPr>
            <a:xfrm flipV="1">
              <a:off x="7376805" y="4773072"/>
              <a:ext cx="398011" cy="218466"/>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24B3F39-9250-FB4C-9EB5-6EB5DDD296AF}"/>
                </a:ext>
              </a:extLst>
            </p:cNvPr>
            <p:cNvCxnSpPr/>
            <p:nvPr/>
          </p:nvCxnSpPr>
          <p:spPr>
            <a:xfrm flipV="1">
              <a:off x="7376805" y="4773072"/>
              <a:ext cx="398011" cy="385225"/>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E774F0FD-827D-C64D-BC34-B67E322DD6F4}"/>
                </a:ext>
              </a:extLst>
            </p:cNvPr>
            <p:cNvCxnSpPr/>
            <p:nvPr/>
          </p:nvCxnSpPr>
          <p:spPr>
            <a:xfrm>
              <a:off x="7846861" y="4639383"/>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4C4E45AB-3A8E-3D42-8594-FF4F1633F4F5}"/>
                </a:ext>
              </a:extLst>
            </p:cNvPr>
            <p:cNvCxnSpPr/>
            <p:nvPr/>
          </p:nvCxnSpPr>
          <p:spPr>
            <a:xfrm>
              <a:off x="7846861" y="4549111"/>
              <a:ext cx="398011" cy="208537"/>
            </a:xfrm>
            <a:prstGeom prst="straightConnector1">
              <a:avLst/>
            </a:prstGeom>
            <a:noFill/>
            <a:ln w="6350"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42BD8F8E-EB0D-5746-83E4-D3AFCB948505}"/>
                </a:ext>
              </a:extLst>
            </p:cNvPr>
            <p:cNvCxnSpPr/>
            <p:nvPr/>
          </p:nvCxnSpPr>
          <p:spPr>
            <a:xfrm flipV="1">
              <a:off x="7846861" y="4757647"/>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4E614E47-321F-4F4E-97FA-5D83D0C5C2C9}"/>
                </a:ext>
              </a:extLst>
            </p:cNvPr>
            <p:cNvCxnSpPr/>
            <p:nvPr/>
          </p:nvCxnSpPr>
          <p:spPr>
            <a:xfrm flipV="1">
              <a:off x="7846861" y="4757647"/>
              <a:ext cx="398011" cy="208537"/>
            </a:xfrm>
            <a:prstGeom prst="straightConnector1">
              <a:avLst/>
            </a:prstGeom>
            <a:noFill/>
            <a:ln w="6350" cap="flat" cmpd="sng" algn="ctr">
              <a:solidFill>
                <a:sysClr val="windowText" lastClr="000000"/>
              </a:solidFill>
              <a:prstDash val="solid"/>
              <a:miter lim="800000"/>
              <a:tailEnd type="triangle"/>
            </a:ln>
            <a:effectLst/>
          </p:spPr>
        </p:cxnSp>
        <p:sp>
          <p:nvSpPr>
            <p:cNvPr id="55" name="TextBox 54">
              <a:extLst>
                <a:ext uri="{FF2B5EF4-FFF2-40B4-BE49-F238E27FC236}">
                  <a16:creationId xmlns:a16="http://schemas.microsoft.com/office/drawing/2014/main" id="{8D6B5939-95A0-D64B-913C-80EFD529819C}"/>
                </a:ext>
              </a:extLst>
            </p:cNvPr>
            <p:cNvSpPr txBox="1"/>
            <p:nvPr/>
          </p:nvSpPr>
          <p:spPr>
            <a:xfrm>
              <a:off x="8282380" y="4579960"/>
              <a:ext cx="463588" cy="553998"/>
            </a:xfrm>
            <a:prstGeom prst="rect">
              <a:avLst/>
            </a:prstGeom>
            <a:noFill/>
          </p:spPr>
          <p:txBody>
            <a:bodyPr wrap="none" rtlCol="0">
              <a:spAutoFit/>
            </a:bodyPr>
            <a:lstStyle/>
            <a:p>
              <a:pPr>
                <a:lnSpc>
                  <a:spcPts val="940"/>
                </a:lnSpc>
                <a:defRPr/>
              </a:pPr>
              <a:r>
                <a:rPr lang="en-US" sz="800" kern="0" dirty="0">
                  <a:solidFill>
                    <a:prstClr val="black"/>
                  </a:solidFill>
                  <a:latin typeface="Calibri" panose="020F0502020204030204"/>
                </a:rPr>
                <a:t>before</a:t>
              </a:r>
            </a:p>
            <a:p>
              <a:pPr>
                <a:lnSpc>
                  <a:spcPts val="940"/>
                </a:lnSpc>
                <a:defRPr/>
              </a:pPr>
              <a:r>
                <a:rPr lang="en-US" sz="800" kern="0" dirty="0">
                  <a:solidFill>
                    <a:prstClr val="black"/>
                  </a:solidFill>
                  <a:latin typeface="Calibri" panose="020F0502020204030204"/>
                </a:rPr>
                <a:t>after</a:t>
              </a:r>
            </a:p>
            <a:p>
              <a:pPr>
                <a:lnSpc>
                  <a:spcPts val="940"/>
                </a:lnSpc>
                <a:defRPr/>
              </a:pPr>
              <a:r>
                <a:rPr lang="en-US" sz="800" kern="0" dirty="0">
                  <a:solidFill>
                    <a:prstClr val="black"/>
                  </a:solidFill>
                  <a:latin typeface="Calibri" panose="020F0502020204030204"/>
                </a:rPr>
                <a:t>equal</a:t>
              </a:r>
            </a:p>
            <a:p>
              <a:pPr>
                <a:lnSpc>
                  <a:spcPts val="940"/>
                </a:lnSpc>
                <a:defRPr/>
              </a:pPr>
              <a:r>
                <a:rPr lang="en-US" sz="800" kern="0" dirty="0">
                  <a:solidFill>
                    <a:prstClr val="black"/>
                  </a:solidFill>
                  <a:latin typeface="Calibri" panose="020F0502020204030204"/>
                </a:rPr>
                <a:t>vague</a:t>
              </a:r>
            </a:p>
          </p:txBody>
        </p:sp>
        <p:cxnSp>
          <p:nvCxnSpPr>
            <p:cNvPr id="56" name="Straight Arrow Connector 55">
              <a:extLst>
                <a:ext uri="{FF2B5EF4-FFF2-40B4-BE49-F238E27FC236}">
                  <a16:creationId xmlns:a16="http://schemas.microsoft.com/office/drawing/2014/main" id="{6A52DD67-121C-EE40-ADA3-E8A5B50BDF99}"/>
                </a:ext>
              </a:extLst>
            </p:cNvPr>
            <p:cNvCxnSpPr>
              <a:endCxn id="44" idx="3"/>
            </p:cNvCxnSpPr>
            <p:nvPr/>
          </p:nvCxnSpPr>
          <p:spPr>
            <a:xfrm>
              <a:off x="7374065" y="4132189"/>
              <a:ext cx="395635" cy="622121"/>
            </a:xfrm>
            <a:prstGeom prst="straightConnector1">
              <a:avLst/>
            </a:prstGeom>
            <a:noFill/>
            <a:ln w="635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DE8AD148-0BF7-B44B-852A-2D59D153519F}"/>
                </a:ext>
              </a:extLst>
            </p:cNvPr>
            <p:cNvCxnSpPr/>
            <p:nvPr/>
          </p:nvCxnSpPr>
          <p:spPr>
            <a:xfrm flipV="1">
              <a:off x="7372025" y="4831688"/>
              <a:ext cx="395635" cy="622121"/>
            </a:xfrm>
            <a:prstGeom prst="straightConnector1">
              <a:avLst/>
            </a:prstGeom>
            <a:noFill/>
            <a:ln w="6350" cap="flat" cmpd="sng" algn="ctr">
              <a:solidFill>
                <a:sysClr val="windowText" lastClr="000000"/>
              </a:solidFill>
              <a:prstDash val="solid"/>
              <a:miter lim="800000"/>
              <a:tailEnd type="triangle"/>
            </a:ln>
            <a:effectLst/>
          </p:spPr>
        </p:cxnSp>
        <p:sp>
          <p:nvSpPr>
            <p:cNvPr id="58" name="TextBox 57">
              <a:extLst>
                <a:ext uri="{FF2B5EF4-FFF2-40B4-BE49-F238E27FC236}">
                  <a16:creationId xmlns:a16="http://schemas.microsoft.com/office/drawing/2014/main" id="{33AD5490-6C98-0C42-9E21-D2A1C1BD134A}"/>
                </a:ext>
              </a:extLst>
            </p:cNvPr>
            <p:cNvSpPr txBox="1"/>
            <p:nvPr/>
          </p:nvSpPr>
          <p:spPr>
            <a:xfrm>
              <a:off x="7957296" y="4386573"/>
              <a:ext cx="639934"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output</a:t>
              </a:r>
            </a:p>
          </p:txBody>
        </p:sp>
        <p:sp>
          <p:nvSpPr>
            <p:cNvPr id="59" name="TextBox 58">
              <a:extLst>
                <a:ext uri="{FF2B5EF4-FFF2-40B4-BE49-F238E27FC236}">
                  <a16:creationId xmlns:a16="http://schemas.microsoft.com/office/drawing/2014/main" id="{AE8FF3FD-FF60-2F40-9709-0642924CEB23}"/>
                </a:ext>
              </a:extLst>
            </p:cNvPr>
            <p:cNvSpPr txBox="1"/>
            <p:nvPr/>
          </p:nvSpPr>
          <p:spPr>
            <a:xfrm>
              <a:off x="7607290" y="5024021"/>
              <a:ext cx="407098"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64</a:t>
              </a:r>
              <a:endParaRPr lang="en-US" sz="900" kern="0" baseline="-25000" dirty="0">
                <a:solidFill>
                  <a:prstClr val="black"/>
                </a:solidFill>
                <a:latin typeface="Courier" charset="0"/>
                <a:ea typeface="Courier" charset="0"/>
                <a:cs typeface="Courier" charset="0"/>
              </a:endParaRPr>
            </a:p>
          </p:txBody>
        </p:sp>
      </p:grpSp>
      <p:sp>
        <p:nvSpPr>
          <p:cNvPr id="60" name="TextBox 59">
            <a:extLst>
              <a:ext uri="{FF2B5EF4-FFF2-40B4-BE49-F238E27FC236}">
                <a16:creationId xmlns:a16="http://schemas.microsoft.com/office/drawing/2014/main" id="{F740E140-21E5-C944-B719-A7A1EB5860BE}"/>
              </a:ext>
            </a:extLst>
          </p:cNvPr>
          <p:cNvSpPr txBox="1"/>
          <p:nvPr/>
        </p:nvSpPr>
        <p:spPr>
          <a:xfrm>
            <a:off x="7609304" y="5585612"/>
            <a:ext cx="237784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O</a:t>
            </a:r>
            <a:r>
              <a:rPr lang="en-US" sz="1050" kern="0" dirty="0" err="1">
                <a:solidFill>
                  <a:prstClr val="black"/>
                </a:solidFill>
                <a:latin typeface="Courier" charset="0"/>
                <a:ea typeface="Courier" charset="0"/>
                <a:cs typeface="Courier" charset="0"/>
              </a:rPr>
              <a:t>utput</a:t>
            </a:r>
            <a:r>
              <a:rPr lang="en-US" sz="1050" kern="0" dirty="0">
                <a:solidFill>
                  <a:prstClr val="black"/>
                </a:solidFill>
                <a:latin typeface="Courier" charset="0"/>
                <a:ea typeface="Courier" charset="0"/>
                <a:cs typeface="Courier" charset="0"/>
              </a:rPr>
              <a:t> confidence scores</a:t>
            </a:r>
          </a:p>
        </p:txBody>
      </p:sp>
      <p:sp>
        <p:nvSpPr>
          <p:cNvPr id="64" name="TextBox 63">
            <a:extLst>
              <a:ext uri="{FF2B5EF4-FFF2-40B4-BE49-F238E27FC236}">
                <a16:creationId xmlns:a16="http://schemas.microsoft.com/office/drawing/2014/main" id="{E7A9DC38-EB69-7843-A435-672B98D754B9}"/>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65" name="TextBox 64">
            <a:extLst>
              <a:ext uri="{FF2B5EF4-FFF2-40B4-BE49-F238E27FC236}">
                <a16:creationId xmlns:a16="http://schemas.microsoft.com/office/drawing/2014/main" id="{7DCF150D-3938-E843-85DD-C391704A17B9}"/>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b="1" dirty="0">
                <a:latin typeface="+mj-lt"/>
              </a:rPr>
              <a:t>FFNN predicts the labels of temporal relations (followed by ILP inference)</a:t>
            </a:r>
          </a:p>
          <a:p>
            <a:pPr marL="342900" indent="-342900">
              <a:buSzPct val="65000"/>
              <a:buFont typeface="Wingdings" pitchFamily="2" charset="2"/>
              <a:buChar char="q"/>
            </a:pPr>
            <a:r>
              <a:rPr lang="en-US" sz="2000" dirty="0">
                <a:latin typeface="+mj-lt"/>
              </a:rPr>
              <a:t>Siamese network is a generalized </a:t>
            </a:r>
            <a:r>
              <a:rPr lang="en-US" sz="2000" dirty="0" err="1">
                <a:latin typeface="+mj-lt"/>
              </a:rPr>
              <a:t>TemProb</a:t>
            </a:r>
            <a:endParaRPr lang="en-US" sz="2000" dirty="0">
              <a:latin typeface="+mj-lt"/>
            </a:endParaRPr>
          </a:p>
        </p:txBody>
      </p:sp>
      <p:sp>
        <p:nvSpPr>
          <p:cNvPr id="7" name="Title 6">
            <a:extLst>
              <a:ext uri="{FF2B5EF4-FFF2-40B4-BE49-F238E27FC236}">
                <a16:creationId xmlns:a16="http://schemas.microsoft.com/office/drawing/2014/main" id="{7593E21A-A71A-49B6-BA74-3FABC201EFB1}"/>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2497973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6" name="Straight Arrow Connector 95">
            <a:extLst>
              <a:ext uri="{FF2B5EF4-FFF2-40B4-BE49-F238E27FC236}">
                <a16:creationId xmlns:a16="http://schemas.microsoft.com/office/drawing/2014/main" id="{66C9234D-0753-EC42-BBBB-0A689AB90467}"/>
              </a:ext>
            </a:extLst>
          </p:cNvPr>
          <p:cNvCxnSpPr>
            <a:cxnSpLocks/>
            <a:endCxn id="149" idx="0"/>
          </p:cNvCxnSpPr>
          <p:nvPr/>
        </p:nvCxnSpPr>
        <p:spPr>
          <a:xfrm>
            <a:off x="8907954" y="2960744"/>
            <a:ext cx="0" cy="633903"/>
          </a:xfrm>
          <a:prstGeom prst="straightConnector1">
            <a:avLst/>
          </a:prstGeom>
          <a:ln w="38100">
            <a:solidFill>
              <a:schemeClr val="tx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grpSp>
        <p:nvGrpSpPr>
          <p:cNvPr id="3" name="Group 2">
            <a:extLst>
              <a:ext uri="{FF2B5EF4-FFF2-40B4-BE49-F238E27FC236}">
                <a16:creationId xmlns:a16="http://schemas.microsoft.com/office/drawing/2014/main" id="{DEC33DAE-30F8-A04B-8EF4-B1D608A85D13}"/>
              </a:ext>
            </a:extLst>
          </p:cNvPr>
          <p:cNvGrpSpPr/>
          <p:nvPr/>
        </p:nvGrpSpPr>
        <p:grpSpPr>
          <a:xfrm>
            <a:off x="8895690" y="4132189"/>
            <a:ext cx="1374279" cy="1321620"/>
            <a:chOff x="7371689" y="4132189"/>
            <a:chExt cx="1374279" cy="1321620"/>
          </a:xfrm>
        </p:grpSpPr>
        <p:sp>
          <p:nvSpPr>
            <p:cNvPr id="44" name="Rectangle 43">
              <a:extLst>
                <a:ext uri="{FF2B5EF4-FFF2-40B4-BE49-F238E27FC236}">
                  <a16:creationId xmlns:a16="http://schemas.microsoft.com/office/drawing/2014/main" id="{4912E571-EF04-BA48-AC5B-4190A38E37DF}"/>
                </a:ext>
              </a:extLst>
            </p:cNvPr>
            <p:cNvSpPr/>
            <p:nvPr/>
          </p:nvSpPr>
          <p:spPr>
            <a:xfrm flipH="1">
              <a:off x="7769699" y="4535844"/>
              <a:ext cx="81145" cy="43693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E711711B-62C7-0542-9FBC-FB81C8C9D01D}"/>
                </a:ext>
              </a:extLst>
            </p:cNvPr>
            <p:cNvSpPr>
              <a:spLocks/>
            </p:cNvSpPr>
            <p:nvPr/>
          </p:nvSpPr>
          <p:spPr>
            <a:xfrm flipH="1">
              <a:off x="8247848" y="4607761"/>
              <a:ext cx="69066" cy="317429"/>
            </a:xfrm>
            <a:prstGeom prst="rect">
              <a:avLst/>
            </a:prstGeom>
            <a:solidFill>
              <a:srgbClr val="00B05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AF419D41-88D0-EE4A-AFCB-1027DD05071D}"/>
                </a:ext>
              </a:extLst>
            </p:cNvPr>
            <p:cNvCxnSpPr/>
            <p:nvPr/>
          </p:nvCxnSpPr>
          <p:spPr>
            <a:xfrm>
              <a:off x="7849238" y="4764357"/>
              <a:ext cx="398613" cy="0"/>
            </a:xfrm>
            <a:prstGeom prst="straightConnector1">
              <a:avLst/>
            </a:prstGeom>
            <a:noFill/>
            <a:ln w="6350" cap="flat" cmpd="sng" algn="ctr">
              <a:solidFill>
                <a:sysClr val="windowText" lastClr="000000"/>
              </a:solidFill>
              <a:prstDash val="solid"/>
              <a:miter lim="800000"/>
              <a:tailEnd type="triangle"/>
            </a:ln>
            <a:effectLst/>
          </p:spPr>
        </p:cxnSp>
        <p:cxnSp>
          <p:nvCxnSpPr>
            <p:cNvPr id="47" name="Straight Arrow Connector 46">
              <a:extLst>
                <a:ext uri="{FF2B5EF4-FFF2-40B4-BE49-F238E27FC236}">
                  <a16:creationId xmlns:a16="http://schemas.microsoft.com/office/drawing/2014/main" id="{34504C94-7403-FB40-AD9B-B6EC34AA22FD}"/>
                </a:ext>
              </a:extLst>
            </p:cNvPr>
            <p:cNvCxnSpPr>
              <a:endCxn id="44" idx="3"/>
            </p:cNvCxnSpPr>
            <p:nvPr/>
          </p:nvCxnSpPr>
          <p:spPr>
            <a:xfrm>
              <a:off x="7371689" y="4535844"/>
              <a:ext cx="39801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48" name="Straight Arrow Connector 47">
              <a:extLst>
                <a:ext uri="{FF2B5EF4-FFF2-40B4-BE49-F238E27FC236}">
                  <a16:creationId xmlns:a16="http://schemas.microsoft.com/office/drawing/2014/main" id="{B689A6C0-9A68-B54B-9BB5-37FF5D0FB441}"/>
                </a:ext>
              </a:extLst>
            </p:cNvPr>
            <p:cNvCxnSpPr>
              <a:endCxn id="44" idx="3"/>
            </p:cNvCxnSpPr>
            <p:nvPr/>
          </p:nvCxnSpPr>
          <p:spPr>
            <a:xfrm>
              <a:off x="7371689" y="4369085"/>
              <a:ext cx="398010" cy="385225"/>
            </a:xfrm>
            <a:prstGeom prst="straightConnector1">
              <a:avLst/>
            </a:prstGeom>
            <a:noFill/>
            <a:ln w="635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7788E35A-8643-4C43-BEDD-ACDFDDD55BFF}"/>
                </a:ext>
              </a:extLst>
            </p:cNvPr>
            <p:cNvCxnSpPr/>
            <p:nvPr/>
          </p:nvCxnSpPr>
          <p:spPr>
            <a:xfrm flipV="1">
              <a:off x="7376805" y="4773072"/>
              <a:ext cx="398011" cy="218466"/>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24B3F39-9250-FB4C-9EB5-6EB5DDD296AF}"/>
                </a:ext>
              </a:extLst>
            </p:cNvPr>
            <p:cNvCxnSpPr/>
            <p:nvPr/>
          </p:nvCxnSpPr>
          <p:spPr>
            <a:xfrm flipV="1">
              <a:off x="7376805" y="4773072"/>
              <a:ext cx="398011" cy="385225"/>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E774F0FD-827D-C64D-BC34-B67E322DD6F4}"/>
                </a:ext>
              </a:extLst>
            </p:cNvPr>
            <p:cNvCxnSpPr/>
            <p:nvPr/>
          </p:nvCxnSpPr>
          <p:spPr>
            <a:xfrm>
              <a:off x="7846861" y="4639383"/>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4C4E45AB-3A8E-3D42-8594-FF4F1633F4F5}"/>
                </a:ext>
              </a:extLst>
            </p:cNvPr>
            <p:cNvCxnSpPr/>
            <p:nvPr/>
          </p:nvCxnSpPr>
          <p:spPr>
            <a:xfrm>
              <a:off x="7846861" y="4549111"/>
              <a:ext cx="398011" cy="208537"/>
            </a:xfrm>
            <a:prstGeom prst="straightConnector1">
              <a:avLst/>
            </a:prstGeom>
            <a:noFill/>
            <a:ln w="6350"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42BD8F8E-EB0D-5746-83E4-D3AFCB948505}"/>
                </a:ext>
              </a:extLst>
            </p:cNvPr>
            <p:cNvCxnSpPr/>
            <p:nvPr/>
          </p:nvCxnSpPr>
          <p:spPr>
            <a:xfrm flipV="1">
              <a:off x="7846861" y="4757647"/>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4E614E47-321F-4F4E-97FA-5D83D0C5C2C9}"/>
                </a:ext>
              </a:extLst>
            </p:cNvPr>
            <p:cNvCxnSpPr/>
            <p:nvPr/>
          </p:nvCxnSpPr>
          <p:spPr>
            <a:xfrm flipV="1">
              <a:off x="7846861" y="4757647"/>
              <a:ext cx="398011" cy="208537"/>
            </a:xfrm>
            <a:prstGeom prst="straightConnector1">
              <a:avLst/>
            </a:prstGeom>
            <a:noFill/>
            <a:ln w="6350" cap="flat" cmpd="sng" algn="ctr">
              <a:solidFill>
                <a:sysClr val="windowText" lastClr="000000"/>
              </a:solidFill>
              <a:prstDash val="solid"/>
              <a:miter lim="800000"/>
              <a:tailEnd type="triangle"/>
            </a:ln>
            <a:effectLst/>
          </p:spPr>
        </p:cxnSp>
        <p:sp>
          <p:nvSpPr>
            <p:cNvPr id="55" name="TextBox 54">
              <a:extLst>
                <a:ext uri="{FF2B5EF4-FFF2-40B4-BE49-F238E27FC236}">
                  <a16:creationId xmlns:a16="http://schemas.microsoft.com/office/drawing/2014/main" id="{8D6B5939-95A0-D64B-913C-80EFD529819C}"/>
                </a:ext>
              </a:extLst>
            </p:cNvPr>
            <p:cNvSpPr txBox="1"/>
            <p:nvPr/>
          </p:nvSpPr>
          <p:spPr>
            <a:xfrm>
              <a:off x="8282380" y="4579960"/>
              <a:ext cx="463588" cy="553998"/>
            </a:xfrm>
            <a:prstGeom prst="rect">
              <a:avLst/>
            </a:prstGeom>
            <a:noFill/>
          </p:spPr>
          <p:txBody>
            <a:bodyPr wrap="none" rtlCol="0">
              <a:spAutoFit/>
            </a:bodyPr>
            <a:lstStyle/>
            <a:p>
              <a:pPr>
                <a:lnSpc>
                  <a:spcPts val="940"/>
                </a:lnSpc>
                <a:defRPr/>
              </a:pPr>
              <a:r>
                <a:rPr lang="en-US" sz="800" kern="0" dirty="0">
                  <a:solidFill>
                    <a:prstClr val="black"/>
                  </a:solidFill>
                  <a:latin typeface="Calibri" panose="020F0502020204030204"/>
                </a:rPr>
                <a:t>before</a:t>
              </a:r>
            </a:p>
            <a:p>
              <a:pPr>
                <a:lnSpc>
                  <a:spcPts val="940"/>
                </a:lnSpc>
                <a:defRPr/>
              </a:pPr>
              <a:r>
                <a:rPr lang="en-US" sz="800" kern="0" dirty="0">
                  <a:solidFill>
                    <a:prstClr val="black"/>
                  </a:solidFill>
                  <a:latin typeface="Calibri" panose="020F0502020204030204"/>
                </a:rPr>
                <a:t>after</a:t>
              </a:r>
            </a:p>
            <a:p>
              <a:pPr>
                <a:lnSpc>
                  <a:spcPts val="940"/>
                </a:lnSpc>
                <a:defRPr/>
              </a:pPr>
              <a:r>
                <a:rPr lang="en-US" sz="800" kern="0" dirty="0">
                  <a:solidFill>
                    <a:prstClr val="black"/>
                  </a:solidFill>
                  <a:latin typeface="Calibri" panose="020F0502020204030204"/>
                </a:rPr>
                <a:t>equal</a:t>
              </a:r>
            </a:p>
            <a:p>
              <a:pPr>
                <a:lnSpc>
                  <a:spcPts val="940"/>
                </a:lnSpc>
                <a:defRPr/>
              </a:pPr>
              <a:r>
                <a:rPr lang="en-US" sz="800" kern="0" dirty="0">
                  <a:solidFill>
                    <a:prstClr val="black"/>
                  </a:solidFill>
                  <a:latin typeface="Calibri" panose="020F0502020204030204"/>
                </a:rPr>
                <a:t>vague</a:t>
              </a:r>
            </a:p>
          </p:txBody>
        </p:sp>
        <p:cxnSp>
          <p:nvCxnSpPr>
            <p:cNvPr id="56" name="Straight Arrow Connector 55">
              <a:extLst>
                <a:ext uri="{FF2B5EF4-FFF2-40B4-BE49-F238E27FC236}">
                  <a16:creationId xmlns:a16="http://schemas.microsoft.com/office/drawing/2014/main" id="{6A52DD67-121C-EE40-ADA3-E8A5B50BDF99}"/>
                </a:ext>
              </a:extLst>
            </p:cNvPr>
            <p:cNvCxnSpPr>
              <a:endCxn id="44" idx="3"/>
            </p:cNvCxnSpPr>
            <p:nvPr/>
          </p:nvCxnSpPr>
          <p:spPr>
            <a:xfrm>
              <a:off x="7374065" y="4132189"/>
              <a:ext cx="395635" cy="622121"/>
            </a:xfrm>
            <a:prstGeom prst="straightConnector1">
              <a:avLst/>
            </a:prstGeom>
            <a:noFill/>
            <a:ln w="635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DE8AD148-0BF7-B44B-852A-2D59D153519F}"/>
                </a:ext>
              </a:extLst>
            </p:cNvPr>
            <p:cNvCxnSpPr/>
            <p:nvPr/>
          </p:nvCxnSpPr>
          <p:spPr>
            <a:xfrm flipV="1">
              <a:off x="7372025" y="4831688"/>
              <a:ext cx="395635" cy="622121"/>
            </a:xfrm>
            <a:prstGeom prst="straightConnector1">
              <a:avLst/>
            </a:prstGeom>
            <a:noFill/>
            <a:ln w="6350" cap="flat" cmpd="sng" algn="ctr">
              <a:solidFill>
                <a:sysClr val="windowText" lastClr="000000"/>
              </a:solidFill>
              <a:prstDash val="solid"/>
              <a:miter lim="800000"/>
              <a:tailEnd type="triangle"/>
            </a:ln>
            <a:effectLst/>
          </p:spPr>
        </p:cxnSp>
        <p:sp>
          <p:nvSpPr>
            <p:cNvPr id="58" name="TextBox 57">
              <a:extLst>
                <a:ext uri="{FF2B5EF4-FFF2-40B4-BE49-F238E27FC236}">
                  <a16:creationId xmlns:a16="http://schemas.microsoft.com/office/drawing/2014/main" id="{33AD5490-6C98-0C42-9E21-D2A1C1BD134A}"/>
                </a:ext>
              </a:extLst>
            </p:cNvPr>
            <p:cNvSpPr txBox="1"/>
            <p:nvPr/>
          </p:nvSpPr>
          <p:spPr>
            <a:xfrm>
              <a:off x="7957296" y="4386573"/>
              <a:ext cx="639934"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output</a:t>
              </a:r>
            </a:p>
          </p:txBody>
        </p:sp>
        <p:sp>
          <p:nvSpPr>
            <p:cNvPr id="59" name="TextBox 58">
              <a:extLst>
                <a:ext uri="{FF2B5EF4-FFF2-40B4-BE49-F238E27FC236}">
                  <a16:creationId xmlns:a16="http://schemas.microsoft.com/office/drawing/2014/main" id="{AE8FF3FD-FF60-2F40-9709-0642924CEB23}"/>
                </a:ext>
              </a:extLst>
            </p:cNvPr>
            <p:cNvSpPr txBox="1"/>
            <p:nvPr/>
          </p:nvSpPr>
          <p:spPr>
            <a:xfrm>
              <a:off x="7607290" y="5024021"/>
              <a:ext cx="407098"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64</a:t>
              </a:r>
              <a:endParaRPr lang="en-US" sz="900" kern="0" baseline="-25000" dirty="0">
                <a:solidFill>
                  <a:prstClr val="black"/>
                </a:solidFill>
                <a:latin typeface="Courier" charset="0"/>
                <a:ea typeface="Courier" charset="0"/>
                <a:cs typeface="Courier" charset="0"/>
              </a:endParaRPr>
            </a:p>
          </p:txBody>
        </p:sp>
      </p:grpSp>
      <p:sp>
        <p:nvSpPr>
          <p:cNvPr id="60" name="TextBox 59">
            <a:extLst>
              <a:ext uri="{FF2B5EF4-FFF2-40B4-BE49-F238E27FC236}">
                <a16:creationId xmlns:a16="http://schemas.microsoft.com/office/drawing/2014/main" id="{F740E140-21E5-C944-B719-A7A1EB5860BE}"/>
              </a:ext>
            </a:extLst>
          </p:cNvPr>
          <p:cNvSpPr txBox="1"/>
          <p:nvPr/>
        </p:nvSpPr>
        <p:spPr>
          <a:xfrm>
            <a:off x="7609304" y="5585612"/>
            <a:ext cx="237784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Output confidence scores</a:t>
            </a:r>
          </a:p>
        </p:txBody>
      </p:sp>
      <p:sp>
        <p:nvSpPr>
          <p:cNvPr id="66" name="Rectangle 65">
            <a:extLst>
              <a:ext uri="{FF2B5EF4-FFF2-40B4-BE49-F238E27FC236}">
                <a16:creationId xmlns:a16="http://schemas.microsoft.com/office/drawing/2014/main" id="{7540B02E-F3CA-7A41-B9F1-90F0B20C34E8}"/>
              </a:ext>
            </a:extLst>
          </p:cNvPr>
          <p:cNvSpPr>
            <a:spLocks noChangeAspect="1"/>
          </p:cNvSpPr>
          <p:nvPr/>
        </p:nvSpPr>
        <p:spPr>
          <a:xfrm flipH="1">
            <a:off x="8813835" y="2857499"/>
            <a:ext cx="203894" cy="81144"/>
          </a:xfrm>
          <a:prstGeom prst="rect">
            <a:avLst/>
          </a:prstGeom>
          <a:solidFill>
            <a:srgbClr val="FF000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85" name="Rectangle 84">
            <a:extLst>
              <a:ext uri="{FF2B5EF4-FFF2-40B4-BE49-F238E27FC236}">
                <a16:creationId xmlns:a16="http://schemas.microsoft.com/office/drawing/2014/main" id="{E1A2BF7F-5EF1-A841-BBFD-CD34B062BD4F}"/>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 name="Group 3">
            <a:extLst>
              <a:ext uri="{FF2B5EF4-FFF2-40B4-BE49-F238E27FC236}">
                <a16:creationId xmlns:a16="http://schemas.microsoft.com/office/drawing/2014/main" id="{D33EED2F-F4EA-A64D-BD20-7ACF261822AE}"/>
              </a:ext>
            </a:extLst>
          </p:cNvPr>
          <p:cNvGrpSpPr/>
          <p:nvPr/>
        </p:nvGrpSpPr>
        <p:grpSpPr>
          <a:xfrm>
            <a:off x="7576335" y="1528709"/>
            <a:ext cx="2630270" cy="1321671"/>
            <a:chOff x="6052335" y="1528708"/>
            <a:chExt cx="2630270" cy="1321671"/>
          </a:xfrm>
        </p:grpSpPr>
        <p:sp>
          <p:nvSpPr>
            <p:cNvPr id="62" name="Rectangle 61">
              <a:extLst>
                <a:ext uri="{FF2B5EF4-FFF2-40B4-BE49-F238E27FC236}">
                  <a16:creationId xmlns:a16="http://schemas.microsoft.com/office/drawing/2014/main" id="{1A09AF94-106D-3645-9CD9-E3AA368D1FF5}"/>
                </a:ext>
              </a:extLst>
            </p:cNvPr>
            <p:cNvSpPr/>
            <p:nvPr/>
          </p:nvSpPr>
          <p:spPr>
            <a:xfrm flipH="1">
              <a:off x="6461826"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3" name="Rectangle 62">
              <a:extLst>
                <a:ext uri="{FF2B5EF4-FFF2-40B4-BE49-F238E27FC236}">
                  <a16:creationId xmlns:a16="http://schemas.microsoft.com/office/drawing/2014/main" id="{C6AD86B0-8EAF-C44C-8627-D218DCE32B1D}"/>
                </a:ext>
              </a:extLst>
            </p:cNvPr>
            <p:cNvSpPr/>
            <p:nvPr/>
          </p:nvSpPr>
          <p:spPr>
            <a:xfrm flipH="1">
              <a:off x="7528953"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4" name="Rectangle 63">
              <a:extLst>
                <a:ext uri="{FF2B5EF4-FFF2-40B4-BE49-F238E27FC236}">
                  <a16:creationId xmlns:a16="http://schemas.microsoft.com/office/drawing/2014/main" id="{292AE01C-82B8-0040-BD13-A4F2CFDFB70F}"/>
                </a:ext>
              </a:extLst>
            </p:cNvPr>
            <p:cNvSpPr/>
            <p:nvPr/>
          </p:nvSpPr>
          <p:spPr>
            <a:xfrm flipH="1">
              <a:off x="6787849" y="2384271"/>
              <a:ext cx="1248377" cy="94493"/>
            </a:xfrm>
            <a:prstGeom prst="rect">
              <a:avLst/>
            </a:prstGeom>
            <a:solidFill>
              <a:srgbClr val="E7E6E6">
                <a:lumMod val="5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5" name="Rectangle 64">
              <a:extLst>
                <a:ext uri="{FF2B5EF4-FFF2-40B4-BE49-F238E27FC236}">
                  <a16:creationId xmlns:a16="http://schemas.microsoft.com/office/drawing/2014/main" id="{C887EF61-D8E1-3740-9DBE-D1D1727FBC9E}"/>
                </a:ext>
              </a:extLst>
            </p:cNvPr>
            <p:cNvSpPr/>
            <p:nvPr/>
          </p:nvSpPr>
          <p:spPr>
            <a:xfrm flipH="1">
              <a:off x="7099943" y="2621167"/>
              <a:ext cx="624188" cy="94493"/>
            </a:xfrm>
            <a:prstGeom prst="rect">
              <a:avLst/>
            </a:prstGeom>
            <a:solidFill>
              <a:srgbClr val="E7E6E6">
                <a:lumMod val="75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7" name="TextBox 66">
              <a:extLst>
                <a:ext uri="{FF2B5EF4-FFF2-40B4-BE49-F238E27FC236}">
                  <a16:creationId xmlns:a16="http://schemas.microsoft.com/office/drawing/2014/main" id="{2B65061E-9681-254B-9BCB-98DFD97B0802}"/>
                </a:ext>
              </a:extLst>
            </p:cNvPr>
            <p:cNvSpPr txBox="1"/>
            <p:nvPr/>
          </p:nvSpPr>
          <p:spPr>
            <a:xfrm>
              <a:off x="6303851"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1</a:t>
              </a:r>
            </a:p>
          </p:txBody>
        </p:sp>
        <p:sp>
          <p:nvSpPr>
            <p:cNvPr id="68" name="TextBox 67">
              <a:extLst>
                <a:ext uri="{FF2B5EF4-FFF2-40B4-BE49-F238E27FC236}">
                  <a16:creationId xmlns:a16="http://schemas.microsoft.com/office/drawing/2014/main" id="{AC79644C-43D0-784C-81C5-4CBE84AE6DE9}"/>
                </a:ext>
              </a:extLst>
            </p:cNvPr>
            <p:cNvSpPr txBox="1"/>
            <p:nvPr/>
          </p:nvSpPr>
          <p:spPr>
            <a:xfrm>
              <a:off x="7369699"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2</a:t>
              </a:r>
              <a:endParaRPr lang="en-US" sz="900" kern="0" dirty="0">
                <a:solidFill>
                  <a:prstClr val="black"/>
                </a:solidFill>
                <a:latin typeface="Courier" charset="0"/>
                <a:ea typeface="Courier" charset="0"/>
                <a:cs typeface="Courier" charset="0"/>
              </a:endParaRPr>
            </a:p>
          </p:txBody>
        </p:sp>
        <p:cxnSp>
          <p:nvCxnSpPr>
            <p:cNvPr id="69" name="Straight Arrow Connector 68">
              <a:extLst>
                <a:ext uri="{FF2B5EF4-FFF2-40B4-BE49-F238E27FC236}">
                  <a16:creationId xmlns:a16="http://schemas.microsoft.com/office/drawing/2014/main" id="{8992F45C-566E-844D-9E2F-0B5A79E77E60}"/>
                </a:ext>
              </a:extLst>
            </p:cNvPr>
            <p:cNvCxnSpPr/>
            <p:nvPr/>
          </p:nvCxnSpPr>
          <p:spPr>
            <a:xfrm flipH="1">
              <a:off x="7392711" y="2182098"/>
              <a:ext cx="290644" cy="202179"/>
            </a:xfrm>
            <a:prstGeom prst="straightConnector1">
              <a:avLst/>
            </a:prstGeom>
            <a:noFill/>
            <a:ln w="6350" cap="flat" cmpd="sng" algn="ctr">
              <a:solidFill>
                <a:sysClr val="windowText" lastClr="000000"/>
              </a:solidFill>
              <a:prstDash val="solid"/>
              <a:miter lim="800000"/>
              <a:tailEnd type="triangle"/>
            </a:ln>
            <a:effectLst/>
          </p:spPr>
        </p:cxnSp>
        <p:cxnSp>
          <p:nvCxnSpPr>
            <p:cNvPr id="70" name="Straight Arrow Connector 69">
              <a:extLst>
                <a:ext uri="{FF2B5EF4-FFF2-40B4-BE49-F238E27FC236}">
                  <a16:creationId xmlns:a16="http://schemas.microsoft.com/office/drawing/2014/main" id="{D1931E52-799B-F847-BF13-D0D97F1C9C31}"/>
                </a:ext>
              </a:extLst>
            </p:cNvPr>
            <p:cNvCxnSpPr>
              <a:stCxn id="63" idx="2"/>
            </p:cNvCxnSpPr>
            <p:nvPr/>
          </p:nvCxnSpPr>
          <p:spPr>
            <a:xfrm flipH="1">
              <a:off x="7392711" y="2174978"/>
              <a:ext cx="546044" cy="209299"/>
            </a:xfrm>
            <a:prstGeom prst="straightConnector1">
              <a:avLst/>
            </a:prstGeom>
            <a:noFill/>
            <a:ln w="6350" cap="flat" cmpd="sng" algn="ctr">
              <a:solidFill>
                <a:sysClr val="windowText" lastClr="000000"/>
              </a:solidFill>
              <a:prstDash val="solid"/>
              <a:miter lim="800000"/>
              <a:tailEnd type="triangle"/>
            </a:ln>
            <a:effectLst/>
          </p:spPr>
        </p:cxnSp>
        <p:grpSp>
          <p:nvGrpSpPr>
            <p:cNvPr id="71" name="Group 70">
              <a:extLst>
                <a:ext uri="{FF2B5EF4-FFF2-40B4-BE49-F238E27FC236}">
                  <a16:creationId xmlns:a16="http://schemas.microsoft.com/office/drawing/2014/main" id="{A7C3D8DD-6021-5F44-B776-C5566A1AC939}"/>
                </a:ext>
              </a:extLst>
            </p:cNvPr>
            <p:cNvGrpSpPr/>
            <p:nvPr/>
          </p:nvGrpSpPr>
          <p:grpSpPr>
            <a:xfrm rot="5400000" flipV="1">
              <a:off x="7027519" y="2019084"/>
              <a:ext cx="209302" cy="521085"/>
              <a:chOff x="4885023" y="1789674"/>
              <a:chExt cx="803023" cy="763359"/>
            </a:xfrm>
          </p:grpSpPr>
          <p:cxnSp>
            <p:nvCxnSpPr>
              <p:cNvPr id="91" name="Straight Arrow Connector 90">
                <a:extLst>
                  <a:ext uri="{FF2B5EF4-FFF2-40B4-BE49-F238E27FC236}">
                    <a16:creationId xmlns:a16="http://schemas.microsoft.com/office/drawing/2014/main" id="{253FDEF4-3636-8443-A5FC-1868FD26D728}"/>
                  </a:ext>
                </a:extLst>
              </p:cNvPr>
              <p:cNvCxnSpPr/>
              <p:nvPr/>
            </p:nvCxnSpPr>
            <p:spPr>
              <a:xfrm rot="5400000" flipV="1">
                <a:off x="5073605" y="1938591"/>
                <a:ext cx="435490" cy="793393"/>
              </a:xfrm>
              <a:prstGeom prst="straightConnector1">
                <a:avLst/>
              </a:prstGeom>
              <a:noFill/>
              <a:ln w="6350" cap="flat" cmpd="sng" algn="ctr">
                <a:solidFill>
                  <a:sysClr val="windowText" lastClr="000000"/>
                </a:solidFill>
                <a:prstDash val="solid"/>
                <a:miter lim="800000"/>
                <a:tailEnd type="triangle"/>
              </a:ln>
              <a:effectLst/>
            </p:spPr>
          </p:cxnSp>
          <p:cxnSp>
            <p:nvCxnSpPr>
              <p:cNvPr id="92" name="Straight Arrow Connector 91">
                <a:extLst>
                  <a:ext uri="{FF2B5EF4-FFF2-40B4-BE49-F238E27FC236}">
                    <a16:creationId xmlns:a16="http://schemas.microsoft.com/office/drawing/2014/main" id="{AE28A4C5-9018-4D48-9F13-89E1C597D870}"/>
                  </a:ext>
                </a:extLst>
              </p:cNvPr>
              <p:cNvCxnSpPr>
                <a:stCxn id="62" idx="2"/>
              </p:cNvCxnSpPr>
              <p:nvPr/>
            </p:nvCxnSpPr>
            <p:spPr>
              <a:xfrm rot="5400000" flipV="1">
                <a:off x="4904855" y="1769842"/>
                <a:ext cx="763357" cy="803021"/>
              </a:xfrm>
              <a:prstGeom prst="straightConnector1">
                <a:avLst/>
              </a:prstGeom>
              <a:noFill/>
              <a:ln w="6350" cap="flat" cmpd="sng" algn="ctr">
                <a:solidFill>
                  <a:sysClr val="windowText" lastClr="000000"/>
                </a:solidFill>
                <a:prstDash val="solid"/>
                <a:miter lim="800000"/>
                <a:tailEnd type="triangle"/>
              </a:ln>
              <a:effectLst/>
            </p:spPr>
          </p:cxnSp>
        </p:grpSp>
        <p:cxnSp>
          <p:nvCxnSpPr>
            <p:cNvPr id="72" name="Straight Arrow Connector 71">
              <a:extLst>
                <a:ext uri="{FF2B5EF4-FFF2-40B4-BE49-F238E27FC236}">
                  <a16:creationId xmlns:a16="http://schemas.microsoft.com/office/drawing/2014/main" id="{E38EE8DD-9DC6-054E-B51B-7B144FAC75BC}"/>
                </a:ext>
              </a:extLst>
            </p:cNvPr>
            <p:cNvCxnSpPr/>
            <p:nvPr/>
          </p:nvCxnSpPr>
          <p:spPr>
            <a:xfrm rot="5400000">
              <a:off x="7309774" y="2554749"/>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3" name="Straight Arrow Connector 72">
              <a:extLst>
                <a:ext uri="{FF2B5EF4-FFF2-40B4-BE49-F238E27FC236}">
                  <a16:creationId xmlns:a16="http://schemas.microsoft.com/office/drawing/2014/main" id="{1CA23853-3FA5-AE4D-9FAC-9D46059F5686}"/>
                </a:ext>
              </a:extLst>
            </p:cNvPr>
            <p:cNvCxnSpPr/>
            <p:nvPr/>
          </p:nvCxnSpPr>
          <p:spPr>
            <a:xfrm rot="5400000">
              <a:off x="7419007" y="2445516"/>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4" name="Straight Arrow Connector 73">
              <a:extLst>
                <a:ext uri="{FF2B5EF4-FFF2-40B4-BE49-F238E27FC236}">
                  <a16:creationId xmlns:a16="http://schemas.microsoft.com/office/drawing/2014/main" id="{750BB14E-018A-9E44-8FE6-5394B72F7038}"/>
                </a:ext>
              </a:extLst>
            </p:cNvPr>
            <p:cNvCxnSpPr/>
            <p:nvPr/>
          </p:nvCxnSpPr>
          <p:spPr>
            <a:xfrm rot="5400000">
              <a:off x="7502386" y="2362136"/>
              <a:ext cx="151970" cy="385225"/>
            </a:xfrm>
            <a:prstGeom prst="straightConnector1">
              <a:avLst/>
            </a:prstGeom>
            <a:noFill/>
            <a:ln w="6350" cap="flat" cmpd="sng" algn="ctr">
              <a:solidFill>
                <a:sysClr val="windowText" lastClr="000000"/>
              </a:solidFill>
              <a:prstDash val="solid"/>
              <a:miter lim="800000"/>
              <a:tailEnd type="triangle"/>
            </a:ln>
            <a:effectLst/>
          </p:spPr>
        </p:cxnSp>
        <p:grpSp>
          <p:nvGrpSpPr>
            <p:cNvPr id="75" name="Group 74">
              <a:extLst>
                <a:ext uri="{FF2B5EF4-FFF2-40B4-BE49-F238E27FC236}">
                  <a16:creationId xmlns:a16="http://schemas.microsoft.com/office/drawing/2014/main" id="{A76988D8-AD9D-A847-99C0-A44F52D7B0AB}"/>
                </a:ext>
              </a:extLst>
            </p:cNvPr>
            <p:cNvGrpSpPr/>
            <p:nvPr/>
          </p:nvGrpSpPr>
          <p:grpSpPr>
            <a:xfrm rot="5400000" flipV="1">
              <a:off x="7117162" y="2362136"/>
              <a:ext cx="151970" cy="385225"/>
              <a:chOff x="5104983" y="1988699"/>
              <a:chExt cx="583063" cy="564332"/>
            </a:xfrm>
          </p:grpSpPr>
          <p:cxnSp>
            <p:nvCxnSpPr>
              <p:cNvPr id="89" name="Straight Arrow Connector 88">
                <a:extLst>
                  <a:ext uri="{FF2B5EF4-FFF2-40B4-BE49-F238E27FC236}">
                    <a16:creationId xmlns:a16="http://schemas.microsoft.com/office/drawing/2014/main" id="{1B7F84BD-39B2-F441-8D4C-6FEECE6DE29D}"/>
                  </a:ext>
                </a:extLst>
              </p:cNvPr>
              <p:cNvCxnSpPr/>
              <p:nvPr/>
            </p:nvCxnSpPr>
            <p:spPr>
              <a:xfrm>
                <a:off x="5104983" y="2232991"/>
                <a:ext cx="583063" cy="320040"/>
              </a:xfrm>
              <a:prstGeom prst="straightConnector1">
                <a:avLst/>
              </a:prstGeom>
              <a:noFill/>
              <a:ln w="6350" cap="flat" cmpd="sng" algn="ctr">
                <a:solidFill>
                  <a:sysClr val="windowText" lastClr="000000"/>
                </a:solidFill>
                <a:prstDash val="solid"/>
                <a:miter lim="800000"/>
                <a:tailEnd type="triangle"/>
              </a:ln>
              <a:effectLst/>
            </p:spPr>
          </p:cxnSp>
          <p:cxnSp>
            <p:nvCxnSpPr>
              <p:cNvPr id="90" name="Straight Arrow Connector 89">
                <a:extLst>
                  <a:ext uri="{FF2B5EF4-FFF2-40B4-BE49-F238E27FC236}">
                    <a16:creationId xmlns:a16="http://schemas.microsoft.com/office/drawing/2014/main" id="{8E5E5DB8-E4C8-1F4D-B23A-B67BC3A0F43B}"/>
                  </a:ext>
                </a:extLst>
              </p:cNvPr>
              <p:cNvCxnSpPr/>
              <p:nvPr/>
            </p:nvCxnSpPr>
            <p:spPr>
              <a:xfrm>
                <a:off x="5104983" y="1988699"/>
                <a:ext cx="583063" cy="564332"/>
              </a:xfrm>
              <a:prstGeom prst="straightConnector1">
                <a:avLst/>
              </a:prstGeom>
              <a:noFill/>
              <a:ln w="6350" cap="flat" cmpd="sng" algn="ctr">
                <a:solidFill>
                  <a:sysClr val="windowText" lastClr="000000"/>
                </a:solidFill>
                <a:prstDash val="solid"/>
                <a:miter lim="800000"/>
                <a:tailEnd type="triangle"/>
              </a:ln>
              <a:effectLst/>
            </p:spPr>
          </p:cxnSp>
        </p:grpSp>
        <p:cxnSp>
          <p:nvCxnSpPr>
            <p:cNvPr id="76" name="Straight Arrow Connector 75">
              <a:extLst>
                <a:ext uri="{FF2B5EF4-FFF2-40B4-BE49-F238E27FC236}">
                  <a16:creationId xmlns:a16="http://schemas.microsoft.com/office/drawing/2014/main" id="{5DEF899B-626E-874D-BB5F-C612E83AFD69}"/>
                </a:ext>
              </a:extLst>
            </p:cNvPr>
            <p:cNvCxnSpPr/>
            <p:nvPr/>
          </p:nvCxnSpPr>
          <p:spPr>
            <a:xfrm rot="5400000">
              <a:off x="7309774" y="2774394"/>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F5A8D19C-FC95-744F-A270-35563EB30860}"/>
                </a:ext>
              </a:extLst>
            </p:cNvPr>
            <p:cNvCxnSpPr/>
            <p:nvPr/>
          </p:nvCxnSpPr>
          <p:spPr>
            <a:xfrm rot="5400000">
              <a:off x="7419007"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B92E2B80-5FBB-674D-83D0-E3EA266865AC}"/>
                </a:ext>
              </a:extLst>
            </p:cNvPr>
            <p:cNvCxnSpPr/>
            <p:nvPr/>
          </p:nvCxnSpPr>
          <p:spPr>
            <a:xfrm rot="5400000" flipV="1">
              <a:off x="7200541"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9" name="Straight Arrow Connector 78">
              <a:extLst>
                <a:ext uri="{FF2B5EF4-FFF2-40B4-BE49-F238E27FC236}">
                  <a16:creationId xmlns:a16="http://schemas.microsoft.com/office/drawing/2014/main" id="{4D31B2A3-9CD3-924A-843A-468472D79C23}"/>
                </a:ext>
              </a:extLst>
            </p:cNvPr>
            <p:cNvCxnSpPr/>
            <p:nvPr/>
          </p:nvCxnSpPr>
          <p:spPr>
            <a:xfrm flipH="1">
              <a:off x="7406586" y="2184856"/>
              <a:ext cx="780427" cy="196323"/>
            </a:xfrm>
            <a:prstGeom prst="straightConnector1">
              <a:avLst/>
            </a:prstGeom>
            <a:noFill/>
            <a:ln w="6350" cap="flat" cmpd="sng" algn="ctr">
              <a:solidFill>
                <a:sysClr val="windowText" lastClr="000000"/>
              </a:solidFill>
              <a:prstDash val="solid"/>
              <a:miter lim="800000"/>
              <a:tailEnd type="triangle"/>
            </a:ln>
            <a:effectLst/>
          </p:spPr>
        </p:cxnSp>
        <p:sp>
          <p:nvSpPr>
            <p:cNvPr id="80" name="TextBox 79">
              <a:extLst>
                <a:ext uri="{FF2B5EF4-FFF2-40B4-BE49-F238E27FC236}">
                  <a16:creationId xmlns:a16="http://schemas.microsoft.com/office/drawing/2014/main" id="{95CF6EF2-0C49-DF4C-8BE9-65A4876943F8}"/>
                </a:ext>
              </a:extLst>
            </p:cNvPr>
            <p:cNvSpPr txBox="1"/>
            <p:nvPr/>
          </p:nvSpPr>
          <p:spPr>
            <a:xfrm>
              <a:off x="6052335" y="1996059"/>
              <a:ext cx="417386"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1" name="TextBox 80">
              <a:extLst>
                <a:ext uri="{FF2B5EF4-FFF2-40B4-BE49-F238E27FC236}">
                  <a16:creationId xmlns:a16="http://schemas.microsoft.com/office/drawing/2014/main" id="{E63D9937-0727-A84B-AF8A-8E321AF0CA6A}"/>
                </a:ext>
              </a:extLst>
            </p:cNvPr>
            <p:cNvSpPr txBox="1"/>
            <p:nvPr/>
          </p:nvSpPr>
          <p:spPr>
            <a:xfrm>
              <a:off x="6236397" y="2323492"/>
              <a:ext cx="794435"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150</a:t>
              </a:r>
              <a:endParaRPr lang="en-US" sz="900" kern="0" baseline="-25000" dirty="0">
                <a:solidFill>
                  <a:prstClr val="black"/>
                </a:solidFill>
                <a:latin typeface="Courier" charset="0"/>
                <a:ea typeface="Courier" charset="0"/>
                <a:cs typeface="Courier" charset="0"/>
              </a:endParaRPr>
            </a:p>
          </p:txBody>
        </p:sp>
        <p:sp>
          <p:nvSpPr>
            <p:cNvPr id="82" name="TextBox 81">
              <a:extLst>
                <a:ext uri="{FF2B5EF4-FFF2-40B4-BE49-F238E27FC236}">
                  <a16:creationId xmlns:a16="http://schemas.microsoft.com/office/drawing/2014/main" id="{87B045AE-4DDB-3148-8C46-360466075ADF}"/>
                </a:ext>
              </a:extLst>
            </p:cNvPr>
            <p:cNvSpPr txBox="1"/>
            <p:nvPr/>
          </p:nvSpPr>
          <p:spPr>
            <a:xfrm>
              <a:off x="8265838" y="1994270"/>
              <a:ext cx="416767"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3" name="TextBox 82">
              <a:extLst>
                <a:ext uri="{FF2B5EF4-FFF2-40B4-BE49-F238E27FC236}">
                  <a16:creationId xmlns:a16="http://schemas.microsoft.com/office/drawing/2014/main" id="{E51141DA-68BD-CC41-88C3-E8337AB63830}"/>
                </a:ext>
              </a:extLst>
            </p:cNvPr>
            <p:cNvSpPr txBox="1"/>
            <p:nvPr/>
          </p:nvSpPr>
          <p:spPr>
            <a:xfrm>
              <a:off x="6535802" y="2562365"/>
              <a:ext cx="79443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45</a:t>
              </a:r>
              <a:endParaRPr lang="en-US" sz="900" kern="0" baseline="-25000" dirty="0">
                <a:solidFill>
                  <a:prstClr val="black"/>
                </a:solidFill>
                <a:latin typeface="Courier" charset="0"/>
                <a:ea typeface="Courier" charset="0"/>
                <a:cs typeface="Courier" charset="0"/>
              </a:endParaRPr>
            </a:p>
          </p:txBody>
        </p:sp>
        <p:sp>
          <p:nvSpPr>
            <p:cNvPr id="84" name="TextBox 83">
              <a:extLst>
                <a:ext uri="{FF2B5EF4-FFF2-40B4-BE49-F238E27FC236}">
                  <a16:creationId xmlns:a16="http://schemas.microsoft.com/office/drawing/2014/main" id="{C9EFB4BC-8C4E-A24E-835E-F6516B2468E9}"/>
                </a:ext>
              </a:extLst>
            </p:cNvPr>
            <p:cNvSpPr txBox="1"/>
            <p:nvPr/>
          </p:nvSpPr>
          <p:spPr>
            <a:xfrm>
              <a:off x="6447163" y="1528708"/>
              <a:ext cx="1954921" cy="430887"/>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Siamese network trained on </a:t>
              </a:r>
              <a:r>
                <a:rPr lang="en-US" sz="1050" kern="0" dirty="0" err="1">
                  <a:solidFill>
                    <a:prstClr val="black"/>
                  </a:solidFill>
                  <a:latin typeface="Courier" charset="0"/>
                  <a:ea typeface="Courier" charset="0"/>
                  <a:cs typeface="Courier" charset="0"/>
                </a:rPr>
                <a:t>TemProb</a:t>
              </a:r>
              <a:endParaRPr lang="en-US" sz="1050" kern="0" dirty="0">
                <a:solidFill>
                  <a:prstClr val="black"/>
                </a:solidFill>
                <a:latin typeface="Courier" charset="0"/>
                <a:ea typeface="Courier" charset="0"/>
                <a:cs typeface="Courier" charset="0"/>
              </a:endParaRPr>
            </a:p>
          </p:txBody>
        </p:sp>
        <p:sp>
          <p:nvSpPr>
            <p:cNvPr id="86" name="TextBox 85">
              <a:extLst>
                <a:ext uri="{FF2B5EF4-FFF2-40B4-BE49-F238E27FC236}">
                  <a16:creationId xmlns:a16="http://schemas.microsoft.com/office/drawing/2014/main" id="{D384117C-7C05-E84C-990C-039044BE48DB}"/>
                </a:ext>
              </a:extLst>
            </p:cNvPr>
            <p:cNvSpPr txBox="1"/>
            <p:nvPr/>
          </p:nvSpPr>
          <p:spPr>
            <a:xfrm>
              <a:off x="7694098" y="2210184"/>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sp>
          <p:nvSpPr>
            <p:cNvPr id="87" name="TextBox 86">
              <a:extLst>
                <a:ext uri="{FF2B5EF4-FFF2-40B4-BE49-F238E27FC236}">
                  <a16:creationId xmlns:a16="http://schemas.microsoft.com/office/drawing/2014/main" id="{ADE0FB66-27C1-1941-B7A5-821FE19BB2C4}"/>
                </a:ext>
              </a:extLst>
            </p:cNvPr>
            <p:cNvSpPr txBox="1"/>
            <p:nvPr/>
          </p:nvSpPr>
          <p:spPr>
            <a:xfrm>
              <a:off x="7582284" y="2454827"/>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cxnSp>
          <p:nvCxnSpPr>
            <p:cNvPr id="88" name="Straight Arrow Connector 87">
              <a:extLst>
                <a:ext uri="{FF2B5EF4-FFF2-40B4-BE49-F238E27FC236}">
                  <a16:creationId xmlns:a16="http://schemas.microsoft.com/office/drawing/2014/main" id="{6D7772DF-2D47-2944-826A-669549E2F806}"/>
                </a:ext>
              </a:extLst>
            </p:cNvPr>
            <p:cNvCxnSpPr/>
            <p:nvPr/>
          </p:nvCxnSpPr>
          <p:spPr>
            <a:xfrm>
              <a:off x="6539013" y="2173346"/>
              <a:ext cx="835052" cy="210064"/>
            </a:xfrm>
            <a:prstGeom prst="straightConnector1">
              <a:avLst/>
            </a:prstGeom>
            <a:noFill/>
            <a:ln w="6350" cap="flat" cmpd="sng" algn="ctr">
              <a:solidFill>
                <a:sysClr val="windowText" lastClr="000000"/>
              </a:solidFill>
              <a:prstDash val="solid"/>
              <a:miter lim="800000"/>
              <a:tailEnd type="triangle"/>
            </a:ln>
            <a:effectLst/>
          </p:spPr>
        </p:cxnSp>
      </p:grpSp>
      <p:sp>
        <p:nvSpPr>
          <p:cNvPr id="97" name="TextBox 96">
            <a:extLst>
              <a:ext uri="{FF2B5EF4-FFF2-40B4-BE49-F238E27FC236}">
                <a16:creationId xmlns:a16="http://schemas.microsoft.com/office/drawing/2014/main" id="{4D4C5454-AA8D-2345-9F7C-7EAC764BABD7}"/>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98" name="TextBox 97">
            <a:extLst>
              <a:ext uri="{FF2B5EF4-FFF2-40B4-BE49-F238E27FC236}">
                <a16:creationId xmlns:a16="http://schemas.microsoft.com/office/drawing/2014/main" id="{6DD65844-F3A1-7F41-858B-5DD543918C2E}"/>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b="1" dirty="0">
                <a:latin typeface="+mj-lt"/>
              </a:rPr>
              <a:t>Siamese network is a generalized </a:t>
            </a:r>
            <a:r>
              <a:rPr lang="en-US" sz="2000" b="1" dirty="0" err="1">
                <a:latin typeface="+mj-lt"/>
              </a:rPr>
              <a:t>TemProb</a:t>
            </a:r>
            <a:endParaRPr lang="en-US" sz="2000" b="1" dirty="0">
              <a:latin typeface="+mj-lt"/>
            </a:endParaRPr>
          </a:p>
        </p:txBody>
      </p:sp>
      <p:sp>
        <p:nvSpPr>
          <p:cNvPr id="7" name="Title 6">
            <a:extLst>
              <a:ext uri="{FF2B5EF4-FFF2-40B4-BE49-F238E27FC236}">
                <a16:creationId xmlns:a16="http://schemas.microsoft.com/office/drawing/2014/main" id="{9CA9DA3E-4007-4482-99F8-E650AE044425}"/>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23609456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7DC20B6A-F75D-1148-8BC0-C100E4FA2229}"/>
              </a:ext>
            </a:extLst>
          </p:cNvPr>
          <p:cNvSpPr/>
          <p:nvPr/>
        </p:nvSpPr>
        <p:spPr>
          <a:xfrm>
            <a:off x="1790700" y="3750327"/>
            <a:ext cx="4722256" cy="2087398"/>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149" name="Rectangle 148">
            <a:extLst>
              <a:ext uri="{FF2B5EF4-FFF2-40B4-BE49-F238E27FC236}">
                <a16:creationId xmlns:a16="http://schemas.microsoft.com/office/drawing/2014/main" id="{8B1E2EAE-5545-5640-8516-928AFDAE73FD}"/>
              </a:ext>
            </a:extLst>
          </p:cNvPr>
          <p:cNvSpPr/>
          <p:nvPr/>
        </p:nvSpPr>
        <p:spPr>
          <a:xfrm>
            <a:off x="7609303" y="3594647"/>
            <a:ext cx="2597303" cy="2243079"/>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2" name="Group 1"/>
          <p:cNvGrpSpPr/>
          <p:nvPr/>
        </p:nvGrpSpPr>
        <p:grpSpPr>
          <a:xfrm>
            <a:off x="1888411" y="4133476"/>
            <a:ext cx="4626667" cy="1678639"/>
            <a:chOff x="364410" y="4133475"/>
            <a:chExt cx="4626667" cy="1678639"/>
          </a:xfrm>
        </p:grpSpPr>
        <p:sp>
          <p:nvSpPr>
            <p:cNvPr id="13" name="TextBox 12">
              <a:extLst>
                <a:ext uri="{FF2B5EF4-FFF2-40B4-BE49-F238E27FC236}">
                  <a16:creationId xmlns:a16="http://schemas.microsoft.com/office/drawing/2014/main" id="{57FAABF5-FCFF-FD47-889B-36412271B4D9}"/>
                </a:ext>
              </a:extLst>
            </p:cNvPr>
            <p:cNvSpPr txBox="1"/>
            <p:nvPr/>
          </p:nvSpPr>
          <p:spPr>
            <a:xfrm>
              <a:off x="364410" y="5550504"/>
              <a:ext cx="462666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LSTM w/ concatenations of two hidden states</a:t>
              </a:r>
            </a:p>
          </p:txBody>
        </p:sp>
        <p:sp>
          <p:nvSpPr>
            <p:cNvPr id="14" name="Rectangle 13">
              <a:extLst>
                <a:ext uri="{FF2B5EF4-FFF2-40B4-BE49-F238E27FC236}">
                  <a16:creationId xmlns:a16="http://schemas.microsoft.com/office/drawing/2014/main" id="{71505336-B73F-ED4D-9DB9-3F6F4E958A0E}"/>
                </a:ext>
              </a:extLst>
            </p:cNvPr>
            <p:cNvSpPr/>
            <p:nvPr/>
          </p:nvSpPr>
          <p:spPr>
            <a:xfrm>
              <a:off x="1644998" y="4133475"/>
              <a:ext cx="2150931" cy="551983"/>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r>
                <a:rPr lang="en-US" sz="1400" kern="0" dirty="0">
                  <a:solidFill>
                    <a:prstClr val="white"/>
                  </a:solidFill>
                  <a:latin typeface="Courier" charset="0"/>
                  <a:ea typeface="Courier" charset="0"/>
                  <a:cs typeface="Courier" charset="0"/>
                </a:rPr>
                <a:t>LSTM</a:t>
              </a:r>
            </a:p>
          </p:txBody>
        </p:sp>
        <p:sp>
          <p:nvSpPr>
            <p:cNvPr id="15" name="Rectangle 14">
              <a:extLst>
                <a:ext uri="{FF2B5EF4-FFF2-40B4-BE49-F238E27FC236}">
                  <a16:creationId xmlns:a16="http://schemas.microsoft.com/office/drawing/2014/main" id="{37EE7DC9-402A-E649-8450-ADB67AE946ED}"/>
                </a:ext>
              </a:extLst>
            </p:cNvPr>
            <p:cNvSpPr/>
            <p:nvPr/>
          </p:nvSpPr>
          <p:spPr>
            <a:xfrm flipH="1">
              <a:off x="179510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A5BE672E-97BB-DB4A-B9AA-A00EC9D2D12A}"/>
                </a:ext>
              </a:extLst>
            </p:cNvPr>
            <p:cNvCxnSpPr>
              <a:stCxn id="15" idx="0"/>
            </p:cNvCxnSpPr>
            <p:nvPr/>
          </p:nvCxnSpPr>
          <p:spPr>
            <a:xfrm flipV="1">
              <a:off x="1832316"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7" name="Rectangle 16">
              <a:extLst>
                <a:ext uri="{FF2B5EF4-FFF2-40B4-BE49-F238E27FC236}">
                  <a16:creationId xmlns:a16="http://schemas.microsoft.com/office/drawing/2014/main" id="{A638AB4B-8D15-6E49-AC1F-8094368CC28C}"/>
                </a:ext>
              </a:extLst>
            </p:cNvPr>
            <p:cNvSpPr/>
            <p:nvPr/>
          </p:nvSpPr>
          <p:spPr>
            <a:xfrm flipH="1">
              <a:off x="2085824"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AA8F34D5-FD04-AA46-84E4-F521D9AD2E58}"/>
                </a:ext>
              </a:extLst>
            </p:cNvPr>
            <p:cNvCxnSpPr>
              <a:stCxn id="17" idx="0"/>
            </p:cNvCxnSpPr>
            <p:nvPr/>
          </p:nvCxnSpPr>
          <p:spPr>
            <a:xfrm flipV="1">
              <a:off x="2123034"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19" name="Rectangle 18">
              <a:extLst>
                <a:ext uri="{FF2B5EF4-FFF2-40B4-BE49-F238E27FC236}">
                  <a16:creationId xmlns:a16="http://schemas.microsoft.com/office/drawing/2014/main" id="{0CBCAED4-EC87-334B-8A0F-372205831836}"/>
                </a:ext>
              </a:extLst>
            </p:cNvPr>
            <p:cNvSpPr/>
            <p:nvPr/>
          </p:nvSpPr>
          <p:spPr>
            <a:xfrm flipH="1">
              <a:off x="2367991"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0" name="Straight Arrow Connector 19">
              <a:extLst>
                <a:ext uri="{FF2B5EF4-FFF2-40B4-BE49-F238E27FC236}">
                  <a16:creationId xmlns:a16="http://schemas.microsoft.com/office/drawing/2014/main" id="{433F8AF9-C877-D14C-9693-2041753C6D14}"/>
                </a:ext>
              </a:extLst>
            </p:cNvPr>
            <p:cNvCxnSpPr>
              <a:stCxn id="19" idx="0"/>
            </p:cNvCxnSpPr>
            <p:nvPr/>
          </p:nvCxnSpPr>
          <p:spPr>
            <a:xfrm flipV="1">
              <a:off x="2405202"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1" name="Rectangle 20">
              <a:extLst>
                <a:ext uri="{FF2B5EF4-FFF2-40B4-BE49-F238E27FC236}">
                  <a16:creationId xmlns:a16="http://schemas.microsoft.com/office/drawing/2014/main" id="{2FCB6297-337C-CE4E-AD03-C52E209019D6}"/>
                </a:ext>
              </a:extLst>
            </p:cNvPr>
            <p:cNvSpPr/>
            <p:nvPr/>
          </p:nvSpPr>
          <p:spPr>
            <a:xfrm flipH="1">
              <a:off x="3590716" y="4913948"/>
              <a:ext cx="74421" cy="499351"/>
            </a:xfrm>
            <a:prstGeom prst="rect">
              <a:avLst/>
            </a:prstGeom>
            <a:solidFill>
              <a:srgbClr val="4472C4"/>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22" name="Straight Arrow Connector 21">
              <a:extLst>
                <a:ext uri="{FF2B5EF4-FFF2-40B4-BE49-F238E27FC236}">
                  <a16:creationId xmlns:a16="http://schemas.microsoft.com/office/drawing/2014/main" id="{830D6567-A8F6-6248-97CF-49F1B93FE54F}"/>
                </a:ext>
              </a:extLst>
            </p:cNvPr>
            <p:cNvCxnSpPr>
              <a:stCxn id="21" idx="0"/>
            </p:cNvCxnSpPr>
            <p:nvPr/>
          </p:nvCxnSpPr>
          <p:spPr>
            <a:xfrm flipV="1">
              <a:off x="3627927" y="4682773"/>
              <a:ext cx="0" cy="231175"/>
            </a:xfrm>
            <a:prstGeom prst="straightConnector1">
              <a:avLst/>
            </a:prstGeom>
            <a:noFill/>
            <a:ln w="6350" cap="flat" cmpd="sng" algn="ctr">
              <a:solidFill>
                <a:sysClr val="windowText" lastClr="000000"/>
              </a:solidFill>
              <a:prstDash val="solid"/>
              <a:miter lim="800000"/>
              <a:tailEnd type="triangle"/>
            </a:ln>
            <a:effectLst/>
          </p:spPr>
        </p:cxnSp>
        <p:sp>
          <p:nvSpPr>
            <p:cNvPr id="23" name="TextBox 22">
              <a:extLst>
                <a:ext uri="{FF2B5EF4-FFF2-40B4-BE49-F238E27FC236}">
                  <a16:creationId xmlns:a16="http://schemas.microsoft.com/office/drawing/2014/main" id="{E4E50330-C745-154D-B316-011EFB5E0319}"/>
                </a:ext>
              </a:extLst>
            </p:cNvPr>
            <p:cNvSpPr txBox="1"/>
            <p:nvPr/>
          </p:nvSpPr>
          <p:spPr>
            <a:xfrm>
              <a:off x="1728588" y="5358199"/>
              <a:ext cx="2117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t</a:t>
              </a:r>
              <a:r>
                <a:rPr lang="en-US" sz="900" kern="0" baseline="-25000" dirty="0">
                  <a:solidFill>
                    <a:prstClr val="black"/>
                  </a:solidFill>
                  <a:latin typeface="Courier" charset="0"/>
                  <a:ea typeface="Courier" charset="0"/>
                  <a:cs typeface="Courier" charset="0"/>
                </a:rPr>
                <a:t>0  </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1</a:t>
              </a:r>
              <a:r>
                <a:rPr lang="en-US" sz="900" kern="0" dirty="0">
                  <a:solidFill>
                    <a:prstClr val="black"/>
                  </a:solidFill>
                  <a:latin typeface="Courier" charset="0"/>
                  <a:ea typeface="Courier" charset="0"/>
                  <a:cs typeface="Courier" charset="0"/>
                </a:rPr>
                <a:t>  t</a:t>
              </a:r>
              <a:r>
                <a:rPr lang="en-US" sz="900" kern="0" baseline="-25000" dirty="0">
                  <a:solidFill>
                    <a:prstClr val="black"/>
                  </a:solidFill>
                  <a:latin typeface="Courier" charset="0"/>
                  <a:ea typeface="Courier" charset="0"/>
                  <a:cs typeface="Courier" charset="0"/>
                </a:rPr>
                <a:t>2</a:t>
              </a:r>
              <a:r>
                <a:rPr lang="en-US" sz="900" kern="0" dirty="0">
                  <a:solidFill>
                    <a:prstClr val="black"/>
                  </a:solidFill>
                  <a:latin typeface="Courier" charset="0"/>
                  <a:ea typeface="Courier" charset="0"/>
                  <a:cs typeface="Courier" charset="0"/>
                </a:rPr>
                <a:t>                </a:t>
              </a:r>
              <a:r>
                <a:rPr lang="en-US" sz="900" kern="0" dirty="0" err="1">
                  <a:solidFill>
                    <a:prstClr val="black"/>
                  </a:solidFill>
                  <a:latin typeface="Courier" charset="0"/>
                  <a:ea typeface="Courier" charset="0"/>
                  <a:cs typeface="Courier" charset="0"/>
                </a:rPr>
                <a:t>t</a:t>
              </a:r>
              <a:r>
                <a:rPr lang="en-US" sz="900" kern="0" baseline="-25000" dirty="0" err="1">
                  <a:solidFill>
                    <a:prstClr val="black"/>
                  </a:solidFill>
                  <a:latin typeface="Courier" charset="0"/>
                  <a:ea typeface="Courier" charset="0"/>
                  <a:cs typeface="Courier" charset="0"/>
                </a:rPr>
                <a:t>n</a:t>
              </a:r>
              <a:endParaRPr lang="en-US" sz="900" kern="0" dirty="0">
                <a:solidFill>
                  <a:prstClr val="black"/>
                </a:solidFill>
                <a:latin typeface="Courier" charset="0"/>
                <a:ea typeface="Courier" charset="0"/>
                <a:cs typeface="Courier" charset="0"/>
              </a:endParaRPr>
            </a:p>
          </p:txBody>
        </p:sp>
      </p:grpSp>
      <p:grpSp>
        <p:nvGrpSpPr>
          <p:cNvPr id="26" name="Group 25">
            <a:extLst>
              <a:ext uri="{FF2B5EF4-FFF2-40B4-BE49-F238E27FC236}">
                <a16:creationId xmlns:a16="http://schemas.microsoft.com/office/drawing/2014/main" id="{B2EA2C41-6AF5-3C48-9C9E-8CA8347D0572}"/>
              </a:ext>
            </a:extLst>
          </p:cNvPr>
          <p:cNvGrpSpPr/>
          <p:nvPr/>
        </p:nvGrpSpPr>
        <p:grpSpPr>
          <a:xfrm>
            <a:off x="3581545" y="3610478"/>
            <a:ext cx="5367078" cy="1941686"/>
            <a:chOff x="2057545" y="3610478"/>
            <a:chExt cx="5367078" cy="1941686"/>
          </a:xfrm>
        </p:grpSpPr>
        <p:sp>
          <p:nvSpPr>
            <p:cNvPr id="29" name="TextBox 28">
              <a:extLst>
                <a:ext uri="{FF2B5EF4-FFF2-40B4-BE49-F238E27FC236}">
                  <a16:creationId xmlns:a16="http://schemas.microsoft.com/office/drawing/2014/main" id="{1BEC9E07-A852-BA4B-8E8B-338457D1F3D8}"/>
                </a:ext>
              </a:extLst>
            </p:cNvPr>
            <p:cNvSpPr txBox="1"/>
            <p:nvPr/>
          </p:nvSpPr>
          <p:spPr>
            <a:xfrm>
              <a:off x="6760755" y="4836033"/>
              <a:ext cx="419602"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e2</a:t>
              </a:r>
              <a:endParaRPr lang="en-US" sz="1200" kern="0" dirty="0">
                <a:solidFill>
                  <a:prstClr val="black"/>
                </a:solidFill>
                <a:latin typeface="Courier" charset="0"/>
                <a:ea typeface="Courier" charset="0"/>
                <a:cs typeface="Courier" charset="0"/>
              </a:endParaRPr>
            </a:p>
          </p:txBody>
        </p:sp>
        <p:sp>
          <p:nvSpPr>
            <p:cNvPr id="33" name="TextBox 32">
              <a:extLst>
                <a:ext uri="{FF2B5EF4-FFF2-40B4-BE49-F238E27FC236}">
                  <a16:creationId xmlns:a16="http://schemas.microsoft.com/office/drawing/2014/main" id="{DE29157F-628A-FF42-9411-894779B8745A}"/>
                </a:ext>
              </a:extLst>
            </p:cNvPr>
            <p:cNvSpPr txBox="1"/>
            <p:nvPr/>
          </p:nvSpPr>
          <p:spPr>
            <a:xfrm>
              <a:off x="6694541" y="3610478"/>
              <a:ext cx="504663" cy="276999"/>
            </a:xfrm>
            <a:prstGeom prst="rect">
              <a:avLst/>
            </a:prstGeom>
            <a:noFill/>
          </p:spPr>
          <p:txBody>
            <a:bodyPr wrap="square" rtlCol="0">
              <a:spAutoFit/>
            </a:bodyPr>
            <a:lstStyle/>
            <a:p>
              <a:pPr algn="ctr">
                <a:defRPr/>
              </a:pPr>
              <a:r>
                <a:rPr lang="en-US" sz="1200" kern="0" dirty="0">
                  <a:solidFill>
                    <a:prstClr val="black"/>
                  </a:solidFill>
                  <a:latin typeface="Courier" charset="0"/>
                  <a:ea typeface="Courier" charset="0"/>
                  <a:cs typeface="Courier" charset="0"/>
                </a:rPr>
                <a:t>h</a:t>
              </a:r>
              <a:r>
                <a:rPr lang="en-US" sz="1200" kern="0" baseline="-25000" dirty="0">
                  <a:solidFill>
                    <a:prstClr val="black"/>
                  </a:solidFill>
                  <a:latin typeface="Courier" charset="0"/>
                  <a:ea typeface="Courier" charset="0"/>
                  <a:cs typeface="Courier" charset="0"/>
                </a:rPr>
                <a:t>e1</a:t>
              </a:r>
              <a:endParaRPr lang="en-US" sz="1200" kern="0" dirty="0">
                <a:solidFill>
                  <a:prstClr val="black"/>
                </a:solidFill>
                <a:latin typeface="Courier" charset="0"/>
                <a:ea typeface="Courier" charset="0"/>
                <a:cs typeface="Courier" charset="0"/>
              </a:endParaRPr>
            </a:p>
          </p:txBody>
        </p:sp>
        <p:grpSp>
          <p:nvGrpSpPr>
            <p:cNvPr id="34" name="Group 33">
              <a:extLst>
                <a:ext uri="{FF2B5EF4-FFF2-40B4-BE49-F238E27FC236}">
                  <a16:creationId xmlns:a16="http://schemas.microsoft.com/office/drawing/2014/main" id="{A0302575-CEDA-9349-A079-636F7474C069}"/>
                </a:ext>
              </a:extLst>
            </p:cNvPr>
            <p:cNvGrpSpPr/>
            <p:nvPr/>
          </p:nvGrpSpPr>
          <p:grpSpPr>
            <a:xfrm>
              <a:off x="2057545" y="3849696"/>
              <a:ext cx="5367078" cy="1702468"/>
              <a:chOff x="2057545" y="3849696"/>
              <a:chExt cx="5367078" cy="1702468"/>
            </a:xfrm>
          </p:grpSpPr>
          <p:grpSp>
            <p:nvGrpSpPr>
              <p:cNvPr id="35" name="Group 34">
                <a:extLst>
                  <a:ext uri="{FF2B5EF4-FFF2-40B4-BE49-F238E27FC236}">
                    <a16:creationId xmlns:a16="http://schemas.microsoft.com/office/drawing/2014/main" id="{AB9776E4-A930-2446-A717-466A63D170EF}"/>
                  </a:ext>
                </a:extLst>
              </p:cNvPr>
              <p:cNvGrpSpPr/>
              <p:nvPr/>
            </p:nvGrpSpPr>
            <p:grpSpPr>
              <a:xfrm>
                <a:off x="2057545" y="3898229"/>
                <a:ext cx="5235488" cy="1230841"/>
                <a:chOff x="2057545" y="3898229"/>
                <a:chExt cx="5235488" cy="1230841"/>
              </a:xfrm>
            </p:grpSpPr>
            <p:sp>
              <p:nvSpPr>
                <p:cNvPr id="40" name="Bent-Up Arrow 39">
                  <a:extLst>
                    <a:ext uri="{FF2B5EF4-FFF2-40B4-BE49-F238E27FC236}">
                      <a16:creationId xmlns:a16="http://schemas.microsoft.com/office/drawing/2014/main" id="{749B142F-A334-F24A-BD28-5CDEB0D3E081}"/>
                    </a:ext>
                  </a:extLst>
                </p:cNvPr>
                <p:cNvSpPr/>
                <p:nvPr/>
              </p:nvSpPr>
              <p:spPr>
                <a:xfrm rot="5400000" flipH="1">
                  <a:off x="4552793" y="1402981"/>
                  <a:ext cx="233389" cy="5223885"/>
                </a:xfrm>
                <a:prstGeom prst="bentUpArrow">
                  <a:avLst>
                    <a:gd name="adj1" fmla="val 0"/>
                    <a:gd name="adj2" fmla="val 6756"/>
                    <a:gd name="adj3" fmla="val 20135"/>
                  </a:avLst>
                </a:prstGeom>
                <a:solidFill>
                  <a:sysClr val="windowText" lastClr="000000"/>
                </a:solidFill>
                <a:ln w="6350" cap="flat" cmpd="sng" algn="ctr">
                  <a:solidFill>
                    <a:sysClr val="windowText" lastClr="000000"/>
                  </a:solid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7B085608-A053-AB45-8FF0-99A30FAA0AAC}"/>
                    </a:ext>
                  </a:extLst>
                </p:cNvPr>
                <p:cNvGrpSpPr/>
                <p:nvPr/>
              </p:nvGrpSpPr>
              <p:grpSpPr>
                <a:xfrm>
                  <a:off x="3132702" y="4071242"/>
                  <a:ext cx="4160331" cy="1057828"/>
                  <a:chOff x="4427129" y="4129048"/>
                  <a:chExt cx="2314332" cy="1597344"/>
                </a:xfrm>
              </p:grpSpPr>
              <p:cxnSp>
                <p:nvCxnSpPr>
                  <p:cNvPr id="42" name="Elbow Connector 41">
                    <a:extLst>
                      <a:ext uri="{FF2B5EF4-FFF2-40B4-BE49-F238E27FC236}">
                        <a16:creationId xmlns:a16="http://schemas.microsoft.com/office/drawing/2014/main" id="{C01802C8-6206-BC4C-A5A9-203286F39FE6}"/>
                      </a:ext>
                    </a:extLst>
                  </p:cNvPr>
                  <p:cNvCxnSpPr>
                    <a:endCxn id="36" idx="3"/>
                  </p:cNvCxnSpPr>
                  <p:nvPr/>
                </p:nvCxnSpPr>
                <p:spPr>
                  <a:xfrm>
                    <a:off x="4427134" y="4129048"/>
                    <a:ext cx="2314327" cy="1597344"/>
                  </a:xfrm>
                  <a:prstGeom prst="bentConnector3">
                    <a:avLst>
                      <a:gd name="adj1" fmla="val 50000"/>
                    </a:avLst>
                  </a:prstGeom>
                  <a:noFill/>
                  <a:ln w="6350" cap="flat" cmpd="sng" algn="ctr">
                    <a:solidFill>
                      <a:sysClr val="windowText" lastClr="000000"/>
                    </a:solidFill>
                    <a:prstDash val="solid"/>
                    <a:miter lim="800000"/>
                    <a:tailEnd type="triangle"/>
                  </a:ln>
                  <a:effectLst/>
                </p:spPr>
              </p:cxnSp>
              <p:cxnSp>
                <p:nvCxnSpPr>
                  <p:cNvPr id="43" name="Straight Arrow Connector 42">
                    <a:extLst>
                      <a:ext uri="{FF2B5EF4-FFF2-40B4-BE49-F238E27FC236}">
                        <a16:creationId xmlns:a16="http://schemas.microsoft.com/office/drawing/2014/main" id="{B92FE208-41D5-5D4A-BAB8-40C2E2771D8B}"/>
                      </a:ext>
                    </a:extLst>
                  </p:cNvPr>
                  <p:cNvCxnSpPr/>
                  <p:nvPr/>
                </p:nvCxnSpPr>
                <p:spPr>
                  <a:xfrm flipH="1">
                    <a:off x="4427129" y="4129049"/>
                    <a:ext cx="1" cy="9114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grpSp>
          </p:grpSp>
          <p:sp>
            <p:nvSpPr>
              <p:cNvPr id="36" name="Rectangle 35">
                <a:extLst>
                  <a:ext uri="{FF2B5EF4-FFF2-40B4-BE49-F238E27FC236}">
                    <a16:creationId xmlns:a16="http://schemas.microsoft.com/office/drawing/2014/main" id="{0B3BECAF-7BD3-5D4B-9177-97F9B0A52872}"/>
                  </a:ext>
                </a:extLst>
              </p:cNvPr>
              <p:cNvSpPr/>
              <p:nvPr/>
            </p:nvSpPr>
            <p:spPr>
              <a:xfrm flipH="1">
                <a:off x="7293026" y="4705974"/>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7" name="Rectangle 36">
                <a:extLst>
                  <a:ext uri="{FF2B5EF4-FFF2-40B4-BE49-F238E27FC236}">
                    <a16:creationId xmlns:a16="http://schemas.microsoft.com/office/drawing/2014/main" id="{47010FEE-D80A-FA4A-B4BE-9CD20B7A1982}"/>
                  </a:ext>
                </a:extLst>
              </p:cNvPr>
              <p:cNvSpPr/>
              <p:nvPr/>
            </p:nvSpPr>
            <p:spPr>
              <a:xfrm flipH="1">
                <a:off x="7293026" y="3849696"/>
                <a:ext cx="74421" cy="84619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38" name="TextBox 37">
                <a:extLst>
                  <a:ext uri="{FF2B5EF4-FFF2-40B4-BE49-F238E27FC236}">
                    <a16:creationId xmlns:a16="http://schemas.microsoft.com/office/drawing/2014/main" id="{6AD0BF0A-16AB-484F-AD99-790A9004BEC1}"/>
                  </a:ext>
                </a:extLst>
              </p:cNvPr>
              <p:cNvSpPr txBox="1"/>
              <p:nvPr/>
            </p:nvSpPr>
            <p:spPr>
              <a:xfrm>
                <a:off x="6909405" y="4057607"/>
                <a:ext cx="45852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sp>
            <p:nvSpPr>
              <p:cNvPr id="39" name="TextBox 38">
                <a:extLst>
                  <a:ext uri="{FF2B5EF4-FFF2-40B4-BE49-F238E27FC236}">
                    <a16:creationId xmlns:a16="http://schemas.microsoft.com/office/drawing/2014/main" id="{3314052D-A997-F24F-BF1C-AE0FE3EFBBB6}"/>
                  </a:ext>
                </a:extLst>
              </p:cNvPr>
              <p:cNvSpPr txBox="1"/>
              <p:nvPr/>
            </p:nvSpPr>
            <p:spPr>
              <a:xfrm>
                <a:off x="6870296" y="5186806"/>
                <a:ext cx="554327"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128</a:t>
                </a:r>
                <a:endParaRPr lang="en-US" sz="900" kern="0" baseline="-25000" dirty="0">
                  <a:solidFill>
                    <a:prstClr val="black"/>
                  </a:solidFill>
                  <a:latin typeface="Courier" charset="0"/>
                  <a:ea typeface="Courier" charset="0"/>
                  <a:cs typeface="Courier" charset="0"/>
                </a:endParaRPr>
              </a:p>
            </p:txBody>
          </p:sp>
        </p:grpSp>
      </p:grpSp>
      <p:grpSp>
        <p:nvGrpSpPr>
          <p:cNvPr id="3" name="Group 2">
            <a:extLst>
              <a:ext uri="{FF2B5EF4-FFF2-40B4-BE49-F238E27FC236}">
                <a16:creationId xmlns:a16="http://schemas.microsoft.com/office/drawing/2014/main" id="{DEC33DAE-30F8-A04B-8EF4-B1D608A85D13}"/>
              </a:ext>
            </a:extLst>
          </p:cNvPr>
          <p:cNvGrpSpPr/>
          <p:nvPr/>
        </p:nvGrpSpPr>
        <p:grpSpPr>
          <a:xfrm>
            <a:off x="8895690" y="4132189"/>
            <a:ext cx="1374279" cy="1321620"/>
            <a:chOff x="7371689" y="4132189"/>
            <a:chExt cx="1374279" cy="1321620"/>
          </a:xfrm>
        </p:grpSpPr>
        <p:sp>
          <p:nvSpPr>
            <p:cNvPr id="44" name="Rectangle 43">
              <a:extLst>
                <a:ext uri="{FF2B5EF4-FFF2-40B4-BE49-F238E27FC236}">
                  <a16:creationId xmlns:a16="http://schemas.microsoft.com/office/drawing/2014/main" id="{4912E571-EF04-BA48-AC5B-4190A38E37DF}"/>
                </a:ext>
              </a:extLst>
            </p:cNvPr>
            <p:cNvSpPr/>
            <p:nvPr/>
          </p:nvSpPr>
          <p:spPr>
            <a:xfrm flipH="1">
              <a:off x="7769699" y="4535844"/>
              <a:ext cx="81145" cy="43693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E711711B-62C7-0542-9FBC-FB81C8C9D01D}"/>
                </a:ext>
              </a:extLst>
            </p:cNvPr>
            <p:cNvSpPr>
              <a:spLocks/>
            </p:cNvSpPr>
            <p:nvPr/>
          </p:nvSpPr>
          <p:spPr>
            <a:xfrm flipH="1">
              <a:off x="8247848" y="4607761"/>
              <a:ext cx="69066" cy="317429"/>
            </a:xfrm>
            <a:prstGeom prst="rect">
              <a:avLst/>
            </a:prstGeom>
            <a:solidFill>
              <a:srgbClr val="00B05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AF419D41-88D0-EE4A-AFCB-1027DD05071D}"/>
                </a:ext>
              </a:extLst>
            </p:cNvPr>
            <p:cNvCxnSpPr/>
            <p:nvPr/>
          </p:nvCxnSpPr>
          <p:spPr>
            <a:xfrm>
              <a:off x="7849238" y="4764357"/>
              <a:ext cx="398613" cy="0"/>
            </a:xfrm>
            <a:prstGeom prst="straightConnector1">
              <a:avLst/>
            </a:prstGeom>
            <a:noFill/>
            <a:ln w="6350" cap="flat" cmpd="sng" algn="ctr">
              <a:solidFill>
                <a:sysClr val="windowText" lastClr="000000"/>
              </a:solidFill>
              <a:prstDash val="solid"/>
              <a:miter lim="800000"/>
              <a:tailEnd type="triangle"/>
            </a:ln>
            <a:effectLst/>
          </p:spPr>
        </p:cxnSp>
        <p:cxnSp>
          <p:nvCxnSpPr>
            <p:cNvPr id="47" name="Straight Arrow Connector 46">
              <a:extLst>
                <a:ext uri="{FF2B5EF4-FFF2-40B4-BE49-F238E27FC236}">
                  <a16:creationId xmlns:a16="http://schemas.microsoft.com/office/drawing/2014/main" id="{34504C94-7403-FB40-AD9B-B6EC34AA22FD}"/>
                </a:ext>
              </a:extLst>
            </p:cNvPr>
            <p:cNvCxnSpPr>
              <a:endCxn id="44" idx="3"/>
            </p:cNvCxnSpPr>
            <p:nvPr/>
          </p:nvCxnSpPr>
          <p:spPr>
            <a:xfrm>
              <a:off x="7371689" y="4535844"/>
              <a:ext cx="39801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48" name="Straight Arrow Connector 47">
              <a:extLst>
                <a:ext uri="{FF2B5EF4-FFF2-40B4-BE49-F238E27FC236}">
                  <a16:creationId xmlns:a16="http://schemas.microsoft.com/office/drawing/2014/main" id="{B689A6C0-9A68-B54B-9BB5-37FF5D0FB441}"/>
                </a:ext>
              </a:extLst>
            </p:cNvPr>
            <p:cNvCxnSpPr>
              <a:endCxn id="44" idx="3"/>
            </p:cNvCxnSpPr>
            <p:nvPr/>
          </p:nvCxnSpPr>
          <p:spPr>
            <a:xfrm>
              <a:off x="7371689" y="4369085"/>
              <a:ext cx="398010" cy="385225"/>
            </a:xfrm>
            <a:prstGeom prst="straightConnector1">
              <a:avLst/>
            </a:prstGeom>
            <a:noFill/>
            <a:ln w="635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7788E35A-8643-4C43-BEDD-ACDFDDD55BFF}"/>
                </a:ext>
              </a:extLst>
            </p:cNvPr>
            <p:cNvCxnSpPr/>
            <p:nvPr/>
          </p:nvCxnSpPr>
          <p:spPr>
            <a:xfrm flipV="1">
              <a:off x="7376805" y="4773072"/>
              <a:ext cx="398011" cy="218466"/>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24B3F39-9250-FB4C-9EB5-6EB5DDD296AF}"/>
                </a:ext>
              </a:extLst>
            </p:cNvPr>
            <p:cNvCxnSpPr/>
            <p:nvPr/>
          </p:nvCxnSpPr>
          <p:spPr>
            <a:xfrm flipV="1">
              <a:off x="7376805" y="4773072"/>
              <a:ext cx="398011" cy="385225"/>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E774F0FD-827D-C64D-BC34-B67E322DD6F4}"/>
                </a:ext>
              </a:extLst>
            </p:cNvPr>
            <p:cNvCxnSpPr/>
            <p:nvPr/>
          </p:nvCxnSpPr>
          <p:spPr>
            <a:xfrm>
              <a:off x="7846861" y="4639383"/>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2" name="Straight Arrow Connector 51">
              <a:extLst>
                <a:ext uri="{FF2B5EF4-FFF2-40B4-BE49-F238E27FC236}">
                  <a16:creationId xmlns:a16="http://schemas.microsoft.com/office/drawing/2014/main" id="{4C4E45AB-3A8E-3D42-8594-FF4F1633F4F5}"/>
                </a:ext>
              </a:extLst>
            </p:cNvPr>
            <p:cNvCxnSpPr/>
            <p:nvPr/>
          </p:nvCxnSpPr>
          <p:spPr>
            <a:xfrm>
              <a:off x="7846861" y="4549111"/>
              <a:ext cx="398011" cy="208537"/>
            </a:xfrm>
            <a:prstGeom prst="straightConnector1">
              <a:avLst/>
            </a:prstGeom>
            <a:noFill/>
            <a:ln w="6350"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42BD8F8E-EB0D-5746-83E4-D3AFCB948505}"/>
                </a:ext>
              </a:extLst>
            </p:cNvPr>
            <p:cNvCxnSpPr/>
            <p:nvPr/>
          </p:nvCxnSpPr>
          <p:spPr>
            <a:xfrm flipV="1">
              <a:off x="7846861" y="4757647"/>
              <a:ext cx="398011" cy="118264"/>
            </a:xfrm>
            <a:prstGeom prst="straightConnector1">
              <a:avLst/>
            </a:prstGeom>
            <a:noFill/>
            <a:ln w="63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4E614E47-321F-4F4E-97FA-5D83D0C5C2C9}"/>
                </a:ext>
              </a:extLst>
            </p:cNvPr>
            <p:cNvCxnSpPr/>
            <p:nvPr/>
          </p:nvCxnSpPr>
          <p:spPr>
            <a:xfrm flipV="1">
              <a:off x="7846861" y="4757647"/>
              <a:ext cx="398011" cy="208537"/>
            </a:xfrm>
            <a:prstGeom prst="straightConnector1">
              <a:avLst/>
            </a:prstGeom>
            <a:noFill/>
            <a:ln w="6350" cap="flat" cmpd="sng" algn="ctr">
              <a:solidFill>
                <a:sysClr val="windowText" lastClr="000000"/>
              </a:solidFill>
              <a:prstDash val="solid"/>
              <a:miter lim="800000"/>
              <a:tailEnd type="triangle"/>
            </a:ln>
            <a:effectLst/>
          </p:spPr>
        </p:cxnSp>
        <p:sp>
          <p:nvSpPr>
            <p:cNvPr id="55" name="TextBox 54">
              <a:extLst>
                <a:ext uri="{FF2B5EF4-FFF2-40B4-BE49-F238E27FC236}">
                  <a16:creationId xmlns:a16="http://schemas.microsoft.com/office/drawing/2014/main" id="{8D6B5939-95A0-D64B-913C-80EFD529819C}"/>
                </a:ext>
              </a:extLst>
            </p:cNvPr>
            <p:cNvSpPr txBox="1"/>
            <p:nvPr/>
          </p:nvSpPr>
          <p:spPr>
            <a:xfrm>
              <a:off x="8282380" y="4579960"/>
              <a:ext cx="463588" cy="553998"/>
            </a:xfrm>
            <a:prstGeom prst="rect">
              <a:avLst/>
            </a:prstGeom>
            <a:noFill/>
          </p:spPr>
          <p:txBody>
            <a:bodyPr wrap="none" rtlCol="0">
              <a:spAutoFit/>
            </a:bodyPr>
            <a:lstStyle/>
            <a:p>
              <a:pPr>
                <a:lnSpc>
                  <a:spcPts val="940"/>
                </a:lnSpc>
                <a:defRPr/>
              </a:pPr>
              <a:r>
                <a:rPr lang="en-US" sz="800" kern="0" dirty="0">
                  <a:solidFill>
                    <a:prstClr val="black"/>
                  </a:solidFill>
                  <a:latin typeface="Calibri" panose="020F0502020204030204"/>
                </a:rPr>
                <a:t>before</a:t>
              </a:r>
            </a:p>
            <a:p>
              <a:pPr>
                <a:lnSpc>
                  <a:spcPts val="940"/>
                </a:lnSpc>
                <a:defRPr/>
              </a:pPr>
              <a:r>
                <a:rPr lang="en-US" sz="800" kern="0" dirty="0">
                  <a:solidFill>
                    <a:prstClr val="black"/>
                  </a:solidFill>
                  <a:latin typeface="Calibri" panose="020F0502020204030204"/>
                </a:rPr>
                <a:t>after</a:t>
              </a:r>
            </a:p>
            <a:p>
              <a:pPr>
                <a:lnSpc>
                  <a:spcPts val="940"/>
                </a:lnSpc>
                <a:defRPr/>
              </a:pPr>
              <a:r>
                <a:rPr lang="en-US" sz="800" kern="0" dirty="0">
                  <a:solidFill>
                    <a:prstClr val="black"/>
                  </a:solidFill>
                  <a:latin typeface="Calibri" panose="020F0502020204030204"/>
                </a:rPr>
                <a:t>equal</a:t>
              </a:r>
            </a:p>
            <a:p>
              <a:pPr>
                <a:lnSpc>
                  <a:spcPts val="940"/>
                </a:lnSpc>
                <a:defRPr/>
              </a:pPr>
              <a:r>
                <a:rPr lang="en-US" sz="800" kern="0" dirty="0">
                  <a:solidFill>
                    <a:prstClr val="black"/>
                  </a:solidFill>
                  <a:latin typeface="Calibri" panose="020F0502020204030204"/>
                </a:rPr>
                <a:t>vague</a:t>
              </a:r>
            </a:p>
          </p:txBody>
        </p:sp>
        <p:cxnSp>
          <p:nvCxnSpPr>
            <p:cNvPr id="56" name="Straight Arrow Connector 55">
              <a:extLst>
                <a:ext uri="{FF2B5EF4-FFF2-40B4-BE49-F238E27FC236}">
                  <a16:creationId xmlns:a16="http://schemas.microsoft.com/office/drawing/2014/main" id="{6A52DD67-121C-EE40-ADA3-E8A5B50BDF99}"/>
                </a:ext>
              </a:extLst>
            </p:cNvPr>
            <p:cNvCxnSpPr>
              <a:endCxn id="44" idx="3"/>
            </p:cNvCxnSpPr>
            <p:nvPr/>
          </p:nvCxnSpPr>
          <p:spPr>
            <a:xfrm>
              <a:off x="7374065" y="4132189"/>
              <a:ext cx="395635" cy="622121"/>
            </a:xfrm>
            <a:prstGeom prst="straightConnector1">
              <a:avLst/>
            </a:prstGeom>
            <a:noFill/>
            <a:ln w="635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DE8AD148-0BF7-B44B-852A-2D59D153519F}"/>
                </a:ext>
              </a:extLst>
            </p:cNvPr>
            <p:cNvCxnSpPr/>
            <p:nvPr/>
          </p:nvCxnSpPr>
          <p:spPr>
            <a:xfrm flipV="1">
              <a:off x="7372025" y="4831688"/>
              <a:ext cx="395635" cy="622121"/>
            </a:xfrm>
            <a:prstGeom prst="straightConnector1">
              <a:avLst/>
            </a:prstGeom>
            <a:noFill/>
            <a:ln w="6350" cap="flat" cmpd="sng" algn="ctr">
              <a:solidFill>
                <a:sysClr val="windowText" lastClr="000000"/>
              </a:solidFill>
              <a:prstDash val="solid"/>
              <a:miter lim="800000"/>
              <a:tailEnd type="triangle"/>
            </a:ln>
            <a:effectLst/>
          </p:spPr>
        </p:cxnSp>
        <p:sp>
          <p:nvSpPr>
            <p:cNvPr id="58" name="TextBox 57">
              <a:extLst>
                <a:ext uri="{FF2B5EF4-FFF2-40B4-BE49-F238E27FC236}">
                  <a16:creationId xmlns:a16="http://schemas.microsoft.com/office/drawing/2014/main" id="{33AD5490-6C98-0C42-9E21-D2A1C1BD134A}"/>
                </a:ext>
              </a:extLst>
            </p:cNvPr>
            <p:cNvSpPr txBox="1"/>
            <p:nvPr/>
          </p:nvSpPr>
          <p:spPr>
            <a:xfrm>
              <a:off x="7957296" y="4386573"/>
              <a:ext cx="639934"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output</a:t>
              </a:r>
            </a:p>
          </p:txBody>
        </p:sp>
        <p:sp>
          <p:nvSpPr>
            <p:cNvPr id="59" name="TextBox 58">
              <a:extLst>
                <a:ext uri="{FF2B5EF4-FFF2-40B4-BE49-F238E27FC236}">
                  <a16:creationId xmlns:a16="http://schemas.microsoft.com/office/drawing/2014/main" id="{AE8FF3FD-FF60-2F40-9709-0642924CEB23}"/>
                </a:ext>
              </a:extLst>
            </p:cNvPr>
            <p:cNvSpPr txBox="1"/>
            <p:nvPr/>
          </p:nvSpPr>
          <p:spPr>
            <a:xfrm>
              <a:off x="7607290" y="5024021"/>
              <a:ext cx="407098"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64</a:t>
              </a:r>
              <a:endParaRPr lang="en-US" sz="900" kern="0" baseline="-25000" dirty="0">
                <a:solidFill>
                  <a:prstClr val="black"/>
                </a:solidFill>
                <a:latin typeface="Courier" charset="0"/>
                <a:ea typeface="Courier" charset="0"/>
                <a:cs typeface="Courier" charset="0"/>
              </a:endParaRPr>
            </a:p>
          </p:txBody>
        </p:sp>
      </p:grpSp>
      <p:sp>
        <p:nvSpPr>
          <p:cNvPr id="60" name="TextBox 59">
            <a:extLst>
              <a:ext uri="{FF2B5EF4-FFF2-40B4-BE49-F238E27FC236}">
                <a16:creationId xmlns:a16="http://schemas.microsoft.com/office/drawing/2014/main" id="{F740E140-21E5-C944-B719-A7A1EB5860BE}"/>
              </a:ext>
            </a:extLst>
          </p:cNvPr>
          <p:cNvSpPr txBox="1"/>
          <p:nvPr/>
        </p:nvSpPr>
        <p:spPr>
          <a:xfrm>
            <a:off x="7609304" y="5585612"/>
            <a:ext cx="2377847" cy="261610"/>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Output confidence scores</a:t>
            </a:r>
          </a:p>
        </p:txBody>
      </p:sp>
      <p:sp>
        <p:nvSpPr>
          <p:cNvPr id="66" name="Rectangle 65">
            <a:extLst>
              <a:ext uri="{FF2B5EF4-FFF2-40B4-BE49-F238E27FC236}">
                <a16:creationId xmlns:a16="http://schemas.microsoft.com/office/drawing/2014/main" id="{7540B02E-F3CA-7A41-B9F1-90F0B20C34E8}"/>
              </a:ext>
            </a:extLst>
          </p:cNvPr>
          <p:cNvSpPr>
            <a:spLocks noChangeAspect="1"/>
          </p:cNvSpPr>
          <p:nvPr/>
        </p:nvSpPr>
        <p:spPr>
          <a:xfrm flipH="1">
            <a:off x="8813835" y="2857499"/>
            <a:ext cx="203894" cy="81144"/>
          </a:xfrm>
          <a:prstGeom prst="rect">
            <a:avLst/>
          </a:prstGeom>
          <a:solidFill>
            <a:srgbClr val="FF000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85" name="Rectangle 84">
            <a:extLst>
              <a:ext uri="{FF2B5EF4-FFF2-40B4-BE49-F238E27FC236}">
                <a16:creationId xmlns:a16="http://schemas.microsoft.com/office/drawing/2014/main" id="{E1A2BF7F-5EF1-A841-BBFD-CD34B062BD4F}"/>
              </a:ext>
            </a:extLst>
          </p:cNvPr>
          <p:cNvSpPr/>
          <p:nvPr/>
        </p:nvSpPr>
        <p:spPr>
          <a:xfrm>
            <a:off x="7609303" y="1473961"/>
            <a:ext cx="2597303" cy="1486783"/>
          </a:xfrm>
          <a:prstGeom prst="rect">
            <a:avLst/>
          </a:prstGeom>
          <a:noFill/>
          <a:ln w="12700" cap="flat" cmpd="sng" algn="ctr">
            <a:solidFill>
              <a:sysClr val="windowText" lastClr="000000"/>
            </a:solidFill>
            <a:prstDash val="dash"/>
            <a:miter lim="800000"/>
          </a:ln>
          <a:effectLst/>
        </p:spPr>
        <p:txBody>
          <a:bodyPr rtlCol="0" anchor="ctr"/>
          <a:lstStyle/>
          <a:p>
            <a:pPr algn="ctr">
              <a:defRPr/>
            </a:pPr>
            <a:endParaRPr lang="en-US" sz="1050" kern="0">
              <a:solidFill>
                <a:prstClr val="white"/>
              </a:solidFill>
              <a:latin typeface="Calibri" panose="020F0502020204030204"/>
            </a:endParaRPr>
          </a:p>
        </p:txBody>
      </p:sp>
      <p:grpSp>
        <p:nvGrpSpPr>
          <p:cNvPr id="4" name="Group 3">
            <a:extLst>
              <a:ext uri="{FF2B5EF4-FFF2-40B4-BE49-F238E27FC236}">
                <a16:creationId xmlns:a16="http://schemas.microsoft.com/office/drawing/2014/main" id="{D33EED2F-F4EA-A64D-BD20-7ACF261822AE}"/>
              </a:ext>
            </a:extLst>
          </p:cNvPr>
          <p:cNvGrpSpPr/>
          <p:nvPr/>
        </p:nvGrpSpPr>
        <p:grpSpPr>
          <a:xfrm>
            <a:off x="7576335" y="1528709"/>
            <a:ext cx="2630270" cy="1321671"/>
            <a:chOff x="6052335" y="1528708"/>
            <a:chExt cx="2630270" cy="1321671"/>
          </a:xfrm>
        </p:grpSpPr>
        <p:sp>
          <p:nvSpPr>
            <p:cNvPr id="62" name="Rectangle 61">
              <a:extLst>
                <a:ext uri="{FF2B5EF4-FFF2-40B4-BE49-F238E27FC236}">
                  <a16:creationId xmlns:a16="http://schemas.microsoft.com/office/drawing/2014/main" id="{1A09AF94-106D-3645-9CD9-E3AA368D1FF5}"/>
                </a:ext>
              </a:extLst>
            </p:cNvPr>
            <p:cNvSpPr/>
            <p:nvPr/>
          </p:nvSpPr>
          <p:spPr>
            <a:xfrm flipH="1">
              <a:off x="6461826"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3" name="Rectangle 62">
              <a:extLst>
                <a:ext uri="{FF2B5EF4-FFF2-40B4-BE49-F238E27FC236}">
                  <a16:creationId xmlns:a16="http://schemas.microsoft.com/office/drawing/2014/main" id="{C6AD86B0-8EAF-C44C-8627-D218DCE32B1D}"/>
                </a:ext>
              </a:extLst>
            </p:cNvPr>
            <p:cNvSpPr/>
            <p:nvPr/>
          </p:nvSpPr>
          <p:spPr>
            <a:xfrm flipH="1">
              <a:off x="7528953" y="2080485"/>
              <a:ext cx="819604" cy="94493"/>
            </a:xfrm>
            <a:prstGeom prst="rect">
              <a:avLst/>
            </a:prstGeom>
            <a:solidFill>
              <a:srgbClr val="00B0F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4" name="Rectangle 63">
              <a:extLst>
                <a:ext uri="{FF2B5EF4-FFF2-40B4-BE49-F238E27FC236}">
                  <a16:creationId xmlns:a16="http://schemas.microsoft.com/office/drawing/2014/main" id="{292AE01C-82B8-0040-BD13-A4F2CFDFB70F}"/>
                </a:ext>
              </a:extLst>
            </p:cNvPr>
            <p:cNvSpPr/>
            <p:nvPr/>
          </p:nvSpPr>
          <p:spPr>
            <a:xfrm flipH="1">
              <a:off x="6787849" y="2384271"/>
              <a:ext cx="1248377" cy="94493"/>
            </a:xfrm>
            <a:prstGeom prst="rect">
              <a:avLst/>
            </a:prstGeom>
            <a:solidFill>
              <a:srgbClr val="E7E6E6">
                <a:lumMod val="50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5" name="Rectangle 64">
              <a:extLst>
                <a:ext uri="{FF2B5EF4-FFF2-40B4-BE49-F238E27FC236}">
                  <a16:creationId xmlns:a16="http://schemas.microsoft.com/office/drawing/2014/main" id="{C887EF61-D8E1-3740-9DBE-D1D1727FBC9E}"/>
                </a:ext>
              </a:extLst>
            </p:cNvPr>
            <p:cNvSpPr/>
            <p:nvPr/>
          </p:nvSpPr>
          <p:spPr>
            <a:xfrm flipH="1">
              <a:off x="7099943" y="2621167"/>
              <a:ext cx="624188" cy="94493"/>
            </a:xfrm>
            <a:prstGeom prst="rect">
              <a:avLst/>
            </a:prstGeom>
            <a:solidFill>
              <a:srgbClr val="E7E6E6">
                <a:lumMod val="75000"/>
              </a:srgbClr>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67" name="TextBox 66">
              <a:extLst>
                <a:ext uri="{FF2B5EF4-FFF2-40B4-BE49-F238E27FC236}">
                  <a16:creationId xmlns:a16="http://schemas.microsoft.com/office/drawing/2014/main" id="{2B65061E-9681-254B-9BCB-98DFD97B0802}"/>
                </a:ext>
              </a:extLst>
            </p:cNvPr>
            <p:cNvSpPr txBox="1"/>
            <p:nvPr/>
          </p:nvSpPr>
          <p:spPr>
            <a:xfrm>
              <a:off x="6303851"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1</a:t>
              </a:r>
            </a:p>
          </p:txBody>
        </p:sp>
        <p:sp>
          <p:nvSpPr>
            <p:cNvPr id="68" name="TextBox 67">
              <a:extLst>
                <a:ext uri="{FF2B5EF4-FFF2-40B4-BE49-F238E27FC236}">
                  <a16:creationId xmlns:a16="http://schemas.microsoft.com/office/drawing/2014/main" id="{AC79644C-43D0-784C-81C5-4CBE84AE6DE9}"/>
                </a:ext>
              </a:extLst>
            </p:cNvPr>
            <p:cNvSpPr txBox="1"/>
            <p:nvPr/>
          </p:nvSpPr>
          <p:spPr>
            <a:xfrm>
              <a:off x="7369699" y="1874975"/>
              <a:ext cx="1120773"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v</a:t>
              </a:r>
              <a:r>
                <a:rPr lang="en-US" sz="900" kern="0" baseline="-25000" dirty="0">
                  <a:solidFill>
                    <a:prstClr val="black"/>
                  </a:solidFill>
                  <a:latin typeface="Courier" charset="0"/>
                  <a:ea typeface="Courier" charset="0"/>
                  <a:cs typeface="Courier" charset="0"/>
                </a:rPr>
                <a:t>2</a:t>
              </a:r>
              <a:endParaRPr lang="en-US" sz="900" kern="0" dirty="0">
                <a:solidFill>
                  <a:prstClr val="black"/>
                </a:solidFill>
                <a:latin typeface="Courier" charset="0"/>
                <a:ea typeface="Courier" charset="0"/>
                <a:cs typeface="Courier" charset="0"/>
              </a:endParaRPr>
            </a:p>
          </p:txBody>
        </p:sp>
        <p:cxnSp>
          <p:nvCxnSpPr>
            <p:cNvPr id="69" name="Straight Arrow Connector 68">
              <a:extLst>
                <a:ext uri="{FF2B5EF4-FFF2-40B4-BE49-F238E27FC236}">
                  <a16:creationId xmlns:a16="http://schemas.microsoft.com/office/drawing/2014/main" id="{8992F45C-566E-844D-9E2F-0B5A79E77E60}"/>
                </a:ext>
              </a:extLst>
            </p:cNvPr>
            <p:cNvCxnSpPr/>
            <p:nvPr/>
          </p:nvCxnSpPr>
          <p:spPr>
            <a:xfrm flipH="1">
              <a:off x="7392711" y="2182098"/>
              <a:ext cx="290644" cy="202179"/>
            </a:xfrm>
            <a:prstGeom prst="straightConnector1">
              <a:avLst/>
            </a:prstGeom>
            <a:noFill/>
            <a:ln w="6350" cap="flat" cmpd="sng" algn="ctr">
              <a:solidFill>
                <a:sysClr val="windowText" lastClr="000000"/>
              </a:solidFill>
              <a:prstDash val="solid"/>
              <a:miter lim="800000"/>
              <a:tailEnd type="triangle"/>
            </a:ln>
            <a:effectLst/>
          </p:spPr>
        </p:cxnSp>
        <p:cxnSp>
          <p:nvCxnSpPr>
            <p:cNvPr id="70" name="Straight Arrow Connector 69">
              <a:extLst>
                <a:ext uri="{FF2B5EF4-FFF2-40B4-BE49-F238E27FC236}">
                  <a16:creationId xmlns:a16="http://schemas.microsoft.com/office/drawing/2014/main" id="{D1931E52-799B-F847-BF13-D0D97F1C9C31}"/>
                </a:ext>
              </a:extLst>
            </p:cNvPr>
            <p:cNvCxnSpPr>
              <a:stCxn id="63" idx="2"/>
            </p:cNvCxnSpPr>
            <p:nvPr/>
          </p:nvCxnSpPr>
          <p:spPr>
            <a:xfrm flipH="1">
              <a:off x="7392711" y="2174978"/>
              <a:ext cx="546044" cy="209299"/>
            </a:xfrm>
            <a:prstGeom prst="straightConnector1">
              <a:avLst/>
            </a:prstGeom>
            <a:noFill/>
            <a:ln w="6350" cap="flat" cmpd="sng" algn="ctr">
              <a:solidFill>
                <a:sysClr val="windowText" lastClr="000000"/>
              </a:solidFill>
              <a:prstDash val="solid"/>
              <a:miter lim="800000"/>
              <a:tailEnd type="triangle"/>
            </a:ln>
            <a:effectLst/>
          </p:spPr>
        </p:cxnSp>
        <p:grpSp>
          <p:nvGrpSpPr>
            <p:cNvPr id="71" name="Group 70">
              <a:extLst>
                <a:ext uri="{FF2B5EF4-FFF2-40B4-BE49-F238E27FC236}">
                  <a16:creationId xmlns:a16="http://schemas.microsoft.com/office/drawing/2014/main" id="{A7C3D8DD-6021-5F44-B776-C5566A1AC939}"/>
                </a:ext>
              </a:extLst>
            </p:cNvPr>
            <p:cNvGrpSpPr/>
            <p:nvPr/>
          </p:nvGrpSpPr>
          <p:grpSpPr>
            <a:xfrm rot="5400000" flipV="1">
              <a:off x="7027519" y="2019084"/>
              <a:ext cx="209302" cy="521085"/>
              <a:chOff x="4885023" y="1789674"/>
              <a:chExt cx="803023" cy="763359"/>
            </a:xfrm>
          </p:grpSpPr>
          <p:cxnSp>
            <p:nvCxnSpPr>
              <p:cNvPr id="91" name="Straight Arrow Connector 90">
                <a:extLst>
                  <a:ext uri="{FF2B5EF4-FFF2-40B4-BE49-F238E27FC236}">
                    <a16:creationId xmlns:a16="http://schemas.microsoft.com/office/drawing/2014/main" id="{253FDEF4-3636-8443-A5FC-1868FD26D728}"/>
                  </a:ext>
                </a:extLst>
              </p:cNvPr>
              <p:cNvCxnSpPr/>
              <p:nvPr/>
            </p:nvCxnSpPr>
            <p:spPr>
              <a:xfrm rot="5400000" flipV="1">
                <a:off x="5073605" y="1938591"/>
                <a:ext cx="435490" cy="793393"/>
              </a:xfrm>
              <a:prstGeom prst="straightConnector1">
                <a:avLst/>
              </a:prstGeom>
              <a:noFill/>
              <a:ln w="6350" cap="flat" cmpd="sng" algn="ctr">
                <a:solidFill>
                  <a:sysClr val="windowText" lastClr="000000"/>
                </a:solidFill>
                <a:prstDash val="solid"/>
                <a:miter lim="800000"/>
                <a:tailEnd type="triangle"/>
              </a:ln>
              <a:effectLst/>
            </p:spPr>
          </p:cxnSp>
          <p:cxnSp>
            <p:nvCxnSpPr>
              <p:cNvPr id="92" name="Straight Arrow Connector 91">
                <a:extLst>
                  <a:ext uri="{FF2B5EF4-FFF2-40B4-BE49-F238E27FC236}">
                    <a16:creationId xmlns:a16="http://schemas.microsoft.com/office/drawing/2014/main" id="{AE28A4C5-9018-4D48-9F13-89E1C597D870}"/>
                  </a:ext>
                </a:extLst>
              </p:cNvPr>
              <p:cNvCxnSpPr>
                <a:stCxn id="62" idx="2"/>
              </p:cNvCxnSpPr>
              <p:nvPr/>
            </p:nvCxnSpPr>
            <p:spPr>
              <a:xfrm rot="5400000" flipV="1">
                <a:off x="4904855" y="1769842"/>
                <a:ext cx="763357" cy="803021"/>
              </a:xfrm>
              <a:prstGeom prst="straightConnector1">
                <a:avLst/>
              </a:prstGeom>
              <a:noFill/>
              <a:ln w="6350" cap="flat" cmpd="sng" algn="ctr">
                <a:solidFill>
                  <a:sysClr val="windowText" lastClr="000000"/>
                </a:solidFill>
                <a:prstDash val="solid"/>
                <a:miter lim="800000"/>
                <a:tailEnd type="triangle"/>
              </a:ln>
              <a:effectLst/>
            </p:spPr>
          </p:cxnSp>
        </p:grpSp>
        <p:cxnSp>
          <p:nvCxnSpPr>
            <p:cNvPr id="72" name="Straight Arrow Connector 71">
              <a:extLst>
                <a:ext uri="{FF2B5EF4-FFF2-40B4-BE49-F238E27FC236}">
                  <a16:creationId xmlns:a16="http://schemas.microsoft.com/office/drawing/2014/main" id="{E38EE8DD-9DC6-054E-B51B-7B144FAC75BC}"/>
                </a:ext>
              </a:extLst>
            </p:cNvPr>
            <p:cNvCxnSpPr/>
            <p:nvPr/>
          </p:nvCxnSpPr>
          <p:spPr>
            <a:xfrm rot="5400000">
              <a:off x="7309774" y="2554749"/>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3" name="Straight Arrow Connector 72">
              <a:extLst>
                <a:ext uri="{FF2B5EF4-FFF2-40B4-BE49-F238E27FC236}">
                  <a16:creationId xmlns:a16="http://schemas.microsoft.com/office/drawing/2014/main" id="{1CA23853-3FA5-AE4D-9FAC-9D46059F5686}"/>
                </a:ext>
              </a:extLst>
            </p:cNvPr>
            <p:cNvCxnSpPr/>
            <p:nvPr/>
          </p:nvCxnSpPr>
          <p:spPr>
            <a:xfrm rot="5400000">
              <a:off x="7419007" y="2445516"/>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4" name="Straight Arrow Connector 73">
              <a:extLst>
                <a:ext uri="{FF2B5EF4-FFF2-40B4-BE49-F238E27FC236}">
                  <a16:creationId xmlns:a16="http://schemas.microsoft.com/office/drawing/2014/main" id="{750BB14E-018A-9E44-8FE6-5394B72F7038}"/>
                </a:ext>
              </a:extLst>
            </p:cNvPr>
            <p:cNvCxnSpPr/>
            <p:nvPr/>
          </p:nvCxnSpPr>
          <p:spPr>
            <a:xfrm rot="5400000">
              <a:off x="7502386" y="2362136"/>
              <a:ext cx="151970" cy="385225"/>
            </a:xfrm>
            <a:prstGeom prst="straightConnector1">
              <a:avLst/>
            </a:prstGeom>
            <a:noFill/>
            <a:ln w="6350" cap="flat" cmpd="sng" algn="ctr">
              <a:solidFill>
                <a:sysClr val="windowText" lastClr="000000"/>
              </a:solidFill>
              <a:prstDash val="solid"/>
              <a:miter lim="800000"/>
              <a:tailEnd type="triangle"/>
            </a:ln>
            <a:effectLst/>
          </p:spPr>
        </p:cxnSp>
        <p:grpSp>
          <p:nvGrpSpPr>
            <p:cNvPr id="75" name="Group 74">
              <a:extLst>
                <a:ext uri="{FF2B5EF4-FFF2-40B4-BE49-F238E27FC236}">
                  <a16:creationId xmlns:a16="http://schemas.microsoft.com/office/drawing/2014/main" id="{A76988D8-AD9D-A847-99C0-A44F52D7B0AB}"/>
                </a:ext>
              </a:extLst>
            </p:cNvPr>
            <p:cNvGrpSpPr/>
            <p:nvPr/>
          </p:nvGrpSpPr>
          <p:grpSpPr>
            <a:xfrm rot="5400000" flipV="1">
              <a:off x="7117162" y="2362136"/>
              <a:ext cx="151970" cy="385225"/>
              <a:chOff x="5104983" y="1988699"/>
              <a:chExt cx="583063" cy="564332"/>
            </a:xfrm>
          </p:grpSpPr>
          <p:cxnSp>
            <p:nvCxnSpPr>
              <p:cNvPr id="89" name="Straight Arrow Connector 88">
                <a:extLst>
                  <a:ext uri="{FF2B5EF4-FFF2-40B4-BE49-F238E27FC236}">
                    <a16:creationId xmlns:a16="http://schemas.microsoft.com/office/drawing/2014/main" id="{1B7F84BD-39B2-F441-8D4C-6FEECE6DE29D}"/>
                  </a:ext>
                </a:extLst>
              </p:cNvPr>
              <p:cNvCxnSpPr/>
              <p:nvPr/>
            </p:nvCxnSpPr>
            <p:spPr>
              <a:xfrm>
                <a:off x="5104983" y="2232991"/>
                <a:ext cx="583063" cy="320040"/>
              </a:xfrm>
              <a:prstGeom prst="straightConnector1">
                <a:avLst/>
              </a:prstGeom>
              <a:noFill/>
              <a:ln w="6350" cap="flat" cmpd="sng" algn="ctr">
                <a:solidFill>
                  <a:sysClr val="windowText" lastClr="000000"/>
                </a:solidFill>
                <a:prstDash val="solid"/>
                <a:miter lim="800000"/>
                <a:tailEnd type="triangle"/>
              </a:ln>
              <a:effectLst/>
            </p:spPr>
          </p:cxnSp>
          <p:cxnSp>
            <p:nvCxnSpPr>
              <p:cNvPr id="90" name="Straight Arrow Connector 89">
                <a:extLst>
                  <a:ext uri="{FF2B5EF4-FFF2-40B4-BE49-F238E27FC236}">
                    <a16:creationId xmlns:a16="http://schemas.microsoft.com/office/drawing/2014/main" id="{8E5E5DB8-E4C8-1F4D-B23A-B67BC3A0F43B}"/>
                  </a:ext>
                </a:extLst>
              </p:cNvPr>
              <p:cNvCxnSpPr/>
              <p:nvPr/>
            </p:nvCxnSpPr>
            <p:spPr>
              <a:xfrm>
                <a:off x="5104983" y="1988699"/>
                <a:ext cx="583063" cy="564332"/>
              </a:xfrm>
              <a:prstGeom prst="straightConnector1">
                <a:avLst/>
              </a:prstGeom>
              <a:noFill/>
              <a:ln w="6350" cap="flat" cmpd="sng" algn="ctr">
                <a:solidFill>
                  <a:sysClr val="windowText" lastClr="000000"/>
                </a:solidFill>
                <a:prstDash val="solid"/>
                <a:miter lim="800000"/>
                <a:tailEnd type="triangle"/>
              </a:ln>
              <a:effectLst/>
            </p:spPr>
          </p:cxnSp>
        </p:grpSp>
        <p:cxnSp>
          <p:nvCxnSpPr>
            <p:cNvPr id="76" name="Straight Arrow Connector 75">
              <a:extLst>
                <a:ext uri="{FF2B5EF4-FFF2-40B4-BE49-F238E27FC236}">
                  <a16:creationId xmlns:a16="http://schemas.microsoft.com/office/drawing/2014/main" id="{5DEF899B-626E-874D-BB5F-C612E83AFD69}"/>
                </a:ext>
              </a:extLst>
            </p:cNvPr>
            <p:cNvCxnSpPr/>
            <p:nvPr/>
          </p:nvCxnSpPr>
          <p:spPr>
            <a:xfrm rot="5400000">
              <a:off x="7309774" y="2774394"/>
              <a:ext cx="151970" cy="0"/>
            </a:xfrm>
            <a:prstGeom prst="straightConnector1">
              <a:avLst/>
            </a:prstGeom>
            <a:noFill/>
            <a:ln w="6350"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F5A8D19C-FC95-744F-A270-35563EB30860}"/>
                </a:ext>
              </a:extLst>
            </p:cNvPr>
            <p:cNvCxnSpPr/>
            <p:nvPr/>
          </p:nvCxnSpPr>
          <p:spPr>
            <a:xfrm rot="5400000">
              <a:off x="7419007"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8" name="Straight Arrow Connector 77">
              <a:extLst>
                <a:ext uri="{FF2B5EF4-FFF2-40B4-BE49-F238E27FC236}">
                  <a16:creationId xmlns:a16="http://schemas.microsoft.com/office/drawing/2014/main" id="{B92E2B80-5FBB-674D-83D0-E3EA266865AC}"/>
                </a:ext>
              </a:extLst>
            </p:cNvPr>
            <p:cNvCxnSpPr/>
            <p:nvPr/>
          </p:nvCxnSpPr>
          <p:spPr>
            <a:xfrm rot="5400000" flipV="1">
              <a:off x="7200541" y="2665161"/>
              <a:ext cx="151970" cy="218466"/>
            </a:xfrm>
            <a:prstGeom prst="straightConnector1">
              <a:avLst/>
            </a:prstGeom>
            <a:noFill/>
            <a:ln w="6350" cap="flat" cmpd="sng" algn="ctr">
              <a:solidFill>
                <a:sysClr val="windowText" lastClr="000000"/>
              </a:solidFill>
              <a:prstDash val="solid"/>
              <a:miter lim="800000"/>
              <a:tailEnd type="triangle"/>
            </a:ln>
            <a:effectLst/>
          </p:spPr>
        </p:cxnSp>
        <p:cxnSp>
          <p:nvCxnSpPr>
            <p:cNvPr id="79" name="Straight Arrow Connector 78">
              <a:extLst>
                <a:ext uri="{FF2B5EF4-FFF2-40B4-BE49-F238E27FC236}">
                  <a16:creationId xmlns:a16="http://schemas.microsoft.com/office/drawing/2014/main" id="{4D31B2A3-9CD3-924A-843A-468472D79C23}"/>
                </a:ext>
              </a:extLst>
            </p:cNvPr>
            <p:cNvCxnSpPr/>
            <p:nvPr/>
          </p:nvCxnSpPr>
          <p:spPr>
            <a:xfrm flipH="1">
              <a:off x="7406586" y="2184856"/>
              <a:ext cx="780427" cy="196323"/>
            </a:xfrm>
            <a:prstGeom prst="straightConnector1">
              <a:avLst/>
            </a:prstGeom>
            <a:noFill/>
            <a:ln w="6350" cap="flat" cmpd="sng" algn="ctr">
              <a:solidFill>
                <a:sysClr val="windowText" lastClr="000000"/>
              </a:solidFill>
              <a:prstDash val="solid"/>
              <a:miter lim="800000"/>
              <a:tailEnd type="triangle"/>
            </a:ln>
            <a:effectLst/>
          </p:spPr>
        </p:cxnSp>
        <p:sp>
          <p:nvSpPr>
            <p:cNvPr id="80" name="TextBox 79">
              <a:extLst>
                <a:ext uri="{FF2B5EF4-FFF2-40B4-BE49-F238E27FC236}">
                  <a16:creationId xmlns:a16="http://schemas.microsoft.com/office/drawing/2014/main" id="{95CF6EF2-0C49-DF4C-8BE9-65A4876943F8}"/>
                </a:ext>
              </a:extLst>
            </p:cNvPr>
            <p:cNvSpPr txBox="1"/>
            <p:nvPr/>
          </p:nvSpPr>
          <p:spPr>
            <a:xfrm>
              <a:off x="6052335" y="1996059"/>
              <a:ext cx="417386"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1" name="TextBox 80">
              <a:extLst>
                <a:ext uri="{FF2B5EF4-FFF2-40B4-BE49-F238E27FC236}">
                  <a16:creationId xmlns:a16="http://schemas.microsoft.com/office/drawing/2014/main" id="{E63D9937-0727-A84B-AF8A-8E321AF0CA6A}"/>
                </a:ext>
              </a:extLst>
            </p:cNvPr>
            <p:cNvSpPr txBox="1"/>
            <p:nvPr/>
          </p:nvSpPr>
          <p:spPr>
            <a:xfrm>
              <a:off x="6236397" y="2323492"/>
              <a:ext cx="794435"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150</a:t>
              </a:r>
              <a:endParaRPr lang="en-US" sz="900" kern="0" baseline="-25000" dirty="0">
                <a:solidFill>
                  <a:prstClr val="black"/>
                </a:solidFill>
                <a:latin typeface="Courier" charset="0"/>
                <a:ea typeface="Courier" charset="0"/>
                <a:cs typeface="Courier" charset="0"/>
              </a:endParaRPr>
            </a:p>
          </p:txBody>
        </p:sp>
        <p:sp>
          <p:nvSpPr>
            <p:cNvPr id="82" name="TextBox 81">
              <a:extLst>
                <a:ext uri="{FF2B5EF4-FFF2-40B4-BE49-F238E27FC236}">
                  <a16:creationId xmlns:a16="http://schemas.microsoft.com/office/drawing/2014/main" id="{87B045AE-4DDB-3148-8C46-360466075ADF}"/>
                </a:ext>
              </a:extLst>
            </p:cNvPr>
            <p:cNvSpPr txBox="1"/>
            <p:nvPr/>
          </p:nvSpPr>
          <p:spPr>
            <a:xfrm>
              <a:off x="8265838" y="1994270"/>
              <a:ext cx="416767" cy="2308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500</a:t>
              </a:r>
              <a:endParaRPr lang="en-US" sz="900" kern="0" baseline="-25000" dirty="0">
                <a:solidFill>
                  <a:prstClr val="black"/>
                </a:solidFill>
                <a:latin typeface="Courier" charset="0"/>
                <a:ea typeface="Courier" charset="0"/>
                <a:cs typeface="Courier" charset="0"/>
              </a:endParaRPr>
            </a:p>
          </p:txBody>
        </p:sp>
        <p:sp>
          <p:nvSpPr>
            <p:cNvPr id="83" name="TextBox 82">
              <a:extLst>
                <a:ext uri="{FF2B5EF4-FFF2-40B4-BE49-F238E27FC236}">
                  <a16:creationId xmlns:a16="http://schemas.microsoft.com/office/drawing/2014/main" id="{E51141DA-68BD-CC41-88C3-E8337AB63830}"/>
                </a:ext>
              </a:extLst>
            </p:cNvPr>
            <p:cNvSpPr txBox="1"/>
            <p:nvPr/>
          </p:nvSpPr>
          <p:spPr>
            <a:xfrm>
              <a:off x="6535802" y="2562365"/>
              <a:ext cx="794435" cy="230832"/>
            </a:xfrm>
            <a:prstGeom prst="rect">
              <a:avLst/>
            </a:prstGeom>
            <a:noFill/>
          </p:spPr>
          <p:txBody>
            <a:bodyPr wrap="square" rtlCol="0">
              <a:spAutoFit/>
            </a:bodyPr>
            <a:lstStyle/>
            <a:p>
              <a:pPr algn="ctr">
                <a:defRPr/>
              </a:pPr>
              <a:r>
                <a:rPr lang="en-US" sz="900" kern="0">
                  <a:solidFill>
                    <a:prstClr val="black"/>
                  </a:solidFill>
                  <a:latin typeface="Courier" charset="0"/>
                  <a:ea typeface="Courier" charset="0"/>
                  <a:cs typeface="Courier" charset="0"/>
                </a:rPr>
                <a:t>45</a:t>
              </a:r>
              <a:endParaRPr lang="en-US" sz="900" kern="0" baseline="-25000" dirty="0">
                <a:solidFill>
                  <a:prstClr val="black"/>
                </a:solidFill>
                <a:latin typeface="Courier" charset="0"/>
                <a:ea typeface="Courier" charset="0"/>
                <a:cs typeface="Courier" charset="0"/>
              </a:endParaRPr>
            </a:p>
          </p:txBody>
        </p:sp>
        <p:sp>
          <p:nvSpPr>
            <p:cNvPr id="84" name="TextBox 83">
              <a:extLst>
                <a:ext uri="{FF2B5EF4-FFF2-40B4-BE49-F238E27FC236}">
                  <a16:creationId xmlns:a16="http://schemas.microsoft.com/office/drawing/2014/main" id="{C9EFB4BC-8C4E-A24E-835E-F6516B2468E9}"/>
                </a:ext>
              </a:extLst>
            </p:cNvPr>
            <p:cNvSpPr txBox="1"/>
            <p:nvPr/>
          </p:nvSpPr>
          <p:spPr>
            <a:xfrm>
              <a:off x="6447163" y="1528708"/>
              <a:ext cx="1954921" cy="430887"/>
            </a:xfrm>
            <a:prstGeom prst="rect">
              <a:avLst/>
            </a:prstGeom>
            <a:noFill/>
          </p:spPr>
          <p:txBody>
            <a:bodyPr wrap="square" rtlCol="0">
              <a:spAutoFit/>
            </a:bodyPr>
            <a:lstStyle/>
            <a:p>
              <a:pPr>
                <a:defRPr/>
              </a:pPr>
              <a:r>
                <a:rPr lang="en-US" sz="1050" kern="0" dirty="0">
                  <a:solidFill>
                    <a:prstClr val="black"/>
                  </a:solidFill>
                  <a:latin typeface="Courier" charset="0"/>
                  <a:ea typeface="Courier" charset="0"/>
                  <a:cs typeface="Courier" charset="0"/>
                </a:rPr>
                <a:t>Siamese network trained on </a:t>
              </a:r>
              <a:r>
                <a:rPr lang="en-US" sz="1050" kern="0" dirty="0" err="1">
                  <a:solidFill>
                    <a:prstClr val="black"/>
                  </a:solidFill>
                  <a:latin typeface="Courier" charset="0"/>
                  <a:ea typeface="Courier" charset="0"/>
                  <a:cs typeface="Courier" charset="0"/>
                </a:rPr>
                <a:t>TemProb</a:t>
              </a:r>
              <a:endParaRPr lang="en-US" sz="1050" kern="0" dirty="0">
                <a:solidFill>
                  <a:prstClr val="black"/>
                </a:solidFill>
                <a:latin typeface="Courier" charset="0"/>
                <a:ea typeface="Courier" charset="0"/>
                <a:cs typeface="Courier" charset="0"/>
              </a:endParaRPr>
            </a:p>
          </p:txBody>
        </p:sp>
        <p:sp>
          <p:nvSpPr>
            <p:cNvPr id="86" name="TextBox 85">
              <a:extLst>
                <a:ext uri="{FF2B5EF4-FFF2-40B4-BE49-F238E27FC236}">
                  <a16:creationId xmlns:a16="http://schemas.microsoft.com/office/drawing/2014/main" id="{D384117C-7C05-E84C-990C-039044BE48DB}"/>
                </a:ext>
              </a:extLst>
            </p:cNvPr>
            <p:cNvSpPr txBox="1"/>
            <p:nvPr/>
          </p:nvSpPr>
          <p:spPr>
            <a:xfrm>
              <a:off x="7694098" y="2210184"/>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sp>
          <p:nvSpPr>
            <p:cNvPr id="87" name="TextBox 86">
              <a:extLst>
                <a:ext uri="{FF2B5EF4-FFF2-40B4-BE49-F238E27FC236}">
                  <a16:creationId xmlns:a16="http://schemas.microsoft.com/office/drawing/2014/main" id="{ADE0FB66-27C1-1941-B7A5-821FE19BB2C4}"/>
                </a:ext>
              </a:extLst>
            </p:cNvPr>
            <p:cNvSpPr txBox="1"/>
            <p:nvPr/>
          </p:nvSpPr>
          <p:spPr>
            <a:xfrm>
              <a:off x="7582284" y="2454827"/>
              <a:ext cx="942887" cy="230832"/>
            </a:xfrm>
            <a:prstGeom prst="rect">
              <a:avLst/>
            </a:prstGeom>
            <a:noFill/>
          </p:spPr>
          <p:txBody>
            <a:bodyPr wrap="none" rtlCol="0">
              <a:spAutoFit/>
            </a:bodyPr>
            <a:lstStyle/>
            <a:p>
              <a:pPr>
                <a:defRPr/>
              </a:pPr>
              <a:r>
                <a:rPr lang="en-US" sz="900" kern="0" dirty="0">
                  <a:solidFill>
                    <a:prstClr val="black"/>
                  </a:solidFill>
                  <a:latin typeface="Courier" charset="0"/>
                  <a:ea typeface="Courier" charset="0"/>
                  <a:cs typeface="Courier" charset="0"/>
                </a:rPr>
                <a:t>dropout 0.3</a:t>
              </a:r>
            </a:p>
          </p:txBody>
        </p:sp>
        <p:cxnSp>
          <p:nvCxnSpPr>
            <p:cNvPr id="88" name="Straight Arrow Connector 87">
              <a:extLst>
                <a:ext uri="{FF2B5EF4-FFF2-40B4-BE49-F238E27FC236}">
                  <a16:creationId xmlns:a16="http://schemas.microsoft.com/office/drawing/2014/main" id="{6D7772DF-2D47-2944-826A-669549E2F806}"/>
                </a:ext>
              </a:extLst>
            </p:cNvPr>
            <p:cNvCxnSpPr/>
            <p:nvPr/>
          </p:nvCxnSpPr>
          <p:spPr>
            <a:xfrm>
              <a:off x="6539013" y="2173346"/>
              <a:ext cx="835052" cy="210064"/>
            </a:xfrm>
            <a:prstGeom prst="straightConnector1">
              <a:avLst/>
            </a:prstGeom>
            <a:noFill/>
            <a:ln w="6350" cap="flat" cmpd="sng" algn="ctr">
              <a:solidFill>
                <a:sysClr val="windowText" lastClr="000000"/>
              </a:solidFill>
              <a:prstDash val="solid"/>
              <a:miter lim="800000"/>
              <a:tailEnd type="triangle"/>
            </a:ln>
            <a:effectLst/>
          </p:spPr>
        </p:cxnSp>
      </p:grpSp>
      <p:grpSp>
        <p:nvGrpSpPr>
          <p:cNvPr id="93" name="Group 92">
            <a:extLst>
              <a:ext uri="{FF2B5EF4-FFF2-40B4-BE49-F238E27FC236}">
                <a16:creationId xmlns:a16="http://schemas.microsoft.com/office/drawing/2014/main" id="{797B45D5-D351-674E-96A2-6E1F3B01E0D0}"/>
              </a:ext>
            </a:extLst>
          </p:cNvPr>
          <p:cNvGrpSpPr/>
          <p:nvPr/>
        </p:nvGrpSpPr>
        <p:grpSpPr>
          <a:xfrm>
            <a:off x="8814881" y="2938643"/>
            <a:ext cx="557925" cy="1597202"/>
            <a:chOff x="7290880" y="2938643"/>
            <a:chExt cx="557925" cy="1597202"/>
          </a:xfrm>
        </p:grpSpPr>
        <p:cxnSp>
          <p:nvCxnSpPr>
            <p:cNvPr id="94" name="Straight Arrow Connector 93">
              <a:extLst>
                <a:ext uri="{FF2B5EF4-FFF2-40B4-BE49-F238E27FC236}">
                  <a16:creationId xmlns:a16="http://schemas.microsoft.com/office/drawing/2014/main" id="{712BA1C8-54D6-E641-8013-3ADECBE0C9C1}"/>
                </a:ext>
              </a:extLst>
            </p:cNvPr>
            <p:cNvCxnSpPr>
              <a:cxnSpLocks/>
              <a:endCxn id="97" idx="1"/>
            </p:cNvCxnSpPr>
            <p:nvPr/>
          </p:nvCxnSpPr>
          <p:spPr>
            <a:xfrm flipH="1">
              <a:off x="7331454" y="2938643"/>
              <a:ext cx="60328" cy="711919"/>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nvGrpSpPr>
            <p:cNvPr id="95" name="Group 94">
              <a:extLst>
                <a:ext uri="{FF2B5EF4-FFF2-40B4-BE49-F238E27FC236}">
                  <a16:creationId xmlns:a16="http://schemas.microsoft.com/office/drawing/2014/main" id="{5005506E-7316-2C49-ADBF-EF612C849652}"/>
                </a:ext>
              </a:extLst>
            </p:cNvPr>
            <p:cNvGrpSpPr/>
            <p:nvPr/>
          </p:nvGrpSpPr>
          <p:grpSpPr>
            <a:xfrm>
              <a:off x="7290880" y="2938643"/>
              <a:ext cx="557925" cy="1597202"/>
              <a:chOff x="7290880" y="2938643"/>
              <a:chExt cx="557925" cy="1597202"/>
            </a:xfrm>
          </p:grpSpPr>
          <p:sp>
            <p:nvSpPr>
              <p:cNvPr id="97" name="Rectangle 96">
                <a:extLst>
                  <a:ext uri="{FF2B5EF4-FFF2-40B4-BE49-F238E27FC236}">
                    <a16:creationId xmlns:a16="http://schemas.microsoft.com/office/drawing/2014/main" id="{5875A255-6C91-E04C-94C3-2A11797934E3}"/>
                  </a:ext>
                </a:extLst>
              </p:cNvPr>
              <p:cNvSpPr>
                <a:spLocks noChangeAspect="1"/>
              </p:cNvSpPr>
              <p:nvPr/>
            </p:nvSpPr>
            <p:spPr>
              <a:xfrm rot="16200000" flipH="1">
                <a:off x="7229506" y="3711936"/>
                <a:ext cx="203894" cy="81145"/>
              </a:xfrm>
              <a:prstGeom prst="rect">
                <a:avLst/>
              </a:prstGeom>
              <a:solidFill>
                <a:srgbClr val="7030A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sp>
            <p:nvSpPr>
              <p:cNvPr id="98" name="Rectangle 97">
                <a:extLst>
                  <a:ext uri="{FF2B5EF4-FFF2-40B4-BE49-F238E27FC236}">
                    <a16:creationId xmlns:a16="http://schemas.microsoft.com/office/drawing/2014/main" id="{3C135CF0-5311-384D-9292-298CC78DB682}"/>
                  </a:ext>
                </a:extLst>
              </p:cNvPr>
              <p:cNvSpPr>
                <a:spLocks noChangeAspect="1"/>
              </p:cNvSpPr>
              <p:nvPr/>
            </p:nvSpPr>
            <p:spPr>
              <a:xfrm rot="16200000" flipH="1">
                <a:off x="7706286" y="4393325"/>
                <a:ext cx="203894" cy="81145"/>
              </a:xfrm>
              <a:prstGeom prst="rect">
                <a:avLst/>
              </a:prstGeom>
              <a:solidFill>
                <a:srgbClr val="7030A0"/>
              </a:solidFill>
              <a:ln w="12700" cap="flat" cmpd="sng" algn="ctr">
                <a:noFill/>
                <a:prstDash val="solid"/>
                <a:miter lim="800000"/>
              </a:ln>
              <a:effectLst/>
            </p:spPr>
            <p:txBody>
              <a:bodyPr rtlCol="0" anchor="ctr"/>
              <a:lstStyle/>
              <a:p>
                <a:pPr algn="ctr">
                  <a:defRPr/>
                </a:pPr>
                <a:endParaRPr lang="en-US" sz="1050" kern="0">
                  <a:solidFill>
                    <a:prstClr val="white"/>
                  </a:solidFill>
                  <a:latin typeface="Calibri" panose="020F0502020204030204"/>
                </a:endParaRPr>
              </a:p>
            </p:txBody>
          </p:sp>
          <p:cxnSp>
            <p:nvCxnSpPr>
              <p:cNvPr id="99" name="Straight Arrow Connector 98">
                <a:extLst>
                  <a:ext uri="{FF2B5EF4-FFF2-40B4-BE49-F238E27FC236}">
                    <a16:creationId xmlns:a16="http://schemas.microsoft.com/office/drawing/2014/main" id="{1EE79A6D-37D9-9E40-BD94-897DD400809E}"/>
                  </a:ext>
                </a:extLst>
              </p:cNvPr>
              <p:cNvCxnSpPr>
                <a:endCxn id="98" idx="1"/>
              </p:cNvCxnSpPr>
              <p:nvPr/>
            </p:nvCxnSpPr>
            <p:spPr>
              <a:xfrm>
                <a:off x="7391781" y="2938643"/>
                <a:ext cx="416452" cy="1393308"/>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grpSp>
      <p:sp>
        <p:nvSpPr>
          <p:cNvPr id="96" name="TextBox 95">
            <a:extLst>
              <a:ext uri="{FF2B5EF4-FFF2-40B4-BE49-F238E27FC236}">
                <a16:creationId xmlns:a16="http://schemas.microsoft.com/office/drawing/2014/main" id="{24BCA9D2-4E4C-074E-8449-AFDB37D2FA2F}"/>
              </a:ext>
            </a:extLst>
          </p:cNvPr>
          <p:cNvSpPr txBox="1"/>
          <p:nvPr/>
        </p:nvSpPr>
        <p:spPr>
          <a:xfrm>
            <a:off x="2032498" y="4756068"/>
            <a:ext cx="1120773" cy="369332"/>
          </a:xfrm>
          <a:prstGeom prst="rect">
            <a:avLst/>
          </a:prstGeom>
          <a:noFill/>
        </p:spPr>
        <p:txBody>
          <a:bodyPr wrap="square" rtlCol="0">
            <a:spAutoFit/>
          </a:bodyPr>
          <a:lstStyle/>
          <a:p>
            <a:pPr algn="ctr">
              <a:defRPr/>
            </a:pPr>
            <a:r>
              <a:rPr lang="en-US" sz="900" kern="0" dirty="0">
                <a:solidFill>
                  <a:prstClr val="black"/>
                </a:solidFill>
                <a:latin typeface="Courier" charset="0"/>
                <a:ea typeface="Courier" charset="0"/>
                <a:cs typeface="Courier" charset="0"/>
              </a:rPr>
              <a:t>word </a:t>
            </a:r>
            <a:r>
              <a:rPr lang="en-US" sz="900" kern="0" dirty="0" err="1">
                <a:solidFill>
                  <a:prstClr val="black"/>
                </a:solidFill>
                <a:latin typeface="Courier" charset="0"/>
                <a:ea typeface="Courier" charset="0"/>
                <a:cs typeface="Courier" charset="0"/>
              </a:rPr>
              <a:t>embeddings</a:t>
            </a:r>
            <a:endParaRPr lang="en-US" sz="900" kern="0" dirty="0">
              <a:solidFill>
                <a:prstClr val="black"/>
              </a:solidFill>
              <a:latin typeface="Courier" charset="0"/>
              <a:ea typeface="Courier" charset="0"/>
              <a:cs typeface="Courier" charset="0"/>
            </a:endParaRPr>
          </a:p>
        </p:txBody>
      </p:sp>
      <p:sp>
        <p:nvSpPr>
          <p:cNvPr id="103" name="TextBox 102">
            <a:extLst>
              <a:ext uri="{FF2B5EF4-FFF2-40B4-BE49-F238E27FC236}">
                <a16:creationId xmlns:a16="http://schemas.microsoft.com/office/drawing/2014/main" id="{8D7FCFBF-E833-2741-BAF4-EF926B2F034F}"/>
              </a:ext>
            </a:extLst>
          </p:cNvPr>
          <p:cNvSpPr txBox="1"/>
          <p:nvPr/>
        </p:nvSpPr>
        <p:spPr>
          <a:xfrm>
            <a:off x="1790701" y="1338702"/>
            <a:ext cx="5412377" cy="1631216"/>
          </a:xfrm>
          <a:prstGeom prst="rect">
            <a:avLst/>
          </a:prstGeom>
          <a:noFill/>
        </p:spPr>
        <p:txBody>
          <a:bodyPr wrap="square" rtlCol="0">
            <a:spAutoFit/>
          </a:bodyPr>
          <a:lstStyle/>
          <a:p>
            <a:pPr marL="342900" indent="-342900">
              <a:buSzPct val="65000"/>
              <a:buFont typeface="Wingdings" pitchFamily="2" charset="2"/>
              <a:buChar char="q"/>
            </a:pPr>
            <a:r>
              <a:rPr lang="en-US" sz="2000" dirty="0">
                <a:latin typeface="+mj-lt"/>
              </a:rPr>
              <a:t>LSTM takes word embeddings as input</a:t>
            </a:r>
          </a:p>
          <a:p>
            <a:pPr marL="342900" indent="-342900">
              <a:buSzPct val="65000"/>
              <a:buFont typeface="Wingdings" pitchFamily="2" charset="2"/>
              <a:buChar char="q"/>
            </a:pPr>
            <a:r>
              <a:rPr lang="en-US" sz="2000" dirty="0">
                <a:latin typeface="+mj-lt"/>
              </a:rPr>
              <a:t>Hidden vectors represent events</a:t>
            </a:r>
          </a:p>
          <a:p>
            <a:pPr marL="342900" indent="-342900">
              <a:buSzPct val="65000"/>
              <a:buFont typeface="Wingdings" pitchFamily="2" charset="2"/>
              <a:buChar char="q"/>
            </a:pPr>
            <a:r>
              <a:rPr lang="en-US" sz="2000" dirty="0">
                <a:latin typeface="+mj-lt"/>
              </a:rPr>
              <a:t>FFNN predicts the labels of temporal relations (followed by ILP inference)</a:t>
            </a:r>
          </a:p>
          <a:p>
            <a:pPr marL="342900" indent="-342900">
              <a:buSzPct val="65000"/>
              <a:buFont typeface="Wingdings" pitchFamily="2" charset="2"/>
              <a:buChar char="q"/>
            </a:pPr>
            <a:r>
              <a:rPr lang="en-US" sz="2000" b="1" dirty="0">
                <a:latin typeface="+mj-lt"/>
              </a:rPr>
              <a:t>Siamese network is a generalized </a:t>
            </a:r>
            <a:r>
              <a:rPr lang="en-US" sz="2000" b="1" dirty="0" err="1">
                <a:latin typeface="+mj-lt"/>
              </a:rPr>
              <a:t>TemProb</a:t>
            </a:r>
            <a:endParaRPr lang="en-US" sz="2000" b="1" dirty="0">
              <a:latin typeface="+mj-lt"/>
            </a:endParaRPr>
          </a:p>
        </p:txBody>
      </p:sp>
      <p:sp>
        <p:nvSpPr>
          <p:cNvPr id="8" name="Title 7">
            <a:extLst>
              <a:ext uri="{FF2B5EF4-FFF2-40B4-BE49-F238E27FC236}">
                <a16:creationId xmlns:a16="http://schemas.microsoft.com/office/drawing/2014/main" id="{3112B6E4-75B7-462D-A10E-C7DD10F7656E}"/>
              </a:ext>
            </a:extLst>
          </p:cNvPr>
          <p:cNvSpPr>
            <a:spLocks noGrp="1"/>
          </p:cNvSpPr>
          <p:nvPr>
            <p:ph type="title"/>
          </p:nvPr>
        </p:nvSpPr>
        <p:spPr/>
        <p:txBody>
          <a:bodyPr/>
          <a:lstStyle/>
          <a:p>
            <a:r>
              <a:rPr lang="en-US" dirty="0">
                <a:solidFill>
                  <a:schemeClr val="tx1"/>
                </a:solidFill>
              </a:rPr>
              <a:t>Putting it all together: A Neural Approach</a:t>
            </a:r>
            <a:endParaRPr lang="en-US" dirty="0"/>
          </a:p>
        </p:txBody>
      </p:sp>
    </p:spTree>
    <p:extLst>
      <p:ext uri="{BB962C8B-B14F-4D97-AF65-F5344CB8AC3E}">
        <p14:creationId xmlns:p14="http://schemas.microsoft.com/office/powerpoint/2010/main" val="33380561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up)">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278FC97D-E638-7E41-AB57-FB6A9CE22C67}"/>
              </a:ext>
            </a:extLst>
          </p:cNvPr>
          <p:cNvGraphicFramePr/>
          <p:nvPr/>
        </p:nvGraphicFramePr>
        <p:xfrm>
          <a:off x="2085974" y="914400"/>
          <a:ext cx="8001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7">
            <a:extLst>
              <a:ext uri="{FF2B5EF4-FFF2-40B4-BE49-F238E27FC236}">
                <a16:creationId xmlns:a16="http://schemas.microsoft.com/office/drawing/2014/main" id="{0DE2B601-8943-F34E-A685-651E19560A19}"/>
              </a:ext>
            </a:extLst>
          </p:cNvPr>
          <p:cNvSpPr/>
          <p:nvPr/>
        </p:nvSpPr>
        <p:spPr>
          <a:xfrm>
            <a:off x="3407225" y="1143000"/>
            <a:ext cx="5521111" cy="2667000"/>
          </a:xfrm>
          <a:custGeom>
            <a:avLst/>
            <a:gdLst>
              <a:gd name="connsiteX0" fmla="*/ 0 w 1482436"/>
              <a:gd name="connsiteY0" fmla="*/ 1108363 h 1108363"/>
              <a:gd name="connsiteX1" fmla="*/ 692727 w 1482436"/>
              <a:gd name="connsiteY1" fmla="*/ 720436 h 1108363"/>
              <a:gd name="connsiteX2" fmla="*/ 1482436 w 1482436"/>
              <a:gd name="connsiteY2" fmla="*/ 0 h 1108363"/>
            </a:gdLst>
            <a:ahLst/>
            <a:cxnLst>
              <a:cxn ang="0">
                <a:pos x="connsiteX0" y="connsiteY0"/>
              </a:cxn>
              <a:cxn ang="0">
                <a:pos x="connsiteX1" y="connsiteY1"/>
              </a:cxn>
              <a:cxn ang="0">
                <a:pos x="connsiteX2" y="connsiteY2"/>
              </a:cxn>
            </a:cxnLst>
            <a:rect l="l" t="t" r="r" b="b"/>
            <a:pathLst>
              <a:path w="1482436" h="1108363">
                <a:moveTo>
                  <a:pt x="0" y="1108363"/>
                </a:moveTo>
                <a:cubicBezTo>
                  <a:pt x="222827" y="1006763"/>
                  <a:pt x="445654" y="905163"/>
                  <a:pt x="692727" y="720436"/>
                </a:cubicBezTo>
                <a:cubicBezTo>
                  <a:pt x="939800" y="535709"/>
                  <a:pt x="1482436" y="0"/>
                  <a:pt x="1482436" y="0"/>
                </a:cubicBezTo>
              </a:path>
            </a:pathLst>
          </a:custGeom>
          <a:noFill/>
          <a:ln w="38100">
            <a:solidFill>
              <a:srgbClr val="A7001B"/>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TextBox 17">
            <a:extLst>
              <a:ext uri="{FF2B5EF4-FFF2-40B4-BE49-F238E27FC236}">
                <a16:creationId xmlns:a16="http://schemas.microsoft.com/office/drawing/2014/main" id="{1FAD4134-EE94-5746-AF3F-8ECE5D8B674F}"/>
              </a:ext>
            </a:extLst>
          </p:cNvPr>
          <p:cNvSpPr txBox="1"/>
          <p:nvPr/>
        </p:nvSpPr>
        <p:spPr>
          <a:xfrm>
            <a:off x="3263664" y="3167390"/>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Previous SOTA</a:t>
            </a:r>
          </a:p>
        </p:txBody>
      </p:sp>
      <p:grpSp>
        <p:nvGrpSpPr>
          <p:cNvPr id="2" name="Group 1">
            <a:extLst>
              <a:ext uri="{FF2B5EF4-FFF2-40B4-BE49-F238E27FC236}">
                <a16:creationId xmlns:a16="http://schemas.microsoft.com/office/drawing/2014/main" id="{E529B9F9-73CC-D646-AA6D-E9AB877092D9}"/>
              </a:ext>
            </a:extLst>
          </p:cNvPr>
          <p:cNvGrpSpPr/>
          <p:nvPr/>
        </p:nvGrpSpPr>
        <p:grpSpPr>
          <a:xfrm>
            <a:off x="4114800" y="2817552"/>
            <a:ext cx="1143000" cy="1311904"/>
            <a:chOff x="2590800" y="2817552"/>
            <a:chExt cx="1143000" cy="1311904"/>
          </a:xfrm>
        </p:grpSpPr>
        <p:sp>
          <p:nvSpPr>
            <p:cNvPr id="17" name="TextBox 16">
              <a:extLst>
                <a:ext uri="{FF2B5EF4-FFF2-40B4-BE49-F238E27FC236}">
                  <a16:creationId xmlns:a16="http://schemas.microsoft.com/office/drawing/2014/main" id="{32F66C12-074B-9F47-A822-300AD9B70BB4}"/>
                </a:ext>
              </a:extLst>
            </p:cNvPr>
            <p:cNvSpPr txBox="1"/>
            <p:nvPr/>
          </p:nvSpPr>
          <p:spPr>
            <a:xfrm>
              <a:off x="2590800" y="2817552"/>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Structured learning</a:t>
              </a:r>
            </a:p>
          </p:txBody>
        </p:sp>
        <p:sp>
          <p:nvSpPr>
            <p:cNvPr id="24" name="TextBox 23">
              <a:extLst>
                <a:ext uri="{FF2B5EF4-FFF2-40B4-BE49-F238E27FC236}">
                  <a16:creationId xmlns:a16="http://schemas.microsoft.com/office/drawing/2014/main" id="{1E333C95-5200-C940-B0FE-1AE301728476}"/>
                </a:ext>
              </a:extLst>
            </p:cNvPr>
            <p:cNvSpPr txBox="1"/>
            <p:nvPr/>
          </p:nvSpPr>
          <p:spPr>
            <a:xfrm>
              <a:off x="2590800" y="3821679"/>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+2%</a:t>
              </a:r>
            </a:p>
          </p:txBody>
        </p:sp>
      </p:grpSp>
      <p:grpSp>
        <p:nvGrpSpPr>
          <p:cNvPr id="4" name="Group 3">
            <a:extLst>
              <a:ext uri="{FF2B5EF4-FFF2-40B4-BE49-F238E27FC236}">
                <a16:creationId xmlns:a16="http://schemas.microsoft.com/office/drawing/2014/main" id="{E63FF029-45F1-2644-87FA-75FEF3FE0BCB}"/>
              </a:ext>
            </a:extLst>
          </p:cNvPr>
          <p:cNvGrpSpPr/>
          <p:nvPr/>
        </p:nvGrpSpPr>
        <p:grpSpPr>
          <a:xfrm>
            <a:off x="4901974" y="2327343"/>
            <a:ext cx="1166054" cy="1408575"/>
            <a:chOff x="3377974" y="2327342"/>
            <a:chExt cx="1166054" cy="1408575"/>
          </a:xfrm>
        </p:grpSpPr>
        <p:sp>
          <p:nvSpPr>
            <p:cNvPr id="19" name="TextBox 18">
              <a:extLst>
                <a:ext uri="{FF2B5EF4-FFF2-40B4-BE49-F238E27FC236}">
                  <a16:creationId xmlns:a16="http://schemas.microsoft.com/office/drawing/2014/main" id="{EDFB77F9-647F-DE49-87AF-C6BBB0CFA713}"/>
                </a:ext>
              </a:extLst>
            </p:cNvPr>
            <p:cNvSpPr txBox="1"/>
            <p:nvPr/>
          </p:nvSpPr>
          <p:spPr>
            <a:xfrm>
              <a:off x="3377974" y="2327342"/>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Common sense</a:t>
              </a:r>
            </a:p>
          </p:txBody>
        </p:sp>
        <p:sp>
          <p:nvSpPr>
            <p:cNvPr id="25" name="TextBox 24">
              <a:extLst>
                <a:ext uri="{FF2B5EF4-FFF2-40B4-BE49-F238E27FC236}">
                  <a16:creationId xmlns:a16="http://schemas.microsoft.com/office/drawing/2014/main" id="{213E4235-4EA4-6C41-B3C5-46BD6BC0D866}"/>
                </a:ext>
              </a:extLst>
            </p:cNvPr>
            <p:cNvSpPr txBox="1"/>
            <p:nvPr/>
          </p:nvSpPr>
          <p:spPr>
            <a:xfrm>
              <a:off x="3401028" y="3428140"/>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+4%</a:t>
              </a:r>
            </a:p>
          </p:txBody>
        </p:sp>
      </p:grpSp>
      <p:grpSp>
        <p:nvGrpSpPr>
          <p:cNvPr id="6" name="Group 5">
            <a:extLst>
              <a:ext uri="{FF2B5EF4-FFF2-40B4-BE49-F238E27FC236}">
                <a16:creationId xmlns:a16="http://schemas.microsoft.com/office/drawing/2014/main" id="{C9515CC4-7B13-BC44-BFD5-F665D33C05BC}"/>
              </a:ext>
            </a:extLst>
          </p:cNvPr>
          <p:cNvGrpSpPr/>
          <p:nvPr/>
        </p:nvGrpSpPr>
        <p:grpSpPr>
          <a:xfrm>
            <a:off x="5781556" y="1871507"/>
            <a:ext cx="1152645" cy="1204654"/>
            <a:chOff x="4257555" y="1871507"/>
            <a:chExt cx="1152645" cy="1204654"/>
          </a:xfrm>
        </p:grpSpPr>
        <p:sp>
          <p:nvSpPr>
            <p:cNvPr id="20" name="TextBox 19">
              <a:extLst>
                <a:ext uri="{FF2B5EF4-FFF2-40B4-BE49-F238E27FC236}">
                  <a16:creationId xmlns:a16="http://schemas.microsoft.com/office/drawing/2014/main" id="{7837CF35-9881-7E44-8272-BED47F44BBC2}"/>
                </a:ext>
              </a:extLst>
            </p:cNvPr>
            <p:cNvSpPr txBox="1"/>
            <p:nvPr/>
          </p:nvSpPr>
          <p:spPr>
            <a:xfrm>
              <a:off x="4267200" y="1871507"/>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Axes dataset</a:t>
              </a:r>
            </a:p>
          </p:txBody>
        </p:sp>
        <p:sp>
          <p:nvSpPr>
            <p:cNvPr id="26" name="TextBox 25">
              <a:extLst>
                <a:ext uri="{FF2B5EF4-FFF2-40B4-BE49-F238E27FC236}">
                  <a16:creationId xmlns:a16="http://schemas.microsoft.com/office/drawing/2014/main" id="{7FB541D6-BF19-DB42-B2CC-23B7544C8B9B}"/>
                </a:ext>
              </a:extLst>
            </p:cNvPr>
            <p:cNvSpPr txBox="1"/>
            <p:nvPr/>
          </p:nvSpPr>
          <p:spPr>
            <a:xfrm>
              <a:off x="4257555" y="2768384"/>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+11%*</a:t>
              </a:r>
            </a:p>
          </p:txBody>
        </p:sp>
      </p:grpSp>
      <p:grpSp>
        <p:nvGrpSpPr>
          <p:cNvPr id="5" name="Group 4">
            <a:extLst>
              <a:ext uri="{FF2B5EF4-FFF2-40B4-BE49-F238E27FC236}">
                <a16:creationId xmlns:a16="http://schemas.microsoft.com/office/drawing/2014/main" id="{F62E5451-C6C2-B44C-9019-B8A771319685}"/>
              </a:ext>
            </a:extLst>
          </p:cNvPr>
          <p:cNvGrpSpPr/>
          <p:nvPr/>
        </p:nvGrpSpPr>
        <p:grpSpPr>
          <a:xfrm>
            <a:off x="6591783" y="1633648"/>
            <a:ext cx="1154278" cy="1095273"/>
            <a:chOff x="5067783" y="1633647"/>
            <a:chExt cx="1154278" cy="1095273"/>
          </a:xfrm>
        </p:grpSpPr>
        <p:sp>
          <p:nvSpPr>
            <p:cNvPr id="21" name="TextBox 20">
              <a:extLst>
                <a:ext uri="{FF2B5EF4-FFF2-40B4-BE49-F238E27FC236}">
                  <a16:creationId xmlns:a16="http://schemas.microsoft.com/office/drawing/2014/main" id="{96011672-7A74-B54A-B263-2383A0352054}"/>
                </a:ext>
              </a:extLst>
            </p:cNvPr>
            <p:cNvSpPr txBox="1"/>
            <p:nvPr/>
          </p:nvSpPr>
          <p:spPr>
            <a:xfrm>
              <a:off x="5079061" y="1633647"/>
              <a:ext cx="1143000" cy="523220"/>
            </a:xfrm>
            <a:prstGeom prst="rect">
              <a:avLst/>
            </a:prstGeom>
            <a:noFill/>
          </p:spPr>
          <p:txBody>
            <a:bodyPr wrap="square" rtlCol="0">
              <a:spAutoFit/>
            </a:bodyPr>
            <a:lstStyle/>
            <a:p>
              <a:pPr algn="ctr"/>
              <a:r>
                <a:rPr lang="en-US" sz="1400" b="1" i="1" dirty="0">
                  <a:latin typeface="Century Gothic" panose="020B0502020202020204" pitchFamily="34" charset="0"/>
                </a:rPr>
                <a:t>Neural + ILP</a:t>
              </a:r>
            </a:p>
          </p:txBody>
        </p:sp>
        <p:sp>
          <p:nvSpPr>
            <p:cNvPr id="27" name="TextBox 26">
              <a:extLst>
                <a:ext uri="{FF2B5EF4-FFF2-40B4-BE49-F238E27FC236}">
                  <a16:creationId xmlns:a16="http://schemas.microsoft.com/office/drawing/2014/main" id="{A1078CDE-E1CF-5B40-9522-0375E83425B8}"/>
                </a:ext>
              </a:extLst>
            </p:cNvPr>
            <p:cNvSpPr txBox="1"/>
            <p:nvPr/>
          </p:nvSpPr>
          <p:spPr>
            <a:xfrm>
              <a:off x="5067783" y="2421143"/>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+3%</a:t>
              </a:r>
            </a:p>
          </p:txBody>
        </p:sp>
      </p:grpSp>
      <p:grpSp>
        <p:nvGrpSpPr>
          <p:cNvPr id="7" name="Group 6">
            <a:extLst>
              <a:ext uri="{FF2B5EF4-FFF2-40B4-BE49-F238E27FC236}">
                <a16:creationId xmlns:a16="http://schemas.microsoft.com/office/drawing/2014/main" id="{B9F2C1D6-882C-6B4F-B3C0-D444939A70D7}"/>
              </a:ext>
            </a:extLst>
          </p:cNvPr>
          <p:cNvGrpSpPr/>
          <p:nvPr/>
        </p:nvGrpSpPr>
        <p:grpSpPr>
          <a:xfrm>
            <a:off x="7410592" y="1301979"/>
            <a:ext cx="1180719" cy="836633"/>
            <a:chOff x="5886591" y="1301978"/>
            <a:chExt cx="1180719" cy="836633"/>
          </a:xfrm>
        </p:grpSpPr>
        <p:sp>
          <p:nvSpPr>
            <p:cNvPr id="22" name="TextBox 21">
              <a:extLst>
                <a:ext uri="{FF2B5EF4-FFF2-40B4-BE49-F238E27FC236}">
                  <a16:creationId xmlns:a16="http://schemas.microsoft.com/office/drawing/2014/main" id="{DE2F08E5-4801-3542-964A-0F79D7872602}"/>
                </a:ext>
              </a:extLst>
            </p:cNvPr>
            <p:cNvSpPr txBox="1"/>
            <p:nvPr/>
          </p:nvSpPr>
          <p:spPr>
            <a:xfrm>
              <a:off x="5886591" y="1301978"/>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BERT</a:t>
              </a:r>
            </a:p>
          </p:txBody>
        </p:sp>
        <p:sp>
          <p:nvSpPr>
            <p:cNvPr id="28" name="TextBox 27">
              <a:extLst>
                <a:ext uri="{FF2B5EF4-FFF2-40B4-BE49-F238E27FC236}">
                  <a16:creationId xmlns:a16="http://schemas.microsoft.com/office/drawing/2014/main" id="{1ECE3DC5-4644-A74B-9303-6333C2511D32}"/>
                </a:ext>
              </a:extLst>
            </p:cNvPr>
            <p:cNvSpPr txBox="1"/>
            <p:nvPr/>
          </p:nvSpPr>
          <p:spPr>
            <a:xfrm>
              <a:off x="5924310" y="1830834"/>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+4%</a:t>
              </a:r>
            </a:p>
          </p:txBody>
        </p:sp>
      </p:grpSp>
      <p:grpSp>
        <p:nvGrpSpPr>
          <p:cNvPr id="31" name="Group 30">
            <a:extLst>
              <a:ext uri="{FF2B5EF4-FFF2-40B4-BE49-F238E27FC236}">
                <a16:creationId xmlns:a16="http://schemas.microsoft.com/office/drawing/2014/main" id="{A5DEDB0D-B526-DA4A-955D-809BEDE43482}"/>
              </a:ext>
            </a:extLst>
          </p:cNvPr>
          <p:cNvGrpSpPr/>
          <p:nvPr/>
        </p:nvGrpSpPr>
        <p:grpSpPr>
          <a:xfrm>
            <a:off x="8281687" y="807184"/>
            <a:ext cx="1517744" cy="1007336"/>
            <a:chOff x="6757687" y="807184"/>
            <a:chExt cx="1517744" cy="1007336"/>
          </a:xfrm>
        </p:grpSpPr>
        <p:sp>
          <p:nvSpPr>
            <p:cNvPr id="23" name="TextBox 22">
              <a:extLst>
                <a:ext uri="{FF2B5EF4-FFF2-40B4-BE49-F238E27FC236}">
                  <a16:creationId xmlns:a16="http://schemas.microsoft.com/office/drawing/2014/main" id="{7E3CA28F-D866-104B-B7AF-33839E47CF8F}"/>
                </a:ext>
              </a:extLst>
            </p:cNvPr>
            <p:cNvSpPr txBox="1"/>
            <p:nvPr/>
          </p:nvSpPr>
          <p:spPr>
            <a:xfrm>
              <a:off x="6802058" y="807184"/>
              <a:ext cx="1473373" cy="738664"/>
            </a:xfrm>
            <a:prstGeom prst="rect">
              <a:avLst/>
            </a:prstGeom>
            <a:noFill/>
          </p:spPr>
          <p:txBody>
            <a:bodyPr wrap="square" rtlCol="0">
              <a:spAutoFit/>
            </a:bodyPr>
            <a:lstStyle/>
            <a:p>
              <a:pPr algn="ctr"/>
              <a:r>
                <a:rPr lang="en-US" sz="1400" b="1" i="1" dirty="0">
                  <a:latin typeface="Century Gothic" panose="020B0502020202020204" pitchFamily="34" charset="0"/>
                </a:rPr>
                <a:t>Generalized common sense</a:t>
              </a:r>
            </a:p>
          </p:txBody>
        </p:sp>
        <p:sp>
          <p:nvSpPr>
            <p:cNvPr id="29" name="TextBox 28">
              <a:extLst>
                <a:ext uri="{FF2B5EF4-FFF2-40B4-BE49-F238E27FC236}">
                  <a16:creationId xmlns:a16="http://schemas.microsoft.com/office/drawing/2014/main" id="{3D571F23-DB2E-8243-B051-CAEC8F8E88DC}"/>
                </a:ext>
              </a:extLst>
            </p:cNvPr>
            <p:cNvSpPr txBox="1"/>
            <p:nvPr/>
          </p:nvSpPr>
          <p:spPr>
            <a:xfrm>
              <a:off x="6757687" y="1506743"/>
              <a:ext cx="1143000" cy="307777"/>
            </a:xfrm>
            <a:prstGeom prst="rect">
              <a:avLst/>
            </a:prstGeom>
            <a:noFill/>
          </p:spPr>
          <p:txBody>
            <a:bodyPr wrap="square" rtlCol="0">
              <a:spAutoFit/>
            </a:bodyPr>
            <a:lstStyle/>
            <a:p>
              <a:pPr algn="ctr"/>
              <a:r>
                <a:rPr lang="en-US" sz="1400" b="1" i="1" dirty="0">
                  <a:latin typeface="Century Gothic" panose="020B0502020202020204" pitchFamily="34" charset="0"/>
                </a:rPr>
                <a:t>+3%</a:t>
              </a:r>
            </a:p>
          </p:txBody>
        </p:sp>
      </p:grpSp>
      <p:sp>
        <p:nvSpPr>
          <p:cNvPr id="10" name="Title 9">
            <a:extLst>
              <a:ext uri="{FF2B5EF4-FFF2-40B4-BE49-F238E27FC236}">
                <a16:creationId xmlns:a16="http://schemas.microsoft.com/office/drawing/2014/main" id="{326F3CDD-832A-4A91-B2EF-22FE2408E5FD}"/>
              </a:ext>
            </a:extLst>
          </p:cNvPr>
          <p:cNvSpPr>
            <a:spLocks noGrp="1"/>
          </p:cNvSpPr>
          <p:nvPr>
            <p:ph type="title"/>
          </p:nvPr>
        </p:nvSpPr>
        <p:spPr/>
        <p:txBody>
          <a:bodyPr/>
          <a:lstStyle/>
          <a:p>
            <a:r>
              <a:rPr lang="en-US"/>
              <a:t>A Revolution in Temporal Reasoning</a:t>
            </a:r>
            <a:endParaRPr lang="en-US" dirty="0"/>
          </a:p>
        </p:txBody>
      </p:sp>
      <p:sp>
        <p:nvSpPr>
          <p:cNvPr id="32" name="Rectangle 18">
            <a:extLst>
              <a:ext uri="{FF2B5EF4-FFF2-40B4-BE49-F238E27FC236}">
                <a16:creationId xmlns:a16="http://schemas.microsoft.com/office/drawing/2014/main" id="{7C255854-6D2D-4B5E-ADC5-B95791AC2902}"/>
              </a:ext>
            </a:extLst>
          </p:cNvPr>
          <p:cNvSpPr>
            <a:spLocks noChangeArrowheads="1"/>
          </p:cNvSpPr>
          <p:nvPr/>
        </p:nvSpPr>
        <p:spPr bwMode="auto">
          <a:xfrm>
            <a:off x="3506690" y="5071339"/>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2015</a:t>
            </a:r>
          </a:p>
        </p:txBody>
      </p:sp>
      <p:sp>
        <p:nvSpPr>
          <p:cNvPr id="33" name="Rectangle 18">
            <a:extLst>
              <a:ext uri="{FF2B5EF4-FFF2-40B4-BE49-F238E27FC236}">
                <a16:creationId xmlns:a16="http://schemas.microsoft.com/office/drawing/2014/main" id="{D7D7611C-B794-477A-97D6-7DA96DBDEA96}"/>
              </a:ext>
            </a:extLst>
          </p:cNvPr>
          <p:cNvSpPr>
            <a:spLocks noChangeArrowheads="1"/>
          </p:cNvSpPr>
          <p:nvPr/>
        </p:nvSpPr>
        <p:spPr bwMode="auto">
          <a:xfrm>
            <a:off x="4317773" y="5071339"/>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2017</a:t>
            </a:r>
          </a:p>
        </p:txBody>
      </p:sp>
      <p:sp>
        <p:nvSpPr>
          <p:cNvPr id="34" name="Rectangle 18">
            <a:extLst>
              <a:ext uri="{FF2B5EF4-FFF2-40B4-BE49-F238E27FC236}">
                <a16:creationId xmlns:a16="http://schemas.microsoft.com/office/drawing/2014/main" id="{9169D4A2-E6A9-4691-9EFB-8A939FCBCEDD}"/>
              </a:ext>
            </a:extLst>
          </p:cNvPr>
          <p:cNvSpPr>
            <a:spLocks noChangeArrowheads="1"/>
          </p:cNvSpPr>
          <p:nvPr/>
        </p:nvSpPr>
        <p:spPr bwMode="auto">
          <a:xfrm>
            <a:off x="8520415" y="5079091"/>
            <a:ext cx="656948"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2019</a:t>
            </a:r>
          </a:p>
        </p:txBody>
      </p:sp>
      <p:sp>
        <p:nvSpPr>
          <p:cNvPr id="30" name="TextBox 29">
            <a:extLst>
              <a:ext uri="{FF2B5EF4-FFF2-40B4-BE49-F238E27FC236}">
                <a16:creationId xmlns:a16="http://schemas.microsoft.com/office/drawing/2014/main" id="{BDAE5F94-C934-49A2-9889-E14BE836D6F0}"/>
              </a:ext>
            </a:extLst>
          </p:cNvPr>
          <p:cNvSpPr txBox="1"/>
          <p:nvPr/>
        </p:nvSpPr>
        <p:spPr>
          <a:xfrm>
            <a:off x="10281726" y="5783687"/>
            <a:ext cx="1713227" cy="461665"/>
          </a:xfrm>
          <a:prstGeom prst="rect">
            <a:avLst/>
          </a:prstGeom>
          <a:noFill/>
          <a:ln>
            <a:solidFill>
              <a:srgbClr val="3366CC"/>
            </a:solidFill>
          </a:ln>
        </p:spPr>
        <p:txBody>
          <a:bodyPr wrap="square" rtlCol="0">
            <a:spAutoFit/>
          </a:bodyPr>
          <a:lstStyle/>
          <a:p>
            <a:pPr algn="ctr"/>
            <a:r>
              <a:rPr lang="en-US" sz="1200" dirty="0">
                <a:latin typeface="+mj-lt"/>
              </a:rPr>
              <a:t>Thesis work of  Qiang Ning (2019)</a:t>
            </a:r>
          </a:p>
        </p:txBody>
      </p:sp>
    </p:spTree>
    <p:extLst>
      <p:ext uri="{BB962C8B-B14F-4D97-AF65-F5344CB8AC3E}">
        <p14:creationId xmlns:p14="http://schemas.microsoft.com/office/powerpoint/2010/main" val="506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618417" y="4087597"/>
            <a:ext cx="1556084" cy="1860884"/>
            <a:chOff x="3850105" y="3914274"/>
            <a:chExt cx="1556084" cy="1860884"/>
          </a:xfrm>
        </p:grpSpPr>
        <p:sp>
          <p:nvSpPr>
            <p:cNvPr id="26" name="Freeform 25"/>
            <p:cNvSpPr/>
            <p:nvPr/>
          </p:nvSpPr>
          <p:spPr>
            <a:xfrm>
              <a:off x="3882189" y="4876800"/>
              <a:ext cx="1491916" cy="898358"/>
            </a:xfrm>
            <a:custGeom>
              <a:avLst/>
              <a:gdLst>
                <a:gd name="connsiteX0" fmla="*/ 0 w 1491916"/>
                <a:gd name="connsiteY0" fmla="*/ 0 h 898358"/>
                <a:gd name="connsiteX1" fmla="*/ 1090864 w 1491916"/>
                <a:gd name="connsiteY1" fmla="*/ 433137 h 898358"/>
                <a:gd name="connsiteX2" fmla="*/ 1491916 w 1491916"/>
                <a:gd name="connsiteY2" fmla="*/ 898358 h 898358"/>
              </a:gdLst>
              <a:ahLst/>
              <a:cxnLst>
                <a:cxn ang="0">
                  <a:pos x="connsiteX0" y="connsiteY0"/>
                </a:cxn>
                <a:cxn ang="0">
                  <a:pos x="connsiteX1" y="connsiteY1"/>
                </a:cxn>
                <a:cxn ang="0">
                  <a:pos x="connsiteX2" y="connsiteY2"/>
                </a:cxn>
              </a:cxnLst>
              <a:rect l="l" t="t" r="r" b="b"/>
              <a:pathLst>
                <a:path w="1491916" h="898358">
                  <a:moveTo>
                    <a:pt x="0" y="0"/>
                  </a:moveTo>
                  <a:cubicBezTo>
                    <a:pt x="421105" y="141705"/>
                    <a:pt x="842211" y="283411"/>
                    <a:pt x="1090864" y="433137"/>
                  </a:cubicBezTo>
                  <a:cubicBezTo>
                    <a:pt x="1339517" y="582863"/>
                    <a:pt x="1491916" y="898358"/>
                    <a:pt x="1491916" y="898358"/>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28"/>
            <p:cNvSpPr/>
            <p:nvPr/>
          </p:nvSpPr>
          <p:spPr>
            <a:xfrm>
              <a:off x="3850105" y="3914274"/>
              <a:ext cx="1556084" cy="1780673"/>
            </a:xfrm>
            <a:custGeom>
              <a:avLst/>
              <a:gdLst>
                <a:gd name="connsiteX0" fmla="*/ 0 w 1556084"/>
                <a:gd name="connsiteY0" fmla="*/ 0 h 1780673"/>
                <a:gd name="connsiteX1" fmla="*/ 1042737 w 1556084"/>
                <a:gd name="connsiteY1" fmla="*/ 545431 h 1780673"/>
                <a:gd name="connsiteX2" fmla="*/ 1556084 w 1556084"/>
                <a:gd name="connsiteY2" fmla="*/ 1780673 h 1780673"/>
              </a:gdLst>
              <a:ahLst/>
              <a:cxnLst>
                <a:cxn ang="0">
                  <a:pos x="connsiteX0" y="connsiteY0"/>
                </a:cxn>
                <a:cxn ang="0">
                  <a:pos x="connsiteX1" y="connsiteY1"/>
                </a:cxn>
                <a:cxn ang="0">
                  <a:pos x="connsiteX2" y="connsiteY2"/>
                </a:cxn>
              </a:cxnLst>
              <a:rect l="l" t="t" r="r" b="b"/>
              <a:pathLst>
                <a:path w="1556084" h="1780673">
                  <a:moveTo>
                    <a:pt x="0" y="0"/>
                  </a:moveTo>
                  <a:cubicBezTo>
                    <a:pt x="391695" y="124326"/>
                    <a:pt x="783390" y="248652"/>
                    <a:pt x="1042737" y="545431"/>
                  </a:cubicBezTo>
                  <a:cubicBezTo>
                    <a:pt x="1302084" y="842210"/>
                    <a:pt x="1556084" y="1780673"/>
                    <a:pt x="1556084" y="1780673"/>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p:txBody>
          <a:bodyPr/>
          <a:lstStyle/>
          <a:p>
            <a:r>
              <a:rPr lang="en-US" dirty="0"/>
              <a:t>Multi-Axis View of Events </a:t>
            </a:r>
            <a:r>
              <a:rPr lang="en-US" sz="2000" dirty="0"/>
              <a:t>[ACL’18]</a:t>
            </a:r>
            <a:endParaRPr lang="en-US" dirty="0"/>
          </a:p>
        </p:txBody>
      </p:sp>
      <p:sp>
        <p:nvSpPr>
          <p:cNvPr id="3" name="Content Placeholder 2"/>
          <p:cNvSpPr>
            <a:spLocks noGrp="1"/>
          </p:cNvSpPr>
          <p:nvPr>
            <p:ph idx="1"/>
          </p:nvPr>
        </p:nvSpPr>
        <p:spPr>
          <a:xfrm>
            <a:off x="609600" y="1001878"/>
            <a:ext cx="10972800" cy="4484915"/>
          </a:xfrm>
        </p:spPr>
        <p:txBody>
          <a:bodyPr/>
          <a:lstStyle/>
          <a:p>
            <a:r>
              <a:rPr lang="en-US" dirty="0"/>
              <a:t>The improvements involves another conceptually important step:</a:t>
            </a:r>
          </a:p>
          <a:p>
            <a:pPr lvl="1"/>
            <a:r>
              <a:rPr lang="en-US" dirty="0"/>
              <a:t>We suggest that not all events are comparable</a:t>
            </a:r>
          </a:p>
          <a:p>
            <a:pPr lvl="1"/>
            <a:r>
              <a:rPr lang="en-US" b="1" dirty="0"/>
              <a:t>Events reside on multiple axes</a:t>
            </a:r>
            <a:r>
              <a:rPr lang="en-US" dirty="0"/>
              <a:t>.</a:t>
            </a:r>
          </a:p>
          <a:p>
            <a:pPr marL="0" indent="0">
              <a:buNone/>
            </a:pPr>
            <a:r>
              <a:rPr lang="en-US" i="1" dirty="0"/>
              <a:t>Police </a:t>
            </a:r>
            <a:r>
              <a:rPr lang="en-US" b="1" i="1" dirty="0"/>
              <a:t>tried</a:t>
            </a:r>
            <a:r>
              <a:rPr lang="en-US" i="1" dirty="0"/>
              <a:t> to </a:t>
            </a:r>
            <a:r>
              <a:rPr lang="en-US" b="1" i="1" dirty="0"/>
              <a:t>eliminate</a:t>
            </a:r>
            <a:r>
              <a:rPr lang="en-US" i="1" dirty="0"/>
              <a:t> the pro-independence army and </a:t>
            </a:r>
            <a:r>
              <a:rPr lang="en-US" b="1" i="1" dirty="0"/>
              <a:t>restore</a:t>
            </a:r>
            <a:r>
              <a:rPr lang="en-US" i="1" dirty="0"/>
              <a:t> order. At least 51 people were </a:t>
            </a:r>
            <a:r>
              <a:rPr lang="en-US" b="1" i="1" dirty="0"/>
              <a:t>killed</a:t>
            </a:r>
            <a:r>
              <a:rPr lang="en-US" i="1" dirty="0"/>
              <a:t> in clashes between police and citizens in the troubled region.</a:t>
            </a:r>
          </a:p>
          <a:p>
            <a:endParaRPr lang="en-US" dirty="0"/>
          </a:p>
        </p:txBody>
      </p:sp>
      <p:grpSp>
        <p:nvGrpSpPr>
          <p:cNvPr id="4" name="Group 3"/>
          <p:cNvGrpSpPr/>
          <p:nvPr/>
        </p:nvGrpSpPr>
        <p:grpSpPr>
          <a:xfrm>
            <a:off x="3657601" y="3602324"/>
            <a:ext cx="4596817" cy="2733665"/>
            <a:chOff x="2265173" y="-47460"/>
            <a:chExt cx="4596817" cy="2733665"/>
          </a:xfrm>
        </p:grpSpPr>
        <p:grpSp>
          <p:nvGrpSpPr>
            <p:cNvPr id="9" name="Group 8"/>
            <p:cNvGrpSpPr/>
            <p:nvPr/>
          </p:nvGrpSpPr>
          <p:grpSpPr>
            <a:xfrm>
              <a:off x="2265173" y="-47460"/>
              <a:ext cx="4596817" cy="2733665"/>
              <a:chOff x="3569311" y="1831175"/>
              <a:chExt cx="4596817" cy="2733665"/>
            </a:xfrm>
          </p:grpSpPr>
          <p:cxnSp>
            <p:nvCxnSpPr>
              <p:cNvPr id="12" name="Straight Connector 11"/>
              <p:cNvCxnSpPr/>
              <p:nvPr/>
            </p:nvCxnSpPr>
            <p:spPr>
              <a:xfrm>
                <a:off x="4454620" y="4246080"/>
                <a:ext cx="3711508" cy="0"/>
              </a:xfrm>
              <a:prstGeom prst="line">
                <a:avLst/>
              </a:prstGeom>
              <a:ln w="3810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05161" y="1831175"/>
                <a:ext cx="0" cy="2526134"/>
              </a:xfrm>
              <a:prstGeom prst="line">
                <a:avLst/>
              </a:prstGeom>
              <a:ln w="3810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66087" y="4257063"/>
                <a:ext cx="1175322" cy="307777"/>
              </a:xfrm>
              <a:prstGeom prst="rect">
                <a:avLst/>
              </a:prstGeom>
              <a:noFill/>
              <a:ln>
                <a:solidFill>
                  <a:schemeClr val="tx1"/>
                </a:solidFill>
              </a:ln>
            </p:spPr>
            <p:txBody>
              <a:bodyPr wrap="none" rtlCol="0">
                <a:spAutoFit/>
              </a:bodyPr>
              <a:lstStyle/>
              <a:p>
                <a:r>
                  <a:rPr lang="en-US" sz="1400" b="1" dirty="0">
                    <a:latin typeface="Century Gothic" panose="020B0502020202020204" pitchFamily="34" charset="0"/>
                    <a:ea typeface="Times New Roman" charset="0"/>
                    <a:cs typeface="Times New Roman" charset="0"/>
                  </a:rPr>
                  <a:t>police </a:t>
                </a:r>
                <a:r>
                  <a:rPr lang="en-US" sz="1400" b="1" u="sng" dirty="0">
                    <a:latin typeface="Century Gothic" panose="020B0502020202020204" pitchFamily="34" charset="0"/>
                    <a:ea typeface="Times New Roman" charset="0"/>
                    <a:cs typeface="Times New Roman" charset="0"/>
                  </a:rPr>
                  <a:t>tried</a:t>
                </a:r>
              </a:p>
            </p:txBody>
          </p:sp>
          <p:sp>
            <p:nvSpPr>
              <p:cNvPr id="15" name="TextBox 14"/>
              <p:cNvSpPr txBox="1"/>
              <p:nvPr/>
            </p:nvSpPr>
            <p:spPr>
              <a:xfrm>
                <a:off x="6355510" y="4243106"/>
                <a:ext cx="1580882" cy="307777"/>
              </a:xfrm>
              <a:prstGeom prst="rect">
                <a:avLst/>
              </a:prstGeom>
              <a:noFill/>
              <a:ln>
                <a:solidFill>
                  <a:schemeClr val="tx1"/>
                </a:solidFill>
              </a:ln>
            </p:spPr>
            <p:txBody>
              <a:bodyPr wrap="none" rtlCol="0">
                <a:spAutoFit/>
              </a:bodyPr>
              <a:lstStyle/>
              <a:p>
                <a:r>
                  <a:rPr lang="en-US" sz="1400" b="1" dirty="0">
                    <a:latin typeface="Century Gothic" panose="020B0502020202020204" pitchFamily="34" charset="0"/>
                    <a:ea typeface="Times New Roman" charset="0"/>
                    <a:cs typeface="Times New Roman" charset="0"/>
                  </a:rPr>
                  <a:t>51 people </a:t>
                </a:r>
                <a:r>
                  <a:rPr lang="en-US" sz="1400" b="1" u="sng" dirty="0">
                    <a:latin typeface="Century Gothic" panose="020B0502020202020204" pitchFamily="34" charset="0"/>
                    <a:ea typeface="Times New Roman" charset="0"/>
                    <a:cs typeface="Times New Roman" charset="0"/>
                  </a:rPr>
                  <a:t>killed</a:t>
                </a:r>
              </a:p>
            </p:txBody>
          </p:sp>
          <p:sp>
            <p:nvSpPr>
              <p:cNvPr id="16" name="TextBox 15"/>
              <p:cNvSpPr txBox="1"/>
              <p:nvPr/>
            </p:nvSpPr>
            <p:spPr>
              <a:xfrm>
                <a:off x="3569311" y="2920187"/>
                <a:ext cx="1712328" cy="307777"/>
              </a:xfrm>
              <a:prstGeom prst="rect">
                <a:avLst/>
              </a:prstGeom>
              <a:noFill/>
              <a:ln>
                <a:solidFill>
                  <a:schemeClr val="tx1"/>
                </a:solidFill>
              </a:ln>
            </p:spPr>
            <p:txBody>
              <a:bodyPr wrap="none" rtlCol="0">
                <a:spAutoFit/>
              </a:bodyPr>
              <a:lstStyle/>
              <a:p>
                <a:r>
                  <a:rPr lang="en-US" sz="1400" b="1" dirty="0">
                    <a:latin typeface="Century Gothic" panose="020B0502020202020204" pitchFamily="34" charset="0"/>
                    <a:ea typeface="Times New Roman" charset="0"/>
                    <a:cs typeface="Times New Roman" charset="0"/>
                  </a:rPr>
                  <a:t>to </a:t>
                </a:r>
                <a:r>
                  <a:rPr lang="en-US" sz="1400" b="1" u="sng" dirty="0">
                    <a:latin typeface="Century Gothic" panose="020B0502020202020204" pitchFamily="34" charset="0"/>
                    <a:ea typeface="Times New Roman" charset="0"/>
                    <a:cs typeface="Times New Roman" charset="0"/>
                  </a:rPr>
                  <a:t>eliminate</a:t>
                </a:r>
                <a:r>
                  <a:rPr lang="en-US" sz="1400" b="1" dirty="0">
                    <a:latin typeface="Century Gothic" panose="020B0502020202020204" pitchFamily="34" charset="0"/>
                    <a:ea typeface="Times New Roman" charset="0"/>
                    <a:cs typeface="Times New Roman" charset="0"/>
                  </a:rPr>
                  <a:t> army</a:t>
                </a:r>
              </a:p>
            </p:txBody>
          </p:sp>
          <p:sp>
            <p:nvSpPr>
              <p:cNvPr id="21" name="TextBox 20"/>
              <p:cNvSpPr txBox="1"/>
              <p:nvPr/>
            </p:nvSpPr>
            <p:spPr>
              <a:xfrm>
                <a:off x="3976602" y="2095938"/>
                <a:ext cx="1293944" cy="307777"/>
              </a:xfrm>
              <a:prstGeom prst="rect">
                <a:avLst/>
              </a:prstGeom>
              <a:noFill/>
              <a:ln>
                <a:solidFill>
                  <a:schemeClr val="tx1"/>
                </a:solidFill>
              </a:ln>
            </p:spPr>
            <p:txBody>
              <a:bodyPr wrap="none" rtlCol="0">
                <a:spAutoFit/>
              </a:bodyPr>
              <a:lstStyle/>
              <a:p>
                <a:r>
                  <a:rPr lang="en-US" sz="1400" b="1" u="sng" dirty="0">
                    <a:latin typeface="Century Gothic" panose="020B0502020202020204" pitchFamily="34" charset="0"/>
                    <a:ea typeface="Times New Roman" charset="0"/>
                    <a:cs typeface="Times New Roman" charset="0"/>
                  </a:rPr>
                  <a:t>restore</a:t>
                </a:r>
                <a:r>
                  <a:rPr lang="en-US" sz="1400" b="1" dirty="0">
                    <a:latin typeface="Century Gothic" panose="020B0502020202020204" pitchFamily="34" charset="0"/>
                    <a:ea typeface="Times New Roman" charset="0"/>
                    <a:cs typeface="Times New Roman" charset="0"/>
                  </a:rPr>
                  <a:t> order</a:t>
                </a:r>
              </a:p>
            </p:txBody>
          </p:sp>
        </p:grpSp>
        <p:sp>
          <p:nvSpPr>
            <p:cNvPr id="6" name="Oval 5"/>
            <p:cNvSpPr/>
            <p:nvPr/>
          </p:nvSpPr>
          <p:spPr>
            <a:xfrm>
              <a:off x="4113545" y="2293769"/>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4113545" y="1352255"/>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Oval 7"/>
            <p:cNvSpPr/>
            <p:nvPr/>
          </p:nvSpPr>
          <p:spPr>
            <a:xfrm>
              <a:off x="5670759" y="2293769"/>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p:cNvSpPr/>
            <p:nvPr/>
          </p:nvSpPr>
          <p:spPr>
            <a:xfrm>
              <a:off x="4113545" y="383648"/>
              <a:ext cx="166255" cy="166255"/>
            </a:xfrm>
            <a:prstGeom prst="ellipse">
              <a:avLst/>
            </a:prstGeom>
            <a:solidFill>
              <a:srgbClr val="665E8A"/>
            </a:solidFill>
            <a:ln w="3810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2" name="Group 31"/>
          <p:cNvGrpSpPr/>
          <p:nvPr/>
        </p:nvGrpSpPr>
        <p:grpSpPr>
          <a:xfrm>
            <a:off x="6398664" y="4421433"/>
            <a:ext cx="524665" cy="1295138"/>
            <a:chOff x="4648200" y="4248110"/>
            <a:chExt cx="524665" cy="1295138"/>
          </a:xfrm>
        </p:grpSpPr>
        <p:sp>
          <p:nvSpPr>
            <p:cNvPr id="24" name="Multiply 23"/>
            <p:cNvSpPr/>
            <p:nvPr/>
          </p:nvSpPr>
          <p:spPr>
            <a:xfrm>
              <a:off x="4648200" y="5018583"/>
              <a:ext cx="524665" cy="524665"/>
            </a:xfrm>
            <a:prstGeom prst="mathMultiply">
              <a:avLst/>
            </a:prstGeom>
            <a:solidFill>
              <a:srgbClr val="FF0000"/>
            </a:solidFill>
            <a:ln w="31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0" name="Multiply 29"/>
            <p:cNvSpPr/>
            <p:nvPr/>
          </p:nvSpPr>
          <p:spPr>
            <a:xfrm>
              <a:off x="4648200" y="4248110"/>
              <a:ext cx="524665" cy="524665"/>
            </a:xfrm>
            <a:prstGeom prst="mathMultiply">
              <a:avLst/>
            </a:prstGeom>
            <a:solidFill>
              <a:srgbClr val="FF0000"/>
            </a:solidFill>
            <a:ln w="3175">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39" name="Group 38"/>
          <p:cNvGrpSpPr/>
          <p:nvPr/>
        </p:nvGrpSpPr>
        <p:grpSpPr>
          <a:xfrm>
            <a:off x="4621966" y="4121150"/>
            <a:ext cx="1984446" cy="2776139"/>
            <a:chOff x="2871503" y="3947826"/>
            <a:chExt cx="1984446" cy="2776139"/>
          </a:xfrm>
        </p:grpSpPr>
        <p:sp>
          <p:nvSpPr>
            <p:cNvPr id="37" name="TextBox 36"/>
            <p:cNvSpPr txBox="1"/>
            <p:nvPr/>
          </p:nvSpPr>
          <p:spPr>
            <a:xfrm>
              <a:off x="2871503" y="3947826"/>
              <a:ext cx="530915" cy="646331"/>
            </a:xfrm>
            <a:prstGeom prst="rect">
              <a:avLst/>
            </a:prstGeom>
            <a:noFill/>
          </p:spPr>
          <p:txBody>
            <a:bodyPr wrap="none" rtlCol="0">
              <a:spAutoFit/>
            </a:bodyPr>
            <a:lstStyle/>
            <a:p>
              <a:r>
                <a:rPr lang="en-US" sz="3600" dirty="0">
                  <a:solidFill>
                    <a:srgbClr val="00B050"/>
                  </a:solidFill>
                </a:rPr>
                <a:t>✓</a:t>
              </a:r>
            </a:p>
          </p:txBody>
        </p:sp>
        <p:sp>
          <p:nvSpPr>
            <p:cNvPr id="38" name="TextBox 37"/>
            <p:cNvSpPr txBox="1"/>
            <p:nvPr/>
          </p:nvSpPr>
          <p:spPr>
            <a:xfrm>
              <a:off x="2871503" y="4994970"/>
              <a:ext cx="530915" cy="646331"/>
            </a:xfrm>
            <a:prstGeom prst="rect">
              <a:avLst/>
            </a:prstGeom>
            <a:noFill/>
          </p:spPr>
          <p:txBody>
            <a:bodyPr wrap="none" rtlCol="0">
              <a:spAutoFit/>
            </a:bodyPr>
            <a:lstStyle/>
            <a:p>
              <a:r>
                <a:rPr lang="en-US" sz="3600" dirty="0">
                  <a:solidFill>
                    <a:srgbClr val="00B050"/>
                  </a:solidFill>
                </a:rPr>
                <a:t>✓</a:t>
              </a:r>
            </a:p>
          </p:txBody>
        </p:sp>
        <p:sp>
          <p:nvSpPr>
            <p:cNvPr id="41" name="TextBox 40"/>
            <p:cNvSpPr txBox="1"/>
            <p:nvPr/>
          </p:nvSpPr>
          <p:spPr>
            <a:xfrm>
              <a:off x="4325034" y="6077634"/>
              <a:ext cx="530915" cy="646331"/>
            </a:xfrm>
            <a:prstGeom prst="rect">
              <a:avLst/>
            </a:prstGeom>
            <a:noFill/>
          </p:spPr>
          <p:txBody>
            <a:bodyPr wrap="none" rtlCol="0">
              <a:spAutoFit/>
            </a:bodyPr>
            <a:lstStyle/>
            <a:p>
              <a:r>
                <a:rPr lang="en-US" sz="3600" dirty="0">
                  <a:solidFill>
                    <a:srgbClr val="00B050"/>
                  </a:solidFill>
                </a:rPr>
                <a:t>✓</a:t>
              </a:r>
            </a:p>
          </p:txBody>
        </p:sp>
      </p:grpSp>
      <p:grpSp>
        <p:nvGrpSpPr>
          <p:cNvPr id="42" name="Group 41"/>
          <p:cNvGrpSpPr/>
          <p:nvPr/>
        </p:nvGrpSpPr>
        <p:grpSpPr>
          <a:xfrm>
            <a:off x="5023052" y="4128445"/>
            <a:ext cx="2101516" cy="2301365"/>
            <a:chOff x="3272589" y="3955121"/>
            <a:chExt cx="2101516" cy="2301365"/>
          </a:xfrm>
        </p:grpSpPr>
        <p:grpSp>
          <p:nvGrpSpPr>
            <p:cNvPr id="36" name="Group 35"/>
            <p:cNvGrpSpPr/>
            <p:nvPr/>
          </p:nvGrpSpPr>
          <p:grpSpPr>
            <a:xfrm>
              <a:off x="3272589" y="3955121"/>
              <a:ext cx="497306" cy="1884205"/>
              <a:chOff x="3272589" y="3955121"/>
              <a:chExt cx="497306" cy="1884205"/>
            </a:xfrm>
          </p:grpSpPr>
          <p:sp>
            <p:nvSpPr>
              <p:cNvPr id="33" name="Freeform 32"/>
              <p:cNvSpPr/>
              <p:nvPr/>
            </p:nvSpPr>
            <p:spPr>
              <a:xfrm>
                <a:off x="3272589" y="4940968"/>
                <a:ext cx="497306" cy="898358"/>
              </a:xfrm>
              <a:custGeom>
                <a:avLst/>
                <a:gdLst>
                  <a:gd name="connsiteX0" fmla="*/ 497306 w 497306"/>
                  <a:gd name="connsiteY0" fmla="*/ 898358 h 898358"/>
                  <a:gd name="connsiteX1" fmla="*/ 0 w 497306"/>
                  <a:gd name="connsiteY1" fmla="*/ 417095 h 898358"/>
                  <a:gd name="connsiteX2" fmla="*/ 497306 w 497306"/>
                  <a:gd name="connsiteY2" fmla="*/ 0 h 898358"/>
                </a:gdLst>
                <a:ahLst/>
                <a:cxnLst>
                  <a:cxn ang="0">
                    <a:pos x="connsiteX0" y="connsiteY0"/>
                  </a:cxn>
                  <a:cxn ang="0">
                    <a:pos x="connsiteX1" y="connsiteY1"/>
                  </a:cxn>
                  <a:cxn ang="0">
                    <a:pos x="connsiteX2" y="connsiteY2"/>
                  </a:cxn>
                </a:cxnLst>
                <a:rect l="l" t="t" r="r" b="b"/>
                <a:pathLst>
                  <a:path w="497306" h="898358">
                    <a:moveTo>
                      <a:pt x="497306" y="898358"/>
                    </a:moveTo>
                    <a:cubicBezTo>
                      <a:pt x="248653" y="732589"/>
                      <a:pt x="0" y="566821"/>
                      <a:pt x="0" y="417095"/>
                    </a:cubicBezTo>
                    <a:cubicBezTo>
                      <a:pt x="0" y="267369"/>
                      <a:pt x="497306" y="0"/>
                      <a:pt x="497306" y="0"/>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34"/>
              <p:cNvSpPr/>
              <p:nvPr/>
            </p:nvSpPr>
            <p:spPr>
              <a:xfrm>
                <a:off x="3272589" y="3955121"/>
                <a:ext cx="497306" cy="898358"/>
              </a:xfrm>
              <a:custGeom>
                <a:avLst/>
                <a:gdLst>
                  <a:gd name="connsiteX0" fmla="*/ 497306 w 497306"/>
                  <a:gd name="connsiteY0" fmla="*/ 898358 h 898358"/>
                  <a:gd name="connsiteX1" fmla="*/ 0 w 497306"/>
                  <a:gd name="connsiteY1" fmla="*/ 417095 h 898358"/>
                  <a:gd name="connsiteX2" fmla="*/ 497306 w 497306"/>
                  <a:gd name="connsiteY2" fmla="*/ 0 h 898358"/>
                </a:gdLst>
                <a:ahLst/>
                <a:cxnLst>
                  <a:cxn ang="0">
                    <a:pos x="connsiteX0" y="connsiteY0"/>
                  </a:cxn>
                  <a:cxn ang="0">
                    <a:pos x="connsiteX1" y="connsiteY1"/>
                  </a:cxn>
                  <a:cxn ang="0">
                    <a:pos x="connsiteX2" y="connsiteY2"/>
                  </a:cxn>
                </a:cxnLst>
                <a:rect l="l" t="t" r="r" b="b"/>
                <a:pathLst>
                  <a:path w="497306" h="898358">
                    <a:moveTo>
                      <a:pt x="497306" y="898358"/>
                    </a:moveTo>
                    <a:cubicBezTo>
                      <a:pt x="248653" y="732589"/>
                      <a:pt x="0" y="566821"/>
                      <a:pt x="0" y="417095"/>
                    </a:cubicBezTo>
                    <a:cubicBezTo>
                      <a:pt x="0" y="267369"/>
                      <a:pt x="497306" y="0"/>
                      <a:pt x="497306" y="0"/>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Freeform 39"/>
            <p:cNvSpPr/>
            <p:nvPr/>
          </p:nvSpPr>
          <p:spPr>
            <a:xfrm>
              <a:off x="3818021" y="5903495"/>
              <a:ext cx="1556084" cy="352991"/>
            </a:xfrm>
            <a:custGeom>
              <a:avLst/>
              <a:gdLst>
                <a:gd name="connsiteX0" fmla="*/ 0 w 1556084"/>
                <a:gd name="connsiteY0" fmla="*/ 0 h 352991"/>
                <a:gd name="connsiteX1" fmla="*/ 850232 w 1556084"/>
                <a:gd name="connsiteY1" fmla="*/ 352926 h 352991"/>
                <a:gd name="connsiteX2" fmla="*/ 1556084 w 1556084"/>
                <a:gd name="connsiteY2" fmla="*/ 32084 h 352991"/>
              </a:gdLst>
              <a:ahLst/>
              <a:cxnLst>
                <a:cxn ang="0">
                  <a:pos x="connsiteX0" y="connsiteY0"/>
                </a:cxn>
                <a:cxn ang="0">
                  <a:pos x="connsiteX1" y="connsiteY1"/>
                </a:cxn>
                <a:cxn ang="0">
                  <a:pos x="connsiteX2" y="connsiteY2"/>
                </a:cxn>
              </a:cxnLst>
              <a:rect l="l" t="t" r="r" b="b"/>
              <a:pathLst>
                <a:path w="1556084" h="352991">
                  <a:moveTo>
                    <a:pt x="0" y="0"/>
                  </a:moveTo>
                  <a:cubicBezTo>
                    <a:pt x="295442" y="173789"/>
                    <a:pt x="590885" y="347579"/>
                    <a:pt x="850232" y="352926"/>
                  </a:cubicBezTo>
                  <a:cubicBezTo>
                    <a:pt x="1109579" y="358273"/>
                    <a:pt x="1556084" y="32084"/>
                    <a:pt x="1556084" y="32084"/>
                  </a:cubicBezTo>
                </a:path>
              </a:pathLst>
            </a:custGeom>
            <a:noFill/>
            <a:ln w="28575">
              <a:solidFill>
                <a:schemeClr val="tx1"/>
              </a:solidFill>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33"/>
          <p:cNvSpPr txBox="1"/>
          <p:nvPr/>
        </p:nvSpPr>
        <p:spPr>
          <a:xfrm>
            <a:off x="5778941" y="3452447"/>
            <a:ext cx="1330814" cy="307777"/>
          </a:xfrm>
          <a:prstGeom prst="rect">
            <a:avLst/>
          </a:prstGeom>
          <a:noFill/>
          <a:ln>
            <a:solidFill>
              <a:schemeClr val="tx1"/>
            </a:solidFill>
          </a:ln>
        </p:spPr>
        <p:txBody>
          <a:bodyPr wrap="none" rtlCol="0">
            <a:spAutoFit/>
          </a:bodyPr>
          <a:lstStyle/>
          <a:p>
            <a:r>
              <a:rPr lang="en-US" sz="1400" b="1" i="1" dirty="0">
                <a:solidFill>
                  <a:srgbClr val="3366CC"/>
                </a:solidFill>
                <a:latin typeface="Century Gothic" panose="020B0502020202020204" pitchFamily="34" charset="0"/>
              </a:rPr>
              <a:t>Intention axis</a:t>
            </a:r>
          </a:p>
        </p:txBody>
      </p:sp>
      <p:sp>
        <p:nvSpPr>
          <p:cNvPr id="43" name="TextBox 42"/>
          <p:cNvSpPr txBox="1"/>
          <p:nvPr/>
        </p:nvSpPr>
        <p:spPr>
          <a:xfrm>
            <a:off x="8435718" y="5943181"/>
            <a:ext cx="1007007" cy="307777"/>
          </a:xfrm>
          <a:prstGeom prst="rect">
            <a:avLst/>
          </a:prstGeom>
          <a:noFill/>
          <a:ln>
            <a:solidFill>
              <a:schemeClr val="tx1"/>
            </a:solidFill>
          </a:ln>
        </p:spPr>
        <p:txBody>
          <a:bodyPr wrap="none" rtlCol="0">
            <a:spAutoFit/>
          </a:bodyPr>
          <a:lstStyle/>
          <a:p>
            <a:r>
              <a:rPr lang="en-US" sz="1400" b="1" i="1" dirty="0">
                <a:solidFill>
                  <a:srgbClr val="3366CC"/>
                </a:solidFill>
                <a:latin typeface="Century Gothic" panose="020B0502020202020204" pitchFamily="34" charset="0"/>
              </a:rPr>
              <a:t>Main axis</a:t>
            </a:r>
          </a:p>
        </p:txBody>
      </p:sp>
      <p:sp>
        <p:nvSpPr>
          <p:cNvPr id="5" name="Slide Number Placeholder 4">
            <a:extLst>
              <a:ext uri="{FF2B5EF4-FFF2-40B4-BE49-F238E27FC236}">
                <a16:creationId xmlns:a16="http://schemas.microsoft.com/office/drawing/2014/main" id="{C9DE0633-E526-4869-AE1A-6A055A9F654F}"/>
              </a:ext>
            </a:extLst>
          </p:cNvPr>
          <p:cNvSpPr>
            <a:spLocks noGrp="1"/>
          </p:cNvSpPr>
          <p:nvPr>
            <p:ph type="sldNum" sz="quarter" idx="11"/>
          </p:nvPr>
        </p:nvSpPr>
        <p:spPr/>
        <p:txBody>
          <a:bodyPr/>
          <a:lstStyle/>
          <a:p>
            <a:fld id="{BDF588C3-71D6-5D45-B118-1C664482E1C2}" type="slidenum">
              <a:rPr lang="en-US" smtClean="0"/>
              <a:t>48</a:t>
            </a:fld>
            <a:endParaRPr lang="en-US"/>
          </a:p>
        </p:txBody>
      </p:sp>
      <p:cxnSp>
        <p:nvCxnSpPr>
          <p:cNvPr id="45" name="Straight Connector 44">
            <a:extLst>
              <a:ext uri="{FF2B5EF4-FFF2-40B4-BE49-F238E27FC236}">
                <a16:creationId xmlns:a16="http://schemas.microsoft.com/office/drawing/2014/main" id="{733F9E6F-871E-4A12-9B00-2B3FE760045D}"/>
              </a:ext>
            </a:extLst>
          </p:cNvPr>
          <p:cNvCxnSpPr>
            <a:cxnSpLocks/>
          </p:cNvCxnSpPr>
          <p:nvPr/>
        </p:nvCxnSpPr>
        <p:spPr>
          <a:xfrm>
            <a:off x="2170924" y="2945363"/>
            <a:ext cx="839753" cy="0"/>
          </a:xfrm>
          <a:prstGeom prst="line">
            <a:avLst/>
          </a:prstGeom>
          <a:ln w="381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505C64-C297-44AA-85ED-C27BEA22BFA2}"/>
              </a:ext>
            </a:extLst>
          </p:cNvPr>
          <p:cNvCxnSpPr>
            <a:cxnSpLocks/>
          </p:cNvCxnSpPr>
          <p:nvPr/>
        </p:nvCxnSpPr>
        <p:spPr>
          <a:xfrm>
            <a:off x="7742854" y="2587690"/>
            <a:ext cx="978158" cy="0"/>
          </a:xfrm>
          <a:prstGeom prst="line">
            <a:avLst/>
          </a:prstGeom>
          <a:ln w="381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0D2D9543-186F-4F8F-B1A6-6BFE9FAC5768}"/>
              </a:ext>
            </a:extLst>
          </p:cNvPr>
          <p:cNvSpPr txBox="1">
            <a:spLocks/>
          </p:cNvSpPr>
          <p:nvPr/>
        </p:nvSpPr>
        <p:spPr bwMode="auto">
          <a:xfrm>
            <a:off x="7469175" y="3213623"/>
            <a:ext cx="4682399" cy="26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b="1" kern="0" dirty="0"/>
              <a:t>Result: </a:t>
            </a:r>
            <a:r>
              <a:rPr lang="en-US" kern="0" dirty="0"/>
              <a:t>inter-annotator agreements are much higher.</a:t>
            </a:r>
          </a:p>
          <a:p>
            <a:r>
              <a:rPr lang="en-US" kern="0" dirty="0"/>
              <a:t>Higher quality training data, with significant improvement in temporal relation identification</a:t>
            </a:r>
          </a:p>
          <a:p>
            <a:endParaRPr lang="en-US" kern="0" dirty="0"/>
          </a:p>
          <a:p>
            <a:endParaRPr lang="en-US" kern="0" dirty="0"/>
          </a:p>
        </p:txBody>
      </p:sp>
      <p:sp>
        <p:nvSpPr>
          <p:cNvPr id="48" name="Content Placeholder 2">
            <a:extLst>
              <a:ext uri="{FF2B5EF4-FFF2-40B4-BE49-F238E27FC236}">
                <a16:creationId xmlns:a16="http://schemas.microsoft.com/office/drawing/2014/main" id="{128B9C0A-2F94-4676-AA0E-D111C6432273}"/>
              </a:ext>
            </a:extLst>
          </p:cNvPr>
          <p:cNvSpPr txBox="1">
            <a:spLocks/>
          </p:cNvSpPr>
          <p:nvPr/>
        </p:nvSpPr>
        <p:spPr bwMode="auto">
          <a:xfrm>
            <a:off x="40423" y="3328192"/>
            <a:ext cx="4466317" cy="141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b="1" kern="0" dirty="0"/>
              <a:t>Events could be actual, hypothetical, intentions</a:t>
            </a:r>
            <a:r>
              <a:rPr lang="en-US" kern="0" dirty="0"/>
              <a:t>,..</a:t>
            </a:r>
          </a:p>
          <a:p>
            <a:pPr lvl="1"/>
            <a:r>
              <a:rPr lang="en-US" kern="0" dirty="0"/>
              <a:t>Not all events are comparable. </a:t>
            </a:r>
          </a:p>
          <a:p>
            <a:endParaRPr lang="en-US" kern="0" dirty="0"/>
          </a:p>
          <a:p>
            <a:endParaRPr lang="en-US" kern="0" dirty="0"/>
          </a:p>
        </p:txBody>
      </p:sp>
    </p:spTree>
    <p:extLst>
      <p:ext uri="{BB962C8B-B14F-4D97-AF65-F5344CB8AC3E}">
        <p14:creationId xmlns:p14="http://schemas.microsoft.com/office/powerpoint/2010/main" val="1173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par>
                                <p:cTn id="23" presetID="9"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par>
                                <p:cTn id="38" presetID="22" presetClass="entr" presetSubtype="8"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47"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Solution: Multi-axis</a:t>
            </a:r>
          </a:p>
        </p:txBody>
      </p:sp>
      <p:sp>
        <p:nvSpPr>
          <p:cNvPr id="3" name="Content Placeholder 2"/>
          <p:cNvSpPr>
            <a:spLocks noGrp="1"/>
          </p:cNvSpPr>
          <p:nvPr>
            <p:ph idx="1"/>
          </p:nvPr>
        </p:nvSpPr>
        <p:spPr/>
        <p:txBody>
          <a:bodyPr/>
          <a:lstStyle/>
          <a:p>
            <a:pPr marL="0" indent="0">
              <a:buNone/>
            </a:pPr>
            <a:r>
              <a:rPr lang="en-US" dirty="0"/>
              <a:t>We complete a set of definitions for axes</a:t>
            </a:r>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9117A306-8441-D440-8856-11BA4F8B32F1}"/>
              </a:ext>
            </a:extLst>
          </p:cNvPr>
          <p:cNvSpPr txBox="1"/>
          <p:nvPr/>
        </p:nvSpPr>
        <p:spPr>
          <a:xfrm>
            <a:off x="1318894" y="6519446"/>
            <a:ext cx="3660221" cy="338554"/>
          </a:xfrm>
          <a:prstGeom prst="rect">
            <a:avLst/>
          </a:prstGeom>
          <a:noFill/>
        </p:spPr>
        <p:txBody>
          <a:bodyPr wrap="square" rtlCol="0">
            <a:spAutoFit/>
          </a:bodyPr>
          <a:lstStyle/>
          <a:p>
            <a:pPr lvl="1">
              <a:spcBef>
                <a:spcPct val="20000"/>
              </a:spcBef>
              <a:buClr>
                <a:srgbClr val="400080"/>
              </a:buClr>
              <a:buSzPct val="65000"/>
            </a:pPr>
            <a:r>
              <a:rPr lang="en-US" sz="1600" i="1" dirty="0">
                <a:solidFill>
                  <a:schemeClr val="bg2"/>
                </a:solidFill>
                <a:latin typeface="Century Gothic" charset="0"/>
                <a:ea typeface="Century Gothic" charset="0"/>
                <a:cs typeface="Century Gothic" charset="0"/>
              </a:rPr>
              <a:t>Part III: Data annotation</a:t>
            </a:r>
          </a:p>
        </p:txBody>
      </p:sp>
      <p:graphicFrame>
        <p:nvGraphicFramePr>
          <p:cNvPr id="6" name="Table 5">
            <a:extLst>
              <a:ext uri="{FF2B5EF4-FFF2-40B4-BE49-F238E27FC236}">
                <a16:creationId xmlns:a16="http://schemas.microsoft.com/office/drawing/2014/main" id="{4AA603B3-74DC-7C48-9160-1E5B32C000D2}"/>
              </a:ext>
            </a:extLst>
          </p:cNvPr>
          <p:cNvGraphicFramePr>
            <a:graphicFrameLocks noGrp="1"/>
          </p:cNvGraphicFramePr>
          <p:nvPr/>
        </p:nvGraphicFramePr>
        <p:xfrm>
          <a:off x="2100261" y="2418637"/>
          <a:ext cx="7972426" cy="3182004"/>
        </p:xfrm>
        <a:graphic>
          <a:graphicData uri="http://schemas.openxmlformats.org/drawingml/2006/table">
            <a:tbl>
              <a:tblPr firstRow="1" bandRow="1">
                <a:tableStyleId>{5940675A-B579-460E-94D1-54222C63F5DA}</a:tableStyleId>
              </a:tblPr>
              <a:tblGrid>
                <a:gridCol w="3356811">
                  <a:extLst>
                    <a:ext uri="{9D8B030D-6E8A-4147-A177-3AD203B41FA5}">
                      <a16:colId xmlns:a16="http://schemas.microsoft.com/office/drawing/2014/main" val="4032749486"/>
                    </a:ext>
                  </a:extLst>
                </a:gridCol>
                <a:gridCol w="3776412">
                  <a:extLst>
                    <a:ext uri="{9D8B030D-6E8A-4147-A177-3AD203B41FA5}">
                      <a16:colId xmlns:a16="http://schemas.microsoft.com/office/drawing/2014/main" val="1662114478"/>
                    </a:ext>
                  </a:extLst>
                </a:gridCol>
                <a:gridCol w="839203">
                  <a:extLst>
                    <a:ext uri="{9D8B030D-6E8A-4147-A177-3AD203B41FA5}">
                      <a16:colId xmlns:a16="http://schemas.microsoft.com/office/drawing/2014/main" val="118045171"/>
                    </a:ext>
                  </a:extLst>
                </a:gridCol>
              </a:tblGrid>
              <a:tr h="370840">
                <a:tc>
                  <a:txBody>
                    <a:bodyPr/>
                    <a:lstStyle/>
                    <a:p>
                      <a:pPr algn="ctr"/>
                      <a:r>
                        <a:rPr lang="en-US" sz="3200" i="1" dirty="0">
                          <a:solidFill>
                            <a:schemeClr val="bg2"/>
                          </a:solidFill>
                          <a:latin typeface="Century Gothic" panose="020B0502020202020204" pitchFamily="34" charset="0"/>
                        </a:rPr>
                        <a:t>Event Type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6E5CF">
                        <a:alpha val="74118"/>
                      </a:srgbClr>
                    </a:solidFill>
                  </a:tcPr>
                </a:tc>
                <a:tc>
                  <a:txBody>
                    <a:bodyPr/>
                    <a:lstStyle/>
                    <a:p>
                      <a:pPr algn="ctr"/>
                      <a:r>
                        <a:rPr lang="en-US" sz="3200" i="1" dirty="0">
                          <a:solidFill>
                            <a:schemeClr val="bg2"/>
                          </a:solidFill>
                          <a:latin typeface="Century Gothic" panose="020B0502020202020204" pitchFamily="34" charset="0"/>
                        </a:rPr>
                        <a:t>Axis Type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6E5CF">
                        <a:alpha val="74118"/>
                      </a:srgbClr>
                    </a:solidFill>
                  </a:tcPr>
                </a:tc>
                <a:tc>
                  <a:txBody>
                    <a:bodyPr/>
                    <a:lstStyle/>
                    <a:p>
                      <a:pPr algn="ctr"/>
                      <a:r>
                        <a:rPr lang="en-US" sz="3200" dirty="0">
                          <a:solidFill>
                            <a:sysClr val="windowText" lastClr="000000"/>
                          </a:solidFill>
                          <a:latin typeface="Century Gothic" panose="020B0502020202020204" pitchFamily="34" charset="0"/>
                        </a:rPr>
                        <a:t>%</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6E5CF">
                        <a:alpha val="74118"/>
                      </a:srgbClr>
                    </a:solidFill>
                  </a:tcPr>
                </a:tc>
                <a:extLst>
                  <a:ext uri="{0D108BD9-81ED-4DB2-BD59-A6C34878D82A}">
                    <a16:rowId xmlns:a16="http://schemas.microsoft.com/office/drawing/2014/main" val="831685165"/>
                  </a:ext>
                </a:extLst>
              </a:tr>
              <a:tr h="370840">
                <a:tc>
                  <a:txBody>
                    <a:bodyPr/>
                    <a:lstStyle/>
                    <a:p>
                      <a:r>
                        <a:rPr lang="en-US" sz="2400" dirty="0">
                          <a:solidFill>
                            <a:sysClr val="windowText" lastClr="000000"/>
                          </a:solidFill>
                          <a:latin typeface="Century Gothic" panose="020B0502020202020204" pitchFamily="34" charset="0"/>
                        </a:rPr>
                        <a:t>intention, opinion</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orthogonal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~20</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9109764"/>
                  </a:ext>
                </a:extLst>
              </a:tr>
              <a:tr h="370840">
                <a:tc>
                  <a:txBody>
                    <a:bodyPr/>
                    <a:lstStyle/>
                    <a:p>
                      <a:r>
                        <a:rPr lang="en-US" sz="2400" dirty="0">
                          <a:solidFill>
                            <a:sysClr val="windowText" lastClr="000000"/>
                          </a:solidFill>
                          <a:latin typeface="Century Gothic" panose="020B0502020202020204" pitchFamily="34" charset="0"/>
                        </a:rPr>
                        <a:t>hypothesis, generic</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parallel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r>
                        <a:rPr lang="en-US" sz="2400" dirty="0">
                          <a:solidFill>
                            <a:sysClr val="windowText" lastClr="000000"/>
                          </a:solidFill>
                          <a:latin typeface="Century Gothic" panose="020B0502020202020204" pitchFamily="34" charset="0"/>
                        </a:rPr>
                        <a:t>~10</a:t>
                      </a:r>
                    </a:p>
                  </a:txBody>
                  <a:tcPr marL="144254" marR="144254" marT="72127" marB="7212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22957401"/>
                  </a:ext>
                </a:extLst>
              </a:tr>
              <a:tr h="370840">
                <a:tc>
                  <a:txBody>
                    <a:bodyPr/>
                    <a:lstStyle/>
                    <a:p>
                      <a:r>
                        <a:rPr lang="en-US" sz="2400" dirty="0">
                          <a:solidFill>
                            <a:sysClr val="windowText" lastClr="000000"/>
                          </a:solidFill>
                          <a:latin typeface="Century Gothic" panose="020B0502020202020204" pitchFamily="34" charset="0"/>
                        </a:rPr>
                        <a:t>negation</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not on any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en-US" sz="1600" dirty="0">
                        <a:solidFill>
                          <a:sysClr val="windowText" lastClr="000000"/>
                        </a:solidFill>
                      </a:endParaRPr>
                    </a:p>
                  </a:txBody>
                  <a:tcPr marL="96702" marR="96702" marT="48351" marB="4835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82377463"/>
                  </a:ext>
                </a:extLst>
              </a:tr>
              <a:tr h="370840">
                <a:tc>
                  <a:txBody>
                    <a:bodyPr/>
                    <a:lstStyle/>
                    <a:p>
                      <a:r>
                        <a:rPr lang="en-US" sz="2400" dirty="0">
                          <a:solidFill>
                            <a:sysClr val="windowText" lastClr="000000"/>
                          </a:solidFill>
                          <a:latin typeface="Century Gothic" panose="020B0502020202020204" pitchFamily="34" charset="0"/>
                        </a:rPr>
                        <a:t>static,</a:t>
                      </a:r>
                      <a:r>
                        <a:rPr lang="en-US" sz="2400" baseline="0" dirty="0">
                          <a:solidFill>
                            <a:sysClr val="windowText" lastClr="000000"/>
                          </a:solidFill>
                          <a:latin typeface="Century Gothic" panose="020B0502020202020204" pitchFamily="34" charset="0"/>
                        </a:rPr>
                        <a:t> recurrent</a:t>
                      </a:r>
                      <a:endParaRPr lang="en-US" sz="2400" dirty="0">
                        <a:solidFill>
                          <a:sysClr val="windowText" lastClr="000000"/>
                        </a:solidFill>
                        <a:latin typeface="Century Gothic" panose="020B0502020202020204" pitchFamily="34" charset="0"/>
                      </a:endParaRP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not considered</a:t>
                      </a:r>
                      <a:r>
                        <a:rPr lang="en-US" sz="2400" baseline="0" dirty="0">
                          <a:solidFill>
                            <a:sysClr val="windowText" lastClr="000000"/>
                          </a:solidFill>
                          <a:latin typeface="Century Gothic" panose="020B0502020202020204" pitchFamily="34" charset="0"/>
                        </a:rPr>
                        <a:t> now</a:t>
                      </a:r>
                      <a:endParaRPr lang="en-US" sz="2400" dirty="0">
                        <a:solidFill>
                          <a:sysClr val="windowText" lastClr="000000"/>
                        </a:solidFill>
                        <a:latin typeface="Century Gothic" panose="020B0502020202020204" pitchFamily="34" charset="0"/>
                      </a:endParaRP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en-US" sz="1600" dirty="0">
                        <a:solidFill>
                          <a:sysClr val="windowText" lastClr="000000"/>
                        </a:solidFill>
                      </a:endParaRPr>
                    </a:p>
                  </a:txBody>
                  <a:tcPr marL="96702" marR="96702" marT="48351" marB="4835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8930219"/>
                  </a:ext>
                </a:extLst>
              </a:tr>
              <a:tr h="370840">
                <a:tc>
                  <a:txBody>
                    <a:bodyPr/>
                    <a:lstStyle/>
                    <a:p>
                      <a:r>
                        <a:rPr lang="en-US" sz="2400" dirty="0">
                          <a:solidFill>
                            <a:sysClr val="windowText" lastClr="000000"/>
                          </a:solidFill>
                          <a:latin typeface="Century Gothic" panose="020B0502020202020204" pitchFamily="34" charset="0"/>
                        </a:rPr>
                        <a:t>main</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main axis</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2400" dirty="0">
                          <a:solidFill>
                            <a:sysClr val="windowText" lastClr="000000"/>
                          </a:solidFill>
                          <a:latin typeface="Century Gothic" panose="020B0502020202020204" pitchFamily="34" charset="0"/>
                        </a:rPr>
                        <a:t>~70</a:t>
                      </a:r>
                    </a:p>
                  </a:txBody>
                  <a:tcPr marL="144254" marR="144254" marT="72127" marB="721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93312665"/>
                  </a:ext>
                </a:extLst>
              </a:tr>
            </a:tbl>
          </a:graphicData>
        </a:graphic>
      </p:graphicFrame>
      <p:sp>
        <p:nvSpPr>
          <p:cNvPr id="4" name="Slide Number Placeholder 3">
            <a:extLst>
              <a:ext uri="{FF2B5EF4-FFF2-40B4-BE49-F238E27FC236}">
                <a16:creationId xmlns:a16="http://schemas.microsoft.com/office/drawing/2014/main" id="{4C20C2F1-9B36-4EC0-8EC6-EFFA6661D8BE}"/>
              </a:ext>
            </a:extLst>
          </p:cNvPr>
          <p:cNvSpPr>
            <a:spLocks noGrp="1"/>
          </p:cNvSpPr>
          <p:nvPr>
            <p:ph type="sldNum" sz="quarter" idx="11"/>
          </p:nvPr>
        </p:nvSpPr>
        <p:spPr/>
        <p:txBody>
          <a:bodyPr/>
          <a:lstStyle/>
          <a:p>
            <a:fld id="{BDF588C3-71D6-5D45-B118-1C664482E1C2}" type="slidenum">
              <a:rPr lang="en-US" smtClean="0"/>
              <a:t>49</a:t>
            </a:fld>
            <a:endParaRPr lang="en-US"/>
          </a:p>
        </p:txBody>
      </p:sp>
    </p:spTree>
    <p:extLst>
      <p:ext uri="{BB962C8B-B14F-4D97-AF65-F5344CB8AC3E}">
        <p14:creationId xmlns:p14="http://schemas.microsoft.com/office/powerpoint/2010/main" val="19728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John McCarthy on Natural Language Understanding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76278" y="777240"/>
            <a:ext cx="8939323" cy="5394960"/>
          </a:xfrm>
          <a:prstGeom prst="rect">
            <a:avLst/>
          </a:prstGeom>
        </p:spPr>
      </p:pic>
    </p:spTree>
    <p:extLst>
      <p:ext uri="{BB962C8B-B14F-4D97-AF65-F5344CB8AC3E}">
        <p14:creationId xmlns:p14="http://schemas.microsoft.com/office/powerpoint/2010/main" val="84436034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a:t>
            </a:r>
            <a:r>
              <a:rPr lang="en-US" b="1" dirty="0"/>
              <a:t>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Reasoning about </a:t>
            </a:r>
            <a:r>
              <a:rPr lang="en-US" b="1" dirty="0"/>
              <a:t>events</a:t>
            </a:r>
            <a:r>
              <a:rPr lang="en-US" dirty="0"/>
              <a:t> and </a:t>
            </a:r>
            <a:r>
              <a:rPr lang="en-US" b="1" dirty="0"/>
              <a:t>time</a:t>
            </a:r>
            <a:r>
              <a:rPr lang="en-US" dirty="0"/>
              <a:t> in natural language</a:t>
            </a:r>
          </a:p>
          <a:p>
            <a:pPr lvl="1"/>
            <a:r>
              <a:rPr lang="en-US" dirty="0"/>
              <a:t>Temporal ordering of events</a:t>
            </a:r>
          </a:p>
          <a:p>
            <a:pPr lvl="2"/>
            <a:r>
              <a:rPr lang="en-US" dirty="0"/>
              <a:t>Learning &amp; Inference paradigms to support reasoning</a:t>
            </a:r>
          </a:p>
          <a:p>
            <a:pPr lvl="1"/>
            <a:r>
              <a:rPr lang="en-US" dirty="0"/>
              <a:t>Temporal common sense </a:t>
            </a:r>
          </a:p>
          <a:p>
            <a:pPr lvl="1"/>
            <a:r>
              <a:rPr lang="en-US" dirty="0"/>
              <a:t>Reasoning &amp; Supervision paradigms</a:t>
            </a:r>
          </a:p>
          <a:p>
            <a:endParaRPr lang="en-US" dirty="0"/>
          </a:p>
          <a:p>
            <a:endParaRPr lang="en-US" dirty="0"/>
          </a:p>
          <a:p>
            <a:endParaRPr lang="en-US" dirty="0"/>
          </a:p>
          <a:p>
            <a:r>
              <a:rPr lang="en-US" dirty="0"/>
              <a:t>More about Temporal Common Sense</a:t>
            </a:r>
          </a:p>
          <a:p>
            <a:endParaRPr lang="en-US" dirty="0"/>
          </a:p>
          <a:p>
            <a:r>
              <a:rPr lang="en-US" dirty="0"/>
              <a:t>Initial thoughts on additional Reasoning paradigms</a:t>
            </a:r>
          </a:p>
          <a:p>
            <a:pPr lvl="1"/>
            <a:r>
              <a:rPr lang="en-US" dirty="0"/>
              <a:t>Decomposition, and computing functions over sets of variables </a:t>
            </a:r>
          </a:p>
          <a:p>
            <a:pPr marL="0" indent="0">
              <a:buNone/>
            </a:pPr>
            <a:endParaRPr lang="en-US" dirty="0"/>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50</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14" y="1386410"/>
            <a:ext cx="3168885" cy="19013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E5A9FF2-893A-4B16-B0A5-A2D26400EF83}"/>
              </a:ext>
            </a:extLst>
          </p:cNvPr>
          <p:cNvSpPr/>
          <p:nvPr/>
        </p:nvSpPr>
        <p:spPr>
          <a:xfrm>
            <a:off x="8610268" y="3309647"/>
            <a:ext cx="2775375" cy="369332"/>
          </a:xfrm>
          <a:prstGeom prst="rect">
            <a:avLst/>
          </a:prstGeom>
          <a:ln>
            <a:solidFill>
              <a:schemeClr val="accent2"/>
            </a:solidFill>
          </a:ln>
        </p:spPr>
        <p:txBody>
          <a:bodyPr wrap="none">
            <a:spAutoFit/>
          </a:bodyPr>
          <a:lstStyle/>
          <a:p>
            <a:r>
              <a:rPr lang="en-US" dirty="0"/>
              <a:t>Did Aristotle have a laptop?</a:t>
            </a:r>
          </a:p>
        </p:txBody>
      </p:sp>
      <p:sp>
        <p:nvSpPr>
          <p:cNvPr id="7" name="Rectangle 6">
            <a:extLst>
              <a:ext uri="{FF2B5EF4-FFF2-40B4-BE49-F238E27FC236}">
                <a16:creationId xmlns:a16="http://schemas.microsoft.com/office/drawing/2014/main" id="{7D9E541E-28FB-4D64-B273-74D8A7D26458}"/>
              </a:ext>
            </a:extLst>
          </p:cNvPr>
          <p:cNvSpPr/>
          <p:nvPr/>
        </p:nvSpPr>
        <p:spPr>
          <a:xfrm>
            <a:off x="609599" y="3274175"/>
            <a:ext cx="7715795" cy="646331"/>
          </a:xfrm>
          <a:prstGeom prst="rect">
            <a:avLst/>
          </a:prstGeom>
          <a:solidFill>
            <a:srgbClr val="FFFFCC"/>
          </a:solidFill>
          <a:ln>
            <a:solidFill>
              <a:schemeClr val="accent2"/>
            </a:solidFill>
          </a:ln>
        </p:spPr>
        <p:txBody>
          <a:bodyPr wrap="square">
            <a:spAutoFit/>
          </a:bodyPr>
          <a:lstStyle/>
          <a:p>
            <a:pPr marL="285750" indent="-285750">
              <a:buFont typeface="Arial" panose="020B0604020202020204" pitchFamily="34" charset="0"/>
              <a:buChar char="•"/>
            </a:pPr>
            <a:r>
              <a:rPr lang="en-US" dirty="0"/>
              <a:t>Reflects an important move in NLU from </a:t>
            </a:r>
            <a:r>
              <a:rPr lang="en-US" b="1" dirty="0"/>
              <a:t>sentence level </a:t>
            </a:r>
            <a:r>
              <a:rPr lang="en-US" dirty="0"/>
              <a:t>to </a:t>
            </a:r>
            <a:r>
              <a:rPr lang="en-US" b="1" dirty="0"/>
              <a:t>situation level</a:t>
            </a:r>
          </a:p>
          <a:p>
            <a:pPr marL="285750" indent="-285750">
              <a:buFont typeface="Arial" panose="020B0604020202020204" pitchFamily="34" charset="0"/>
              <a:buChar char="•"/>
            </a:pPr>
            <a:r>
              <a:rPr lang="en-US" dirty="0"/>
              <a:t>Addresses issues in combining learning and reasoning, and </a:t>
            </a:r>
            <a:r>
              <a:rPr lang="en-US" b="1" dirty="0"/>
              <a:t>supervision. </a:t>
            </a:r>
          </a:p>
        </p:txBody>
      </p:sp>
      <p:cxnSp>
        <p:nvCxnSpPr>
          <p:cNvPr id="8" name="Straight Connector 7">
            <a:extLst>
              <a:ext uri="{FF2B5EF4-FFF2-40B4-BE49-F238E27FC236}">
                <a16:creationId xmlns:a16="http://schemas.microsoft.com/office/drawing/2014/main" id="{54ABABD2-C2FD-4844-B2C4-8D1F0A6D0448}"/>
              </a:ext>
            </a:extLst>
          </p:cNvPr>
          <p:cNvCxnSpPr/>
          <p:nvPr/>
        </p:nvCxnSpPr>
        <p:spPr>
          <a:xfrm>
            <a:off x="899410" y="1733789"/>
            <a:ext cx="0" cy="98185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CD2FAFFF-E001-48DE-B9A3-225957F7565A}"/>
              </a:ext>
            </a:extLst>
          </p:cNvPr>
          <p:cNvSpPr/>
          <p:nvPr/>
        </p:nvSpPr>
        <p:spPr>
          <a:xfrm>
            <a:off x="457200" y="2777310"/>
            <a:ext cx="545534" cy="331910"/>
          </a:xfrm>
          <a:prstGeom prst="rightArrow">
            <a:avLst/>
          </a:prstGeom>
          <a:solidFill>
            <a:srgbClr val="FF0000"/>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ectangle 9">
            <a:extLst>
              <a:ext uri="{FF2B5EF4-FFF2-40B4-BE49-F238E27FC236}">
                <a16:creationId xmlns:a16="http://schemas.microsoft.com/office/drawing/2014/main" id="{EF5A51D7-9BCE-42A6-96B3-B41EF0EA2545}"/>
              </a:ext>
            </a:extLst>
          </p:cNvPr>
          <p:cNvSpPr/>
          <p:nvPr/>
        </p:nvSpPr>
        <p:spPr>
          <a:xfrm>
            <a:off x="3602402" y="6283586"/>
            <a:ext cx="5324791" cy="369332"/>
          </a:xfrm>
          <a:prstGeom prst="rect">
            <a:avLst/>
          </a:prstGeom>
          <a:solidFill>
            <a:srgbClr val="FFFFCC"/>
          </a:solidFill>
          <a:ln>
            <a:solidFill>
              <a:schemeClr val="accent2"/>
            </a:solidFill>
          </a:ln>
        </p:spPr>
        <p:txBody>
          <a:bodyPr wrap="none">
            <a:spAutoFit/>
          </a:bodyPr>
          <a:lstStyle/>
          <a:p>
            <a:r>
              <a:rPr lang="en-US" dirty="0"/>
              <a:t>What kinds of supervision signals do can we get/need?</a:t>
            </a:r>
          </a:p>
        </p:txBody>
      </p:sp>
    </p:spTree>
    <p:extLst>
      <p:ext uri="{BB962C8B-B14F-4D97-AF65-F5344CB8AC3E}">
        <p14:creationId xmlns:p14="http://schemas.microsoft.com/office/powerpoint/2010/main" val="23782633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Inducing Semantics </a:t>
            </a:r>
          </a:p>
        </p:txBody>
      </p:sp>
      <p:sp>
        <p:nvSpPr>
          <p:cNvPr id="3" name="Content Placeholder 2"/>
          <p:cNvSpPr>
            <a:spLocks noGrp="1"/>
          </p:cNvSpPr>
          <p:nvPr>
            <p:ph idx="1"/>
          </p:nvPr>
        </p:nvSpPr>
        <p:spPr/>
        <p:txBody>
          <a:bodyPr/>
          <a:lstStyle/>
          <a:p>
            <a:r>
              <a:rPr lang="en-US" dirty="0"/>
              <a:t>Inducing semantic representations and making decisions that depend on it require </a:t>
            </a:r>
            <a:r>
              <a:rPr lang="en-US" dirty="0">
                <a:solidFill>
                  <a:srgbClr val="3366CC"/>
                </a:solidFill>
              </a:rPr>
              <a:t>learning</a:t>
            </a:r>
            <a:r>
              <a:rPr lang="en-US" dirty="0"/>
              <a:t> and, in turn, </a:t>
            </a:r>
            <a:r>
              <a:rPr lang="en-US" dirty="0">
                <a:solidFill>
                  <a:srgbClr val="3366CC"/>
                </a:solidFill>
              </a:rPr>
              <a:t>supervision.</a:t>
            </a:r>
          </a:p>
          <a:p>
            <a:r>
              <a:rPr lang="en-US" dirty="0"/>
              <a:t>Standard machine learning methodology:</a:t>
            </a:r>
          </a:p>
          <a:p>
            <a:pPr lvl="1"/>
            <a:r>
              <a:rPr lang="en-US" dirty="0"/>
              <a:t>Given a task</a:t>
            </a:r>
          </a:p>
          <a:p>
            <a:pPr lvl="1"/>
            <a:r>
              <a:rPr lang="en-US" dirty="0"/>
              <a:t>Collect data </a:t>
            </a:r>
            <a:r>
              <a:rPr lang="en-US" dirty="0">
                <a:solidFill>
                  <a:srgbClr val="003366"/>
                </a:solidFill>
              </a:rPr>
              <a:t>for the task </a:t>
            </a:r>
            <a:r>
              <a:rPr lang="en-US" dirty="0"/>
              <a:t>and annotate it</a:t>
            </a:r>
          </a:p>
          <a:p>
            <a:pPr lvl="1"/>
            <a:r>
              <a:rPr lang="en-US" dirty="0"/>
              <a:t>Learn a model </a:t>
            </a:r>
            <a:r>
              <a:rPr lang="en-US" b="1" dirty="0"/>
              <a:t>[doesn’t matter how]</a:t>
            </a:r>
          </a:p>
          <a:p>
            <a:r>
              <a:rPr lang="en-US" dirty="0"/>
              <a:t>We will never have </a:t>
            </a:r>
            <a:r>
              <a:rPr lang="en-US" dirty="0">
                <a:solidFill>
                  <a:srgbClr val="3366CC"/>
                </a:solidFill>
              </a:rPr>
              <a:t>enough annotated data </a:t>
            </a:r>
            <a:r>
              <a:rPr lang="en-US" dirty="0"/>
              <a:t>to train </a:t>
            </a:r>
            <a:r>
              <a:rPr lang="en-US" dirty="0">
                <a:solidFill>
                  <a:srgbClr val="3366CC"/>
                </a:solidFill>
              </a:rPr>
              <a:t>all the models, for all the tasks we need,</a:t>
            </a:r>
            <a:r>
              <a:rPr lang="en-US" dirty="0"/>
              <a:t> this way.</a:t>
            </a:r>
          </a:p>
          <a:p>
            <a:pPr lvl="1"/>
            <a:r>
              <a:rPr lang="en-US" dirty="0"/>
              <a:t>We don’t even know what are “all the tasks”</a:t>
            </a:r>
          </a:p>
          <a:p>
            <a:pPr lvl="1"/>
            <a:r>
              <a:rPr lang="en-US" dirty="0"/>
              <a:t>Most of what </a:t>
            </a:r>
            <a:r>
              <a:rPr lang="en-US" b="1" dirty="0"/>
              <a:t>we</a:t>
            </a:r>
            <a:r>
              <a:rPr lang="en-US" dirty="0"/>
              <a:t> learn we don’t learn by “training” on many examples</a:t>
            </a:r>
          </a:p>
          <a:p>
            <a:r>
              <a:rPr lang="en-US" dirty="0"/>
              <a:t>Current methodology is not scalable and, often, makes no sense</a:t>
            </a:r>
          </a:p>
          <a:p>
            <a:pPr lvl="1"/>
            <a:r>
              <a:rPr lang="en-US" dirty="0"/>
              <a:t>Annotating for complex tasks is </a:t>
            </a:r>
            <a:r>
              <a:rPr lang="en-US" dirty="0">
                <a:solidFill>
                  <a:srgbClr val="003366"/>
                </a:solidFill>
              </a:rPr>
              <a:t>difficult</a:t>
            </a:r>
            <a:r>
              <a:rPr lang="en-US" dirty="0"/>
              <a:t>, </a:t>
            </a:r>
            <a:r>
              <a:rPr lang="en-US" dirty="0">
                <a:solidFill>
                  <a:srgbClr val="003366"/>
                </a:solidFill>
              </a:rPr>
              <a:t>costly</a:t>
            </a:r>
            <a:r>
              <a:rPr lang="en-US" dirty="0"/>
              <a:t>, and sometimes </a:t>
            </a:r>
            <a:r>
              <a:rPr lang="en-US" dirty="0">
                <a:solidFill>
                  <a:srgbClr val="003366"/>
                </a:solidFill>
              </a:rPr>
              <a:t>impossible</a:t>
            </a:r>
            <a:r>
              <a:rPr lang="en-US" dirty="0"/>
              <a:t>. </a:t>
            </a:r>
          </a:p>
          <a:p>
            <a:pPr lvl="2"/>
            <a:r>
              <a:rPr lang="en-US" dirty="0"/>
              <a:t>Most decisions we care about are too sparse to be trained for directly </a:t>
            </a:r>
          </a:p>
        </p:txBody>
      </p:sp>
      <p:sp>
        <p:nvSpPr>
          <p:cNvPr id="5" name="Right Arrow 4"/>
          <p:cNvSpPr/>
          <p:nvPr/>
        </p:nvSpPr>
        <p:spPr>
          <a:xfrm>
            <a:off x="407777" y="2962747"/>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08330" y="1705518"/>
            <a:ext cx="5832108" cy="1477328"/>
          </a:xfrm>
          <a:prstGeom prst="rect">
            <a:avLst/>
          </a:prstGeom>
          <a:solidFill>
            <a:srgbClr val="FFFFCC"/>
          </a:solidFill>
          <a:ln w="19050">
            <a:solidFill>
              <a:srgbClr val="A7001B"/>
            </a:solidFill>
          </a:ln>
        </p:spPr>
        <p:txBody>
          <a:bodyPr wrap="square">
            <a:spAutoFit/>
          </a:bodyPr>
          <a:lstStyle/>
          <a:p>
            <a:r>
              <a:rPr lang="en-US" dirty="0">
                <a:solidFill>
                  <a:srgbClr val="000080"/>
                </a:solidFill>
                <a:latin typeface="Calibri" panose="020F0502020204030204" pitchFamily="34" charset="0"/>
                <a:cs typeface="Calibri" panose="020F0502020204030204" pitchFamily="34" charset="0"/>
              </a:rPr>
              <a:t>It’s ok to do supervised learning.</a:t>
            </a:r>
          </a:p>
          <a:p>
            <a:r>
              <a:rPr lang="en-US" dirty="0">
                <a:solidFill>
                  <a:srgbClr val="000080"/>
                </a:solidFill>
                <a:latin typeface="Calibri" panose="020F0502020204030204" pitchFamily="34" charset="0"/>
                <a:cs typeface="Calibri" panose="020F0502020204030204" pitchFamily="34" charset="0"/>
              </a:rPr>
              <a:t>But what about tasks that cannot be supervised directly?</a:t>
            </a:r>
          </a:p>
          <a:p>
            <a:endParaRPr lang="en-US" dirty="0">
              <a:solidFill>
                <a:srgbClr val="000080"/>
              </a:solidFill>
              <a:latin typeface="Calibri" panose="020F0502020204030204" pitchFamily="34" charset="0"/>
              <a:cs typeface="Calibri" panose="020F0502020204030204" pitchFamily="34" charset="0"/>
            </a:endParaRPr>
          </a:p>
          <a:p>
            <a:r>
              <a:rPr lang="en-US" dirty="0">
                <a:solidFill>
                  <a:srgbClr val="000080"/>
                </a:solidFill>
                <a:latin typeface="Calibri" panose="020F0502020204030204" pitchFamily="34" charset="0"/>
                <a:cs typeface="Calibri" panose="020F0502020204030204" pitchFamily="34" charset="0"/>
              </a:rPr>
              <a:t>In most interesting cases, learning should be (and is) driven by </a:t>
            </a:r>
            <a:r>
              <a:rPr lang="en-US" b="1" dirty="0">
                <a:solidFill>
                  <a:srgbClr val="000080"/>
                </a:solidFill>
                <a:latin typeface="Calibri" panose="020F0502020204030204" pitchFamily="34" charset="0"/>
                <a:cs typeface="Calibri" panose="020F0502020204030204" pitchFamily="34" charset="0"/>
              </a:rPr>
              <a:t>incidental supervision </a:t>
            </a:r>
            <a:r>
              <a:rPr lang="en-US" dirty="0">
                <a:solidFill>
                  <a:srgbClr val="000080"/>
                </a:solidFill>
                <a:latin typeface="Calibri" panose="020F0502020204030204" pitchFamily="34" charset="0"/>
                <a:cs typeface="Calibri" panose="020F0502020204030204" pitchFamily="34" charset="0"/>
              </a:rPr>
              <a:t>signals</a:t>
            </a:r>
            <a:r>
              <a:rPr lang="en-US" b="1" dirty="0">
                <a:solidFill>
                  <a:srgbClr val="000080"/>
                </a:solidFill>
                <a:latin typeface="Calibri" panose="020F0502020204030204" pitchFamily="34" charset="0"/>
                <a:cs typeface="Calibri" panose="020F0502020204030204" pitchFamily="34" charset="0"/>
              </a:rPr>
              <a:t> </a:t>
            </a:r>
            <a:r>
              <a:rPr lang="en-US" dirty="0">
                <a:solidFill>
                  <a:srgbClr val="400080"/>
                </a:solidFill>
                <a:latin typeface="Calibri" panose="020F0502020204030204" pitchFamily="34" charset="0"/>
                <a:cs typeface="Calibri" panose="020F0502020204030204" pitchFamily="34" charset="0"/>
              </a:rPr>
              <a:t>[Roth AAAI’17]</a:t>
            </a:r>
          </a:p>
        </p:txBody>
      </p:sp>
      <p:sp>
        <p:nvSpPr>
          <p:cNvPr id="7" name="Slide Number Placeholder 6">
            <a:extLst>
              <a:ext uri="{FF2B5EF4-FFF2-40B4-BE49-F238E27FC236}">
                <a16:creationId xmlns:a16="http://schemas.microsoft.com/office/drawing/2014/main" id="{CC6A447A-88AE-41C8-AF5C-42CFED79E4AD}"/>
              </a:ext>
            </a:extLst>
          </p:cNvPr>
          <p:cNvSpPr>
            <a:spLocks noGrp="1"/>
          </p:cNvSpPr>
          <p:nvPr>
            <p:ph type="sldNum" sz="quarter" idx="11"/>
          </p:nvPr>
        </p:nvSpPr>
        <p:spPr/>
        <p:txBody>
          <a:bodyPr/>
          <a:lstStyle/>
          <a:p>
            <a:fld id="{BDF588C3-71D6-5D45-B118-1C664482E1C2}" type="slidenum">
              <a:rPr lang="en-US" smtClean="0"/>
              <a:t>51</a:t>
            </a:fld>
            <a:endParaRPr lang="en-US"/>
          </a:p>
        </p:txBody>
      </p:sp>
      <p:sp>
        <p:nvSpPr>
          <p:cNvPr id="9" name="Rectangle 8">
            <a:extLst>
              <a:ext uri="{FF2B5EF4-FFF2-40B4-BE49-F238E27FC236}">
                <a16:creationId xmlns:a16="http://schemas.microsoft.com/office/drawing/2014/main" id="{C329B03F-F15B-4DDF-A0BD-A087B6870306}"/>
              </a:ext>
            </a:extLst>
          </p:cNvPr>
          <p:cNvSpPr/>
          <p:nvPr/>
        </p:nvSpPr>
        <p:spPr>
          <a:xfrm>
            <a:off x="9198053" y="4922807"/>
            <a:ext cx="2942385" cy="923330"/>
          </a:xfrm>
          <a:prstGeom prst="rect">
            <a:avLst/>
          </a:prstGeom>
          <a:solidFill>
            <a:srgbClr val="FAC896"/>
          </a:solidFill>
          <a:ln w="19050">
            <a:solidFill>
              <a:srgbClr val="A7001B"/>
            </a:solidFill>
          </a:ln>
        </p:spPr>
        <p:txBody>
          <a:bodyPr wrap="square">
            <a:spAutoFit/>
          </a:bodyPr>
          <a:lstStyle/>
          <a:p>
            <a:r>
              <a:rPr lang="en-US" dirty="0">
                <a:solidFill>
                  <a:srgbClr val="000080"/>
                </a:solidFill>
                <a:latin typeface="Calibri" panose="020F0502020204030204" pitchFamily="34" charset="0"/>
                <a:cs typeface="Calibri" panose="020F0502020204030204" pitchFamily="34" charset="0"/>
              </a:rPr>
              <a:t>Today: how does the ability to reason (a little bit) helps supervision? </a:t>
            </a:r>
          </a:p>
        </p:txBody>
      </p:sp>
      <p:sp>
        <p:nvSpPr>
          <p:cNvPr id="8" name="Rectangle 7">
            <a:extLst>
              <a:ext uri="{FF2B5EF4-FFF2-40B4-BE49-F238E27FC236}">
                <a16:creationId xmlns:a16="http://schemas.microsoft.com/office/drawing/2014/main" id="{BA07EA9B-F72C-4AC8-A291-302A8299D9E7}"/>
              </a:ext>
            </a:extLst>
          </p:cNvPr>
          <p:cNvSpPr/>
          <p:nvPr/>
        </p:nvSpPr>
        <p:spPr>
          <a:xfrm>
            <a:off x="6308330" y="4057956"/>
            <a:ext cx="5832108" cy="646331"/>
          </a:xfrm>
          <a:prstGeom prst="rect">
            <a:avLst/>
          </a:prstGeom>
          <a:solidFill>
            <a:srgbClr val="FAC896"/>
          </a:solidFill>
          <a:ln w="19050">
            <a:solidFill>
              <a:srgbClr val="A7001B"/>
            </a:solidFill>
          </a:ln>
        </p:spPr>
        <p:txBody>
          <a:bodyPr wrap="square">
            <a:spAutoFit/>
          </a:bodyPr>
          <a:lstStyle/>
          <a:p>
            <a:r>
              <a:rPr lang="en-US" b="1" dirty="0">
                <a:solidFill>
                  <a:srgbClr val="000080"/>
                </a:solidFill>
                <a:latin typeface="Calibri" panose="020F0502020204030204" pitchFamily="34" charset="0"/>
                <a:cs typeface="Calibri" panose="020F0502020204030204" pitchFamily="34" charset="0"/>
              </a:rPr>
              <a:t>Incidental supervision: </a:t>
            </a:r>
            <a:r>
              <a:rPr lang="en-US" dirty="0">
                <a:solidFill>
                  <a:srgbClr val="000080"/>
                </a:solidFill>
                <a:latin typeface="Calibri" panose="020F0502020204030204" pitchFamily="34" charset="0"/>
                <a:cs typeface="Calibri" panose="020F0502020204030204" pitchFamily="34" charset="0"/>
              </a:rPr>
              <a:t>How to understand, acquire and use signals that were not put there to help a specific target task. </a:t>
            </a:r>
            <a:endParaRPr lang="en-US" dirty="0">
              <a:solidFill>
                <a:srgbClr val="400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2608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 Supervision</a:t>
            </a:r>
          </a:p>
        </p:txBody>
      </p:sp>
      <p:sp>
        <p:nvSpPr>
          <p:cNvPr id="3" name="Content Placeholder 2"/>
          <p:cNvSpPr>
            <a:spLocks noGrp="1"/>
          </p:cNvSpPr>
          <p:nvPr>
            <p:ph idx="1"/>
          </p:nvPr>
        </p:nvSpPr>
        <p:spPr/>
        <p:txBody>
          <a:bodyPr/>
          <a:lstStyle/>
          <a:p>
            <a:r>
              <a:rPr lang="en-US" dirty="0"/>
              <a:t>Data exists independent of the task(s) at hand. </a:t>
            </a:r>
          </a:p>
          <a:p>
            <a:pPr lvl="1"/>
            <a:r>
              <a:rPr lang="en-US" dirty="0"/>
              <a:t>Data provides hints</a:t>
            </a:r>
          </a:p>
          <a:p>
            <a:pPr lvl="1"/>
            <a:r>
              <a:rPr lang="en-US" dirty="0"/>
              <a:t>These are often sufficient to infer supervision signals (even for tasks we haven’t defined)</a:t>
            </a:r>
          </a:p>
          <a:p>
            <a:pPr lvl="2"/>
            <a:r>
              <a:rPr lang="en-US" dirty="0"/>
              <a:t>E.g., current work on QA-AMR (ask me later) </a:t>
            </a:r>
          </a:p>
          <a:p>
            <a:pPr lvl="1"/>
            <a:endParaRPr lang="en-US" dirty="0"/>
          </a:p>
          <a:p>
            <a:r>
              <a:rPr lang="en-US" dirty="0"/>
              <a:t>Utilizing these hints </a:t>
            </a:r>
          </a:p>
          <a:p>
            <a:pPr lvl="1"/>
            <a:r>
              <a:rPr lang="en-US" dirty="0"/>
              <a:t>Can be substantially less costly than producing explicit annotation</a:t>
            </a:r>
          </a:p>
          <a:p>
            <a:pPr lvl="1"/>
            <a:r>
              <a:rPr lang="en-US" dirty="0"/>
              <a:t>More realistic – provides signals for tasks we haven’t defined</a:t>
            </a:r>
          </a:p>
          <a:p>
            <a:pPr lvl="2"/>
            <a:r>
              <a:rPr lang="en-US" dirty="0"/>
              <a:t>Is often used only at decision time</a:t>
            </a:r>
          </a:p>
          <a:p>
            <a:pPr lvl="1"/>
            <a:r>
              <a:rPr lang="en-US" dirty="0"/>
              <a:t>Can be used for transfer across languages and domains</a:t>
            </a:r>
          </a:p>
          <a:p>
            <a:pPr lvl="1"/>
            <a:r>
              <a:rPr lang="en-US" dirty="0"/>
              <a:t>Expectations from the output can be used to amplify week signals to high quality signals</a:t>
            </a:r>
          </a:p>
          <a:p>
            <a:pPr lvl="1"/>
            <a:endParaRPr lang="en-US" dirty="0"/>
          </a:p>
          <a:p>
            <a:pPr lvl="1"/>
            <a:r>
              <a:rPr lang="en-US" dirty="0"/>
              <a:t>Yes, pre-training is a step in the right direction</a:t>
            </a:r>
          </a:p>
          <a:p>
            <a:pPr marL="457200" lvl="1" indent="0">
              <a:buNone/>
            </a:pPr>
            <a:endParaRPr lang="en-US" dirty="0"/>
          </a:p>
        </p:txBody>
      </p:sp>
      <p:sp>
        <p:nvSpPr>
          <p:cNvPr id="5" name="Slide Number Placeholder 4">
            <a:extLst>
              <a:ext uri="{FF2B5EF4-FFF2-40B4-BE49-F238E27FC236}">
                <a16:creationId xmlns:a16="http://schemas.microsoft.com/office/drawing/2014/main" id="{5D8ABCE4-C9F9-4E27-B604-4421E597C878}"/>
              </a:ext>
            </a:extLst>
          </p:cNvPr>
          <p:cNvSpPr>
            <a:spLocks noGrp="1"/>
          </p:cNvSpPr>
          <p:nvPr>
            <p:ph type="sldNum" sz="quarter" idx="11"/>
          </p:nvPr>
        </p:nvSpPr>
        <p:spPr/>
        <p:txBody>
          <a:bodyPr/>
          <a:lstStyle/>
          <a:p>
            <a:fld id="{BDF588C3-71D6-5D45-B118-1C664482E1C2}" type="slidenum">
              <a:rPr lang="en-US" smtClean="0"/>
              <a:t>52</a:t>
            </a:fld>
            <a:endParaRPr lang="en-US"/>
          </a:p>
        </p:txBody>
      </p:sp>
    </p:spTree>
    <p:extLst>
      <p:ext uri="{BB962C8B-B14F-4D97-AF65-F5344CB8AC3E}">
        <p14:creationId xmlns:p14="http://schemas.microsoft.com/office/powerpoint/2010/main" val="2776164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Relations </a:t>
            </a:r>
            <a:r>
              <a:rPr lang="en-US" sz="1600" dirty="0"/>
              <a:t>[Ning et al. *SEM’2018; ACL’18, EMNLP’18]</a:t>
            </a:r>
            <a:endParaRPr lang="en-US" dirty="0"/>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 some relations.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 [Ning et. al., NAACL’18]</a:t>
            </a:r>
          </a:p>
          <a:p>
            <a:endParaRPr lang="en-US" dirty="0"/>
          </a:p>
          <a:p>
            <a:endParaRPr lang="en-US" dirty="0"/>
          </a:p>
        </p:txBody>
      </p:sp>
      <p:pic>
        <p:nvPicPr>
          <p:cNvPr id="5" name="Picture 4"/>
          <p:cNvPicPr>
            <a:picLocks noChangeAspect="1"/>
          </p:cNvPicPr>
          <p:nvPr/>
        </p:nvPicPr>
        <p:blipFill>
          <a:blip r:embed="rId2"/>
          <a:stretch>
            <a:fillRect/>
          </a:stretch>
        </p:blipFill>
        <p:spPr>
          <a:xfrm>
            <a:off x="2424583" y="3089360"/>
            <a:ext cx="3146367" cy="1645920"/>
          </a:xfrm>
          <a:prstGeom prst="rect">
            <a:avLst/>
          </a:prstGeom>
        </p:spPr>
      </p:pic>
      <p:pic>
        <p:nvPicPr>
          <p:cNvPr id="6" name="Picture 5"/>
          <p:cNvPicPr>
            <a:picLocks noChangeAspect="1"/>
          </p:cNvPicPr>
          <p:nvPr/>
        </p:nvPicPr>
        <p:blipFill>
          <a:blip r:embed="rId3"/>
          <a:stretch>
            <a:fillRect/>
          </a:stretch>
        </p:blipFill>
        <p:spPr>
          <a:xfrm>
            <a:off x="6531032" y="3089360"/>
            <a:ext cx="3146369" cy="1645920"/>
          </a:xfrm>
          <a:prstGeom prst="rect">
            <a:avLst/>
          </a:prstGeom>
        </p:spPr>
      </p:pic>
      <p:sp>
        <p:nvSpPr>
          <p:cNvPr id="7" name="Rectangular Callout 6"/>
          <p:cNvSpPr/>
          <p:nvPr/>
        </p:nvSpPr>
        <p:spPr>
          <a:xfrm>
            <a:off x="2364362" y="996568"/>
            <a:ext cx="6972112" cy="585097"/>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Two key questions:         (i) </a:t>
            </a:r>
            <a:r>
              <a:rPr lang="en-US" dirty="0">
                <a:solidFill>
                  <a:srgbClr val="000080"/>
                </a:solidFill>
              </a:rPr>
              <a:t>What</a:t>
            </a:r>
            <a:r>
              <a:rPr lang="en-US" b="1" dirty="0">
                <a:solidFill>
                  <a:srgbClr val="000080"/>
                </a:solidFill>
              </a:rPr>
              <a:t> </a:t>
            </a:r>
            <a:r>
              <a:rPr lang="en-US" dirty="0">
                <a:solidFill>
                  <a:srgbClr val="000080"/>
                </a:solidFill>
              </a:rPr>
              <a:t>level of supervision is </a:t>
            </a:r>
            <a:r>
              <a:rPr lang="en-US" b="1" dirty="0">
                <a:solidFill>
                  <a:srgbClr val="000080"/>
                </a:solidFill>
              </a:rPr>
              <a:t>really needed</a:t>
            </a:r>
            <a:r>
              <a:rPr lang="en-US" dirty="0">
                <a:solidFill>
                  <a:srgbClr val="000080"/>
                </a:solidFill>
              </a:rPr>
              <a:t>? </a:t>
            </a:r>
          </a:p>
          <a:p>
            <a:r>
              <a:rPr lang="en-US" dirty="0">
                <a:solidFill>
                  <a:srgbClr val="000080"/>
                </a:solidFill>
              </a:rPr>
              <a:t>                                          </a:t>
            </a:r>
            <a:r>
              <a:rPr lang="en-US" b="1" dirty="0">
                <a:solidFill>
                  <a:srgbClr val="000080"/>
                </a:solidFill>
              </a:rPr>
              <a:t>(ii) </a:t>
            </a:r>
            <a:r>
              <a:rPr lang="en-US" dirty="0">
                <a:solidFill>
                  <a:srgbClr val="000080"/>
                </a:solidFill>
              </a:rPr>
              <a:t>Algorithmic Approach: how to gain from it? </a:t>
            </a:r>
            <a:endParaRPr lang="en-US" b="1" dirty="0">
              <a:solidFill>
                <a:srgbClr val="000080"/>
              </a:solidFill>
            </a:endParaRPr>
          </a:p>
        </p:txBody>
      </p:sp>
      <p:sp>
        <p:nvSpPr>
          <p:cNvPr id="4" name="Right Arrow 3"/>
          <p:cNvSpPr/>
          <p:nvPr/>
        </p:nvSpPr>
        <p:spPr>
          <a:xfrm rot="8761159">
            <a:off x="9310008" y="3421717"/>
            <a:ext cx="838200" cy="304800"/>
          </a:xfrm>
          <a:prstGeom prst="rightArrow">
            <a:avLst>
              <a:gd name="adj1" fmla="val 4607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53</a:t>
            </a:fld>
            <a:endParaRPr lang="en-US"/>
          </a:p>
        </p:txBody>
      </p:sp>
      <p:sp>
        <p:nvSpPr>
          <p:cNvPr id="10" name="Rectangular Callout 6">
            <a:extLst>
              <a:ext uri="{FF2B5EF4-FFF2-40B4-BE49-F238E27FC236}">
                <a16:creationId xmlns:a16="http://schemas.microsoft.com/office/drawing/2014/main" id="{2AB1F6A2-54CA-4864-9459-2FA95B2F7B75}"/>
              </a:ext>
            </a:extLst>
          </p:cNvPr>
          <p:cNvSpPr/>
          <p:nvPr/>
        </p:nvSpPr>
        <p:spPr>
          <a:xfrm>
            <a:off x="8949803" y="4954927"/>
            <a:ext cx="3102879" cy="174843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Intuition:</a:t>
            </a:r>
          </a:p>
          <a:p>
            <a:pPr marL="285750" indent="-285750">
              <a:buFont typeface="Arial" panose="020B0604020202020204" pitchFamily="34" charset="0"/>
              <a:buChar char="•"/>
            </a:pPr>
            <a:r>
              <a:rPr lang="en-US" dirty="0">
                <a:solidFill>
                  <a:srgbClr val="000080"/>
                </a:solidFill>
              </a:rPr>
              <a:t>If the </a:t>
            </a:r>
            <a:r>
              <a:rPr lang="en-US" b="1" dirty="0">
                <a:solidFill>
                  <a:srgbClr val="000080"/>
                </a:solidFill>
              </a:rPr>
              <a:t>structure</a:t>
            </a:r>
            <a:r>
              <a:rPr lang="en-US" dirty="0">
                <a:solidFill>
                  <a:srgbClr val="000080"/>
                </a:solidFill>
              </a:rPr>
              <a:t> is tight, there is no need to annotate all the variables. </a:t>
            </a:r>
          </a:p>
          <a:p>
            <a:pPr marL="285750" indent="-285750">
              <a:buFont typeface="Arial" panose="020B0604020202020204" pitchFamily="34" charset="0"/>
              <a:buChar char="•"/>
            </a:pPr>
            <a:r>
              <a:rPr lang="en-US" dirty="0">
                <a:solidFill>
                  <a:srgbClr val="000080"/>
                </a:solidFill>
              </a:rPr>
              <a:t>A partial set of signals can supervise all. </a:t>
            </a:r>
            <a:endParaRPr lang="en-US" b="1" dirty="0">
              <a:solidFill>
                <a:srgbClr val="000080"/>
              </a:solidFill>
            </a:endParaRPr>
          </a:p>
        </p:txBody>
      </p:sp>
    </p:spTree>
    <p:extLst>
      <p:ext uri="{BB962C8B-B14F-4D97-AF65-F5344CB8AC3E}">
        <p14:creationId xmlns:p14="http://schemas.microsoft.com/office/powerpoint/2010/main" val="24500233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par>
                          <p:cTn id="37" fill="hold">
                            <p:stCondLst>
                              <p:cond delay="0"/>
                            </p:stCondLst>
                            <p:childTnLst>
                              <p:par>
                                <p:cTn id="38" presetID="2" presetClass="entr" presetSubtype="3"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223"/>
          <p:cNvGrpSpPr/>
          <p:nvPr/>
        </p:nvGrpSpPr>
        <p:grpSpPr>
          <a:xfrm>
            <a:off x="2667647" y="1499992"/>
            <a:ext cx="601113" cy="561367"/>
            <a:chOff x="3299081" y="2198810"/>
            <a:chExt cx="1026591" cy="958712"/>
          </a:xfrm>
        </p:grpSpPr>
        <p:grpSp>
          <p:nvGrpSpPr>
            <p:cNvPr id="225" name="Group 224"/>
            <p:cNvGrpSpPr/>
            <p:nvPr/>
          </p:nvGrpSpPr>
          <p:grpSpPr>
            <a:xfrm>
              <a:off x="3299081" y="2213447"/>
              <a:ext cx="999609" cy="944075"/>
              <a:chOff x="2226911" y="1490958"/>
              <a:chExt cx="999609" cy="944075"/>
            </a:xfrm>
          </p:grpSpPr>
          <p:sp>
            <p:nvSpPr>
              <p:cNvPr id="227" name="Oval 226">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28" name="Oval 227">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29" name="Oval 228">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30" name="Oval 229">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31" name="Oval 230">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3B81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232" name="Straight Arrow Connector 231">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B050"/>
              </a:solidFill>
              <a:ln w="38100">
                <a:solidFill>
                  <a:srgbClr val="3B8149"/>
                </a:solidFill>
                <a:tailEnd type="triangle"/>
              </a:ln>
            </p:spPr>
            <p:style>
              <a:lnRef idx="1">
                <a:schemeClr val="accent1"/>
              </a:lnRef>
              <a:fillRef idx="0">
                <a:schemeClr val="accent1"/>
              </a:fillRef>
              <a:effectRef idx="0">
                <a:schemeClr val="accent1"/>
              </a:effectRef>
              <a:fontRef idx="minor">
                <a:schemeClr val="tx1"/>
              </a:fontRef>
            </p:style>
          </p:cxnSp>
        </p:grpSp>
        <p:sp>
          <p:nvSpPr>
            <p:cNvPr id="226" name="Rectangle 225"/>
            <p:cNvSpPr/>
            <p:nvPr/>
          </p:nvSpPr>
          <p:spPr>
            <a:xfrm>
              <a:off x="3299081" y="2198810"/>
              <a:ext cx="1026591" cy="958712"/>
            </a:xfrm>
            <a:prstGeom prst="rect">
              <a:avLst/>
            </a:prstGeom>
            <a:noFill/>
            <a:ln>
              <a:solidFill>
                <a:srgbClr val="3B8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42" name="Group 241">
            <a:extLst>
              <a:ext uri="{FF2B5EF4-FFF2-40B4-BE49-F238E27FC236}">
                <a16:creationId xmlns:a16="http://schemas.microsoft.com/office/drawing/2014/main" id="{E570505F-34DD-F346-9BB3-A4B6C9EDE8EB}"/>
              </a:ext>
            </a:extLst>
          </p:cNvPr>
          <p:cNvGrpSpPr/>
          <p:nvPr/>
        </p:nvGrpSpPr>
        <p:grpSpPr>
          <a:xfrm>
            <a:off x="1702045" y="1466243"/>
            <a:ext cx="971468" cy="747698"/>
            <a:chOff x="2731717" y="1331106"/>
            <a:chExt cx="1659088" cy="1276930"/>
          </a:xfrm>
        </p:grpSpPr>
        <p:sp>
          <p:nvSpPr>
            <p:cNvPr id="243" name="TextBox 242"/>
            <p:cNvSpPr txBox="1"/>
            <p:nvPr/>
          </p:nvSpPr>
          <p:spPr>
            <a:xfrm>
              <a:off x="2731717" y="1331106"/>
              <a:ext cx="1623963" cy="394218"/>
            </a:xfrm>
            <a:prstGeom prst="rect">
              <a:avLst/>
            </a:prstGeom>
            <a:noFill/>
          </p:spPr>
          <p:txBody>
            <a:bodyPr wrap="none" rtlCol="0">
              <a:spAutoFit/>
            </a:bodyPr>
            <a:lstStyle/>
            <a:p>
              <a:pPr eaLnBrk="0" fontAlgn="base" hangingPunct="0">
                <a:spcBef>
                  <a:spcPct val="0"/>
                </a:spcBef>
                <a:spcAft>
                  <a:spcPct val="0"/>
                </a:spcAft>
              </a:pPr>
              <a:r>
                <a:rPr lang="en-US" sz="900" dirty="0">
                  <a:solidFill>
                    <a:srgbClr val="002060"/>
                  </a:solidFill>
                  <a:latin typeface="Century Gothic" panose="020B0502020202020204" pitchFamily="34" charset="0"/>
                </a:rPr>
                <a:t>(a) Complete</a:t>
              </a:r>
            </a:p>
          </p:txBody>
        </p:sp>
        <p:sp>
          <p:nvSpPr>
            <p:cNvPr id="244" name="Bent-Up Arrow 243"/>
            <p:cNvSpPr/>
            <p:nvPr/>
          </p:nvSpPr>
          <p:spPr>
            <a:xfrm rot="10800000">
              <a:off x="2786912"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45" name="TextBox 244"/>
            <p:cNvSpPr txBox="1"/>
            <p:nvPr/>
          </p:nvSpPr>
          <p:spPr>
            <a:xfrm>
              <a:off x="3005307" y="1670719"/>
              <a:ext cx="1385498" cy="341657"/>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2060"/>
                  </a:solidFill>
                  <a:latin typeface="Century Gothic" panose="020B0502020202020204" pitchFamily="34" charset="0"/>
                </a:rPr>
                <a:t>same budget</a:t>
              </a:r>
            </a:p>
          </p:txBody>
        </p:sp>
      </p:grpSp>
      <p:grpSp>
        <p:nvGrpSpPr>
          <p:cNvPr id="246" name="Group 245">
            <a:extLst>
              <a:ext uri="{FF2B5EF4-FFF2-40B4-BE49-F238E27FC236}">
                <a16:creationId xmlns:a16="http://schemas.microsoft.com/office/drawing/2014/main" id="{13DB67B1-F441-AC43-A2A0-62B86C9E84BD}"/>
              </a:ext>
            </a:extLst>
          </p:cNvPr>
          <p:cNvGrpSpPr/>
          <p:nvPr/>
        </p:nvGrpSpPr>
        <p:grpSpPr>
          <a:xfrm>
            <a:off x="3268760" y="1461387"/>
            <a:ext cx="933094" cy="752554"/>
            <a:chOff x="5407377" y="1322812"/>
            <a:chExt cx="1593552" cy="1285224"/>
          </a:xfrm>
        </p:grpSpPr>
        <p:sp>
          <p:nvSpPr>
            <p:cNvPr id="247" name="TextBox 246"/>
            <p:cNvSpPr txBox="1"/>
            <p:nvPr/>
          </p:nvSpPr>
          <p:spPr>
            <a:xfrm>
              <a:off x="5565123" y="1322812"/>
              <a:ext cx="1240695" cy="394219"/>
            </a:xfrm>
            <a:prstGeom prst="rect">
              <a:avLst/>
            </a:prstGeom>
            <a:noFill/>
          </p:spPr>
          <p:txBody>
            <a:bodyPr wrap="none" rtlCol="0">
              <a:spAutoFit/>
            </a:bodyPr>
            <a:lstStyle/>
            <a:p>
              <a:pPr eaLnBrk="0" fontAlgn="base" hangingPunct="0">
                <a:spcBef>
                  <a:spcPct val="0"/>
                </a:spcBef>
                <a:spcAft>
                  <a:spcPct val="0"/>
                </a:spcAft>
              </a:pPr>
              <a:r>
                <a:rPr lang="en-US" sz="900" dirty="0">
                  <a:solidFill>
                    <a:srgbClr val="C0706A"/>
                  </a:solidFill>
                  <a:latin typeface="Century Gothic" panose="020B0502020202020204" pitchFamily="34" charset="0"/>
                </a:rPr>
                <a:t>(b) Partial</a:t>
              </a:r>
            </a:p>
          </p:txBody>
        </p:sp>
        <p:sp>
          <p:nvSpPr>
            <p:cNvPr id="248" name="TextBox 247"/>
            <p:cNvSpPr txBox="1"/>
            <p:nvPr/>
          </p:nvSpPr>
          <p:spPr>
            <a:xfrm>
              <a:off x="5508640" y="1659698"/>
              <a:ext cx="1492289" cy="341657"/>
            </a:xfrm>
            <a:prstGeom prst="rect">
              <a:avLst/>
            </a:prstGeom>
            <a:noFill/>
          </p:spPr>
          <p:txBody>
            <a:bodyPr wrap="square" rtlCol="0">
              <a:spAutoFit/>
            </a:bodyPr>
            <a:lstStyle/>
            <a:p>
              <a:pPr eaLnBrk="0" fontAlgn="base" hangingPunct="0">
                <a:spcBef>
                  <a:spcPct val="0"/>
                </a:spcBef>
                <a:spcAft>
                  <a:spcPct val="0"/>
                </a:spcAft>
              </a:pPr>
              <a:r>
                <a:rPr lang="en-US" sz="700" dirty="0">
                  <a:solidFill>
                    <a:srgbClr val="002060"/>
                  </a:solidFill>
                  <a:latin typeface="Century Gothic" panose="020B0502020202020204" pitchFamily="34" charset="0"/>
                </a:rPr>
                <a:t>same budget</a:t>
              </a:r>
            </a:p>
          </p:txBody>
        </p:sp>
        <p:sp>
          <p:nvSpPr>
            <p:cNvPr id="249" name="Bent-Up Arrow 248"/>
            <p:cNvSpPr/>
            <p:nvPr/>
          </p:nvSpPr>
          <p:spPr>
            <a:xfrm rot="10800000" flipH="1">
              <a:off x="5407377"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sp>
        <p:nvSpPr>
          <p:cNvPr id="250" name="Rounded Rectangle 249"/>
          <p:cNvSpPr/>
          <p:nvPr/>
        </p:nvSpPr>
        <p:spPr>
          <a:xfrm>
            <a:off x="1396441" y="1140147"/>
            <a:ext cx="3126593" cy="2224465"/>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1" name="TextBox 250"/>
          <p:cNvSpPr txBox="1"/>
          <p:nvPr/>
        </p:nvSpPr>
        <p:spPr>
          <a:xfrm>
            <a:off x="1551533" y="1205285"/>
            <a:ext cx="981359" cy="230832"/>
          </a:xfrm>
          <a:prstGeom prst="rect">
            <a:avLst/>
          </a:prstGeom>
          <a:solidFill>
            <a:schemeClr val="tx1">
              <a:lumMod val="65000"/>
            </a:schemeClr>
          </a:solidFill>
          <a:ln>
            <a:noFill/>
          </a:ln>
        </p:spPr>
        <p:txBody>
          <a:bodyPr wrap="none" rtlCol="0">
            <a:spAutoFit/>
          </a:bodyPr>
          <a:lstStyle/>
          <a:p>
            <a:pPr eaLnBrk="0" fontAlgn="base" hangingPunct="0">
              <a:spcBef>
                <a:spcPct val="0"/>
              </a:spcBef>
              <a:spcAft>
                <a:spcPct val="0"/>
              </a:spcAft>
            </a:pPr>
            <a:r>
              <a:rPr lang="en-US" sz="900" dirty="0">
                <a:solidFill>
                  <a:srgbClr val="FFFFFF"/>
                </a:solidFill>
                <a:latin typeface="Century Gothic" panose="020B0502020202020204" pitchFamily="34" charset="0"/>
              </a:rPr>
              <a:t>Training Phase</a:t>
            </a:r>
          </a:p>
        </p:txBody>
      </p:sp>
      <p:grpSp>
        <p:nvGrpSpPr>
          <p:cNvPr id="252" name="Group 251"/>
          <p:cNvGrpSpPr/>
          <p:nvPr/>
        </p:nvGrpSpPr>
        <p:grpSpPr>
          <a:xfrm>
            <a:off x="2667647" y="3448600"/>
            <a:ext cx="601113" cy="769057"/>
            <a:chOff x="4778719" y="4360811"/>
            <a:chExt cx="1026591" cy="1313408"/>
          </a:xfrm>
          <a:solidFill>
            <a:schemeClr val="bg2"/>
          </a:solidFill>
        </p:grpSpPr>
        <p:sp>
          <p:nvSpPr>
            <p:cNvPr id="253" name="Oval 252">
              <a:extLst>
                <a:ext uri="{FF2B5EF4-FFF2-40B4-BE49-F238E27FC236}">
                  <a16:creationId xmlns:a16="http://schemas.microsoft.com/office/drawing/2014/main" id="{02A9185F-17CD-430F-B765-DD03EB939117}"/>
                </a:ext>
              </a:extLst>
            </p:cNvPr>
            <p:cNvSpPr/>
            <p:nvPr/>
          </p:nvSpPr>
          <p:spPr>
            <a:xfrm>
              <a:off x="5185967" y="473014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4" name="Oval 253">
              <a:extLst>
                <a:ext uri="{FF2B5EF4-FFF2-40B4-BE49-F238E27FC236}">
                  <a16:creationId xmlns:a16="http://schemas.microsoft.com/office/drawing/2014/main" id="{67183840-CA5E-41AC-8BA4-676FBC67C282}"/>
                </a:ext>
              </a:extLst>
            </p:cNvPr>
            <p:cNvSpPr/>
            <p:nvPr/>
          </p:nvSpPr>
          <p:spPr>
            <a:xfrm>
              <a:off x="4778719"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5" name="Oval 254">
              <a:extLst>
                <a:ext uri="{FF2B5EF4-FFF2-40B4-BE49-F238E27FC236}">
                  <a16:creationId xmlns:a16="http://schemas.microsoft.com/office/drawing/2014/main" id="{A207EA9E-2A7E-4CA2-B13A-7956BC73097B}"/>
                </a:ext>
              </a:extLst>
            </p:cNvPr>
            <p:cNvSpPr/>
            <p:nvPr/>
          </p:nvSpPr>
          <p:spPr>
            <a:xfrm>
              <a:off x="5593215"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6" name="Oval 255">
              <a:extLst>
                <a:ext uri="{FF2B5EF4-FFF2-40B4-BE49-F238E27FC236}">
                  <a16:creationId xmlns:a16="http://schemas.microsoft.com/office/drawing/2014/main" id="{A68926DB-EC77-4FAF-8387-81160673330E}"/>
                </a:ext>
              </a:extLst>
            </p:cNvPr>
            <p:cNvSpPr/>
            <p:nvPr/>
          </p:nvSpPr>
          <p:spPr>
            <a:xfrm>
              <a:off x="496383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57" name="Oval 256">
              <a:extLst>
                <a:ext uri="{FF2B5EF4-FFF2-40B4-BE49-F238E27FC236}">
                  <a16:creationId xmlns:a16="http://schemas.microsoft.com/office/drawing/2014/main" id="{21DDF9FD-DCA9-4F7E-9E84-90C4E26D8618}"/>
                </a:ext>
              </a:extLst>
            </p:cNvPr>
            <p:cNvSpPr/>
            <p:nvPr/>
          </p:nvSpPr>
          <p:spPr>
            <a:xfrm>
              <a:off x="540810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258" name="Straight Arrow Connector 257">
              <a:extLst>
                <a:ext uri="{FF2B5EF4-FFF2-40B4-BE49-F238E27FC236}">
                  <a16:creationId xmlns:a16="http://schemas.microsoft.com/office/drawing/2014/main" id="{45A1FA9B-4B89-4B97-94B0-7BC340E2F4F0}"/>
                </a:ext>
              </a:extLst>
            </p:cNvPr>
            <p:cNvCxnSpPr/>
            <p:nvPr/>
          </p:nvCxnSpPr>
          <p:spPr>
            <a:xfrm>
              <a:off x="5343970"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23ED6BEC-FDE7-441B-87F8-87C0EBBA45B7}"/>
                </a:ext>
              </a:extLst>
            </p:cNvPr>
            <p:cNvCxnSpPr/>
            <p:nvPr/>
          </p:nvCxnSpPr>
          <p:spPr>
            <a:xfrm flipH="1">
              <a:off x="4936723"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F8A4093E-82E2-4F9D-BFCA-FAD5164F088C}"/>
                </a:ext>
              </a:extLst>
            </p:cNvPr>
            <p:cNvCxnSpPr/>
            <p:nvPr/>
          </p:nvCxnSpPr>
          <p:spPr>
            <a:xfrm flipH="1">
              <a:off x="5056388"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D80A2A72-AC93-4999-B7B0-0EAE4909DB6A}"/>
                </a:ext>
              </a:extLst>
            </p:cNvPr>
            <p:cNvCxnSpPr/>
            <p:nvPr/>
          </p:nvCxnSpPr>
          <p:spPr>
            <a:xfrm>
              <a:off x="5278523"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95257391-6E72-499A-94F0-49CEE4E82BF3}"/>
                </a:ext>
              </a:extLst>
            </p:cNvPr>
            <p:cNvCxnSpPr/>
            <p:nvPr/>
          </p:nvCxnSpPr>
          <p:spPr>
            <a:xfrm>
              <a:off x="487127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A98374CB-906D-4DEC-8A6D-CD13264682A5}"/>
                </a:ext>
              </a:extLst>
            </p:cNvPr>
            <p:cNvCxnSpPr/>
            <p:nvPr/>
          </p:nvCxnSpPr>
          <p:spPr>
            <a:xfrm flipH="1">
              <a:off x="556610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100E0B43-702D-473C-A222-4F2C370067D6}"/>
                </a:ext>
              </a:extLst>
            </p:cNvPr>
            <p:cNvCxnSpPr/>
            <p:nvPr/>
          </p:nvCxnSpPr>
          <p:spPr>
            <a:xfrm>
              <a:off x="4963832" y="5118881"/>
              <a:ext cx="629383"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CA074040-3AAD-4D3B-8CA7-AA0F6FD9E0B4}"/>
                </a:ext>
              </a:extLst>
            </p:cNvPr>
            <p:cNvCxnSpPr/>
            <p:nvPr/>
          </p:nvCxnSpPr>
          <p:spPr>
            <a:xfrm>
              <a:off x="4963832" y="5118881"/>
              <a:ext cx="471379" cy="397335"/>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928CDD7-B129-4938-B5C2-75A1DA7C7B1D}"/>
                </a:ext>
              </a:extLst>
            </p:cNvPr>
            <p:cNvCxnSpPr/>
            <p:nvPr/>
          </p:nvCxnSpPr>
          <p:spPr>
            <a:xfrm flipH="1">
              <a:off x="5121835" y="5184328"/>
              <a:ext cx="498488" cy="331887"/>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7DD5F5F7-BB90-45CB-A8F2-2C3F8E72DC27}"/>
                </a:ext>
              </a:extLst>
            </p:cNvPr>
            <p:cNvCxnSpPr/>
            <p:nvPr/>
          </p:nvCxnSpPr>
          <p:spPr>
            <a:xfrm>
              <a:off x="5148944" y="5581663"/>
              <a:ext cx="259158"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8" name="Rectangle 267"/>
            <p:cNvSpPr/>
            <p:nvPr/>
          </p:nvSpPr>
          <p:spPr>
            <a:xfrm>
              <a:off x="4778719" y="4715507"/>
              <a:ext cx="1026591" cy="95871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269" name="TextBox 268"/>
                <p:cNvSpPr txBox="1"/>
                <p:nvPr/>
              </p:nvSpPr>
              <p:spPr>
                <a:xfrm>
                  <a:off x="4992961" y="4360811"/>
                  <a:ext cx="742557" cy="394219"/>
                </a:xfrm>
                <a:prstGeom prst="rect">
                  <a:avLst/>
                </a:prstGeom>
                <a:noFill/>
                <a:ln>
                  <a:noFill/>
                </a:ln>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900" i="1">
                                <a:solidFill>
                                  <a:srgbClr val="000000"/>
                                </a:solidFill>
                                <a:latin typeface="Cambria Math" panose="02040503050406030204" pitchFamily="18" charset="0"/>
                              </a:rPr>
                            </m:ctrlPr>
                          </m:sSubPr>
                          <m:e>
                            <m:r>
                              <a:rPr lang="en-US" sz="900" i="1">
                                <a:solidFill>
                                  <a:srgbClr val="000000"/>
                                </a:solidFill>
                                <a:latin typeface="Cambria Math" charset="0"/>
                              </a:rPr>
                              <m:t>𝒯</m:t>
                            </m:r>
                          </m:e>
                          <m:sub>
                            <m:r>
                              <a:rPr lang="en-US" sz="900" i="1">
                                <a:solidFill>
                                  <a:srgbClr val="000000"/>
                                </a:solidFill>
                                <a:latin typeface="Cambria Math" charset="0"/>
                              </a:rPr>
                              <m:t>𝑡𝑒𝑠𝑡</m:t>
                            </m:r>
                          </m:sub>
                        </m:sSub>
                      </m:oMath>
                    </m:oMathPara>
                  </a14:m>
                  <a:endParaRPr lang="en-US" sz="900" dirty="0">
                    <a:solidFill>
                      <a:srgbClr val="000000"/>
                    </a:solidFill>
                    <a:latin typeface="Century Gothic" panose="020B0502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992961" y="4360811"/>
                  <a:ext cx="680123" cy="369332"/>
                </a:xfrm>
                <a:prstGeom prst="rect">
                  <a:avLst/>
                </a:prstGeom>
                <a:blipFill rotWithShape="0">
                  <a:blip r:embed="rId7"/>
                  <a:stretch>
                    <a:fillRect/>
                  </a:stretch>
                </a:blipFill>
                <a:ln>
                  <a:noFill/>
                </a:ln>
              </p:spPr>
              <p:txBody>
                <a:bodyPr/>
                <a:lstStyle/>
                <a:p>
                  <a:r>
                    <a:rPr lang="en-US">
                      <a:noFill/>
                    </a:rPr>
                    <a:t> </a:t>
                  </a:r>
                </a:p>
              </p:txBody>
            </p:sp>
          </mc:Fallback>
        </mc:AlternateContent>
      </p:grpSp>
      <p:sp>
        <p:nvSpPr>
          <p:cNvPr id="270" name="Rounded Rectangle 269"/>
          <p:cNvSpPr/>
          <p:nvPr/>
        </p:nvSpPr>
        <p:spPr>
          <a:xfrm>
            <a:off x="1396440" y="3473002"/>
            <a:ext cx="3126594" cy="8995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71" name="TextBox 270"/>
          <p:cNvSpPr txBox="1"/>
          <p:nvPr/>
        </p:nvSpPr>
        <p:spPr>
          <a:xfrm>
            <a:off x="3540910" y="4076263"/>
            <a:ext cx="933269" cy="230832"/>
          </a:xfrm>
          <a:prstGeom prst="rect">
            <a:avLst/>
          </a:prstGeom>
          <a:solidFill>
            <a:schemeClr val="tx1">
              <a:lumMod val="65000"/>
            </a:schemeClr>
          </a:solidFill>
          <a:ln>
            <a:noFill/>
          </a:ln>
        </p:spPr>
        <p:txBody>
          <a:bodyPr wrap="none" rtlCol="0">
            <a:spAutoFit/>
          </a:bodyPr>
          <a:lstStyle/>
          <a:p>
            <a:pPr eaLnBrk="0" fontAlgn="base" hangingPunct="0">
              <a:spcBef>
                <a:spcPct val="0"/>
              </a:spcBef>
              <a:spcAft>
                <a:spcPct val="0"/>
              </a:spcAft>
            </a:pPr>
            <a:r>
              <a:rPr lang="en-US" sz="900" dirty="0">
                <a:solidFill>
                  <a:srgbClr val="FFFFFF"/>
                </a:solidFill>
                <a:latin typeface="Century Gothic" panose="020B0502020202020204" pitchFamily="34" charset="0"/>
              </a:rPr>
              <a:t>Testing Phase</a:t>
            </a:r>
          </a:p>
        </p:txBody>
      </p:sp>
      <p:grpSp>
        <p:nvGrpSpPr>
          <p:cNvPr id="272" name="Group 271">
            <a:extLst>
              <a:ext uri="{FF2B5EF4-FFF2-40B4-BE49-F238E27FC236}">
                <a16:creationId xmlns:a16="http://schemas.microsoft.com/office/drawing/2014/main" id="{234A66C0-CCEC-2746-9E7C-B17EA18B3140}"/>
              </a:ext>
            </a:extLst>
          </p:cNvPr>
          <p:cNvGrpSpPr/>
          <p:nvPr/>
        </p:nvGrpSpPr>
        <p:grpSpPr>
          <a:xfrm>
            <a:off x="2128795" y="3096218"/>
            <a:ext cx="1680270" cy="939173"/>
            <a:chOff x="3460527" y="4114801"/>
            <a:chExt cx="2869591" cy="1603934"/>
          </a:xfrm>
        </p:grpSpPr>
        <p:sp>
          <p:nvSpPr>
            <p:cNvPr id="273" name="Bent-Up Arrow 272"/>
            <p:cNvSpPr/>
            <p:nvPr/>
          </p:nvSpPr>
          <p:spPr>
            <a:xfrm rot="16200000" flipH="1" flipV="1">
              <a:off x="3116521" y="4458807"/>
              <a:ext cx="1603934"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74" name="Bent-Up Arrow 273"/>
            <p:cNvSpPr/>
            <p:nvPr/>
          </p:nvSpPr>
          <p:spPr>
            <a:xfrm rot="5400000" flipV="1">
              <a:off x="5070191" y="4458807"/>
              <a:ext cx="1603934"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75" name="Group 274">
            <a:extLst>
              <a:ext uri="{FF2B5EF4-FFF2-40B4-BE49-F238E27FC236}">
                <a16:creationId xmlns:a16="http://schemas.microsoft.com/office/drawing/2014/main" id="{83896762-4732-8C42-B6FA-D36812F47DC9}"/>
              </a:ext>
            </a:extLst>
          </p:cNvPr>
          <p:cNvGrpSpPr/>
          <p:nvPr/>
        </p:nvGrpSpPr>
        <p:grpSpPr>
          <a:xfrm>
            <a:off x="1584010" y="2239820"/>
            <a:ext cx="2753789" cy="782267"/>
            <a:chOff x="2530133" y="2652231"/>
            <a:chExt cx="4702963" cy="1335968"/>
          </a:xfrm>
        </p:grpSpPr>
        <p:sp>
          <p:nvSpPr>
            <p:cNvPr id="276" name="Rectangle 275"/>
            <p:cNvSpPr/>
            <p:nvPr/>
          </p:nvSpPr>
          <p:spPr>
            <a:xfrm>
              <a:off x="4947096" y="2652231"/>
              <a:ext cx="2286000" cy="1335968"/>
            </a:xfrm>
            <a:prstGeom prst="rect">
              <a:avLst/>
            </a:prstGeom>
            <a:noFill/>
            <a:ln>
              <a:solidFill>
                <a:srgbClr val="C07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77" name="Rectangle 276"/>
            <p:cNvSpPr/>
            <p:nvPr/>
          </p:nvSpPr>
          <p:spPr>
            <a:xfrm>
              <a:off x="2530133" y="2652231"/>
              <a:ext cx="2286000" cy="1335968"/>
            </a:xfrm>
            <a:prstGeom prst="rect">
              <a:avLst/>
            </a:prstGeom>
            <a:noFill/>
            <a:ln>
              <a:solidFill>
                <a:srgbClr val="76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nvGrpSpPr>
            <p:cNvPr id="278" name="Group 277"/>
            <p:cNvGrpSpPr/>
            <p:nvPr/>
          </p:nvGrpSpPr>
          <p:grpSpPr>
            <a:xfrm>
              <a:off x="2618926" y="2927844"/>
              <a:ext cx="1026591" cy="958712"/>
              <a:chOff x="3299081" y="2198810"/>
              <a:chExt cx="1026591" cy="958712"/>
            </a:xfrm>
          </p:grpSpPr>
          <p:grpSp>
            <p:nvGrpSpPr>
              <p:cNvPr id="315" name="Group 314"/>
              <p:cNvGrpSpPr/>
              <p:nvPr/>
            </p:nvGrpSpPr>
            <p:grpSpPr>
              <a:xfrm>
                <a:off x="3299081" y="2213447"/>
                <a:ext cx="999609" cy="944075"/>
                <a:chOff x="2226911" y="1490958"/>
                <a:chExt cx="999609" cy="944075"/>
              </a:xfrm>
            </p:grpSpPr>
            <p:sp>
              <p:nvSpPr>
                <p:cNvPr id="317" name="Oval 316">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8" name="Oval 317">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9" name="Oval 318">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20" name="Oval 319">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21" name="Oval 320">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322" name="Straight Arrow Connector 321">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2060"/>
                </a:solidFill>
                <a:ln w="38100">
                  <a:solidFill>
                    <a:srgbClr val="7691CD"/>
                  </a:solidFill>
                  <a:tailEnd type="triangle"/>
                </a:ln>
              </p:spPr>
              <p:style>
                <a:lnRef idx="1">
                  <a:schemeClr val="accent1"/>
                </a:lnRef>
                <a:fillRef idx="0">
                  <a:schemeClr val="accent1"/>
                </a:fillRef>
                <a:effectRef idx="0">
                  <a:schemeClr val="accent1"/>
                </a:effectRef>
                <a:fontRef idx="minor">
                  <a:schemeClr val="tx1"/>
                </a:fontRef>
              </p:style>
            </p:cxnSp>
          </p:grpSp>
          <p:sp>
            <p:nvSpPr>
              <p:cNvPr id="316" name="Rectangle 315"/>
              <p:cNvSpPr/>
              <p:nvPr/>
            </p:nvSpPr>
            <p:spPr>
              <a:xfrm>
                <a:off x="3299081" y="2198810"/>
                <a:ext cx="1026591" cy="958712"/>
              </a:xfrm>
              <a:prstGeom prst="rect">
                <a:avLst/>
              </a:prstGeom>
              <a:noFill/>
              <a:ln>
                <a:solidFill>
                  <a:srgbClr val="76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79" name="Group 278"/>
            <p:cNvGrpSpPr/>
            <p:nvPr/>
          </p:nvGrpSpPr>
          <p:grpSpPr>
            <a:xfrm>
              <a:off x="3713734" y="2927844"/>
              <a:ext cx="1026591" cy="958712"/>
              <a:chOff x="4619667" y="3734099"/>
              <a:chExt cx="1026591" cy="958712"/>
            </a:xfrm>
          </p:grpSpPr>
          <p:grpSp>
            <p:nvGrpSpPr>
              <p:cNvPr id="308" name="Group 307"/>
              <p:cNvGrpSpPr/>
              <p:nvPr/>
            </p:nvGrpSpPr>
            <p:grpSpPr>
              <a:xfrm>
                <a:off x="4626938" y="3748736"/>
                <a:ext cx="999609" cy="944075"/>
                <a:chOff x="3498049" y="1490958"/>
                <a:chExt cx="999609" cy="944075"/>
              </a:xfrm>
            </p:grpSpPr>
            <p:sp>
              <p:nvSpPr>
                <p:cNvPr id="310" name="Oval 309">
                  <a:extLst>
                    <a:ext uri="{FF2B5EF4-FFF2-40B4-BE49-F238E27FC236}">
                      <a16:creationId xmlns:a16="http://schemas.microsoft.com/office/drawing/2014/main" id="{02A9185F-17CD-430F-B765-DD03EB939117}"/>
                    </a:ext>
                  </a:extLst>
                </p:cNvPr>
                <p:cNvSpPr/>
                <p:nvPr/>
              </p:nvSpPr>
              <p:spPr>
                <a:xfrm>
                  <a:off x="3905297" y="149095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1" name="Oval 310">
                  <a:extLst>
                    <a:ext uri="{FF2B5EF4-FFF2-40B4-BE49-F238E27FC236}">
                      <a16:creationId xmlns:a16="http://schemas.microsoft.com/office/drawing/2014/main" id="{67183840-CA5E-41AC-8BA4-676FBC67C282}"/>
                    </a:ext>
                  </a:extLst>
                </p:cNvPr>
                <p:cNvSpPr/>
                <p:nvPr/>
              </p:nvSpPr>
              <p:spPr>
                <a:xfrm>
                  <a:off x="3498049"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2" name="Oval 311">
                  <a:extLst>
                    <a:ext uri="{FF2B5EF4-FFF2-40B4-BE49-F238E27FC236}">
                      <a16:creationId xmlns:a16="http://schemas.microsoft.com/office/drawing/2014/main" id="{A207EA9E-2A7E-4CA2-B13A-7956BC73097B}"/>
                    </a:ext>
                  </a:extLst>
                </p:cNvPr>
                <p:cNvSpPr/>
                <p:nvPr/>
              </p:nvSpPr>
              <p:spPr>
                <a:xfrm>
                  <a:off x="4312545" y="1787138"/>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3" name="Oval 312">
                  <a:extLst>
                    <a:ext uri="{FF2B5EF4-FFF2-40B4-BE49-F238E27FC236}">
                      <a16:creationId xmlns:a16="http://schemas.microsoft.com/office/drawing/2014/main" id="{A68926DB-EC77-4FAF-8387-81160673330E}"/>
                    </a:ext>
                  </a:extLst>
                </p:cNvPr>
                <p:cNvSpPr/>
                <p:nvPr/>
              </p:nvSpPr>
              <p:spPr>
                <a:xfrm>
                  <a:off x="3683162"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14" name="Oval 313">
                  <a:extLst>
                    <a:ext uri="{FF2B5EF4-FFF2-40B4-BE49-F238E27FC236}">
                      <a16:creationId xmlns:a16="http://schemas.microsoft.com/office/drawing/2014/main" id="{21DDF9FD-DCA9-4F7E-9E84-90C4E26D8618}"/>
                    </a:ext>
                  </a:extLst>
                </p:cNvPr>
                <p:cNvSpPr/>
                <p:nvPr/>
              </p:nvSpPr>
              <p:spPr>
                <a:xfrm>
                  <a:off x="4127432" y="2249920"/>
                  <a:ext cx="185113" cy="185113"/>
                </a:xfrm>
                <a:prstGeom prst="ellipse">
                  <a:avLst/>
                </a:prstGeom>
                <a:solidFill>
                  <a:srgbClr val="7691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sp>
            <p:nvSpPr>
              <p:cNvPr id="309" name="Rectangle 308"/>
              <p:cNvSpPr/>
              <p:nvPr/>
            </p:nvSpPr>
            <p:spPr>
              <a:xfrm>
                <a:off x="4619667" y="3734099"/>
                <a:ext cx="1026591" cy="958712"/>
              </a:xfrm>
              <a:prstGeom prst="rect">
                <a:avLst/>
              </a:prstGeom>
              <a:noFill/>
              <a:ln>
                <a:solidFill>
                  <a:srgbClr val="7691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nvGrpSpPr>
            <p:cNvPr id="280" name="Group 279"/>
            <p:cNvGrpSpPr/>
            <p:nvPr/>
          </p:nvGrpSpPr>
          <p:grpSpPr>
            <a:xfrm>
              <a:off x="5045727" y="2927844"/>
              <a:ext cx="1026591" cy="958712"/>
              <a:chOff x="5951660" y="3474452"/>
              <a:chExt cx="1026591" cy="958712"/>
            </a:xfrm>
          </p:grpSpPr>
          <p:cxnSp>
            <p:nvCxnSpPr>
              <p:cNvPr id="295" name="Straight Arrow Connector 294">
                <a:extLst>
                  <a:ext uri="{FF2B5EF4-FFF2-40B4-BE49-F238E27FC236}">
                    <a16:creationId xmlns:a16="http://schemas.microsoft.com/office/drawing/2014/main" id="{6811DF0B-84E5-1342-9EFD-307D206E224B}"/>
                  </a:ext>
                </a:extLst>
              </p:cNvPr>
              <p:cNvCxnSpPr/>
              <p:nvPr/>
            </p:nvCxnSpPr>
            <p:spPr>
              <a:xfrm flipH="1">
                <a:off x="6731847" y="3980529"/>
                <a:ext cx="119665" cy="304778"/>
              </a:xfrm>
              <a:prstGeom prst="straightConnector1">
                <a:avLst/>
              </a:prstGeom>
              <a:solidFill>
                <a:srgbClr val="002060"/>
              </a:solid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5951660" y="3474452"/>
                <a:ext cx="1026591" cy="958712"/>
                <a:chOff x="5951660" y="3734099"/>
                <a:chExt cx="1026591" cy="958712"/>
              </a:xfrm>
            </p:grpSpPr>
            <p:grpSp>
              <p:nvGrpSpPr>
                <p:cNvPr id="297" name="Group 296">
                  <a:extLst>
                    <a:ext uri="{FF2B5EF4-FFF2-40B4-BE49-F238E27FC236}">
                      <a16:creationId xmlns:a16="http://schemas.microsoft.com/office/drawing/2014/main" id="{8BE54C6C-6981-4B81-9F8F-C21AE2C33F97}"/>
                    </a:ext>
                  </a:extLst>
                </p:cNvPr>
                <p:cNvGrpSpPr/>
                <p:nvPr/>
              </p:nvGrpSpPr>
              <p:grpSpPr>
                <a:xfrm>
                  <a:off x="5968863" y="3748736"/>
                  <a:ext cx="999608" cy="944075"/>
                  <a:chOff x="762000" y="4648200"/>
                  <a:chExt cx="2057400" cy="1943100"/>
                </a:xfrm>
                <a:solidFill>
                  <a:srgbClr val="FF0000"/>
                </a:solidFill>
              </p:grpSpPr>
              <p:sp>
                <p:nvSpPr>
                  <p:cNvPr id="299" name="Oval 298">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0" name="Oval 299">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1" name="Oval 300">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2" name="Oval 301">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303" name="Oval 302">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304" name="Straight Arrow Connector 303">
                    <a:extLst>
                      <a:ext uri="{FF2B5EF4-FFF2-40B4-BE49-F238E27FC236}">
                        <a16:creationId xmlns:a16="http://schemas.microsoft.com/office/drawing/2014/main" id="{923F6EA9-872C-444F-ADE5-4FC5C2491BDE}"/>
                      </a:ext>
                    </a:extLst>
                  </p:cNvPr>
                  <p:cNvCxnSpPr/>
                  <p:nvPr/>
                </p:nvCxnSpPr>
                <p:spPr>
                  <a:xfrm>
                    <a:off x="1925404" y="4973404"/>
                    <a:ext cx="568792" cy="340192"/>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33DD37DD-6AD4-4B8A-B620-4B752A49B91A}"/>
                      </a:ext>
                    </a:extLst>
                  </p:cNvPr>
                  <p:cNvCxnSpPr/>
                  <p:nvPr/>
                </p:nvCxnSpPr>
                <p:spPr>
                  <a:xfrm>
                    <a:off x="1143000" y="5448300"/>
                    <a:ext cx="970196" cy="817796"/>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sp>
              <p:nvSpPr>
                <p:cNvPr id="298" name="Rectangle 297"/>
                <p:cNvSpPr/>
                <p:nvPr/>
              </p:nvSpPr>
              <p:spPr>
                <a:xfrm>
                  <a:off x="5951660" y="3734099"/>
                  <a:ext cx="1026591" cy="958712"/>
                </a:xfrm>
                <a:prstGeom prst="rect">
                  <a:avLst/>
                </a:prstGeom>
                <a:noFill/>
                <a:ln>
                  <a:solidFill>
                    <a:srgbClr val="C07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grpSp>
          <p:nvGrpSpPr>
            <p:cNvPr id="281" name="Group 280"/>
            <p:cNvGrpSpPr/>
            <p:nvPr/>
          </p:nvGrpSpPr>
          <p:grpSpPr>
            <a:xfrm>
              <a:off x="6140757" y="2927844"/>
              <a:ext cx="1026591" cy="958712"/>
              <a:chOff x="7046690" y="3734099"/>
              <a:chExt cx="1026591" cy="958712"/>
            </a:xfrm>
          </p:grpSpPr>
          <p:grpSp>
            <p:nvGrpSpPr>
              <p:cNvPr id="282" name="Group 281"/>
              <p:cNvGrpSpPr/>
              <p:nvPr/>
            </p:nvGrpSpPr>
            <p:grpSpPr>
              <a:xfrm>
                <a:off x="7060183" y="3748736"/>
                <a:ext cx="999608" cy="944075"/>
                <a:chOff x="6181899" y="1490958"/>
                <a:chExt cx="999608" cy="944075"/>
              </a:xfrm>
            </p:grpSpPr>
            <p:cxnSp>
              <p:nvCxnSpPr>
                <p:cNvPr id="284" name="Straight Arrow Connector 283">
                  <a:extLst>
                    <a:ext uri="{FF2B5EF4-FFF2-40B4-BE49-F238E27FC236}">
                      <a16:creationId xmlns:a16="http://schemas.microsoft.com/office/drawing/2014/main" id="{3A02BEAB-59FF-9A44-8D7A-2D878506FEB7}"/>
                    </a:ext>
                  </a:extLst>
                </p:cNvPr>
                <p:cNvCxnSpPr/>
                <p:nvPr/>
              </p:nvCxnSpPr>
              <p:spPr>
                <a:xfrm flipH="1">
                  <a:off x="6949978" y="1972251"/>
                  <a:ext cx="119665" cy="304778"/>
                </a:xfrm>
                <a:prstGeom prst="straightConnector1">
                  <a:avLst/>
                </a:prstGeom>
                <a:solidFill>
                  <a:srgbClr val="002060"/>
                </a:solid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nvGrpSpPr>
                <p:cNvPr id="285" name="Group 284">
                  <a:extLst>
                    <a:ext uri="{FF2B5EF4-FFF2-40B4-BE49-F238E27FC236}">
                      <a16:creationId xmlns:a16="http://schemas.microsoft.com/office/drawing/2014/main" id="{8BE54C6C-6981-4B81-9F8F-C21AE2C33F97}"/>
                    </a:ext>
                  </a:extLst>
                </p:cNvPr>
                <p:cNvGrpSpPr/>
                <p:nvPr/>
              </p:nvGrpSpPr>
              <p:grpSpPr>
                <a:xfrm>
                  <a:off x="6181899" y="1490958"/>
                  <a:ext cx="999608" cy="944075"/>
                  <a:chOff x="762000" y="4648200"/>
                  <a:chExt cx="2057400" cy="1943100"/>
                </a:xfrm>
                <a:solidFill>
                  <a:srgbClr val="FF0000"/>
                </a:solidFill>
              </p:grpSpPr>
              <p:sp>
                <p:nvSpPr>
                  <p:cNvPr id="288" name="Oval 287">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89" name="Oval 288">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90" name="Oval 289">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91" name="Oval 290">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sp>
                <p:nvSpPr>
                  <p:cNvPr id="292" name="Oval 291">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solidFill>
                    <a:srgbClr val="C070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cxnSp>
                <p:nvCxnSpPr>
                  <p:cNvPr id="293" name="Straight Arrow Connector 292">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6" name="Straight Arrow Connector 285">
                  <a:extLst>
                    <a:ext uri="{FF2B5EF4-FFF2-40B4-BE49-F238E27FC236}">
                      <a16:creationId xmlns:a16="http://schemas.microsoft.com/office/drawing/2014/main" id="{29DE84B4-20D1-AA4C-A52E-23E1CC711439}"/>
                    </a:ext>
                  </a:extLst>
                </p:cNvPr>
                <p:cNvCxnSpPr>
                  <a:cxnSpLocks/>
                </p:cNvCxnSpPr>
                <p:nvPr/>
              </p:nvCxnSpPr>
              <p:spPr>
                <a:xfrm flipH="1">
                  <a:off x="6459569" y="1676071"/>
                  <a:ext cx="222135" cy="573849"/>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438B59AB-FE5F-D64A-9821-D58468580957}"/>
                    </a:ext>
                  </a:extLst>
                </p:cNvPr>
                <p:cNvCxnSpPr/>
                <p:nvPr/>
              </p:nvCxnSpPr>
              <p:spPr>
                <a:xfrm>
                  <a:off x="6367012" y="1879695"/>
                  <a:ext cx="629382" cy="0"/>
                </a:xfrm>
                <a:prstGeom prst="straightConnector1">
                  <a:avLst/>
                </a:prstGeom>
                <a:grpFill/>
                <a:ln w="38100">
                  <a:solidFill>
                    <a:srgbClr val="C0706A"/>
                  </a:solidFill>
                  <a:tailEnd type="triangle"/>
                </a:ln>
              </p:spPr>
              <p:style>
                <a:lnRef idx="1">
                  <a:schemeClr val="accent1"/>
                </a:lnRef>
                <a:fillRef idx="0">
                  <a:schemeClr val="accent1"/>
                </a:fillRef>
                <a:effectRef idx="0">
                  <a:schemeClr val="accent1"/>
                </a:effectRef>
                <a:fontRef idx="minor">
                  <a:schemeClr val="tx1"/>
                </a:fontRef>
              </p:style>
            </p:cxnSp>
          </p:grpSp>
          <p:sp>
            <p:nvSpPr>
              <p:cNvPr id="283" name="Rectangle 282"/>
              <p:cNvSpPr/>
              <p:nvPr/>
            </p:nvSpPr>
            <p:spPr>
              <a:xfrm>
                <a:off x="7046690" y="3734099"/>
                <a:ext cx="1026591" cy="958712"/>
              </a:xfrm>
              <a:prstGeom prst="rect">
                <a:avLst/>
              </a:prstGeom>
              <a:noFill/>
              <a:ln>
                <a:solidFill>
                  <a:srgbClr val="C070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FFFFF"/>
                  </a:solidFill>
                  <a:latin typeface="Century Gothic" panose="020B0502020202020204" pitchFamily="34" charset="0"/>
                </a:endParaRPr>
              </a:p>
            </p:txBody>
          </p:sp>
        </p:grpSp>
      </p:grpSp>
      <p:sp>
        <p:nvSpPr>
          <p:cNvPr id="3" name="Title 2"/>
          <p:cNvSpPr>
            <a:spLocks noGrp="1"/>
          </p:cNvSpPr>
          <p:nvPr>
            <p:ph type="title"/>
          </p:nvPr>
        </p:nvSpPr>
        <p:spPr/>
        <p:txBody>
          <a:bodyPr/>
          <a:lstStyle/>
          <a:p>
            <a:r>
              <a:rPr lang="en-US" dirty="0"/>
              <a:t>Partial or complete, that’s the question </a:t>
            </a:r>
            <a:r>
              <a:rPr lang="en-US" sz="1800" dirty="0"/>
              <a:t>[NAACL’19]</a:t>
            </a:r>
            <a:endParaRPr lang="en-US" dirty="0"/>
          </a:p>
        </p:txBody>
      </p:sp>
      <p:sp>
        <p:nvSpPr>
          <p:cNvPr id="4" name="Content Placeholder 3">
            <a:extLst>
              <a:ext uri="{FF2B5EF4-FFF2-40B4-BE49-F238E27FC236}">
                <a16:creationId xmlns:a16="http://schemas.microsoft.com/office/drawing/2014/main" id="{D4B3F053-07E8-4E76-86E2-138907946D97}"/>
              </a:ext>
            </a:extLst>
          </p:cNvPr>
          <p:cNvSpPr>
            <a:spLocks noGrp="1"/>
          </p:cNvSpPr>
          <p:nvPr>
            <p:ph idx="1"/>
          </p:nvPr>
        </p:nvSpPr>
        <p:spPr>
          <a:xfrm>
            <a:off x="609600" y="1251856"/>
            <a:ext cx="10972800" cy="448491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When we have a fixed budget, partial structures indeed lead to better performance.</a:t>
            </a:r>
          </a:p>
          <a:p>
            <a:r>
              <a:rPr lang="en-US" dirty="0"/>
              <a:t>How should we quantify the quality of “partial”?</a:t>
            </a:r>
          </a:p>
          <a:p>
            <a:endParaRPr lang="en-US" dirty="0"/>
          </a:p>
        </p:txBody>
      </p:sp>
      <p:pic>
        <p:nvPicPr>
          <p:cNvPr id="18" name="Picture 17">
            <a:extLst>
              <a:ext uri="{FF2B5EF4-FFF2-40B4-BE49-F238E27FC236}">
                <a16:creationId xmlns:a16="http://schemas.microsoft.com/office/drawing/2014/main" id="{8AEB90FA-399A-4413-87D2-678A81E3422B}"/>
              </a:ext>
            </a:extLst>
          </p:cNvPr>
          <p:cNvPicPr>
            <a:picLocks noChangeAspect="1"/>
          </p:cNvPicPr>
          <p:nvPr/>
        </p:nvPicPr>
        <p:blipFill>
          <a:blip r:embed="rId8"/>
          <a:stretch>
            <a:fillRect/>
          </a:stretch>
        </p:blipFill>
        <p:spPr>
          <a:xfrm>
            <a:off x="5948948" y="1299637"/>
            <a:ext cx="5243014" cy="2816596"/>
          </a:xfrm>
          <a:prstGeom prst="rect">
            <a:avLst/>
          </a:prstGeom>
        </p:spPr>
      </p:pic>
      <p:grpSp>
        <p:nvGrpSpPr>
          <p:cNvPr id="172" name="Group 171">
            <a:extLst>
              <a:ext uri="{FF2B5EF4-FFF2-40B4-BE49-F238E27FC236}">
                <a16:creationId xmlns:a16="http://schemas.microsoft.com/office/drawing/2014/main" id="{51127A87-DAE7-4B8A-9D2B-7E8EA34088B5}"/>
              </a:ext>
            </a:extLst>
          </p:cNvPr>
          <p:cNvGrpSpPr/>
          <p:nvPr/>
        </p:nvGrpSpPr>
        <p:grpSpPr>
          <a:xfrm>
            <a:off x="2663761" y="3425302"/>
            <a:ext cx="601113" cy="769057"/>
            <a:chOff x="4778719" y="4360811"/>
            <a:chExt cx="1026591" cy="1313408"/>
          </a:xfrm>
          <a:solidFill>
            <a:srgbClr val="000000"/>
          </a:solidFill>
        </p:grpSpPr>
        <p:sp>
          <p:nvSpPr>
            <p:cNvPr id="173" name="Oval 172">
              <a:extLst>
                <a:ext uri="{FF2B5EF4-FFF2-40B4-BE49-F238E27FC236}">
                  <a16:creationId xmlns:a16="http://schemas.microsoft.com/office/drawing/2014/main" id="{963E08B6-69EA-4D5D-92C5-2B0053156410}"/>
                </a:ext>
              </a:extLst>
            </p:cNvPr>
            <p:cNvSpPr/>
            <p:nvPr/>
          </p:nvSpPr>
          <p:spPr>
            <a:xfrm>
              <a:off x="5185967" y="4730144"/>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4" name="Oval 173">
              <a:extLst>
                <a:ext uri="{FF2B5EF4-FFF2-40B4-BE49-F238E27FC236}">
                  <a16:creationId xmlns:a16="http://schemas.microsoft.com/office/drawing/2014/main" id="{16AD9938-400C-4C34-8CFB-5179C4E7E89C}"/>
                </a:ext>
              </a:extLst>
            </p:cNvPr>
            <p:cNvSpPr/>
            <p:nvPr/>
          </p:nvSpPr>
          <p:spPr>
            <a:xfrm>
              <a:off x="4778719" y="5026324"/>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5" name="Oval 174">
              <a:extLst>
                <a:ext uri="{FF2B5EF4-FFF2-40B4-BE49-F238E27FC236}">
                  <a16:creationId xmlns:a16="http://schemas.microsoft.com/office/drawing/2014/main" id="{C1A7386A-DB79-46F6-912F-927E3CACFDC9}"/>
                </a:ext>
              </a:extLst>
            </p:cNvPr>
            <p:cNvSpPr/>
            <p:nvPr/>
          </p:nvSpPr>
          <p:spPr>
            <a:xfrm>
              <a:off x="5593215" y="5026324"/>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6" name="Oval 175">
              <a:extLst>
                <a:ext uri="{FF2B5EF4-FFF2-40B4-BE49-F238E27FC236}">
                  <a16:creationId xmlns:a16="http://schemas.microsoft.com/office/drawing/2014/main" id="{D10EDBAD-4A33-4425-BE66-7624F39BF7B3}"/>
                </a:ext>
              </a:extLst>
            </p:cNvPr>
            <p:cNvSpPr/>
            <p:nvPr/>
          </p:nvSpPr>
          <p:spPr>
            <a:xfrm>
              <a:off x="4963832" y="5489106"/>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77" name="Oval 176">
              <a:extLst>
                <a:ext uri="{FF2B5EF4-FFF2-40B4-BE49-F238E27FC236}">
                  <a16:creationId xmlns:a16="http://schemas.microsoft.com/office/drawing/2014/main" id="{6410B1FE-E625-47B0-997F-9EC1533B48A4}"/>
                </a:ext>
              </a:extLst>
            </p:cNvPr>
            <p:cNvSpPr/>
            <p:nvPr/>
          </p:nvSpPr>
          <p:spPr>
            <a:xfrm>
              <a:off x="5408102" y="5489106"/>
              <a:ext cx="185113" cy="185113"/>
            </a:xfrm>
            <a:prstGeom prst="ellipse">
              <a:avLst/>
            </a:prstGeom>
            <a:grpFill/>
            <a:ln w="381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178" name="Straight Arrow Connector 177">
              <a:extLst>
                <a:ext uri="{FF2B5EF4-FFF2-40B4-BE49-F238E27FC236}">
                  <a16:creationId xmlns:a16="http://schemas.microsoft.com/office/drawing/2014/main" id="{738177C1-34E2-4B49-A30A-CBB9C43763E0}"/>
                </a:ext>
              </a:extLst>
            </p:cNvPr>
            <p:cNvCxnSpPr/>
            <p:nvPr/>
          </p:nvCxnSpPr>
          <p:spPr>
            <a:xfrm>
              <a:off x="5343970" y="4888148"/>
              <a:ext cx="276353" cy="165286"/>
            </a:xfrm>
            <a:prstGeom prst="straightConnector1">
              <a:avLst/>
            </a:prstGeom>
            <a:grpFill/>
            <a:ln w="38100" cap="flat" cmpd="sng" algn="ctr">
              <a:solidFill>
                <a:srgbClr val="000000"/>
              </a:solidFill>
              <a:prstDash val="solid"/>
              <a:miter lim="800000"/>
              <a:tailEnd type="triangle"/>
            </a:ln>
            <a:effectLst/>
          </p:spPr>
        </p:cxnSp>
        <p:cxnSp>
          <p:nvCxnSpPr>
            <p:cNvPr id="179" name="Straight Arrow Connector 178">
              <a:extLst>
                <a:ext uri="{FF2B5EF4-FFF2-40B4-BE49-F238E27FC236}">
                  <a16:creationId xmlns:a16="http://schemas.microsoft.com/office/drawing/2014/main" id="{5E581C90-1821-4F39-8C9A-96117CE07DBA}"/>
                </a:ext>
              </a:extLst>
            </p:cNvPr>
            <p:cNvCxnSpPr/>
            <p:nvPr/>
          </p:nvCxnSpPr>
          <p:spPr>
            <a:xfrm flipH="1">
              <a:off x="4936723" y="4888148"/>
              <a:ext cx="276353" cy="165286"/>
            </a:xfrm>
            <a:prstGeom prst="straightConnector1">
              <a:avLst/>
            </a:prstGeom>
            <a:grpFill/>
            <a:ln w="38100" cap="flat" cmpd="sng" algn="ctr">
              <a:solidFill>
                <a:srgbClr val="000000"/>
              </a:solidFill>
              <a:prstDash val="solid"/>
              <a:miter lim="800000"/>
              <a:tailEnd type="triangle"/>
            </a:ln>
            <a:effectLst/>
          </p:spPr>
        </p:cxnSp>
        <p:cxnSp>
          <p:nvCxnSpPr>
            <p:cNvPr id="180" name="Straight Arrow Connector 179">
              <a:extLst>
                <a:ext uri="{FF2B5EF4-FFF2-40B4-BE49-F238E27FC236}">
                  <a16:creationId xmlns:a16="http://schemas.microsoft.com/office/drawing/2014/main" id="{6202A1A7-87C7-4608-8686-759619B9CDDC}"/>
                </a:ext>
              </a:extLst>
            </p:cNvPr>
            <p:cNvCxnSpPr/>
            <p:nvPr/>
          </p:nvCxnSpPr>
          <p:spPr>
            <a:xfrm flipH="1">
              <a:off x="5056388" y="4915257"/>
              <a:ext cx="222135" cy="573850"/>
            </a:xfrm>
            <a:prstGeom prst="straightConnector1">
              <a:avLst/>
            </a:prstGeom>
            <a:grpFill/>
            <a:ln w="38100" cap="flat" cmpd="sng" algn="ctr">
              <a:solidFill>
                <a:srgbClr val="000000"/>
              </a:solidFill>
              <a:prstDash val="solid"/>
              <a:miter lim="800000"/>
              <a:tailEnd type="triangle"/>
            </a:ln>
            <a:effectLst/>
          </p:spPr>
        </p:cxnSp>
        <p:cxnSp>
          <p:nvCxnSpPr>
            <p:cNvPr id="181" name="Straight Arrow Connector 180">
              <a:extLst>
                <a:ext uri="{FF2B5EF4-FFF2-40B4-BE49-F238E27FC236}">
                  <a16:creationId xmlns:a16="http://schemas.microsoft.com/office/drawing/2014/main" id="{9B570E13-34BD-417D-9C4C-E44D6F1849B4}"/>
                </a:ext>
              </a:extLst>
            </p:cNvPr>
            <p:cNvCxnSpPr/>
            <p:nvPr/>
          </p:nvCxnSpPr>
          <p:spPr>
            <a:xfrm>
              <a:off x="5278523" y="4915257"/>
              <a:ext cx="222135" cy="573850"/>
            </a:xfrm>
            <a:prstGeom prst="straightConnector1">
              <a:avLst/>
            </a:prstGeom>
            <a:grpFill/>
            <a:ln w="38100" cap="flat" cmpd="sng" algn="ctr">
              <a:solidFill>
                <a:srgbClr val="000000"/>
              </a:solidFill>
              <a:prstDash val="solid"/>
              <a:miter lim="800000"/>
              <a:tailEnd type="triangle"/>
            </a:ln>
            <a:effectLst/>
          </p:spPr>
        </p:cxnSp>
        <p:cxnSp>
          <p:nvCxnSpPr>
            <p:cNvPr id="182" name="Straight Arrow Connector 181">
              <a:extLst>
                <a:ext uri="{FF2B5EF4-FFF2-40B4-BE49-F238E27FC236}">
                  <a16:creationId xmlns:a16="http://schemas.microsoft.com/office/drawing/2014/main" id="{F1570CD7-FE11-4E4B-8946-7A6B8EF1C249}"/>
                </a:ext>
              </a:extLst>
            </p:cNvPr>
            <p:cNvCxnSpPr/>
            <p:nvPr/>
          </p:nvCxnSpPr>
          <p:spPr>
            <a:xfrm>
              <a:off x="4871275" y="5211437"/>
              <a:ext cx="119665" cy="304778"/>
            </a:xfrm>
            <a:prstGeom prst="straightConnector1">
              <a:avLst/>
            </a:prstGeom>
            <a:grpFill/>
            <a:ln w="38100" cap="flat" cmpd="sng" algn="ctr">
              <a:solidFill>
                <a:srgbClr val="000000"/>
              </a:solidFill>
              <a:prstDash val="solid"/>
              <a:miter lim="800000"/>
              <a:tailEnd type="triangle"/>
            </a:ln>
            <a:effectLst/>
          </p:spPr>
        </p:cxnSp>
        <p:cxnSp>
          <p:nvCxnSpPr>
            <p:cNvPr id="183" name="Straight Arrow Connector 182">
              <a:extLst>
                <a:ext uri="{FF2B5EF4-FFF2-40B4-BE49-F238E27FC236}">
                  <a16:creationId xmlns:a16="http://schemas.microsoft.com/office/drawing/2014/main" id="{F1753CFE-7132-412B-AEC4-CC942614F6FC}"/>
                </a:ext>
              </a:extLst>
            </p:cNvPr>
            <p:cNvCxnSpPr/>
            <p:nvPr/>
          </p:nvCxnSpPr>
          <p:spPr>
            <a:xfrm flipH="1">
              <a:off x="5566105" y="5211437"/>
              <a:ext cx="119665" cy="304778"/>
            </a:xfrm>
            <a:prstGeom prst="straightConnector1">
              <a:avLst/>
            </a:prstGeom>
            <a:grpFill/>
            <a:ln w="38100" cap="flat" cmpd="sng" algn="ctr">
              <a:solidFill>
                <a:srgbClr val="000000"/>
              </a:solidFill>
              <a:prstDash val="solid"/>
              <a:miter lim="800000"/>
              <a:tailEnd type="triangle"/>
            </a:ln>
            <a:effectLst/>
          </p:spPr>
        </p:cxnSp>
        <p:cxnSp>
          <p:nvCxnSpPr>
            <p:cNvPr id="184" name="Straight Arrow Connector 183">
              <a:extLst>
                <a:ext uri="{FF2B5EF4-FFF2-40B4-BE49-F238E27FC236}">
                  <a16:creationId xmlns:a16="http://schemas.microsoft.com/office/drawing/2014/main" id="{3A9549BD-B53D-4FFA-8742-D49DB5FDEB99}"/>
                </a:ext>
              </a:extLst>
            </p:cNvPr>
            <p:cNvCxnSpPr/>
            <p:nvPr/>
          </p:nvCxnSpPr>
          <p:spPr>
            <a:xfrm>
              <a:off x="4963832" y="5118881"/>
              <a:ext cx="629383" cy="0"/>
            </a:xfrm>
            <a:prstGeom prst="straightConnector1">
              <a:avLst/>
            </a:prstGeom>
            <a:grpFill/>
            <a:ln w="38100" cap="flat" cmpd="sng" algn="ctr">
              <a:solidFill>
                <a:srgbClr val="000000"/>
              </a:solidFill>
              <a:prstDash val="solid"/>
              <a:miter lim="800000"/>
              <a:tailEnd type="triangle"/>
            </a:ln>
            <a:effectLst/>
          </p:spPr>
        </p:cxnSp>
        <p:cxnSp>
          <p:nvCxnSpPr>
            <p:cNvPr id="185" name="Straight Arrow Connector 184">
              <a:extLst>
                <a:ext uri="{FF2B5EF4-FFF2-40B4-BE49-F238E27FC236}">
                  <a16:creationId xmlns:a16="http://schemas.microsoft.com/office/drawing/2014/main" id="{30D7DD42-0438-4DFB-B1A1-B3642F1BB948}"/>
                </a:ext>
              </a:extLst>
            </p:cNvPr>
            <p:cNvCxnSpPr/>
            <p:nvPr/>
          </p:nvCxnSpPr>
          <p:spPr>
            <a:xfrm>
              <a:off x="4963832" y="5118881"/>
              <a:ext cx="471379" cy="397335"/>
            </a:xfrm>
            <a:prstGeom prst="straightConnector1">
              <a:avLst/>
            </a:prstGeom>
            <a:grpFill/>
            <a:ln w="38100" cap="flat" cmpd="sng" algn="ctr">
              <a:solidFill>
                <a:srgbClr val="000000"/>
              </a:solidFill>
              <a:prstDash val="solid"/>
              <a:miter lim="800000"/>
              <a:tailEnd type="triangle"/>
            </a:ln>
            <a:effectLst/>
          </p:spPr>
        </p:cxnSp>
        <p:cxnSp>
          <p:nvCxnSpPr>
            <p:cNvPr id="186" name="Straight Arrow Connector 185">
              <a:extLst>
                <a:ext uri="{FF2B5EF4-FFF2-40B4-BE49-F238E27FC236}">
                  <a16:creationId xmlns:a16="http://schemas.microsoft.com/office/drawing/2014/main" id="{B2484609-7B6B-4BA1-A463-DBD855B6D0C7}"/>
                </a:ext>
              </a:extLst>
            </p:cNvPr>
            <p:cNvCxnSpPr/>
            <p:nvPr/>
          </p:nvCxnSpPr>
          <p:spPr>
            <a:xfrm flipH="1">
              <a:off x="5121835" y="5184328"/>
              <a:ext cx="498488" cy="331887"/>
            </a:xfrm>
            <a:prstGeom prst="straightConnector1">
              <a:avLst/>
            </a:prstGeom>
            <a:grpFill/>
            <a:ln w="38100" cap="flat" cmpd="sng" algn="ctr">
              <a:solidFill>
                <a:srgbClr val="000000"/>
              </a:solidFill>
              <a:prstDash val="solid"/>
              <a:miter lim="800000"/>
              <a:tailEnd type="triangle"/>
            </a:ln>
            <a:effectLst/>
          </p:spPr>
        </p:cxnSp>
        <p:cxnSp>
          <p:nvCxnSpPr>
            <p:cNvPr id="187" name="Straight Arrow Connector 186">
              <a:extLst>
                <a:ext uri="{FF2B5EF4-FFF2-40B4-BE49-F238E27FC236}">
                  <a16:creationId xmlns:a16="http://schemas.microsoft.com/office/drawing/2014/main" id="{25E6A9BC-CB47-4838-A144-739307E7AE56}"/>
                </a:ext>
              </a:extLst>
            </p:cNvPr>
            <p:cNvCxnSpPr/>
            <p:nvPr/>
          </p:nvCxnSpPr>
          <p:spPr>
            <a:xfrm>
              <a:off x="5148944" y="5581663"/>
              <a:ext cx="259158" cy="0"/>
            </a:xfrm>
            <a:prstGeom prst="straightConnector1">
              <a:avLst/>
            </a:prstGeom>
            <a:grpFill/>
            <a:ln w="38100" cap="flat" cmpd="sng" algn="ctr">
              <a:solidFill>
                <a:srgbClr val="000000"/>
              </a:solidFill>
              <a:prstDash val="solid"/>
              <a:miter lim="800000"/>
              <a:tailEnd type="triangle"/>
            </a:ln>
            <a:effectLst/>
          </p:spPr>
        </p:cxnSp>
        <p:sp>
          <p:nvSpPr>
            <p:cNvPr id="188" name="Rectangle 187">
              <a:extLst>
                <a:ext uri="{FF2B5EF4-FFF2-40B4-BE49-F238E27FC236}">
                  <a16:creationId xmlns:a16="http://schemas.microsoft.com/office/drawing/2014/main" id="{4FCE674F-A270-41B6-85BD-7E585E02A794}"/>
                </a:ext>
              </a:extLst>
            </p:cNvPr>
            <p:cNvSpPr/>
            <p:nvPr/>
          </p:nvSpPr>
          <p:spPr>
            <a:xfrm>
              <a:off x="4778719" y="4715507"/>
              <a:ext cx="1026591" cy="958712"/>
            </a:xfrm>
            <a:prstGeom prst="rect">
              <a:avLst/>
            </a:prstGeom>
            <a:noFill/>
            <a:ln w="12700" cap="flat" cmpd="sng" algn="ctr">
              <a:solidFill>
                <a:srgbClr val="0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Century Gothic" panose="020B0502020202020204" pitchFamily="34" charset="0"/>
                <a:ea typeface="+mn-ea"/>
                <a:cs typeface="+mn-cs"/>
              </a:endParaRPr>
            </a:p>
          </p:txBody>
        </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6278844A-B385-4435-B30B-981B7994FB6C}"/>
                    </a:ext>
                  </a:extLst>
                </p:cNvPr>
                <p:cNvSpPr txBox="1"/>
                <p:nvPr/>
              </p:nvSpPr>
              <p:spPr>
                <a:xfrm>
                  <a:off x="4992961" y="4360811"/>
                  <a:ext cx="742557" cy="394219"/>
                </a:xfrm>
                <a:prstGeom prst="rect">
                  <a:avLst/>
                </a:prstGeom>
                <a:noFill/>
                <a:ln>
                  <a:noFill/>
                </a:ln>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9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sz="900" b="0" i="1" u="none" strike="noStrike" kern="0" cap="none" spc="0" normalizeH="0" baseline="0" noProof="0" smtClean="0">
                                <a:ln>
                                  <a:noFill/>
                                </a:ln>
                                <a:solidFill>
                                  <a:srgbClr val="000000"/>
                                </a:solidFill>
                                <a:effectLst/>
                                <a:uLnTx/>
                                <a:uFillTx/>
                                <a:latin typeface="Cambria Math" charset="0"/>
                              </a:rPr>
                              <m:t>𝒯</m:t>
                            </m:r>
                          </m:e>
                          <m:sub>
                            <m:r>
                              <a:rPr kumimoji="0" lang="en-US" sz="900" b="0" i="1" u="none" strike="noStrike" kern="0" cap="none" spc="0" normalizeH="0" baseline="0" noProof="0" smtClean="0">
                                <a:ln>
                                  <a:noFill/>
                                </a:ln>
                                <a:solidFill>
                                  <a:srgbClr val="000000"/>
                                </a:solidFill>
                                <a:effectLst/>
                                <a:uLnTx/>
                                <a:uFillTx/>
                                <a:latin typeface="Cambria Math" charset="0"/>
                              </a:rPr>
                              <m:t>𝑡𝑒𝑠𝑡</m:t>
                            </m:r>
                          </m:sub>
                        </m:sSub>
                      </m:oMath>
                    </m:oMathPara>
                  </a14:m>
                  <a:endParaRPr kumimoji="0" lang="en-US" sz="900" b="0" i="0" u="none" strike="noStrike" kern="0" cap="none" spc="0" normalizeH="0" baseline="0" noProof="0" dirty="0">
                    <a:ln>
                      <a:noFill/>
                    </a:ln>
                    <a:solidFill>
                      <a:srgbClr val="000000"/>
                    </a:solidFill>
                    <a:effectLst/>
                    <a:uLnTx/>
                    <a:uFillTx/>
                    <a:latin typeface="Century Gothic" panose="020B0502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992961" y="4360811"/>
                  <a:ext cx="680123" cy="369332"/>
                </a:xfrm>
                <a:prstGeom prst="rect">
                  <a:avLst/>
                </a:prstGeom>
                <a:blipFill rotWithShape="0">
                  <a:blip r:embed="rId7"/>
                  <a:stretch>
                    <a:fillRect/>
                  </a:stretch>
                </a:blipFill>
                <a:ln>
                  <a:noFill/>
                </a:ln>
              </p:spPr>
              <p:txBody>
                <a:bodyPr/>
                <a:lstStyle/>
                <a:p>
                  <a:r>
                    <a:rPr lang="en-US">
                      <a:noFill/>
                    </a:rPr>
                    <a:t> </a:t>
                  </a:r>
                </a:p>
              </p:txBody>
            </p:sp>
          </mc:Fallback>
        </mc:AlternateContent>
      </p:grpSp>
      <p:sp>
        <p:nvSpPr>
          <p:cNvPr id="2" name="Slide Number Placeholder 1">
            <a:extLst>
              <a:ext uri="{FF2B5EF4-FFF2-40B4-BE49-F238E27FC236}">
                <a16:creationId xmlns:a16="http://schemas.microsoft.com/office/drawing/2014/main" id="{E9AE5C76-5F34-408E-A268-85910D018069}"/>
              </a:ext>
            </a:extLst>
          </p:cNvPr>
          <p:cNvSpPr>
            <a:spLocks noGrp="1"/>
          </p:cNvSpPr>
          <p:nvPr>
            <p:ph type="sldNum" sz="quarter" idx="11"/>
          </p:nvPr>
        </p:nvSpPr>
        <p:spPr/>
        <p:txBody>
          <a:bodyPr/>
          <a:lstStyle/>
          <a:p>
            <a:fld id="{BDF588C3-71D6-5D45-B118-1C664482E1C2}" type="slidenum">
              <a:rPr lang="en-US" smtClean="0"/>
              <a:t>54</a:t>
            </a:fld>
            <a:endParaRPr lang="en-US"/>
          </a:p>
        </p:txBody>
      </p:sp>
    </p:spTree>
    <p:extLst>
      <p:ext uri="{BB962C8B-B14F-4D97-AF65-F5344CB8AC3E}">
        <p14:creationId xmlns:p14="http://schemas.microsoft.com/office/powerpoint/2010/main" val="71500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9330374" y="1259760"/>
            <a:ext cx="2783969" cy="533400"/>
          </a:xfrm>
          <a:prstGeom prst="wedgeRectCallout">
            <a:avLst>
              <a:gd name="adj1" fmla="val -87463"/>
              <a:gd name="adj2" fmla="val -1262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Constrained output; not all assignments are possible. </a:t>
            </a:r>
          </a:p>
        </p:txBody>
      </p:sp>
      <p:sp>
        <p:nvSpPr>
          <p:cNvPr id="3" name="Title 2"/>
          <p:cNvSpPr>
            <a:spLocks noGrp="1"/>
          </p:cNvSpPr>
          <p:nvPr>
            <p:ph type="title"/>
          </p:nvPr>
        </p:nvSpPr>
        <p:spPr/>
        <p:txBody>
          <a:bodyPr/>
          <a:lstStyle/>
          <a:p>
            <a:r>
              <a:rPr lang="en-US" dirty="0"/>
              <a:t>Structure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sz="2000" b="1" dirty="0"/>
                  <a:t>Structure:</a:t>
                </a:r>
                <a:r>
                  <a:rPr lang="en-US" sz="2000" dirty="0"/>
                  <a:t> a vector of random variables: </a:t>
                </a:r>
                <a14:m>
                  <m:oMath xmlns:m="http://schemas.openxmlformats.org/officeDocument/2006/math">
                    <m:r>
                      <a:rPr lang="en-US" sz="1800" i="1">
                        <a:latin typeface="Cambria Math" charset="0"/>
                      </a:rPr>
                      <m:t>𝑌</m:t>
                    </m:r>
                    <m:r>
                      <a:rPr lang="en-US" sz="1800" i="1">
                        <a:latin typeface="Cambria Math"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charset="0"/>
                              </a:rPr>
                              <m:t>𝑌</m:t>
                            </m:r>
                          </m:e>
                          <m:sub>
                            <m:r>
                              <a:rPr lang="en-US" sz="1800" i="1">
                                <a:latin typeface="Cambria Math" charset="0"/>
                              </a:rPr>
                              <m:t>1</m:t>
                            </m:r>
                          </m:sub>
                        </m:sSub>
                        <m:r>
                          <a:rPr lang="en-US" sz="1800" i="1">
                            <a:latin typeface="Cambria Math" charset="0"/>
                          </a:rPr>
                          <m:t>,</m:t>
                        </m:r>
                        <m:sSub>
                          <m:sSubPr>
                            <m:ctrlPr>
                              <a:rPr lang="en-US" sz="1800" i="1">
                                <a:latin typeface="Cambria Math" panose="02040503050406030204" pitchFamily="18" charset="0"/>
                              </a:rPr>
                            </m:ctrlPr>
                          </m:sSubPr>
                          <m:e>
                            <m:r>
                              <a:rPr lang="en-US" sz="1800" i="1">
                                <a:latin typeface="Cambria Math" charset="0"/>
                              </a:rPr>
                              <m:t>𝑌</m:t>
                            </m:r>
                          </m:e>
                          <m:sub>
                            <m:r>
                              <a:rPr lang="en-US" sz="1800" i="1">
                                <a:latin typeface="Cambria Math" charset="0"/>
                              </a:rPr>
                              <m:t>2</m:t>
                            </m:r>
                          </m:sub>
                        </m:sSub>
                        <m:r>
                          <a:rPr lang="en-US" sz="1800" i="1">
                            <a:latin typeface="Cambria Math" charset="0"/>
                          </a:rPr>
                          <m:t>,…,</m:t>
                        </m:r>
                        <m:sSub>
                          <m:sSubPr>
                            <m:ctrlPr>
                              <a:rPr lang="en-US" sz="1800" i="1">
                                <a:latin typeface="Cambria Math" panose="02040503050406030204" pitchFamily="18" charset="0"/>
                              </a:rPr>
                            </m:ctrlPr>
                          </m:sSubPr>
                          <m:e>
                            <m:r>
                              <a:rPr lang="en-US" sz="1800" i="1">
                                <a:latin typeface="Cambria Math" charset="0"/>
                              </a:rPr>
                              <m:t>𝑌</m:t>
                            </m:r>
                          </m:e>
                          <m:sub>
                            <m:r>
                              <a:rPr lang="en-US" sz="1800" i="1">
                                <a:latin typeface="Cambria Math" charset="0"/>
                              </a:rPr>
                              <m:t>𝑑</m:t>
                            </m:r>
                          </m:sub>
                        </m:sSub>
                      </m:e>
                    </m:d>
                    <m:r>
                      <a:rPr lang="en-US" sz="2000" b="0" i="1" smtClean="0">
                        <a:latin typeface="Cambria Math" charset="0"/>
                      </a:rPr>
                      <m:t>∈</m:t>
                    </m:r>
                    <m:r>
                      <a:rPr lang="en-US" sz="2000" b="0" i="1" smtClean="0">
                        <a:latin typeface="Cambria Math" charset="0"/>
                      </a:rPr>
                      <m:t>𝐶</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charset="0"/>
                              </a:rPr>
                              <m:t>ℒ</m:t>
                            </m:r>
                          </m:e>
                          <m:sup>
                            <m:r>
                              <a:rPr lang="en-US" sz="2000" b="0" i="1" smtClean="0">
                                <a:latin typeface="Cambria Math" charset="0"/>
                              </a:rPr>
                              <m:t>𝑑</m:t>
                            </m:r>
                          </m:sup>
                        </m:sSup>
                      </m:e>
                    </m:d>
                  </m:oMath>
                </a14:m>
                <a:endParaRPr lang="en-US" sz="2000" b="0" i="1" dirty="0">
                  <a:latin typeface="Cambria Math" charset="0"/>
                </a:endParaRPr>
              </a:p>
              <a:p>
                <a:pPr lvl="1"/>
                <a14:m>
                  <m:oMath xmlns:m="http://schemas.openxmlformats.org/officeDocument/2006/math">
                    <m:r>
                      <a:rPr lang="en-US" sz="1800" b="0" i="1" smtClean="0">
                        <a:latin typeface="Cambria Math" charset="0"/>
                      </a:rPr>
                      <m:t>ℒ</m:t>
                    </m:r>
                    <m:r>
                      <a:rPr lang="en-US" sz="1800" b="0" i="1" smtClean="0">
                        <a:latin typeface="Cambria Math" panose="02040503050406030204" pitchFamily="18" charset="0"/>
                      </a:rPr>
                      <m:t> </m:t>
                    </m:r>
                  </m:oMath>
                </a14:m>
                <a:r>
                  <a:rPr lang="en-US" sz="1800" dirty="0"/>
                  <a:t>is the label set</a:t>
                </a:r>
              </a:p>
              <a:p>
                <a:pPr lvl="1"/>
                <a14:m>
                  <m:oMath xmlns:m="http://schemas.openxmlformats.org/officeDocument/2006/math">
                    <m:r>
                      <a:rPr lang="en-US" sz="1800">
                        <a:latin typeface="Cambria Math" panose="02040503050406030204" pitchFamily="18" charset="0"/>
                      </a:rPr>
                      <m:t>𝑌</m:t>
                    </m:r>
                    <m:r>
                      <a:rPr lang="en-US" sz="1800">
                        <a:latin typeface="Cambria Math" panose="02040503050406030204" pitchFamily="18" charset="0"/>
                      </a:rPr>
                      <m:t>∈</m:t>
                    </m:r>
                    <m:r>
                      <a:rPr lang="en-US" sz="1800">
                        <a:latin typeface="Cambria Math" panose="02040503050406030204" pitchFamily="18" charset="0"/>
                      </a:rPr>
                      <m:t>𝐶</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a:latin typeface="Cambria Math" panose="02040503050406030204" pitchFamily="18" charset="0"/>
                              </a:rPr>
                              <m:t>ℒ</m:t>
                            </m:r>
                          </m:e>
                          <m:sup>
                            <m:r>
                              <a:rPr lang="en-US" sz="1800">
                                <a:latin typeface="Cambria Math" panose="02040503050406030204" pitchFamily="18" charset="0"/>
                              </a:rPr>
                              <m:t>𝑑</m:t>
                            </m:r>
                          </m:sup>
                        </m:sSup>
                      </m:e>
                    </m:d>
                    <m:r>
                      <a:rPr lang="en-US" sz="1800">
                        <a:latin typeface="Cambria Math" panose="02040503050406030204" pitchFamily="18" charset="0"/>
                      </a:rPr>
                      <m:t>⊆</m:t>
                    </m:r>
                    <m:sSup>
                      <m:sSupPr>
                        <m:ctrlPr>
                          <a:rPr lang="en-US" sz="1800" i="1">
                            <a:latin typeface="Cambria Math" panose="02040503050406030204" pitchFamily="18" charset="0"/>
                          </a:rPr>
                        </m:ctrlPr>
                      </m:sSupPr>
                      <m:e>
                        <m:r>
                          <a:rPr lang="en-US" sz="1800">
                            <a:latin typeface="Cambria Math" panose="02040503050406030204" pitchFamily="18" charset="0"/>
                          </a:rPr>
                          <m:t>ℒ</m:t>
                        </m:r>
                      </m:e>
                      <m:sup>
                        <m:r>
                          <a:rPr lang="en-US" sz="1800">
                            <a:latin typeface="Cambria Math" panose="02040503050406030204" pitchFamily="18" charset="0"/>
                          </a:rPr>
                          <m:t>𝑑</m:t>
                        </m:r>
                      </m:sup>
                    </m:sSup>
                    <m:r>
                      <a:rPr lang="en-US" sz="1800" b="0" i="1" smtClean="0">
                        <a:latin typeface="Cambria Math" panose="02040503050406030204" pitchFamily="18" charset="0"/>
                      </a:rPr>
                      <m:t> </m:t>
                    </m:r>
                  </m:oMath>
                </a14:m>
                <a:r>
                  <a:rPr lang="en-US" sz="1800" dirty="0"/>
                  <a:t>represents the constraints imposed by this type of structure. </a:t>
                </a:r>
              </a:p>
              <a:p>
                <a:r>
                  <a:rPr lang="en-US" sz="2000" b="1" dirty="0"/>
                  <a:t>(Generalized) Annotation</a:t>
                </a:r>
                <a:r>
                  <a:rPr lang="en-US" sz="2000" dirty="0"/>
                  <a:t>:  </a:t>
                </a:r>
              </a:p>
              <a:p>
                <a:pPr lvl="1"/>
                <a14:m>
                  <m:oMath xmlns:m="http://schemas.openxmlformats.org/officeDocument/2006/math">
                    <m:r>
                      <a:rPr lang="en-US" sz="1800" b="1" i="1">
                        <a:latin typeface="Cambria Math" charset="0"/>
                      </a:rPr>
                      <m:t>𝒌</m:t>
                    </m:r>
                  </m:oMath>
                </a14:m>
                <a:r>
                  <a:rPr lang="en-US" sz="1800" dirty="0"/>
                  <a:t> out of </a:t>
                </a:r>
                <a14:m>
                  <m:oMath xmlns:m="http://schemas.openxmlformats.org/officeDocument/2006/math">
                    <m:r>
                      <a:rPr lang="en-US" sz="1800" i="1">
                        <a:latin typeface="Cambria Math" charset="0"/>
                      </a:rPr>
                      <m:t>𝑑</m:t>
                    </m:r>
                  </m:oMath>
                </a14:m>
                <a:r>
                  <a:rPr lang="en-US" sz="1800" dirty="0"/>
                  <a:t> variables are labeled </a:t>
                </a:r>
                <a:r>
                  <a:rPr lang="en-US" sz="1800" dirty="0">
                    <a:sym typeface="Wingdings" pitchFamily="2" charset="2"/>
                  </a:rPr>
                  <a:t> </a:t>
                </a:r>
                <a:r>
                  <a:rPr lang="en-US" sz="1800" dirty="0"/>
                  <a:t>a subset of </a:t>
                </a:r>
                <a14:m>
                  <m:oMath xmlns:m="http://schemas.openxmlformats.org/officeDocument/2006/math">
                    <m:r>
                      <a:rPr lang="en-US" sz="1800" i="1">
                        <a:latin typeface="Cambria Math" charset="0"/>
                      </a:rPr>
                      <m:t>𝐶</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charset="0"/>
                              </a:rPr>
                              <m:t>ℒ</m:t>
                            </m:r>
                          </m:e>
                          <m:sup>
                            <m:r>
                              <a:rPr lang="en-US" sz="1800" i="1">
                                <a:latin typeface="Cambria Math" charset="0"/>
                              </a:rPr>
                              <m:t>𝑑</m:t>
                            </m:r>
                          </m:sup>
                        </m:sSup>
                      </m:e>
                    </m:d>
                  </m:oMath>
                </a14:m>
                <a:endParaRPr lang="en-US" sz="1800" dirty="0"/>
              </a:p>
              <a:p>
                <a:pPr lvl="1"/>
                <a:r>
                  <a:rPr lang="en-US" sz="1800" dirty="0"/>
                  <a:t>Let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charset="0"/>
                          </a:rPr>
                          <m:t>𝒇</m:t>
                        </m:r>
                      </m:e>
                      <m:sub>
                        <m:r>
                          <a:rPr lang="en-US" sz="1800" b="1" i="1">
                            <a:latin typeface="Cambria Math" charset="0"/>
                          </a:rPr>
                          <m:t>𝒌</m:t>
                        </m:r>
                      </m:sub>
                    </m:sSub>
                  </m:oMath>
                </a14:m>
                <a:r>
                  <a:rPr lang="en-US" sz="1800" b="1" dirty="0"/>
                  <a:t> be the size of the feasible subset</a:t>
                </a:r>
                <a:endParaRPr lang="en-US" sz="1800" dirty="0"/>
              </a:p>
              <a:p>
                <a:pPr lvl="1"/>
                <a14:m>
                  <m:oMath xmlns:m="http://schemas.openxmlformats.org/officeDocument/2006/math">
                    <m:sSub>
                      <m:sSubPr>
                        <m:ctrlPr>
                          <a:rPr lang="en-US" i="1">
                            <a:solidFill>
                              <a:srgbClr val="7792CB"/>
                            </a:solidFill>
                            <a:latin typeface="Cambria Math" panose="02040503050406030204" pitchFamily="18" charset="0"/>
                          </a:rPr>
                        </m:ctrlPr>
                      </m:sSubPr>
                      <m:e>
                        <m:r>
                          <a:rPr lang="en-US" i="1">
                            <a:solidFill>
                              <a:srgbClr val="7792CB"/>
                            </a:solidFill>
                            <a:latin typeface="Cambria Math" charset="0"/>
                          </a:rPr>
                          <m:t>𝑓</m:t>
                        </m:r>
                      </m:e>
                      <m:sub>
                        <m:r>
                          <a:rPr lang="en-US" i="1">
                            <a:solidFill>
                              <a:srgbClr val="7792CB"/>
                            </a:solidFill>
                            <a:latin typeface="Cambria Math" charset="0"/>
                          </a:rPr>
                          <m:t>0</m:t>
                        </m:r>
                      </m:sub>
                    </m:sSub>
                    <m:r>
                      <a:rPr lang="en-US" i="1">
                        <a:solidFill>
                          <a:srgbClr val="7792CB"/>
                        </a:solidFill>
                        <a:latin typeface="Cambria Math" charset="0"/>
                      </a:rPr>
                      <m:t>=</m:t>
                    </m:r>
                    <m:d>
                      <m:dPr>
                        <m:begChr m:val="|"/>
                        <m:endChr m:val="|"/>
                        <m:ctrlPr>
                          <a:rPr lang="en-US" i="1">
                            <a:solidFill>
                              <a:srgbClr val="7792CB"/>
                            </a:solidFill>
                            <a:latin typeface="Cambria Math" panose="02040503050406030204" pitchFamily="18" charset="0"/>
                          </a:rPr>
                        </m:ctrlPr>
                      </m:dPr>
                      <m:e>
                        <m:r>
                          <a:rPr lang="en-US" i="1">
                            <a:solidFill>
                              <a:srgbClr val="7792CB"/>
                            </a:solidFill>
                            <a:latin typeface="Cambria Math" charset="0"/>
                          </a:rPr>
                          <m:t>𝐶</m:t>
                        </m:r>
                        <m:d>
                          <m:dPr>
                            <m:ctrlPr>
                              <a:rPr lang="en-US" i="1">
                                <a:solidFill>
                                  <a:srgbClr val="7792CB"/>
                                </a:solidFill>
                                <a:latin typeface="Cambria Math" panose="02040503050406030204" pitchFamily="18" charset="0"/>
                              </a:rPr>
                            </m:ctrlPr>
                          </m:dPr>
                          <m:e>
                            <m:sSup>
                              <m:sSupPr>
                                <m:ctrlPr>
                                  <a:rPr lang="en-US" i="1">
                                    <a:solidFill>
                                      <a:srgbClr val="7792CB"/>
                                    </a:solidFill>
                                    <a:latin typeface="Cambria Math" panose="02040503050406030204" pitchFamily="18" charset="0"/>
                                  </a:rPr>
                                </m:ctrlPr>
                              </m:sSupPr>
                              <m:e>
                                <m:r>
                                  <a:rPr lang="en-US" i="1">
                                    <a:solidFill>
                                      <a:srgbClr val="7792CB"/>
                                    </a:solidFill>
                                    <a:latin typeface="Cambria Math" charset="0"/>
                                  </a:rPr>
                                  <m:t>ℒ</m:t>
                                </m:r>
                              </m:e>
                              <m:sup>
                                <m:r>
                                  <a:rPr lang="en-US" i="1">
                                    <a:solidFill>
                                      <a:srgbClr val="7792CB"/>
                                    </a:solidFill>
                                    <a:latin typeface="Cambria Math" charset="0"/>
                                  </a:rPr>
                                  <m:t>𝑑</m:t>
                                </m:r>
                              </m:sup>
                            </m:sSup>
                          </m:e>
                        </m:d>
                      </m:e>
                    </m:d>
                    <m:r>
                      <a:rPr lang="en-US" i="1">
                        <a:solidFill>
                          <a:srgbClr val="666089"/>
                        </a:solidFill>
                        <a:latin typeface="Cambria Math" charset="0"/>
                      </a:rPr>
                      <m:t>≥</m:t>
                    </m:r>
                    <m:sSub>
                      <m:sSubPr>
                        <m:ctrlPr>
                          <a:rPr lang="en-US" i="1">
                            <a:solidFill>
                              <a:srgbClr val="666089"/>
                            </a:solidFill>
                            <a:latin typeface="Cambria Math" panose="02040503050406030204" pitchFamily="18" charset="0"/>
                          </a:rPr>
                        </m:ctrlPr>
                      </m:sSubPr>
                      <m:e>
                        <m:r>
                          <a:rPr lang="en-US" i="1">
                            <a:solidFill>
                              <a:srgbClr val="666089"/>
                            </a:solidFill>
                            <a:latin typeface="Cambria Math" charset="0"/>
                          </a:rPr>
                          <m:t>𝑓</m:t>
                        </m:r>
                      </m:e>
                      <m:sub>
                        <m:r>
                          <a:rPr lang="en-US" i="1">
                            <a:solidFill>
                              <a:srgbClr val="666089"/>
                            </a:solidFill>
                            <a:latin typeface="Cambria Math" charset="0"/>
                          </a:rPr>
                          <m:t>1</m:t>
                        </m:r>
                      </m:sub>
                    </m:sSub>
                    <m:r>
                      <a:rPr lang="en-US" i="1">
                        <a:solidFill>
                          <a:srgbClr val="666089"/>
                        </a:solidFill>
                        <a:latin typeface="Cambria Math" charset="0"/>
                      </a:rPr>
                      <m:t>≥</m:t>
                    </m:r>
                    <m:sSub>
                      <m:sSubPr>
                        <m:ctrlPr>
                          <a:rPr lang="en-US" i="1">
                            <a:solidFill>
                              <a:srgbClr val="666089"/>
                            </a:solidFill>
                            <a:latin typeface="Cambria Math" panose="02040503050406030204" pitchFamily="18" charset="0"/>
                          </a:rPr>
                        </m:ctrlPr>
                      </m:sSubPr>
                      <m:e>
                        <m:r>
                          <a:rPr lang="en-US" i="1">
                            <a:solidFill>
                              <a:srgbClr val="666089"/>
                            </a:solidFill>
                            <a:latin typeface="Cambria Math" charset="0"/>
                          </a:rPr>
                          <m:t>𝑓</m:t>
                        </m:r>
                      </m:e>
                      <m:sub>
                        <m:r>
                          <a:rPr lang="en-US" i="1">
                            <a:solidFill>
                              <a:srgbClr val="666089"/>
                            </a:solidFill>
                            <a:latin typeface="Cambria Math" charset="0"/>
                          </a:rPr>
                          <m:t>2</m:t>
                        </m:r>
                      </m:sub>
                    </m:sSub>
                    <m:r>
                      <a:rPr lang="en-US" i="1">
                        <a:solidFill>
                          <a:srgbClr val="666089"/>
                        </a:solidFill>
                        <a:latin typeface="Cambria Math" charset="0"/>
                      </a:rPr>
                      <m:t>≥⋯≥</m:t>
                    </m:r>
                    <m:sSub>
                      <m:sSubPr>
                        <m:ctrlPr>
                          <a:rPr lang="en-US" i="1">
                            <a:solidFill>
                              <a:srgbClr val="C17A90"/>
                            </a:solidFill>
                            <a:latin typeface="Cambria Math" panose="02040503050406030204" pitchFamily="18" charset="0"/>
                          </a:rPr>
                        </m:ctrlPr>
                      </m:sSubPr>
                      <m:e>
                        <m:r>
                          <a:rPr lang="en-US" i="1">
                            <a:solidFill>
                              <a:srgbClr val="C17A90"/>
                            </a:solidFill>
                            <a:latin typeface="Cambria Math" charset="0"/>
                          </a:rPr>
                          <m:t>𝑓</m:t>
                        </m:r>
                      </m:e>
                      <m:sub>
                        <m:r>
                          <a:rPr lang="en-US" i="1">
                            <a:solidFill>
                              <a:srgbClr val="C17A90"/>
                            </a:solidFill>
                            <a:latin typeface="Cambria Math" charset="0"/>
                          </a:rPr>
                          <m:t>𝑑</m:t>
                        </m:r>
                      </m:sub>
                    </m:sSub>
                    <m:r>
                      <a:rPr lang="en-US" i="1">
                        <a:solidFill>
                          <a:srgbClr val="C17A90"/>
                        </a:solidFill>
                        <a:latin typeface="Cambria Math" charset="0"/>
                      </a:rPr>
                      <m:t>=1</m:t>
                    </m:r>
                  </m:oMath>
                </a14:m>
                <a:endParaRPr lang="en-US" dirty="0">
                  <a:solidFill>
                    <a:srgbClr val="C17A90"/>
                  </a:solidFill>
                </a:endParaRPr>
              </a:p>
              <a:p>
                <a:endParaRPr lang="en-US" dirty="0"/>
              </a:p>
              <a:p>
                <a:r>
                  <a:rPr lang="en-US" b="1" dirty="0"/>
                  <a:t>Define the benefit of k labels: </a:t>
                </a:r>
                <a14:m>
                  <m:oMath xmlns:m="http://schemas.openxmlformats.org/officeDocument/2006/math">
                    <m:sSub>
                      <m:sSubPr>
                        <m:ctrlPr>
                          <a:rPr lang="en-US" b="1" i="1" smtClean="0">
                            <a:solidFill>
                              <a:srgbClr val="0000FF"/>
                            </a:solidFill>
                            <a:latin typeface="Cambria Math" panose="02040503050406030204" pitchFamily="18" charset="0"/>
                          </a:rPr>
                        </m:ctrlPr>
                      </m:sSubPr>
                      <m:e>
                        <m:r>
                          <a:rPr lang="en-US" b="1" i="1">
                            <a:solidFill>
                              <a:srgbClr val="0000FF"/>
                            </a:solidFill>
                            <a:latin typeface="Cambria Math" charset="0"/>
                          </a:rPr>
                          <m:t>𝑰</m:t>
                        </m:r>
                      </m:e>
                      <m:sub>
                        <m:r>
                          <a:rPr lang="en-US" b="1" i="1">
                            <a:solidFill>
                              <a:srgbClr val="0000FF"/>
                            </a:solidFill>
                            <a:latin typeface="Cambria Math" charset="0"/>
                          </a:rPr>
                          <m:t>𝒌</m:t>
                        </m:r>
                      </m:sub>
                    </m:sSub>
                    <m:r>
                      <a:rPr lang="en-US" b="1" i="1">
                        <a:solidFill>
                          <a:srgbClr val="0000FF"/>
                        </a:solidFill>
                        <a:latin typeface="Cambria Math" charset="0"/>
                        <a:ea typeface="Cambria Math" charset="0"/>
                        <a:cs typeface="Cambria Math" charset="0"/>
                      </a:rPr>
                      <m:t>≜</m:t>
                    </m:r>
                    <m:func>
                      <m:funcPr>
                        <m:ctrlPr>
                          <a:rPr lang="en-US" b="1" i="1">
                            <a:solidFill>
                              <a:srgbClr val="0000FF"/>
                            </a:solidFill>
                            <a:latin typeface="Cambria Math" panose="02040503050406030204" pitchFamily="18" charset="0"/>
                          </a:rPr>
                        </m:ctrlPr>
                      </m:funcPr>
                      <m:fName>
                        <m:r>
                          <a:rPr lang="en-US" b="1">
                            <a:solidFill>
                              <a:srgbClr val="0000FF"/>
                            </a:solidFill>
                            <a:latin typeface="Cambria Math" charset="0"/>
                          </a:rPr>
                          <m:t>𝐥𝐨𝐠</m:t>
                        </m:r>
                      </m:fName>
                      <m:e>
                        <m:r>
                          <a:rPr lang="en-US" b="1" i="1">
                            <a:solidFill>
                              <a:srgbClr val="0000FF"/>
                            </a:solidFill>
                            <a:latin typeface="Cambria Math" charset="0"/>
                          </a:rPr>
                          <m:t>|</m:t>
                        </m:r>
                        <m:r>
                          <a:rPr lang="en-US" b="1" i="1">
                            <a:solidFill>
                              <a:srgbClr val="0000FF"/>
                            </a:solidFill>
                            <a:latin typeface="Cambria Math" charset="0"/>
                          </a:rPr>
                          <m:t>𝑪</m:t>
                        </m:r>
                        <m:r>
                          <a:rPr lang="en-US" b="1" i="1">
                            <a:solidFill>
                              <a:srgbClr val="0000FF"/>
                            </a:solidFill>
                            <a:latin typeface="Cambria Math" charset="0"/>
                          </a:rPr>
                          <m:t>(</m:t>
                        </m:r>
                        <m:sSup>
                          <m:sSupPr>
                            <m:ctrlPr>
                              <a:rPr lang="en-US" b="1" i="1">
                                <a:solidFill>
                                  <a:srgbClr val="0000FF"/>
                                </a:solidFill>
                                <a:latin typeface="Cambria Math" panose="02040503050406030204" pitchFamily="18" charset="0"/>
                              </a:rPr>
                            </m:ctrlPr>
                          </m:sSupPr>
                          <m:e>
                            <m:r>
                              <a:rPr lang="en-US" b="1" i="1">
                                <a:solidFill>
                                  <a:srgbClr val="0000FF"/>
                                </a:solidFill>
                                <a:latin typeface="Cambria Math" charset="0"/>
                              </a:rPr>
                              <m:t>𝓛</m:t>
                            </m:r>
                          </m:e>
                          <m:sup>
                            <m:r>
                              <a:rPr lang="en-US" b="1" i="1">
                                <a:solidFill>
                                  <a:srgbClr val="0000FF"/>
                                </a:solidFill>
                                <a:latin typeface="Cambria Math" charset="0"/>
                              </a:rPr>
                              <m:t>𝒅</m:t>
                            </m:r>
                          </m:sup>
                        </m:sSup>
                        <m:r>
                          <a:rPr lang="en-US" b="1" i="1">
                            <a:solidFill>
                              <a:srgbClr val="0000FF"/>
                            </a:solidFill>
                            <a:latin typeface="Cambria Math" charset="0"/>
                          </a:rPr>
                          <m:t>)|</m:t>
                        </m:r>
                      </m:e>
                    </m:func>
                    <m:r>
                      <a:rPr lang="en-US" b="1" i="1">
                        <a:solidFill>
                          <a:srgbClr val="0000FF"/>
                        </a:solidFill>
                        <a:latin typeface="Cambria Math" charset="0"/>
                      </a:rPr>
                      <m:t>−</m:t>
                    </m:r>
                    <m:r>
                      <a:rPr lang="en-US" b="1" i="1">
                        <a:solidFill>
                          <a:srgbClr val="0000FF"/>
                        </a:solidFill>
                        <a:latin typeface="Cambria Math" charset="0"/>
                      </a:rPr>
                      <m:t>𝑬</m:t>
                    </m:r>
                    <m:r>
                      <a:rPr lang="en-US" b="1" i="1">
                        <a:solidFill>
                          <a:srgbClr val="0000FF"/>
                        </a:solidFill>
                        <a:latin typeface="Cambria Math" charset="0"/>
                      </a:rPr>
                      <m:t>[</m:t>
                    </m:r>
                    <m:func>
                      <m:funcPr>
                        <m:ctrlPr>
                          <a:rPr lang="en-US" b="1" i="1">
                            <a:solidFill>
                              <a:srgbClr val="0000FF"/>
                            </a:solidFill>
                            <a:latin typeface="Cambria Math" panose="02040503050406030204" pitchFamily="18" charset="0"/>
                          </a:rPr>
                        </m:ctrlPr>
                      </m:funcPr>
                      <m:fName>
                        <m:r>
                          <a:rPr lang="en-US" b="1">
                            <a:solidFill>
                              <a:srgbClr val="0000FF"/>
                            </a:solidFill>
                            <a:latin typeface="Cambria Math" charset="0"/>
                          </a:rPr>
                          <m:t>𝐥𝐨𝐠</m:t>
                        </m:r>
                      </m:fName>
                      <m:e>
                        <m:sSub>
                          <m:sSubPr>
                            <m:ctrlPr>
                              <a:rPr lang="en-US" b="1" i="1">
                                <a:solidFill>
                                  <a:srgbClr val="0000FF"/>
                                </a:solidFill>
                                <a:latin typeface="Cambria Math" panose="02040503050406030204" pitchFamily="18" charset="0"/>
                              </a:rPr>
                            </m:ctrlPr>
                          </m:sSubPr>
                          <m:e>
                            <m:r>
                              <a:rPr lang="en-US" b="1" i="1">
                                <a:solidFill>
                                  <a:srgbClr val="0000FF"/>
                                </a:solidFill>
                                <a:latin typeface="Cambria Math" charset="0"/>
                              </a:rPr>
                              <m:t>𝒇</m:t>
                            </m:r>
                          </m:e>
                          <m:sub>
                            <m:r>
                              <a:rPr lang="en-US" b="1" i="1">
                                <a:solidFill>
                                  <a:srgbClr val="0000FF"/>
                                </a:solidFill>
                                <a:latin typeface="Cambria Math" charset="0"/>
                              </a:rPr>
                              <m:t>𝒌</m:t>
                            </m:r>
                          </m:sub>
                        </m:sSub>
                      </m:e>
                    </m:func>
                    <m:r>
                      <a:rPr lang="en-US" b="1" i="1">
                        <a:solidFill>
                          <a:srgbClr val="0000FF"/>
                        </a:solidFill>
                        <a:latin typeface="Cambria Math" charset="0"/>
                      </a:rPr>
                      <m:t>]</m:t>
                    </m:r>
                  </m:oMath>
                </a14:m>
                <a:r>
                  <a:rPr lang="en-US" b="1" dirty="0">
                    <a:solidFill>
                      <a:srgbClr val="0000FF"/>
                    </a:solidFill>
                  </a:rPr>
                  <a:t> </a:t>
                </a:r>
                <a:endParaRPr lang="en-US" sz="2000"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333" t="-40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FCAD8E6-826C-4054-9E01-310EC90BB846}"/>
              </a:ext>
            </a:extLst>
          </p:cNvPr>
          <p:cNvSpPr>
            <a:spLocks noGrp="1"/>
          </p:cNvSpPr>
          <p:nvPr>
            <p:ph type="sldNum" sz="quarter" idx="11"/>
          </p:nvPr>
        </p:nvSpPr>
        <p:spPr/>
        <p:txBody>
          <a:bodyPr/>
          <a:lstStyle/>
          <a:p>
            <a:fld id="{BDF588C3-71D6-5D45-B118-1C664482E1C2}" type="slidenum">
              <a:rPr lang="en-US" smtClean="0"/>
              <a:t>55</a:t>
            </a:fld>
            <a:endParaRPr lang="en-US"/>
          </a:p>
        </p:txBody>
      </p:sp>
      <p:sp>
        <p:nvSpPr>
          <p:cNvPr id="7" name="Rectangular Callout 6">
            <a:extLst>
              <a:ext uri="{FF2B5EF4-FFF2-40B4-BE49-F238E27FC236}">
                <a16:creationId xmlns:a16="http://schemas.microsoft.com/office/drawing/2014/main" id="{565E0980-313A-4F29-A27B-A84DA0D1408F}"/>
              </a:ext>
            </a:extLst>
          </p:cNvPr>
          <p:cNvSpPr/>
          <p:nvPr/>
        </p:nvSpPr>
        <p:spPr>
          <a:xfrm>
            <a:off x="9011464" y="2016529"/>
            <a:ext cx="3102879" cy="174843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Intuition:</a:t>
            </a:r>
          </a:p>
          <a:p>
            <a:pPr marL="285750" indent="-285750">
              <a:buFont typeface="Arial" panose="020B0604020202020204" pitchFamily="34" charset="0"/>
              <a:buChar char="•"/>
            </a:pPr>
            <a:r>
              <a:rPr lang="en-US" dirty="0">
                <a:solidFill>
                  <a:srgbClr val="000080"/>
                </a:solidFill>
              </a:rPr>
              <a:t>If the structure is tight, there is no need to annotate all the variables. </a:t>
            </a:r>
          </a:p>
          <a:p>
            <a:pPr marL="285750" indent="-285750">
              <a:buFont typeface="Arial" panose="020B0604020202020204" pitchFamily="34" charset="0"/>
              <a:buChar char="•"/>
            </a:pPr>
            <a:r>
              <a:rPr lang="en-US" dirty="0">
                <a:solidFill>
                  <a:srgbClr val="000080"/>
                </a:solidFill>
              </a:rPr>
              <a:t>A partial set of signals can supervise all. </a:t>
            </a:r>
            <a:endParaRPr lang="en-US" b="1" dirty="0">
              <a:solidFill>
                <a:srgbClr val="000080"/>
              </a:solidFill>
            </a:endParaRPr>
          </a:p>
        </p:txBody>
      </p:sp>
      <mc:AlternateContent xmlns:mc="http://schemas.openxmlformats.org/markup-compatibility/2006" xmlns:a14="http://schemas.microsoft.com/office/drawing/2010/main">
        <mc:Choice Requires="a14">
          <p:sp>
            <p:nvSpPr>
              <p:cNvPr id="8" name="Rectangular Callout 13">
                <a:extLst>
                  <a:ext uri="{FF2B5EF4-FFF2-40B4-BE49-F238E27FC236}">
                    <a16:creationId xmlns:a16="http://schemas.microsoft.com/office/drawing/2014/main" id="{FC01A267-38CE-4F95-B76D-E951F6C37829}"/>
                  </a:ext>
                </a:extLst>
              </p:cNvPr>
              <p:cNvSpPr/>
              <p:nvPr/>
            </p:nvSpPr>
            <p:spPr>
              <a:xfrm>
                <a:off x="9213889" y="4187406"/>
                <a:ext cx="2897203" cy="729417"/>
              </a:xfrm>
              <a:prstGeom prst="wedgeRectCallout">
                <a:avLst>
                  <a:gd name="adj1" fmla="val -61911"/>
                  <a:gd name="adj2" fmla="val 3022"/>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much of </a:t>
                </a:r>
                <a14:m>
                  <m:oMath xmlns:m="http://schemas.openxmlformats.org/officeDocument/2006/math">
                    <m:r>
                      <a:rPr lang="en-US" i="1">
                        <a:solidFill>
                          <a:schemeClr val="tx1"/>
                        </a:solidFill>
                        <a:latin typeface="Cambria Math" panose="02040503050406030204" pitchFamily="18" charset="0"/>
                      </a:rPr>
                      <m:t>𝐶</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ℒ</m:t>
                            </m:r>
                          </m:e>
                          <m:sup>
                            <m:r>
                              <a:rPr lang="en-US" i="1">
                                <a:solidFill>
                                  <a:schemeClr val="tx1"/>
                                </a:solidFill>
                                <a:latin typeface="Cambria Math" panose="02040503050406030204" pitchFamily="18" charset="0"/>
                              </a:rPr>
                              <m:t>𝑑</m:t>
                            </m:r>
                          </m:sup>
                        </m:sSup>
                      </m:e>
                    </m:d>
                  </m:oMath>
                </a14:m>
                <a:r>
                  <a:rPr lang="en-US" dirty="0">
                    <a:solidFill>
                      <a:schemeClr val="tx1"/>
                    </a:solidFill>
                  </a:rPr>
                  <a:t> has been </a:t>
                </a:r>
                <a:r>
                  <a:rPr lang="en-US" b="1" dirty="0">
                    <a:solidFill>
                      <a:schemeClr val="tx1"/>
                    </a:solidFill>
                  </a:rPr>
                  <a:t>disqualified</a:t>
                </a:r>
                <a:r>
                  <a:rPr lang="en-US" dirty="0">
                    <a:solidFill>
                      <a:schemeClr val="tx1"/>
                    </a:solidFill>
                  </a:rPr>
                  <a:t> by 𝑘 labels</a:t>
                </a:r>
              </a:p>
            </p:txBody>
          </p:sp>
        </mc:Choice>
        <mc:Fallback xmlns="">
          <p:sp>
            <p:nvSpPr>
              <p:cNvPr id="8" name="Rectangular Callout 13">
                <a:extLst>
                  <a:ext uri="{FF2B5EF4-FFF2-40B4-BE49-F238E27FC236}">
                    <a16:creationId xmlns:a16="http://schemas.microsoft.com/office/drawing/2014/main" id="{FC01A267-38CE-4F95-B76D-E951F6C37829}"/>
                  </a:ext>
                </a:extLst>
              </p:cNvPr>
              <p:cNvSpPr>
                <a:spLocks noRot="1" noChangeAspect="1" noMove="1" noResize="1" noEditPoints="1" noAdjustHandles="1" noChangeArrowheads="1" noChangeShapeType="1" noTextEdit="1"/>
              </p:cNvSpPr>
              <p:nvPr/>
            </p:nvSpPr>
            <p:spPr>
              <a:xfrm>
                <a:off x="9213889" y="4187406"/>
                <a:ext cx="2897203" cy="729417"/>
              </a:xfrm>
              <a:prstGeom prst="wedgeRectCallout">
                <a:avLst>
                  <a:gd name="adj1" fmla="val -61911"/>
                  <a:gd name="adj2" fmla="val 3022"/>
                </a:avLst>
              </a:prstGeom>
              <a:blipFill>
                <a:blip r:embed="rId3"/>
                <a:stretch>
                  <a:fillRect r="-559" b="-7258"/>
                </a:stretch>
              </a:blipFill>
              <a:ln>
                <a:solidFill>
                  <a:srgbClr val="C0000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17D053F3-1AD7-468F-8224-C40E8556273D}"/>
              </a:ext>
            </a:extLst>
          </p:cNvPr>
          <p:cNvGrpSpPr/>
          <p:nvPr/>
        </p:nvGrpSpPr>
        <p:grpSpPr>
          <a:xfrm>
            <a:off x="3164531" y="5110696"/>
            <a:ext cx="5261930" cy="1527525"/>
            <a:chOff x="919649" y="3667414"/>
            <a:chExt cx="9231175" cy="2679788"/>
          </a:xfrm>
        </p:grpSpPr>
        <p:grpSp>
          <p:nvGrpSpPr>
            <p:cNvPr id="10" name="Group 9">
              <a:extLst>
                <a:ext uri="{FF2B5EF4-FFF2-40B4-BE49-F238E27FC236}">
                  <a16:creationId xmlns:a16="http://schemas.microsoft.com/office/drawing/2014/main" id="{A906BCC6-A6B8-4E45-900C-2A343F39177F}"/>
                </a:ext>
              </a:extLst>
            </p:cNvPr>
            <p:cNvGrpSpPr/>
            <p:nvPr/>
          </p:nvGrpSpPr>
          <p:grpSpPr>
            <a:xfrm>
              <a:off x="2267747" y="3667414"/>
              <a:ext cx="2589480" cy="2651976"/>
              <a:chOff x="3116678" y="3433823"/>
              <a:chExt cx="2589480" cy="2651976"/>
            </a:xfrm>
          </p:grpSpPr>
          <p:sp>
            <p:nvSpPr>
              <p:cNvPr id="14" name="Oval 13">
                <a:extLst>
                  <a:ext uri="{FF2B5EF4-FFF2-40B4-BE49-F238E27FC236}">
                    <a16:creationId xmlns:a16="http://schemas.microsoft.com/office/drawing/2014/main" id="{03212BB9-7C9B-4561-BE02-2499D872B409}"/>
                  </a:ext>
                </a:extLst>
              </p:cNvPr>
              <p:cNvSpPr/>
              <p:nvPr/>
            </p:nvSpPr>
            <p:spPr>
              <a:xfrm>
                <a:off x="4171651" y="3433823"/>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1</a:t>
                </a:r>
              </a:p>
            </p:txBody>
          </p:sp>
          <p:sp>
            <p:nvSpPr>
              <p:cNvPr id="15" name="Oval 14">
                <a:extLst>
                  <a:ext uri="{FF2B5EF4-FFF2-40B4-BE49-F238E27FC236}">
                    <a16:creationId xmlns:a16="http://schemas.microsoft.com/office/drawing/2014/main" id="{077FFA35-449A-4816-AA9D-7E0827C3DD9A}"/>
                  </a:ext>
                </a:extLst>
              </p:cNvPr>
              <p:cNvSpPr/>
              <p:nvPr/>
            </p:nvSpPr>
            <p:spPr>
              <a:xfrm>
                <a:off x="3116678" y="4560726"/>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2</a:t>
                </a:r>
              </a:p>
            </p:txBody>
          </p:sp>
          <p:sp>
            <p:nvSpPr>
              <p:cNvPr id="16" name="Oval 15">
                <a:extLst>
                  <a:ext uri="{FF2B5EF4-FFF2-40B4-BE49-F238E27FC236}">
                    <a16:creationId xmlns:a16="http://schemas.microsoft.com/office/drawing/2014/main" id="{B802A0DA-5F9E-4925-B40C-B40E790B3C4A}"/>
                  </a:ext>
                </a:extLst>
              </p:cNvPr>
              <p:cNvSpPr/>
              <p:nvPr/>
            </p:nvSpPr>
            <p:spPr>
              <a:xfrm>
                <a:off x="5226624" y="4560726"/>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3</a:t>
                </a:r>
              </a:p>
            </p:txBody>
          </p:sp>
          <p:sp>
            <p:nvSpPr>
              <p:cNvPr id="17" name="Oval 16">
                <a:extLst>
                  <a:ext uri="{FF2B5EF4-FFF2-40B4-BE49-F238E27FC236}">
                    <a16:creationId xmlns:a16="http://schemas.microsoft.com/office/drawing/2014/main" id="{3F69E158-5E1E-42CA-9311-3286AC8795A4}"/>
                  </a:ext>
                </a:extLst>
              </p:cNvPr>
              <p:cNvSpPr/>
              <p:nvPr/>
            </p:nvSpPr>
            <p:spPr>
              <a:xfrm>
                <a:off x="4171651" y="5606265"/>
                <a:ext cx="479534" cy="479534"/>
              </a:xfrm>
              <a:prstGeom prst="ellipse">
                <a:avLst/>
              </a:prstGeom>
              <a:solidFill>
                <a:srgbClr val="C17A90"/>
              </a:solidFill>
              <a:ln w="38100">
                <a:solidFill>
                  <a:srgbClr val="C17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Century Gothic" panose="020B0502020202020204" pitchFamily="34" charset="0"/>
                  </a:rPr>
                  <a:t>4</a:t>
                </a:r>
              </a:p>
            </p:txBody>
          </p:sp>
          <p:cxnSp>
            <p:nvCxnSpPr>
              <p:cNvPr id="18" name="Straight Arrow Connector 17">
                <a:extLst>
                  <a:ext uri="{FF2B5EF4-FFF2-40B4-BE49-F238E27FC236}">
                    <a16:creationId xmlns:a16="http://schemas.microsoft.com/office/drawing/2014/main" id="{9D3581F6-CDF6-4B39-B772-C57E24618629}"/>
                  </a:ext>
                </a:extLst>
              </p:cNvPr>
              <p:cNvCxnSpPr>
                <a:cxnSpLocks/>
              </p:cNvCxnSpPr>
              <p:nvPr/>
            </p:nvCxnSpPr>
            <p:spPr>
              <a:xfrm flipH="1">
                <a:off x="3525986" y="3843131"/>
                <a:ext cx="715890" cy="787821"/>
              </a:xfrm>
              <a:prstGeom prst="straightConnector1">
                <a:avLst/>
              </a:prstGeom>
              <a:solidFill>
                <a:srgbClr val="C17A90"/>
              </a:solidFill>
              <a:ln w="38100">
                <a:solidFill>
                  <a:srgbClr val="C17A9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CAF5614-26D5-4E92-865B-4152FBD1C460}"/>
                  </a:ext>
                </a:extLst>
              </p:cNvPr>
              <p:cNvCxnSpPr>
                <a:cxnSpLocks/>
              </p:cNvCxnSpPr>
              <p:nvPr/>
            </p:nvCxnSpPr>
            <p:spPr>
              <a:xfrm>
                <a:off x="3525986" y="4970034"/>
                <a:ext cx="715891" cy="706457"/>
              </a:xfrm>
              <a:prstGeom prst="straightConnector1">
                <a:avLst/>
              </a:prstGeom>
              <a:solidFill>
                <a:srgbClr val="C17A90"/>
              </a:solidFill>
              <a:ln w="38100">
                <a:solidFill>
                  <a:srgbClr val="C17A9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3E42D4-24D3-4902-BA84-0D478CF4259D}"/>
                  </a:ext>
                </a:extLst>
              </p:cNvPr>
              <p:cNvCxnSpPr>
                <a:cxnSpLocks/>
              </p:cNvCxnSpPr>
              <p:nvPr/>
            </p:nvCxnSpPr>
            <p:spPr>
              <a:xfrm>
                <a:off x="4580959" y="3843131"/>
                <a:ext cx="715891" cy="787821"/>
              </a:xfrm>
              <a:prstGeom prst="straightConnector1">
                <a:avLst/>
              </a:prstGeom>
              <a:solidFill>
                <a:srgbClr val="C17A90"/>
              </a:solidFill>
              <a:ln w="38100">
                <a:solidFill>
                  <a:srgbClr val="C17A9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465C6A-A392-4817-8BBD-B0595EA0CAAF}"/>
                  </a:ext>
                </a:extLst>
              </p:cNvPr>
              <p:cNvCxnSpPr>
                <a:cxnSpLocks/>
              </p:cNvCxnSpPr>
              <p:nvPr/>
            </p:nvCxnSpPr>
            <p:spPr>
              <a:xfrm flipV="1">
                <a:off x="4580959" y="4970034"/>
                <a:ext cx="715891" cy="706457"/>
              </a:xfrm>
              <a:prstGeom prst="straightConnector1">
                <a:avLst/>
              </a:prstGeom>
              <a:solidFill>
                <a:srgbClr val="C17A90"/>
              </a:solidFill>
              <a:ln w="38100">
                <a:solidFill>
                  <a:srgbClr val="C17A9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7C9958F2-3613-4B1D-BD3E-1E156ADBC295}"/>
                </a:ext>
              </a:extLst>
            </p:cNvPr>
            <p:cNvSpPr txBox="1"/>
            <p:nvPr/>
          </p:nvSpPr>
          <p:spPr>
            <a:xfrm>
              <a:off x="5561629" y="4295420"/>
              <a:ext cx="1960667" cy="2051782"/>
            </a:xfrm>
            <a:prstGeom prst="rect">
              <a:avLst/>
            </a:prstGeom>
            <a:noFill/>
          </p:spPr>
          <p:txBody>
            <a:bodyPr wrap="none" rtlCol="0">
              <a:spAutoFit/>
            </a:bodyPr>
            <a:lstStyle/>
            <a:p>
              <a:pPr algn="ctr"/>
              <a:r>
                <a:rPr lang="en-US" sz="1400" b="1" dirty="0">
                  <a:solidFill>
                    <a:srgbClr val="C27990"/>
                  </a:solidFill>
                  <a:latin typeface="Century Gothic" panose="020B0502020202020204" pitchFamily="34" charset="0"/>
                </a:rPr>
                <a:t>1</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2</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3</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4</a:t>
              </a:r>
            </a:p>
            <a:p>
              <a:pPr algn="ctr"/>
              <a:endParaRPr lang="en-US" sz="1400" b="1" dirty="0">
                <a:solidFill>
                  <a:srgbClr val="C27990"/>
                </a:solidFill>
                <a:latin typeface="Century Gothic" panose="020B0502020202020204" pitchFamily="34" charset="0"/>
              </a:endParaRPr>
            </a:p>
            <a:p>
              <a:pPr algn="ctr"/>
              <a:r>
                <a:rPr lang="en-US" sz="1400" b="1" dirty="0">
                  <a:solidFill>
                    <a:srgbClr val="C27990"/>
                  </a:solidFill>
                  <a:latin typeface="Century Gothic" panose="020B0502020202020204" pitchFamily="34" charset="0"/>
                </a:rPr>
                <a:t>Or</a:t>
              </a:r>
            </a:p>
            <a:p>
              <a:pPr algn="ctr"/>
              <a:endParaRPr lang="en-US" sz="1400" b="1" dirty="0">
                <a:solidFill>
                  <a:srgbClr val="C27990"/>
                </a:solidFill>
                <a:latin typeface="Century Gothic" panose="020B0502020202020204" pitchFamily="34" charset="0"/>
              </a:endParaRPr>
            </a:p>
            <a:p>
              <a:pPr algn="ctr"/>
              <a:r>
                <a:rPr lang="en-US" sz="1400" b="1" dirty="0">
                  <a:solidFill>
                    <a:srgbClr val="C27990"/>
                  </a:solidFill>
                  <a:latin typeface="Century Gothic" panose="020B0502020202020204" pitchFamily="34" charset="0"/>
                </a:rPr>
                <a:t>1</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3</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2</a:t>
              </a:r>
              <a:r>
                <a:rPr lang="en-US" sz="1400" b="1" dirty="0">
                  <a:solidFill>
                    <a:srgbClr val="C27990"/>
                  </a:solidFill>
                  <a:latin typeface="Century Gothic" panose="020B0502020202020204" pitchFamily="34" charset="0"/>
                  <a:sym typeface="Wingdings" pitchFamily="2" charset="2"/>
                </a:rPr>
                <a:t></a:t>
              </a:r>
              <a:r>
                <a:rPr lang="en-US" sz="1400" b="1" dirty="0">
                  <a:solidFill>
                    <a:srgbClr val="C27990"/>
                  </a:solidFill>
                  <a:latin typeface="Century Gothic" panose="020B0502020202020204" pitchFamily="34" charset="0"/>
                </a:rPr>
                <a:t>4</a:t>
              </a:r>
            </a:p>
          </p:txBody>
        </p:sp>
        <p:sp>
          <p:nvSpPr>
            <p:cNvPr id="12" name="TextBox 11">
              <a:extLst>
                <a:ext uri="{FF2B5EF4-FFF2-40B4-BE49-F238E27FC236}">
                  <a16:creationId xmlns:a16="http://schemas.microsoft.com/office/drawing/2014/main" id="{DC5ECA1B-EF3C-4289-A8E4-51A468F54363}"/>
                </a:ext>
              </a:extLst>
            </p:cNvPr>
            <p:cNvSpPr txBox="1"/>
            <p:nvPr/>
          </p:nvSpPr>
          <p:spPr>
            <a:xfrm>
              <a:off x="919649" y="5615627"/>
              <a:ext cx="2168769" cy="539943"/>
            </a:xfrm>
            <a:prstGeom prst="rect">
              <a:avLst/>
            </a:prstGeom>
            <a:noFill/>
          </p:spPr>
          <p:txBody>
            <a:bodyPr wrap="none" rtlCol="0">
              <a:spAutoFit/>
            </a:bodyPr>
            <a:lstStyle/>
            <a:p>
              <a:pPr algn="ctr"/>
              <a:r>
                <a:rPr lang="en-US" sz="1400" b="1" dirty="0">
                  <a:solidFill>
                    <a:srgbClr val="C27990"/>
                  </a:solidFill>
                  <a:latin typeface="Century Gothic" panose="020B0502020202020204" pitchFamily="34" charset="0"/>
                </a:rPr>
                <a:t>Partial order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73D6E5-A831-4E89-AFE4-F0443BA976BF}"/>
                    </a:ext>
                  </a:extLst>
                </p:cNvPr>
                <p:cNvSpPr txBox="1"/>
                <p:nvPr/>
              </p:nvSpPr>
              <p:spPr>
                <a:xfrm>
                  <a:off x="8081608" y="4794317"/>
                  <a:ext cx="2069216" cy="809914"/>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1" i="1">
                                <a:solidFill>
                                  <a:srgbClr val="C27990"/>
                                </a:solidFill>
                                <a:latin typeface="Cambria Math" panose="02040503050406030204" pitchFamily="18" charset="0"/>
                              </a:rPr>
                            </m:ctrlPr>
                          </m:sSubPr>
                          <m:e>
                            <m:r>
                              <a:rPr lang="en-US" sz="2400" b="1" i="1">
                                <a:solidFill>
                                  <a:srgbClr val="C27990"/>
                                </a:solidFill>
                                <a:latin typeface="Cambria Math" charset="0"/>
                              </a:rPr>
                              <m:t>𝒇</m:t>
                            </m:r>
                          </m:e>
                          <m:sub>
                            <m:r>
                              <a:rPr lang="en-US" sz="2400" b="1" i="1">
                                <a:solidFill>
                                  <a:srgbClr val="C27990"/>
                                </a:solidFill>
                                <a:latin typeface="Cambria Math" charset="0"/>
                              </a:rPr>
                              <m:t>𝒌</m:t>
                            </m:r>
                          </m:sub>
                        </m:sSub>
                        <m:r>
                          <a:rPr lang="en-US" sz="2400" b="1" i="1">
                            <a:solidFill>
                              <a:srgbClr val="C27990"/>
                            </a:solidFill>
                            <a:latin typeface="Cambria Math" charset="0"/>
                          </a:rPr>
                          <m:t>=</m:t>
                        </m:r>
                        <m:r>
                          <a:rPr lang="en-US" sz="2400" b="1" i="1">
                            <a:solidFill>
                              <a:srgbClr val="C27990"/>
                            </a:solidFill>
                            <a:latin typeface="Cambria Math" charset="0"/>
                          </a:rPr>
                          <m:t>𝟐</m:t>
                        </m:r>
                      </m:oMath>
                    </m:oMathPara>
                  </a14:m>
                  <a:endParaRPr lang="en-US" sz="2400" b="1" dirty="0">
                    <a:solidFill>
                      <a:srgbClr val="C27990"/>
                    </a:solidFill>
                    <a:latin typeface="Century Gothic" panose="020B0502020202020204" pitchFamily="34" charset="0"/>
                  </a:endParaRPr>
                </a:p>
              </p:txBody>
            </p:sp>
          </mc:Choice>
          <mc:Fallback xmlns="">
            <p:sp>
              <p:nvSpPr>
                <p:cNvPr id="31" name="TextBox 30">
                  <a:extLst>
                    <a:ext uri="{FF2B5EF4-FFF2-40B4-BE49-F238E27FC236}">
                      <a16:creationId xmlns:a16="http://schemas.microsoft.com/office/drawing/2014/main" xmlns="" xmlns:a14="http://schemas.microsoft.com/office/drawing/2010/main" id="{D81A8452-7F34-5B4F-B319-6B26B4F7F534}"/>
                    </a:ext>
                  </a:extLst>
                </p:cNvPr>
                <p:cNvSpPr txBox="1">
                  <a:spLocks noRot="1" noChangeAspect="1" noMove="1" noResize="1" noEditPoints="1" noAdjustHandles="1" noChangeArrowheads="1" noChangeShapeType="1" noTextEdit="1"/>
                </p:cNvSpPr>
                <p:nvPr/>
              </p:nvSpPr>
              <p:spPr>
                <a:xfrm>
                  <a:off x="8081608" y="4794317"/>
                  <a:ext cx="2069216" cy="809914"/>
                </a:xfrm>
                <a:prstGeom prst="rect">
                  <a:avLst/>
                </a:prstGeom>
                <a:blipFill rotWithShape="0">
                  <a:blip r:embed="rId4"/>
                  <a:stretch>
                    <a:fillRect l="-3608" b="-21333"/>
                  </a:stretch>
                </a:blipFill>
              </p:spPr>
              <p:txBody>
                <a:bodyPr/>
                <a:lstStyle/>
                <a:p>
                  <a:r>
                    <a:rPr lang="en-US">
                      <a:noFill/>
                    </a:rPr>
                    <a:t> </a:t>
                  </a:r>
                </a:p>
              </p:txBody>
            </p:sp>
          </mc:Fallback>
        </mc:AlternateContent>
      </p:grpSp>
      <p:sp>
        <p:nvSpPr>
          <p:cNvPr id="22" name="Rectangular Callout 11">
            <a:extLst>
              <a:ext uri="{FF2B5EF4-FFF2-40B4-BE49-F238E27FC236}">
                <a16:creationId xmlns:a16="http://schemas.microsoft.com/office/drawing/2014/main" id="{E7D962E2-E30A-438F-A188-3D16F578C012}"/>
              </a:ext>
            </a:extLst>
          </p:cNvPr>
          <p:cNvSpPr/>
          <p:nvPr/>
        </p:nvSpPr>
        <p:spPr>
          <a:xfrm>
            <a:off x="5897467" y="3909011"/>
            <a:ext cx="2481488" cy="369333"/>
          </a:xfrm>
          <a:prstGeom prst="wedgeRectCallout">
            <a:avLst>
              <a:gd name="adj1" fmla="val -74986"/>
              <a:gd name="adj2" fmla="val -75919"/>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Complete annotation</a:t>
            </a:r>
          </a:p>
        </p:txBody>
      </p:sp>
      <p:sp>
        <p:nvSpPr>
          <p:cNvPr id="23" name="Rectangular Callout 12">
            <a:extLst>
              <a:ext uri="{FF2B5EF4-FFF2-40B4-BE49-F238E27FC236}">
                <a16:creationId xmlns:a16="http://schemas.microsoft.com/office/drawing/2014/main" id="{0C71A2A2-DC6E-4710-B255-DCE4244852D0}"/>
              </a:ext>
            </a:extLst>
          </p:cNvPr>
          <p:cNvSpPr/>
          <p:nvPr/>
        </p:nvSpPr>
        <p:spPr>
          <a:xfrm>
            <a:off x="140219" y="3909012"/>
            <a:ext cx="1680259" cy="369332"/>
          </a:xfrm>
          <a:prstGeom prst="wedgeRectCallout">
            <a:avLst>
              <a:gd name="adj1" fmla="val 24581"/>
              <a:gd name="adj2" fmla="val -86552"/>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annotation</a:t>
            </a:r>
          </a:p>
        </p:txBody>
      </p:sp>
      <p:cxnSp>
        <p:nvCxnSpPr>
          <p:cNvPr id="24" name="Straight Arrow Connector 23">
            <a:extLst>
              <a:ext uri="{FF2B5EF4-FFF2-40B4-BE49-F238E27FC236}">
                <a16:creationId xmlns:a16="http://schemas.microsoft.com/office/drawing/2014/main" id="{E57FD6FF-A40B-424E-BB8E-4E9F479A3B57}"/>
              </a:ext>
            </a:extLst>
          </p:cNvPr>
          <p:cNvCxnSpPr>
            <a:cxnSpLocks/>
          </p:cNvCxnSpPr>
          <p:nvPr/>
        </p:nvCxnSpPr>
        <p:spPr>
          <a:xfrm>
            <a:off x="4281292" y="5825867"/>
            <a:ext cx="780420" cy="3339"/>
          </a:xfrm>
          <a:prstGeom prst="straightConnector1">
            <a:avLst/>
          </a:prstGeom>
          <a:solidFill>
            <a:srgbClr val="C17A90"/>
          </a:solidFill>
          <a:ln w="381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9A7B3F-016F-4E94-B92D-D9895F420A13}"/>
              </a:ext>
            </a:extLst>
          </p:cNvPr>
          <p:cNvCxnSpPr>
            <a:cxnSpLocks/>
          </p:cNvCxnSpPr>
          <p:nvPr/>
        </p:nvCxnSpPr>
        <p:spPr>
          <a:xfrm flipH="1" flipV="1">
            <a:off x="4255998" y="5938981"/>
            <a:ext cx="777240" cy="0"/>
          </a:xfrm>
          <a:prstGeom prst="straightConnector1">
            <a:avLst/>
          </a:prstGeom>
          <a:solidFill>
            <a:srgbClr val="C17A90"/>
          </a:solidFill>
          <a:ln w="381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8764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22" grpId="0"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Diminishing Return of New Labels</a:t>
            </a:r>
          </a:p>
        </p:txBody>
      </p:sp>
      <p:grpSp>
        <p:nvGrpSpPr>
          <p:cNvPr id="17" name="Group 16"/>
          <p:cNvGrpSpPr/>
          <p:nvPr/>
        </p:nvGrpSpPr>
        <p:grpSpPr>
          <a:xfrm>
            <a:off x="2918949" y="762001"/>
            <a:ext cx="5850673" cy="5850675"/>
            <a:chOff x="1905000" y="1386235"/>
            <a:chExt cx="4939547" cy="493954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86235"/>
              <a:ext cx="4939547" cy="493954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D627CD5-4AE6-1B4A-B209-94A0E7592FD6}"/>
                    </a:ext>
                  </a:extLst>
                </p:cNvPr>
                <p:cNvSpPr txBox="1"/>
                <p:nvPr/>
              </p:nvSpPr>
              <p:spPr>
                <a:xfrm>
                  <a:off x="2978955" y="1579235"/>
                  <a:ext cx="3086543" cy="207877"/>
                </a:xfrm>
                <a:prstGeom prst="rect">
                  <a:avLst/>
                </a:prstGeom>
                <a:solidFill>
                  <a:srgbClr val="FFFFCC"/>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charset="0"/>
                          </a:rPr>
                          <m:t>:</m:t>
                        </m:r>
                        <m:r>
                          <m:rPr>
                            <m:nor/>
                          </m:rPr>
                          <a:rPr lang="en-US" sz="1600" b="1" dirty="0">
                            <a:solidFill>
                              <a:schemeClr val="tx1"/>
                            </a:solidFill>
                            <a:latin typeface="Century Gothic" panose="020B0502020202020204" pitchFamily="34" charset="0"/>
                          </a:rPr>
                          <m:t>The</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benefit</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of</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k</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labels</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is</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concave</m:t>
                        </m:r>
                      </m:oMath>
                    </m:oMathPara>
                  </a14:m>
                  <a:endParaRPr lang="en-US" sz="1600" b="1" dirty="0">
                    <a:solidFill>
                      <a:schemeClr val="bg2">
                        <a:lumMod val="75000"/>
                        <a:lumOff val="25000"/>
                      </a:schemeClr>
                    </a:solidFill>
                    <a:latin typeface="Century Gothic" panose="020B0502020202020204" pitchFamily="34" charset="0"/>
                  </a:endParaRPr>
                </a:p>
              </p:txBody>
            </p:sp>
          </mc:Choice>
          <mc:Fallback xmlns="">
            <p:sp>
              <p:nvSpPr>
                <p:cNvPr id="15" name="TextBox 14">
                  <a:extLst>
                    <a:ext uri="{FF2B5EF4-FFF2-40B4-BE49-F238E27FC236}">
                      <a16:creationId xmlns:a16="http://schemas.microsoft.com/office/drawing/2014/main" id="{5D627CD5-4AE6-1B4A-B209-94A0E7592FD6}"/>
                    </a:ext>
                  </a:extLst>
                </p:cNvPr>
                <p:cNvSpPr txBox="1">
                  <a:spLocks noRot="1" noChangeAspect="1" noMove="1" noResize="1" noEditPoints="1" noAdjustHandles="1" noChangeArrowheads="1" noChangeShapeType="1" noTextEdit="1"/>
                </p:cNvSpPr>
                <p:nvPr/>
              </p:nvSpPr>
              <p:spPr>
                <a:xfrm>
                  <a:off x="2978955" y="1579235"/>
                  <a:ext cx="3086543" cy="207877"/>
                </a:xfrm>
                <a:prstGeom prst="rect">
                  <a:avLst/>
                </a:prstGeom>
                <a:blipFill>
                  <a:blip r:embed="rId3"/>
                  <a:stretch>
                    <a:fillRect l="-835" r="-167" b="-2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627CD5-4AE6-1B4A-B209-94A0E7592FD6}"/>
                    </a:ext>
                  </a:extLst>
                </p:cNvPr>
                <p:cNvSpPr txBox="1"/>
                <p:nvPr/>
              </p:nvSpPr>
              <p:spPr>
                <a:xfrm>
                  <a:off x="2237564" y="3867933"/>
                  <a:ext cx="4601393" cy="207877"/>
                </a:xfrm>
                <a:prstGeom prst="rect">
                  <a:avLst/>
                </a:prstGeom>
                <a:solidFill>
                  <a:srgbClr val="FFFFCC"/>
                </a:solidFill>
              </p:spPr>
              <p:txBody>
                <a:bodyPr wrap="none" lIns="0" tIns="0" rIns="0" bIns="0" rtlCol="0" anchor="b">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𝜟</m:t>
                            </m:r>
                          </m:e>
                          <m:sub>
                            <m:r>
                              <a:rPr lang="en-US" sz="1600" b="1" i="1">
                                <a:solidFill>
                                  <a:schemeClr val="tx1"/>
                                </a:solidFill>
                                <a:latin typeface="Cambria Math"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m:t>
                            </m:r>
                          </m:sub>
                        </m:sSub>
                        <m:r>
                          <a:rPr lang="en-US" sz="1600" b="1" i="1">
                            <a:solidFill>
                              <a:schemeClr val="tx1"/>
                            </a:solidFill>
                            <a:latin typeface="Cambria Math" panose="02040503050406030204" pitchFamily="18" charset="0"/>
                          </a:rPr>
                          <m:t> </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The</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benefit</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of</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a</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new</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label</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is</m:t>
                        </m:r>
                        <m:r>
                          <m:rPr>
                            <m:nor/>
                          </m:rPr>
                          <a:rPr lang="en-US" sz="1600" b="1" dirty="0">
                            <a:solidFill>
                              <a:schemeClr val="tx1"/>
                            </a:solidFill>
                            <a:latin typeface="Century Gothic" panose="020B0502020202020204" pitchFamily="34" charset="0"/>
                          </a:rPr>
                          <m:t> </m:t>
                        </m:r>
                        <m:r>
                          <m:rPr>
                            <m:nor/>
                          </m:rPr>
                          <a:rPr lang="en-US" sz="1600" b="1" dirty="0">
                            <a:solidFill>
                              <a:schemeClr val="tx1"/>
                            </a:solidFill>
                            <a:latin typeface="Century Gothic" panose="020B0502020202020204" pitchFamily="34" charset="0"/>
                          </a:rPr>
                          <m:t>diminishing</m:t>
                        </m:r>
                      </m:oMath>
                    </m:oMathPara>
                  </a14:m>
                  <a:endParaRPr lang="en-US" sz="1600" b="1" dirty="0">
                    <a:solidFill>
                      <a:schemeClr val="bg2">
                        <a:lumMod val="75000"/>
                        <a:lumOff val="25000"/>
                      </a:schemeClr>
                    </a:solidFill>
                    <a:latin typeface="Century Gothic" panose="020B0502020202020204" pitchFamily="34" charset="0"/>
                  </a:endParaRPr>
                </a:p>
              </p:txBody>
            </p:sp>
          </mc:Choice>
          <mc:Fallback xmlns="">
            <p:sp>
              <p:nvSpPr>
                <p:cNvPr id="16" name="TextBox 15">
                  <a:extLst>
                    <a:ext uri="{FF2B5EF4-FFF2-40B4-BE49-F238E27FC236}">
                      <a16:creationId xmlns:a16="http://schemas.microsoft.com/office/drawing/2014/main" id="{5D627CD5-4AE6-1B4A-B209-94A0E7592FD6}"/>
                    </a:ext>
                  </a:extLst>
                </p:cNvPr>
                <p:cNvSpPr txBox="1">
                  <a:spLocks noRot="1" noChangeAspect="1" noMove="1" noResize="1" noEditPoints="1" noAdjustHandles="1" noChangeArrowheads="1" noChangeShapeType="1" noTextEdit="1"/>
                </p:cNvSpPr>
                <p:nvPr/>
              </p:nvSpPr>
              <p:spPr>
                <a:xfrm>
                  <a:off x="2237564" y="3867933"/>
                  <a:ext cx="4601393" cy="207877"/>
                </a:xfrm>
                <a:prstGeom prst="rect">
                  <a:avLst/>
                </a:prstGeom>
                <a:blipFill>
                  <a:blip r:embed="rId4"/>
                  <a:stretch>
                    <a:fillRect l="-223" r="-559" b="-36585"/>
                  </a:stretch>
                </a:blipFill>
              </p:spPr>
              <p:txBody>
                <a:bodyPr/>
                <a:lstStyle/>
                <a:p>
                  <a:r>
                    <a:rPr lang="en-US">
                      <a:noFill/>
                    </a:rPr>
                    <a:t> </a:t>
                  </a:r>
                </a:p>
              </p:txBody>
            </p:sp>
          </mc:Fallback>
        </mc:AlternateContent>
      </p:grpSp>
      <p:sp>
        <p:nvSpPr>
          <p:cNvPr id="19" name="Right Arrow 18"/>
          <p:cNvSpPr/>
          <p:nvPr/>
        </p:nvSpPr>
        <p:spPr>
          <a:xfrm>
            <a:off x="2819400" y="990601"/>
            <a:ext cx="1272052" cy="246221"/>
          </a:xfrm>
          <a:prstGeom prst="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017483" y="3734518"/>
            <a:ext cx="1272052" cy="246221"/>
          </a:xfrm>
          <a:prstGeom prst="right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E750666-C426-46A8-BBCE-E9D2E45F8A9B}"/>
              </a:ext>
            </a:extLst>
          </p:cNvPr>
          <p:cNvSpPr>
            <a:spLocks noGrp="1"/>
          </p:cNvSpPr>
          <p:nvPr>
            <p:ph type="sldNum" sz="quarter" idx="4294967295"/>
          </p:nvPr>
        </p:nvSpPr>
        <p:spPr>
          <a:xfrm>
            <a:off x="8737600" y="6265333"/>
            <a:ext cx="2844800" cy="365125"/>
          </a:xfrm>
        </p:spPr>
        <p:txBody>
          <a:bodyPr/>
          <a:lstStyle/>
          <a:p>
            <a:fld id="{8A758EFE-665F-4341-B5B8-2DAEADA52F6C}" type="slidenum">
              <a:rPr lang="en-US" smtClean="0"/>
              <a:pPr/>
              <a:t>56</a:t>
            </a:fld>
            <a:endParaRPr lang="en-US" dirty="0"/>
          </a:p>
        </p:txBody>
      </p:sp>
    </p:spTree>
    <p:extLst>
      <p:ext uri="{BB962C8B-B14F-4D97-AF65-F5344CB8AC3E}">
        <p14:creationId xmlns:p14="http://schemas.microsoft.com/office/powerpoint/2010/main" val="51452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98439F3-F390-4148-9588-07946F1A0586}"/>
              </a:ext>
            </a:extLst>
          </p:cNvPr>
          <p:cNvPicPr>
            <a:picLocks noChangeAspect="1"/>
          </p:cNvPicPr>
          <p:nvPr/>
        </p:nvPicPr>
        <p:blipFill>
          <a:blip r:embed="rId3"/>
          <a:stretch>
            <a:fillRect/>
          </a:stretch>
        </p:blipFill>
        <p:spPr>
          <a:xfrm>
            <a:off x="3709052" y="836748"/>
            <a:ext cx="4003409" cy="3345030"/>
          </a:xfrm>
          <a:prstGeom prst="rect">
            <a:avLst/>
          </a:prstGeom>
        </p:spPr>
      </p:pic>
      <mc:AlternateContent xmlns:mc="http://schemas.openxmlformats.org/markup-compatibility/2006" xmlns:a14="http://schemas.microsoft.com/office/drawing/2010/main">
        <mc:Choice Requires="a14">
          <p:sp>
            <p:nvSpPr>
              <p:cNvPr id="16" name="Title 15">
                <a:extLst>
                  <a:ext uri="{FF2B5EF4-FFF2-40B4-BE49-F238E27FC236}">
                    <a16:creationId xmlns:a16="http://schemas.microsoft.com/office/drawing/2014/main" id="{3FCFDDEE-95A6-5F4D-BD39-1EF9FF25DFDD}"/>
                  </a:ext>
                </a:extLst>
              </p:cNvPr>
              <p:cNvSpPr>
                <a:spLocks noGrp="1"/>
              </p:cNvSpPr>
              <p:nvPr>
                <p:ph type="title"/>
              </p:nvPr>
            </p:nvSpPr>
            <p:spPr/>
            <p:txBody>
              <a:bodyPr>
                <a:normAutofit fontScale="90000"/>
              </a:bodyPr>
              <a:lstStyle/>
              <a:p>
                <a:r>
                  <a:rPr lang="en-US" sz="3600" dirty="0"/>
                  <a:t>Improvement Consistent With Tightness Analysis By </a:t>
                </a:r>
                <a14:m>
                  <m:oMath xmlns:m="http://schemas.openxmlformats.org/officeDocument/2006/math">
                    <m:sSub>
                      <m:sSubPr>
                        <m:ctrlPr>
                          <a:rPr lang="en-US" sz="3600" i="1">
                            <a:latin typeface="Cambria Math" panose="02040503050406030204" pitchFamily="18" charset="0"/>
                          </a:rPr>
                        </m:ctrlPr>
                      </m:sSubPr>
                      <m:e>
                        <m:r>
                          <a:rPr lang="en-US" sz="3600" i="1">
                            <a:latin typeface="Cambria Math" charset="0"/>
                          </a:rPr>
                          <m:t>𝐼</m:t>
                        </m:r>
                      </m:e>
                      <m:sub>
                        <m:r>
                          <a:rPr lang="en-US" sz="3600" i="1">
                            <a:latin typeface="Cambria Math" charset="0"/>
                          </a:rPr>
                          <m:t>𝑘</m:t>
                        </m:r>
                      </m:sub>
                    </m:sSub>
                  </m:oMath>
                </a14:m>
                <a:endParaRPr lang="en-US" sz="3600" dirty="0"/>
              </a:p>
            </p:txBody>
          </p:sp>
        </mc:Choice>
        <mc:Fallback xmlns="">
          <p:sp>
            <p:nvSpPr>
              <p:cNvPr id="16" name="Title 15">
                <a:extLst>
                  <a:ext uri="{FF2B5EF4-FFF2-40B4-BE49-F238E27FC236}">
                    <a16:creationId xmlns:a16="http://schemas.microsoft.com/office/drawing/2014/main" id="{3FCFDDEE-95A6-5F4D-BD39-1EF9FF25DFDD}"/>
                  </a:ext>
                </a:extLst>
              </p:cNvPr>
              <p:cNvSpPr>
                <a:spLocks noGrp="1" noRot="1" noChangeAspect="1" noMove="1" noResize="1" noEditPoints="1" noAdjustHandles="1" noChangeArrowheads="1" noChangeShapeType="1" noTextEdit="1"/>
              </p:cNvSpPr>
              <p:nvPr>
                <p:ph type="title"/>
              </p:nvPr>
            </p:nvSpPr>
            <p:spPr>
              <a:blipFill>
                <a:blip r:embed="rId4"/>
                <a:stretch>
                  <a:fillRect l="-1542" t="-18391" b="-43678"/>
                </a:stretch>
              </a:blipFill>
            </p:spPr>
            <p:txBody>
              <a:bodyPr/>
              <a:lstStyle/>
              <a:p>
                <a:r>
                  <a:rPr lang="en-US">
                    <a:noFill/>
                  </a:rPr>
                  <a:t> </a:t>
                </a:r>
              </a:p>
            </p:txBody>
          </p:sp>
        </mc:Fallback>
      </mc:AlternateContent>
      <p:sp>
        <p:nvSpPr>
          <p:cNvPr id="30" name="Content Placeholder 29">
            <a:extLst>
              <a:ext uri="{FF2B5EF4-FFF2-40B4-BE49-F238E27FC236}">
                <a16:creationId xmlns:a16="http://schemas.microsoft.com/office/drawing/2014/main" id="{7ECAB96A-9F4F-4907-9D35-D32C66E4D812}"/>
              </a:ext>
            </a:extLst>
          </p:cNvPr>
          <p:cNvSpPr>
            <a:spLocks noGrp="1"/>
          </p:cNvSpPr>
          <p:nvPr>
            <p:ph idx="1"/>
          </p:nvPr>
        </p:nvSpPr>
        <p:spPr>
          <a:xfrm>
            <a:off x="250442" y="1374160"/>
            <a:ext cx="3590640" cy="4484915"/>
          </a:xfrm>
        </p:spPr>
        <p:txBody>
          <a:bodyPr/>
          <a:lstStyle/>
          <a:p>
            <a:pPr marL="0" indent="0">
              <a:buNone/>
            </a:pPr>
            <a:r>
              <a:rPr lang="en-US" dirty="0"/>
              <a:t>Algorithmically:</a:t>
            </a:r>
          </a:p>
          <a:p>
            <a:r>
              <a:rPr lang="en-US" sz="2000" dirty="0"/>
              <a:t>Results are consistent with tightness of the structure</a:t>
            </a:r>
          </a:p>
          <a:p>
            <a:r>
              <a:rPr lang="en-US" sz="2000" dirty="0"/>
              <a:t>A version of the Constraint-Driven Learning (</a:t>
            </a:r>
            <a:r>
              <a:rPr lang="en-US" sz="2000" dirty="0" err="1"/>
              <a:t>CoDL</a:t>
            </a:r>
            <a:r>
              <a:rPr lang="en-US" sz="2000" dirty="0"/>
              <a:t>) Algorithm [Chang et al. 2012] </a:t>
            </a:r>
          </a:p>
          <a:p>
            <a:endParaRPr lang="en-US" dirty="0"/>
          </a:p>
        </p:txBody>
      </p:sp>
      <p:sp>
        <p:nvSpPr>
          <p:cNvPr id="29" name="Slide Number Placeholder 28">
            <a:extLst>
              <a:ext uri="{FF2B5EF4-FFF2-40B4-BE49-F238E27FC236}">
                <a16:creationId xmlns:a16="http://schemas.microsoft.com/office/drawing/2014/main" id="{028A5577-FA4E-4E5E-AFEE-74BC47D795C9}"/>
              </a:ext>
            </a:extLst>
          </p:cNvPr>
          <p:cNvSpPr>
            <a:spLocks noGrp="1"/>
          </p:cNvSpPr>
          <p:nvPr>
            <p:ph type="sldNum" sz="quarter" idx="11"/>
          </p:nvPr>
        </p:nvSpPr>
        <p:spPr>
          <a:xfrm>
            <a:off x="11292116" y="6646225"/>
            <a:ext cx="508000" cy="228600"/>
          </a:xfrm>
        </p:spPr>
        <p:txBody>
          <a:bodyPr/>
          <a:lstStyle/>
          <a:p>
            <a:fld id="{8A758EFE-665F-4341-B5B8-2DAEADA52F6C}" type="slidenum">
              <a:rPr lang="en-US" smtClean="0"/>
              <a:pPr/>
              <a:t>57</a:t>
            </a:fld>
            <a:endParaRPr lang="en-US" dirty="0"/>
          </a:p>
        </p:txBody>
      </p:sp>
      <p:grpSp>
        <p:nvGrpSpPr>
          <p:cNvPr id="4" name="Group 3">
            <a:extLst>
              <a:ext uri="{FF2B5EF4-FFF2-40B4-BE49-F238E27FC236}">
                <a16:creationId xmlns:a16="http://schemas.microsoft.com/office/drawing/2014/main" id="{50176F12-6E7E-B744-8C6D-48C8CBC3EA2B}"/>
              </a:ext>
            </a:extLst>
          </p:cNvPr>
          <p:cNvGrpSpPr/>
          <p:nvPr/>
        </p:nvGrpSpPr>
        <p:grpSpPr>
          <a:xfrm>
            <a:off x="7694894" y="1348888"/>
            <a:ext cx="4048126" cy="2560320"/>
            <a:chOff x="2614138" y="852854"/>
            <a:chExt cx="5486400" cy="3657600"/>
          </a:xfrm>
        </p:grpSpPr>
        <p:pic>
          <p:nvPicPr>
            <p:cNvPr id="5" name="Picture 4">
              <a:extLst>
                <a:ext uri="{FF2B5EF4-FFF2-40B4-BE49-F238E27FC236}">
                  <a16:creationId xmlns:a16="http://schemas.microsoft.com/office/drawing/2014/main" id="{56F55D64-D03E-E34D-B9A2-BA74189E4A33}"/>
                </a:ext>
              </a:extLst>
            </p:cNvPr>
            <p:cNvPicPr>
              <a:picLocks noChangeAspect="1"/>
            </p:cNvPicPr>
            <p:nvPr/>
          </p:nvPicPr>
          <p:blipFill>
            <a:blip r:embed="rId5"/>
            <a:stretch>
              <a:fillRect/>
            </a:stretch>
          </p:blipFill>
          <p:spPr>
            <a:xfrm>
              <a:off x="2614138" y="852854"/>
              <a:ext cx="5486400" cy="3657600"/>
            </a:xfrm>
            <a:prstGeom prst="rect">
              <a:avLst/>
            </a:prstGeom>
          </p:spPr>
        </p:pic>
        <p:grpSp>
          <p:nvGrpSpPr>
            <p:cNvPr id="6" name="Group 5">
              <a:extLst>
                <a:ext uri="{FF2B5EF4-FFF2-40B4-BE49-F238E27FC236}">
                  <a16:creationId xmlns:a16="http://schemas.microsoft.com/office/drawing/2014/main" id="{D72F58BB-51FA-7849-A2FF-F0B5286DDD3C}"/>
                </a:ext>
              </a:extLst>
            </p:cNvPr>
            <p:cNvGrpSpPr/>
            <p:nvPr/>
          </p:nvGrpSpPr>
          <p:grpSpPr>
            <a:xfrm>
              <a:off x="3434067" y="3578470"/>
              <a:ext cx="4070558" cy="527618"/>
              <a:chOff x="4176346" y="4721470"/>
              <a:chExt cx="4070558" cy="527618"/>
            </a:xfrm>
          </p:grpSpPr>
          <p:sp>
            <p:nvSpPr>
              <p:cNvPr id="7" name="TextBox 6">
                <a:extLst>
                  <a:ext uri="{FF2B5EF4-FFF2-40B4-BE49-F238E27FC236}">
                    <a16:creationId xmlns:a16="http://schemas.microsoft.com/office/drawing/2014/main" id="{743AE5D1-F5A8-E944-B8D0-67F1AA73F280}"/>
                  </a:ext>
                </a:extLst>
              </p:cNvPr>
              <p:cNvSpPr txBox="1"/>
              <p:nvPr/>
            </p:nvSpPr>
            <p:spPr>
              <a:xfrm>
                <a:off x="4176346" y="4721470"/>
                <a:ext cx="566946" cy="527618"/>
              </a:xfrm>
              <a:prstGeom prst="rect">
                <a:avLst/>
              </a:prstGeom>
              <a:noFill/>
            </p:spPr>
            <p:txBody>
              <a:bodyPr wrap="none" rtlCol="0">
                <a:spAutoFit/>
              </a:bodyPr>
              <a:lstStyle/>
              <a:p>
                <a:pPr algn="l"/>
                <a:r>
                  <a:rPr lang="en-US" b="1" dirty="0">
                    <a:solidFill>
                      <a:srgbClr val="FF0000"/>
                    </a:solidFill>
                    <a:latin typeface="+mj-lt"/>
                  </a:rPr>
                  <a:t>++</a:t>
                </a:r>
              </a:p>
            </p:txBody>
          </p:sp>
          <p:sp>
            <p:nvSpPr>
              <p:cNvPr id="8" name="TextBox 7">
                <a:extLst>
                  <a:ext uri="{FF2B5EF4-FFF2-40B4-BE49-F238E27FC236}">
                    <a16:creationId xmlns:a16="http://schemas.microsoft.com/office/drawing/2014/main" id="{9E19CC3E-9859-6648-8463-2E09409239F3}"/>
                  </a:ext>
                </a:extLst>
              </p:cNvPr>
              <p:cNvSpPr txBox="1"/>
              <p:nvPr/>
            </p:nvSpPr>
            <p:spPr>
              <a:xfrm>
                <a:off x="4624754"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9" name="TextBox 8">
                <a:extLst>
                  <a:ext uri="{FF2B5EF4-FFF2-40B4-BE49-F238E27FC236}">
                    <a16:creationId xmlns:a16="http://schemas.microsoft.com/office/drawing/2014/main" id="{8417D14F-0DA1-954C-98B3-5A65A3109DFA}"/>
                  </a:ext>
                </a:extLst>
              </p:cNvPr>
              <p:cNvSpPr txBox="1"/>
              <p:nvPr/>
            </p:nvSpPr>
            <p:spPr>
              <a:xfrm>
                <a:off x="5081955"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0" name="TextBox 9">
                <a:extLst>
                  <a:ext uri="{FF2B5EF4-FFF2-40B4-BE49-F238E27FC236}">
                    <a16:creationId xmlns:a16="http://schemas.microsoft.com/office/drawing/2014/main" id="{38ABE982-BADA-EB40-AB3D-CF17583EEFFD}"/>
                  </a:ext>
                </a:extLst>
              </p:cNvPr>
              <p:cNvSpPr txBox="1"/>
              <p:nvPr/>
            </p:nvSpPr>
            <p:spPr>
              <a:xfrm>
                <a:off x="5539153"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1" name="TextBox 10">
                <a:extLst>
                  <a:ext uri="{FF2B5EF4-FFF2-40B4-BE49-F238E27FC236}">
                    <a16:creationId xmlns:a16="http://schemas.microsoft.com/office/drawing/2014/main" id="{0C27ACCA-CCB4-B54D-BA2D-FED21716B669}"/>
                  </a:ext>
                </a:extLst>
              </p:cNvPr>
              <p:cNvSpPr txBox="1"/>
              <p:nvPr/>
            </p:nvSpPr>
            <p:spPr>
              <a:xfrm>
                <a:off x="5987562"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2" name="TextBox 11">
                <a:extLst>
                  <a:ext uri="{FF2B5EF4-FFF2-40B4-BE49-F238E27FC236}">
                    <a16:creationId xmlns:a16="http://schemas.microsoft.com/office/drawing/2014/main" id="{3FC82353-2590-074D-A7BD-31BA3125FE00}"/>
                  </a:ext>
                </a:extLst>
              </p:cNvPr>
              <p:cNvSpPr txBox="1"/>
              <p:nvPr/>
            </p:nvSpPr>
            <p:spPr>
              <a:xfrm>
                <a:off x="6435970"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3" name="TextBox 12">
                <a:extLst>
                  <a:ext uri="{FF2B5EF4-FFF2-40B4-BE49-F238E27FC236}">
                    <a16:creationId xmlns:a16="http://schemas.microsoft.com/office/drawing/2014/main" id="{216C198E-CC55-9841-B61E-846AA69BB897}"/>
                  </a:ext>
                </a:extLst>
              </p:cNvPr>
              <p:cNvSpPr txBox="1"/>
              <p:nvPr/>
            </p:nvSpPr>
            <p:spPr>
              <a:xfrm>
                <a:off x="6875585"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4" name="TextBox 13">
                <a:extLst>
                  <a:ext uri="{FF2B5EF4-FFF2-40B4-BE49-F238E27FC236}">
                    <a16:creationId xmlns:a16="http://schemas.microsoft.com/office/drawing/2014/main" id="{DB090768-D7B6-8C40-9CFA-7B301FF85CDA}"/>
                  </a:ext>
                </a:extLst>
              </p:cNvPr>
              <p:cNvSpPr txBox="1"/>
              <p:nvPr/>
            </p:nvSpPr>
            <p:spPr>
              <a:xfrm>
                <a:off x="7341577" y="4721470"/>
                <a:ext cx="566946" cy="527617"/>
              </a:xfrm>
              <a:prstGeom prst="rect">
                <a:avLst/>
              </a:prstGeom>
              <a:noFill/>
            </p:spPr>
            <p:txBody>
              <a:bodyPr wrap="none" rtlCol="0">
                <a:spAutoFit/>
              </a:bodyPr>
              <a:lstStyle/>
              <a:p>
                <a:pPr algn="l"/>
                <a:r>
                  <a:rPr lang="en-US" b="1" dirty="0">
                    <a:solidFill>
                      <a:srgbClr val="FF0000"/>
                    </a:solidFill>
                    <a:latin typeface="+mj-lt"/>
                  </a:rPr>
                  <a:t>++</a:t>
                </a:r>
              </a:p>
            </p:txBody>
          </p:sp>
          <p:sp>
            <p:nvSpPr>
              <p:cNvPr id="15" name="TextBox 14">
                <a:extLst>
                  <a:ext uri="{FF2B5EF4-FFF2-40B4-BE49-F238E27FC236}">
                    <a16:creationId xmlns:a16="http://schemas.microsoft.com/office/drawing/2014/main" id="{D679E805-0512-5C44-9B1A-6E3FB5BF51C4}"/>
                  </a:ext>
                </a:extLst>
              </p:cNvPr>
              <p:cNvSpPr txBox="1"/>
              <p:nvPr/>
            </p:nvSpPr>
            <p:spPr>
              <a:xfrm>
                <a:off x="7840205" y="4721470"/>
                <a:ext cx="406699" cy="527617"/>
              </a:xfrm>
              <a:prstGeom prst="rect">
                <a:avLst/>
              </a:prstGeom>
              <a:noFill/>
            </p:spPr>
            <p:txBody>
              <a:bodyPr wrap="none" rtlCol="0">
                <a:spAutoFit/>
              </a:bodyPr>
              <a:lstStyle/>
              <a:p>
                <a:pPr algn="l"/>
                <a:r>
                  <a:rPr lang="en-US" b="1" dirty="0">
                    <a:solidFill>
                      <a:srgbClr val="FF0000"/>
                    </a:solidFill>
                    <a:latin typeface="+mj-lt"/>
                  </a:rPr>
                  <a:t>+</a:t>
                </a:r>
              </a:p>
            </p:txBody>
          </p:sp>
        </p:grpSp>
      </p:grpSp>
      <p:sp>
        <p:nvSpPr>
          <p:cNvPr id="2" name="TextBox 1"/>
          <p:cNvSpPr txBox="1"/>
          <p:nvPr/>
        </p:nvSpPr>
        <p:spPr>
          <a:xfrm>
            <a:off x="8899391" y="2695479"/>
            <a:ext cx="863313" cy="523220"/>
          </a:xfrm>
          <a:prstGeom prst="rect">
            <a:avLst/>
          </a:prstGeom>
          <a:noFill/>
        </p:spPr>
        <p:txBody>
          <a:bodyPr wrap="none" rtlCol="0">
            <a:spAutoFit/>
          </a:bodyPr>
          <a:lstStyle/>
          <a:p>
            <a:pPr algn="ctr"/>
            <a:r>
              <a:rPr lang="en-US" sz="1400" b="1" i="1" dirty="0">
                <a:solidFill>
                  <a:srgbClr val="FF0000"/>
                </a:solidFill>
                <a:latin typeface="+mj-lt"/>
              </a:rPr>
              <a:t>+: p&lt;5%</a:t>
            </a:r>
          </a:p>
          <a:p>
            <a:pPr algn="ctr"/>
            <a:r>
              <a:rPr lang="en-US" sz="1400" b="1" i="1" dirty="0">
                <a:solidFill>
                  <a:srgbClr val="FF0000"/>
                </a:solidFill>
                <a:latin typeface="+mj-lt"/>
              </a:rPr>
              <a:t>++: p&lt;1%</a:t>
            </a:r>
          </a:p>
        </p:txBody>
      </p:sp>
      <p:grpSp>
        <p:nvGrpSpPr>
          <p:cNvPr id="17" name="Group 16">
            <a:extLst>
              <a:ext uri="{FF2B5EF4-FFF2-40B4-BE49-F238E27FC236}">
                <a16:creationId xmlns:a16="http://schemas.microsoft.com/office/drawing/2014/main" id="{4A1EC23B-8848-6247-929B-3CE3D5C57BF9}"/>
              </a:ext>
            </a:extLst>
          </p:cNvPr>
          <p:cNvGrpSpPr/>
          <p:nvPr/>
        </p:nvGrpSpPr>
        <p:grpSpPr>
          <a:xfrm>
            <a:off x="3496094" y="4360568"/>
            <a:ext cx="4124326" cy="2560320"/>
            <a:chOff x="2275851" y="808891"/>
            <a:chExt cx="5486400" cy="3657600"/>
          </a:xfrm>
        </p:grpSpPr>
        <p:pic>
          <p:nvPicPr>
            <p:cNvPr id="18" name="Picture 17">
              <a:extLst>
                <a:ext uri="{FF2B5EF4-FFF2-40B4-BE49-F238E27FC236}">
                  <a16:creationId xmlns:a16="http://schemas.microsoft.com/office/drawing/2014/main" id="{A6BBA9CD-B220-384A-8A85-1F32ED5C5BA9}"/>
                </a:ext>
              </a:extLst>
            </p:cNvPr>
            <p:cNvPicPr>
              <a:picLocks noChangeAspect="1"/>
            </p:cNvPicPr>
            <p:nvPr/>
          </p:nvPicPr>
          <p:blipFill>
            <a:blip r:embed="rId6"/>
            <a:stretch>
              <a:fillRect/>
            </a:stretch>
          </p:blipFill>
          <p:spPr>
            <a:xfrm>
              <a:off x="2275851" y="808891"/>
              <a:ext cx="5486400" cy="3657600"/>
            </a:xfrm>
            <a:prstGeom prst="rect">
              <a:avLst/>
            </a:prstGeom>
          </p:spPr>
        </p:pic>
        <p:grpSp>
          <p:nvGrpSpPr>
            <p:cNvPr id="19" name="Group 18">
              <a:extLst>
                <a:ext uri="{FF2B5EF4-FFF2-40B4-BE49-F238E27FC236}">
                  <a16:creationId xmlns:a16="http://schemas.microsoft.com/office/drawing/2014/main" id="{13A0C5BF-E287-0847-973E-D3F92D0ECA73}"/>
                </a:ext>
              </a:extLst>
            </p:cNvPr>
            <p:cNvGrpSpPr/>
            <p:nvPr/>
          </p:nvGrpSpPr>
          <p:grpSpPr>
            <a:xfrm>
              <a:off x="3398767" y="3516895"/>
              <a:ext cx="3890421" cy="527618"/>
              <a:chOff x="4682606" y="4721470"/>
              <a:chExt cx="3890421" cy="527618"/>
            </a:xfrm>
          </p:grpSpPr>
          <p:sp>
            <p:nvSpPr>
              <p:cNvPr id="20" name="TextBox 19">
                <a:extLst>
                  <a:ext uri="{FF2B5EF4-FFF2-40B4-BE49-F238E27FC236}">
                    <a16:creationId xmlns:a16="http://schemas.microsoft.com/office/drawing/2014/main" id="{F712CB14-9577-B14C-AE75-DAB9FA5B01D6}"/>
                  </a:ext>
                </a:extLst>
              </p:cNvPr>
              <p:cNvSpPr txBox="1"/>
              <p:nvPr/>
            </p:nvSpPr>
            <p:spPr>
              <a:xfrm>
                <a:off x="4682606" y="4721470"/>
                <a:ext cx="595366" cy="527618"/>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1" name="TextBox 20">
                <a:extLst>
                  <a:ext uri="{FF2B5EF4-FFF2-40B4-BE49-F238E27FC236}">
                    <a16:creationId xmlns:a16="http://schemas.microsoft.com/office/drawing/2014/main" id="{83C1F2A7-4069-CC42-89F4-16BC1D850AC8}"/>
                  </a:ext>
                </a:extLst>
              </p:cNvPr>
              <p:cNvSpPr txBox="1"/>
              <p:nvPr/>
            </p:nvSpPr>
            <p:spPr>
              <a:xfrm>
                <a:off x="5619728"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2" name="TextBox 21">
                <a:extLst>
                  <a:ext uri="{FF2B5EF4-FFF2-40B4-BE49-F238E27FC236}">
                    <a16:creationId xmlns:a16="http://schemas.microsoft.com/office/drawing/2014/main" id="{87BEDFCE-AD66-D149-B4C9-820DE64A78D7}"/>
                  </a:ext>
                </a:extLst>
              </p:cNvPr>
              <p:cNvSpPr txBox="1"/>
              <p:nvPr/>
            </p:nvSpPr>
            <p:spPr>
              <a:xfrm>
                <a:off x="6109292"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3" name="TextBox 22">
                <a:extLst>
                  <a:ext uri="{FF2B5EF4-FFF2-40B4-BE49-F238E27FC236}">
                    <a16:creationId xmlns:a16="http://schemas.microsoft.com/office/drawing/2014/main" id="{F8B72A27-8C63-5040-A5BC-DB89ED6B2A56}"/>
                  </a:ext>
                </a:extLst>
              </p:cNvPr>
              <p:cNvSpPr txBox="1"/>
              <p:nvPr/>
            </p:nvSpPr>
            <p:spPr>
              <a:xfrm>
                <a:off x="6576250"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4" name="TextBox 23">
                <a:extLst>
                  <a:ext uri="{FF2B5EF4-FFF2-40B4-BE49-F238E27FC236}">
                    <a16:creationId xmlns:a16="http://schemas.microsoft.com/office/drawing/2014/main" id="{928898F7-9C7F-B94C-88F8-F81C95B5649C}"/>
                  </a:ext>
                </a:extLst>
              </p:cNvPr>
              <p:cNvSpPr txBox="1"/>
              <p:nvPr/>
            </p:nvSpPr>
            <p:spPr>
              <a:xfrm>
                <a:off x="7043746"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5" name="TextBox 24">
                <a:extLst>
                  <a:ext uri="{FF2B5EF4-FFF2-40B4-BE49-F238E27FC236}">
                    <a16:creationId xmlns:a16="http://schemas.microsoft.com/office/drawing/2014/main" id="{9EF344F6-796F-A94B-9C4D-8DF2411AD198}"/>
                  </a:ext>
                </a:extLst>
              </p:cNvPr>
              <p:cNvSpPr txBox="1"/>
              <p:nvPr/>
            </p:nvSpPr>
            <p:spPr>
              <a:xfrm>
                <a:off x="7977661" y="4721470"/>
                <a:ext cx="595366" cy="527617"/>
              </a:xfrm>
              <a:prstGeom prst="rect">
                <a:avLst/>
              </a:prstGeom>
              <a:noFill/>
            </p:spPr>
            <p:txBody>
              <a:bodyPr wrap="none" rtlCol="0">
                <a:spAutoFit/>
              </a:bodyPr>
              <a:lstStyle/>
              <a:p>
                <a:pPr algn="l"/>
                <a:r>
                  <a:rPr lang="en-US" b="1" dirty="0">
                    <a:solidFill>
                      <a:srgbClr val="FF0000"/>
                    </a:solidFill>
                    <a:latin typeface="Times" pitchFamily="2" charset="0"/>
                  </a:rPr>
                  <a:t>++</a:t>
                </a:r>
              </a:p>
            </p:txBody>
          </p:sp>
        </p:grpSp>
      </p:grpSp>
      <p:pic>
        <p:nvPicPr>
          <p:cNvPr id="26" name="Picture 25">
            <a:extLst>
              <a:ext uri="{FF2B5EF4-FFF2-40B4-BE49-F238E27FC236}">
                <a16:creationId xmlns:a16="http://schemas.microsoft.com/office/drawing/2014/main" id="{078AE6BA-63AA-BA4D-8AE0-469AE21C4BCC}"/>
              </a:ext>
            </a:extLst>
          </p:cNvPr>
          <p:cNvPicPr>
            <a:picLocks noChangeAspect="1"/>
          </p:cNvPicPr>
          <p:nvPr/>
        </p:nvPicPr>
        <p:blipFill>
          <a:blip r:embed="rId7"/>
          <a:stretch>
            <a:fillRect/>
          </a:stretch>
        </p:blipFill>
        <p:spPr>
          <a:xfrm>
            <a:off x="7746084" y="4360568"/>
            <a:ext cx="4000501" cy="2560320"/>
          </a:xfrm>
          <a:prstGeom prst="rect">
            <a:avLst/>
          </a:prstGeom>
        </p:spPr>
      </p:pic>
      <p:sp>
        <p:nvSpPr>
          <p:cNvPr id="3" name="Rectangle 2"/>
          <p:cNvSpPr/>
          <p:nvPr/>
        </p:nvSpPr>
        <p:spPr>
          <a:xfrm>
            <a:off x="8678983" y="894219"/>
            <a:ext cx="2581604" cy="584775"/>
          </a:xfrm>
          <a:prstGeom prst="rect">
            <a:avLst/>
          </a:prstGeom>
          <a:solidFill>
            <a:srgbClr val="FFFFCC"/>
          </a:solidFill>
          <a:ln>
            <a:solidFill>
              <a:srgbClr val="C00000"/>
            </a:solidFill>
          </a:ln>
        </p:spPr>
        <p:txBody>
          <a:bodyPr wrap="none">
            <a:spAutoFit/>
          </a:bodyPr>
          <a:lstStyle/>
          <a:p>
            <a:pPr algn="ctr"/>
            <a:r>
              <a:rPr lang="en-US" sz="1600" dirty="0">
                <a:latin typeface="+mj-lt"/>
              </a:rPr>
              <a:t>Chain:</a:t>
            </a:r>
          </a:p>
          <a:p>
            <a:pPr algn="ctr"/>
            <a:r>
              <a:rPr lang="en-US" sz="1600" dirty="0">
                <a:latin typeface="+mj-lt"/>
              </a:rPr>
              <a:t>Temporal Relation Extraction</a:t>
            </a:r>
          </a:p>
        </p:txBody>
      </p:sp>
      <p:sp>
        <p:nvSpPr>
          <p:cNvPr id="27" name="Rectangle 26"/>
          <p:cNvSpPr/>
          <p:nvPr/>
        </p:nvSpPr>
        <p:spPr>
          <a:xfrm>
            <a:off x="4383749" y="4116056"/>
            <a:ext cx="2491195" cy="584775"/>
          </a:xfrm>
          <a:prstGeom prst="rect">
            <a:avLst/>
          </a:prstGeom>
          <a:solidFill>
            <a:srgbClr val="FFFFCC"/>
          </a:solidFill>
          <a:ln>
            <a:solidFill>
              <a:srgbClr val="C00000"/>
            </a:solidFill>
          </a:ln>
        </p:spPr>
        <p:txBody>
          <a:bodyPr wrap="none">
            <a:spAutoFit/>
          </a:bodyPr>
          <a:lstStyle/>
          <a:p>
            <a:pPr algn="ctr"/>
            <a:r>
              <a:rPr lang="en-US" sz="1600" dirty="0">
                <a:latin typeface="+mj-lt"/>
              </a:rPr>
              <a:t>Bipartite Graph:</a:t>
            </a:r>
          </a:p>
          <a:p>
            <a:pPr algn="ctr"/>
            <a:r>
              <a:rPr lang="en-US" sz="1600" dirty="0">
                <a:latin typeface="+mj-lt"/>
              </a:rPr>
              <a:t>Semantic Role Classification</a:t>
            </a:r>
          </a:p>
        </p:txBody>
      </p:sp>
      <p:sp>
        <p:nvSpPr>
          <p:cNvPr id="28" name="Rectangle 27"/>
          <p:cNvSpPr/>
          <p:nvPr/>
        </p:nvSpPr>
        <p:spPr>
          <a:xfrm>
            <a:off x="9106677" y="4093757"/>
            <a:ext cx="1477520" cy="584775"/>
          </a:xfrm>
          <a:prstGeom prst="rect">
            <a:avLst/>
          </a:prstGeom>
          <a:solidFill>
            <a:srgbClr val="FFFFCC"/>
          </a:solidFill>
          <a:ln>
            <a:solidFill>
              <a:srgbClr val="C00000"/>
            </a:solidFill>
          </a:ln>
        </p:spPr>
        <p:txBody>
          <a:bodyPr wrap="none">
            <a:spAutoFit/>
          </a:bodyPr>
          <a:lstStyle/>
          <a:p>
            <a:pPr algn="ctr"/>
            <a:r>
              <a:rPr lang="en-US" sz="1600" dirty="0">
                <a:latin typeface="+mj-lt"/>
              </a:rPr>
              <a:t>Seq Tagging</a:t>
            </a:r>
          </a:p>
          <a:p>
            <a:pPr algn="ctr"/>
            <a:r>
              <a:rPr lang="en-US" sz="1600" dirty="0">
                <a:latin typeface="+mj-lt"/>
              </a:rPr>
              <a:t>Shallow Parsing</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356B9E7-83F8-4748-8F4F-6C738ABD1CF3}"/>
                  </a:ext>
                </a:extLst>
              </p:cNvPr>
              <p:cNvSpPr/>
              <p:nvPr/>
            </p:nvSpPr>
            <p:spPr>
              <a:xfrm>
                <a:off x="3714876" y="784325"/>
                <a:ext cx="3882730" cy="338554"/>
              </a:xfrm>
              <a:prstGeom prst="rect">
                <a:avLst/>
              </a:prstGeom>
              <a:solidFill>
                <a:srgbClr val="FFFFFF"/>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𝜟</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sub>
                      </m:sSub>
                      <m:r>
                        <a:rPr lang="en-US" sz="1600" b="1" i="1">
                          <a:solidFill>
                            <a:schemeClr val="tx1"/>
                          </a:solidFill>
                          <a:latin typeface="Cambria Math" panose="02040503050406030204" pitchFamily="18" charset="0"/>
                        </a:rPr>
                        <m:t>−</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𝑰</m:t>
                          </m:r>
                        </m:e>
                        <m:sub>
                          <m:r>
                            <a:rPr lang="en-US" sz="1600" b="1" i="1">
                              <a:solidFill>
                                <a:schemeClr val="tx1"/>
                              </a:solidFill>
                              <a:latin typeface="Cambria Math" panose="02040503050406030204" pitchFamily="18" charset="0"/>
                            </a:rPr>
                            <m:t>𝒌</m:t>
                          </m:r>
                          <m:r>
                            <a:rPr lang="en-US" sz="1600" b="1" i="1">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𝟏</m:t>
                          </m:r>
                        </m:sub>
                      </m:sSub>
                      <m:r>
                        <a:rPr lang="en-US" sz="1600" b="1" i="1">
                          <a:solidFill>
                            <a:schemeClr val="tx1"/>
                          </a:solidFill>
                          <a:latin typeface="Cambria Math" panose="02040503050406030204" pitchFamily="18" charset="0"/>
                        </a:rPr>
                        <m:t> </m:t>
                      </m:r>
                      <m:r>
                        <m:rPr>
                          <m:nor/>
                        </m:rPr>
                        <a:rPr lang="en-US" sz="1600" b="1" dirty="0">
                          <a:solidFill>
                            <a:schemeClr val="tx1"/>
                          </a:solidFill>
                        </a:rPr>
                        <m:t>: </m:t>
                      </m:r>
                      <m:r>
                        <m:rPr>
                          <m:nor/>
                        </m:rPr>
                        <a:rPr lang="en-US" sz="1600" b="1" dirty="0">
                          <a:solidFill>
                            <a:schemeClr val="tx1"/>
                          </a:solidFill>
                        </a:rPr>
                        <m:t>The</m:t>
                      </m:r>
                      <m:r>
                        <m:rPr>
                          <m:nor/>
                        </m:rPr>
                        <a:rPr lang="en-US" sz="1600" b="1" dirty="0">
                          <a:solidFill>
                            <a:schemeClr val="tx1"/>
                          </a:solidFill>
                        </a:rPr>
                        <m:t> </m:t>
                      </m:r>
                      <m:r>
                        <m:rPr>
                          <m:nor/>
                        </m:rPr>
                        <a:rPr lang="en-US" sz="1600" b="1" dirty="0">
                          <a:solidFill>
                            <a:schemeClr val="tx1"/>
                          </a:solidFill>
                        </a:rPr>
                        <m:t>benefit</m:t>
                      </m:r>
                      <m:r>
                        <m:rPr>
                          <m:nor/>
                        </m:rPr>
                        <a:rPr lang="en-US" sz="1600" b="1" dirty="0">
                          <a:solidFill>
                            <a:schemeClr val="tx1"/>
                          </a:solidFill>
                        </a:rPr>
                        <m:t> </m:t>
                      </m:r>
                      <m:r>
                        <m:rPr>
                          <m:nor/>
                        </m:rPr>
                        <a:rPr lang="en-US" sz="1600" b="1" dirty="0">
                          <a:solidFill>
                            <a:schemeClr val="tx1"/>
                          </a:solidFill>
                        </a:rPr>
                        <m:t>of</m:t>
                      </m:r>
                      <m:r>
                        <m:rPr>
                          <m:nor/>
                        </m:rPr>
                        <a:rPr lang="en-US" sz="1600" b="1" dirty="0">
                          <a:solidFill>
                            <a:schemeClr val="tx1"/>
                          </a:solidFill>
                        </a:rPr>
                        <m:t> </m:t>
                      </m:r>
                      <m:r>
                        <m:rPr>
                          <m:nor/>
                        </m:rPr>
                        <a:rPr lang="en-US" sz="1600" b="1" dirty="0">
                          <a:solidFill>
                            <a:schemeClr val="tx1"/>
                          </a:solidFill>
                        </a:rPr>
                        <m:t>a</m:t>
                      </m:r>
                      <m:r>
                        <m:rPr>
                          <m:nor/>
                        </m:rPr>
                        <a:rPr lang="en-US" sz="1600" b="1" dirty="0">
                          <a:solidFill>
                            <a:schemeClr val="tx1"/>
                          </a:solidFill>
                        </a:rPr>
                        <m:t> </m:t>
                      </m:r>
                      <m:r>
                        <m:rPr>
                          <m:nor/>
                        </m:rPr>
                        <a:rPr lang="en-US" sz="1600" b="1" dirty="0">
                          <a:solidFill>
                            <a:schemeClr val="tx1"/>
                          </a:solidFill>
                        </a:rPr>
                        <m:t>new</m:t>
                      </m:r>
                      <m:r>
                        <m:rPr>
                          <m:nor/>
                        </m:rPr>
                        <a:rPr lang="en-US" sz="1600" b="1" dirty="0">
                          <a:solidFill>
                            <a:schemeClr val="tx1"/>
                          </a:solidFill>
                        </a:rPr>
                        <m:t> </m:t>
                      </m:r>
                      <m:r>
                        <m:rPr>
                          <m:nor/>
                        </m:rPr>
                        <a:rPr lang="en-US" sz="1600" b="1" dirty="0">
                          <a:solidFill>
                            <a:schemeClr val="tx1"/>
                          </a:solidFill>
                        </a:rPr>
                        <m:t>label</m:t>
                      </m:r>
                    </m:oMath>
                  </m:oMathPara>
                </a14:m>
                <a:endParaRPr lang="en-US" b="1" dirty="0">
                  <a:solidFill>
                    <a:schemeClr val="tx1"/>
                  </a:solidFill>
                </a:endParaRPr>
              </a:p>
            </p:txBody>
          </p:sp>
        </mc:Choice>
        <mc:Fallback xmlns="">
          <p:sp>
            <p:nvSpPr>
              <p:cNvPr id="32" name="Rectangle 31">
                <a:extLst>
                  <a:ext uri="{FF2B5EF4-FFF2-40B4-BE49-F238E27FC236}">
                    <a16:creationId xmlns:a16="http://schemas.microsoft.com/office/drawing/2014/main" id="{E356B9E7-83F8-4748-8F4F-6C738ABD1CF3}"/>
                  </a:ext>
                </a:extLst>
              </p:cNvPr>
              <p:cNvSpPr>
                <a:spLocks noRot="1" noChangeAspect="1" noMove="1" noResize="1" noEditPoints="1" noAdjustHandles="1" noChangeArrowheads="1" noChangeShapeType="1" noTextEdit="1"/>
              </p:cNvSpPr>
              <p:nvPr/>
            </p:nvSpPr>
            <p:spPr>
              <a:xfrm>
                <a:off x="3714876" y="784325"/>
                <a:ext cx="3882730" cy="338554"/>
              </a:xfrm>
              <a:prstGeom prst="rect">
                <a:avLst/>
              </a:prstGeom>
              <a:blipFill>
                <a:blip r:embed="rId8"/>
                <a:stretch>
                  <a:fillRect/>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C9AEE886-076B-4D46-90F0-EE515762BFB4}"/>
              </a:ext>
            </a:extLst>
          </p:cNvPr>
          <p:cNvGrpSpPr/>
          <p:nvPr/>
        </p:nvGrpSpPr>
        <p:grpSpPr>
          <a:xfrm>
            <a:off x="6109363" y="2762332"/>
            <a:ext cx="1303562" cy="920822"/>
            <a:chOff x="2558490" y="2470993"/>
            <a:chExt cx="1303562" cy="920822"/>
          </a:xfrm>
        </p:grpSpPr>
        <p:cxnSp>
          <p:nvCxnSpPr>
            <p:cNvPr id="34" name="Straight Arrow Connector 33">
              <a:extLst>
                <a:ext uri="{FF2B5EF4-FFF2-40B4-BE49-F238E27FC236}">
                  <a16:creationId xmlns:a16="http://schemas.microsoft.com/office/drawing/2014/main" id="{359AE2F1-02AE-494E-A7A5-A287D500173A}"/>
                </a:ext>
              </a:extLst>
            </p:cNvPr>
            <p:cNvCxnSpPr>
              <a:cxnSpLocks/>
            </p:cNvCxnSpPr>
            <p:nvPr/>
          </p:nvCxnSpPr>
          <p:spPr>
            <a:xfrm>
              <a:off x="3512140" y="2470993"/>
              <a:ext cx="0" cy="663188"/>
            </a:xfrm>
            <a:prstGeom prst="straightConnector1">
              <a:avLst/>
            </a:prstGeom>
            <a:ln w="38100">
              <a:solidFill>
                <a:schemeClr val="tx1">
                  <a:lumMod val="5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6F7DFE-E6D8-4425-B5C7-F8FBECF19158}"/>
                </a:ext>
              </a:extLst>
            </p:cNvPr>
            <p:cNvSpPr txBox="1"/>
            <p:nvPr/>
          </p:nvSpPr>
          <p:spPr>
            <a:xfrm>
              <a:off x="2558490" y="3114816"/>
              <a:ext cx="1303562" cy="276999"/>
            </a:xfrm>
            <a:prstGeom prst="rect">
              <a:avLst/>
            </a:prstGeom>
            <a:noFill/>
          </p:spPr>
          <p:txBody>
            <a:bodyPr wrap="none" rtlCol="0">
              <a:spAutoFit/>
            </a:bodyPr>
            <a:lstStyle/>
            <a:p>
              <a:r>
                <a:rPr lang="en-US" sz="1200" dirty="0">
                  <a:latin typeface="Century Gothic" panose="020B0502020202020204" pitchFamily="34" charset="0"/>
                </a:rPr>
                <a:t>more</a:t>
              </a:r>
              <a:r>
                <a:rPr lang="en-US" sz="1200" dirty="0">
                  <a:solidFill>
                    <a:schemeClr val="bg2"/>
                  </a:solidFill>
                  <a:latin typeface="Century Gothic" panose="020B0502020202020204" pitchFamily="34" charset="0"/>
                </a:rPr>
                <a:t> </a:t>
              </a:r>
              <a:r>
                <a:rPr lang="en-US" sz="1200" dirty="0">
                  <a:latin typeface="Century Gothic" panose="020B0502020202020204" pitchFamily="34" charset="0"/>
                </a:rPr>
                <a:t>concave</a:t>
              </a:r>
            </a:p>
          </p:txBody>
        </p:sp>
      </p:grpSp>
      <p:sp>
        <p:nvSpPr>
          <p:cNvPr id="36" name="Rectangular Callout 6">
            <a:extLst>
              <a:ext uri="{FF2B5EF4-FFF2-40B4-BE49-F238E27FC236}">
                <a16:creationId xmlns:a16="http://schemas.microsoft.com/office/drawing/2014/main" id="{1035DB5B-CA74-46B7-8DB1-72FF9F18FE35}"/>
              </a:ext>
            </a:extLst>
          </p:cNvPr>
          <p:cNvSpPr/>
          <p:nvPr/>
        </p:nvSpPr>
        <p:spPr>
          <a:xfrm>
            <a:off x="339684" y="4354777"/>
            <a:ext cx="3102879" cy="174843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80"/>
                </a:solidFill>
              </a:rPr>
              <a:t>Indeed: </a:t>
            </a:r>
          </a:p>
          <a:p>
            <a:pPr marL="285750" indent="-285750">
              <a:buFont typeface="Arial" panose="020B0604020202020204" pitchFamily="34" charset="0"/>
              <a:buChar char="•"/>
            </a:pPr>
            <a:r>
              <a:rPr lang="en-US" dirty="0">
                <a:solidFill>
                  <a:srgbClr val="000080"/>
                </a:solidFill>
              </a:rPr>
              <a:t>If the structure is tight, there is no need to annotate all the variables. </a:t>
            </a:r>
          </a:p>
          <a:p>
            <a:pPr marL="285750" indent="-285750">
              <a:buFont typeface="Arial" panose="020B0604020202020204" pitchFamily="34" charset="0"/>
              <a:buChar char="•"/>
            </a:pPr>
            <a:r>
              <a:rPr lang="en-US" dirty="0">
                <a:solidFill>
                  <a:srgbClr val="000080"/>
                </a:solidFill>
              </a:rPr>
              <a:t>A partial set of signals can supervise all. </a:t>
            </a:r>
            <a:endParaRPr lang="en-US" b="1" dirty="0">
              <a:solidFill>
                <a:srgbClr val="000080"/>
              </a:solidFill>
            </a:endParaRPr>
          </a:p>
        </p:txBody>
      </p:sp>
    </p:spTree>
    <p:extLst>
      <p:ext uri="{BB962C8B-B14F-4D97-AF65-F5344CB8AC3E}">
        <p14:creationId xmlns:p14="http://schemas.microsoft.com/office/powerpoint/2010/main" val="25275463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7" grpId="0" animBg="1"/>
      <p:bldP spid="28" grpId="0" animBg="1"/>
      <p:bldP spid="3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en-US" dirty="0"/>
                  <a:t>What is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𝐼</m:t>
                        </m:r>
                      </m:e>
                      <m:sub>
                        <m:r>
                          <a:rPr lang="en-US" smtClean="0">
                            <a:latin typeface="Cambria Math" panose="02040503050406030204" pitchFamily="18" charset="0"/>
                          </a:rPr>
                          <m:t>𝑘</m:t>
                        </m:r>
                      </m:sub>
                    </m:sSub>
                  </m:oMath>
                </a14:m>
                <a:r>
                  <a:rPr lang="en-US" dirty="0"/>
                  <a:t> Actually?</a:t>
                </a:r>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3"/>
                <a:stretch>
                  <a:fillRect l="-2159" t="-36782" b="-6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09601" y="1251856"/>
                <a:ext cx="9390558" cy="4484915"/>
              </a:xfrm>
            </p:spPr>
            <p:txBody>
              <a:bodyPr/>
              <a:lstStyle/>
              <a:p>
                <a:r>
                  <a:rPr lang="en-US" dirty="0"/>
                  <a:t>Definition: A </a:t>
                </a:r>
                <a14:m>
                  <m:oMath xmlns:m="http://schemas.openxmlformats.org/officeDocument/2006/math">
                    <m:r>
                      <a:rPr lang="en-US">
                        <a:latin typeface="Cambria Math" panose="02040503050406030204" pitchFamily="18" charset="0"/>
                      </a:rPr>
                      <m:t>𝒌</m:t>
                    </m:r>
                  </m:oMath>
                </a14:m>
                <a:r>
                  <a:rPr lang="en-US" dirty="0"/>
                  <a:t>-partial annotation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is a vector of random variables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𝒌</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𝑑</m:t>
                            </m:r>
                          </m:sub>
                        </m:sSub>
                      </m:e>
                    </m:d>
                    <m:r>
                      <a:rPr lang="en-US">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ℒ</m:t>
                            </m:r>
                            <m:r>
                              <a:rPr lang="en-US">
                                <a:latin typeface="Cambria Math" panose="02040503050406030204" pitchFamily="18" charset="0"/>
                              </a:rPr>
                              <m:t>∪⊓</m:t>
                            </m:r>
                          </m:e>
                        </m:d>
                      </m:e>
                      <m:sup>
                        <m:r>
                          <a:rPr lang="en-US">
                            <a:latin typeface="Cambria Math" panose="02040503050406030204" pitchFamily="18" charset="0"/>
                          </a:rPr>
                          <m:t>𝑑</m:t>
                        </m:r>
                      </m:sup>
                    </m:sSup>
                  </m:oMath>
                </a14:m>
                <a:r>
                  <a:rPr lang="en-US" dirty="0"/>
                  <a:t>, where </a:t>
                </a:r>
                <a14:m>
                  <m:oMath xmlns:m="http://schemas.openxmlformats.org/officeDocument/2006/math">
                    <m:r>
                      <a:rPr lang="en-US" b="1">
                        <a:latin typeface="Cambria Math" panose="02040503050406030204" pitchFamily="18" charset="0"/>
                      </a:rPr>
                      <m:t>⊓</m:t>
                    </m:r>
                  </m:oMath>
                </a14:m>
                <a:r>
                  <a:rPr lang="en-US" dirty="0"/>
                  <a:t> is a special character for no label yet, such that </a:t>
                </a:r>
              </a:p>
              <a:p>
                <a:pPr lvl="1"/>
                <a14:m>
                  <m:oMath xmlns:m="http://schemas.openxmlformats.org/officeDocument/2006/math">
                    <m:nary>
                      <m:naryPr>
                        <m:chr m:val="∑"/>
                        <m:ctrlPr>
                          <a:rPr lang="en-US" i="1">
                            <a:latin typeface="Cambria Math" panose="02040503050406030204" pitchFamily="18" charset="0"/>
                          </a:rPr>
                        </m:ctrlPr>
                      </m:naryPr>
                      <m:sub>
                        <m:r>
                          <a:rPr lang="en-US">
                            <a:latin typeface="Cambria Math" panose="02040503050406030204" pitchFamily="18" charset="0"/>
                          </a:rPr>
                          <m:t>𝑖</m:t>
                        </m:r>
                        <m:r>
                          <a:rPr lang="en-US">
                            <a:latin typeface="Cambria Math" panose="02040503050406030204" pitchFamily="18" charset="0"/>
                          </a:rPr>
                          <m:t>=1</m:t>
                        </m:r>
                      </m:sub>
                      <m:sup>
                        <m:r>
                          <a:rPr lang="en-US">
                            <a:latin typeface="Cambria Math" panose="02040503050406030204" pitchFamily="18" charset="0"/>
                          </a:rPr>
                          <m:t>𝑑</m:t>
                        </m:r>
                      </m:sup>
                      <m:e>
                        <m:r>
                          <a:rPr lang="en-US">
                            <a:latin typeface="Cambria Math" panose="02040503050406030204" pitchFamily="18" charset="0"/>
                          </a:rPr>
                          <m:t>𝕀</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𝑖</m:t>
                            </m:r>
                          </m:sub>
                        </m:sSub>
                        <m:r>
                          <a:rPr lang="en-US">
                            <a:latin typeface="Cambria Math" panose="02040503050406030204" pitchFamily="18" charset="0"/>
                          </a:rPr>
                          <m:t>≠⊓)</m:t>
                        </m:r>
                      </m:e>
                    </m:nary>
                    <m:r>
                      <a:rPr lang="en-US">
                        <a:latin typeface="Cambria Math" panose="02040503050406030204" pitchFamily="18" charset="0"/>
                      </a:rPr>
                      <m:t>=</m:t>
                    </m:r>
                    <m:r>
                      <a:rPr lang="en-US">
                        <a:latin typeface="Cambria Math" panose="02040503050406030204" pitchFamily="18" charset="0"/>
                      </a:rPr>
                      <m:t>𝑘</m:t>
                    </m:r>
                  </m:oMath>
                </a14:m>
                <a:endParaRPr lang="en-US" dirty="0"/>
              </a:p>
              <a:p>
                <a:pPr lvl="1"/>
                <a14:m>
                  <m:oMath xmlns:m="http://schemas.openxmlformats.org/officeDocument/2006/math">
                    <m:r>
                      <a:rPr lang="en-US">
                        <a:latin typeface="Cambria Math" panose="02040503050406030204" pitchFamily="18" charset="0"/>
                      </a:rPr>
                      <m:t>𝑃</m:t>
                    </m:r>
                    <m:d>
                      <m:dPr>
                        <m:ctrlPr>
                          <a:rPr lang="en-US" i="1">
                            <a:latin typeface="Cambria Math" panose="02040503050406030204" pitchFamily="18" charset="0"/>
                          </a:rPr>
                        </m:ctrlPr>
                      </m:dPr>
                      <m:e>
                        <m:r>
                          <a:rPr lang="en-US">
                            <a:latin typeface="Cambria Math" panose="02040503050406030204" pitchFamily="18" charset="0"/>
                          </a:rPr>
                          <m:t>𝑌</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𝑘</m:t>
                            </m:r>
                          </m:sub>
                        </m:sSub>
                      </m:e>
                    </m:d>
                    <m:r>
                      <a:rPr lang="en-US">
                        <a:latin typeface="Cambria Math" panose="02040503050406030204" pitchFamily="18" charset="0"/>
                      </a:rPr>
                      <m:t>=</m:t>
                    </m:r>
                    <m:r>
                      <a:rPr lang="en-US">
                        <a:latin typeface="Cambria Math" panose="02040503050406030204" pitchFamily="18" charset="0"/>
                      </a:rPr>
                      <m:t>𝑃</m:t>
                    </m:r>
                    <m:r>
                      <a:rPr lang="en-US">
                        <a:latin typeface="Cambria Math" panose="02040503050406030204" pitchFamily="18" charset="0"/>
                      </a:rPr>
                      <m:t>(</m:t>
                    </m:r>
                    <m:r>
                      <a:rPr lang="en-US">
                        <a:latin typeface="Cambria Math" panose="02040503050406030204" pitchFamily="18" charset="0"/>
                      </a:rPr>
                      <m:t>𝑌</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𝑌</m:t>
                        </m:r>
                      </m:e>
                      <m:sub>
                        <m:r>
                          <a:rPr lang="en-US">
                            <a:latin typeface="Cambria Math" panose="02040503050406030204" pitchFamily="18" charset="0"/>
                          </a:rPr>
                          <m:t>𝑗</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𝑗</m:t>
                        </m:r>
                      </m:sub>
                    </m:sSub>
                    <m:r>
                      <a:rPr lang="en-US">
                        <a:latin typeface="Cambria Math" panose="02040503050406030204" pitchFamily="18" charset="0"/>
                      </a:rPr>
                      <m:t>,</m:t>
                    </m:r>
                    <m:r>
                      <a:rPr lang="en-US">
                        <a:latin typeface="Cambria Math" panose="02040503050406030204" pitchFamily="18" charset="0"/>
                      </a:rPr>
                      <m:t>𝑗</m:t>
                    </m:r>
                    <m:r>
                      <a:rPr lang="en-US">
                        <a:latin typeface="Cambria Math" panose="02040503050406030204" pitchFamily="18" charset="0"/>
                      </a:rPr>
                      <m:t>∈</m:t>
                    </m:r>
                    <m:r>
                      <a:rPr lang="en-US">
                        <a:latin typeface="Cambria Math" panose="02040503050406030204" pitchFamily="18" charset="0"/>
                      </a:rPr>
                      <m:t>𝒥</m:t>
                    </m:r>
                    <m:r>
                      <a:rPr lang="en-US">
                        <a:latin typeface="Cambria Math" panose="02040503050406030204" pitchFamily="18" charset="0"/>
                      </a:rPr>
                      <m:t>)</m:t>
                    </m:r>
                  </m:oMath>
                </a14:m>
                <a:r>
                  <a:rPr lang="en-US" dirty="0"/>
                  <a:t>, where </a:t>
                </a:r>
                <a14:m>
                  <m:oMath xmlns:m="http://schemas.openxmlformats.org/officeDocument/2006/math">
                    <m:r>
                      <a:rPr lang="en-US">
                        <a:latin typeface="Cambria Math" panose="02040503050406030204" pitchFamily="18" charset="0"/>
                      </a:rPr>
                      <m:t>𝒥</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𝑗</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𝑎</m:t>
                            </m:r>
                          </m:e>
                          <m:sub>
                            <m:r>
                              <a:rPr lang="en-US">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𝑗</m:t>
                            </m:r>
                          </m:sub>
                        </m:sSub>
                        <m:r>
                          <a:rPr lang="en-US">
                            <a:latin typeface="Cambria Math" panose="02040503050406030204" pitchFamily="18" charset="0"/>
                          </a:rPr>
                          <m:t>≠⊓</m:t>
                        </m:r>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means k variables in Y are labeled, and they are correct</a:t>
                </a:r>
              </a:p>
              <a:p>
                <a:endParaRPr lang="en-US" dirty="0"/>
              </a:p>
              <a:p>
                <a:endParaRPr lang="en-US" dirty="0"/>
              </a:p>
              <a:p>
                <a:r>
                  <a:rPr lang="en-US" b="1" dirty="0"/>
                  <a:t>Theorem:</a:t>
                </a:r>
                <a:r>
                  <a:rPr lang="en-US" dirty="0"/>
                  <a: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𝐼</m:t>
                        </m:r>
                      </m:e>
                      <m:sub>
                        <m:r>
                          <a:rPr lang="en-US">
                            <a:latin typeface="Cambria Math" panose="02040503050406030204" pitchFamily="18" charset="0"/>
                          </a:rPr>
                          <m:t>𝑘</m:t>
                        </m:r>
                      </m:sub>
                    </m:sSub>
                  </m:oMath>
                </a14:m>
                <a:r>
                  <a:rPr lang="en-US" dirty="0"/>
                  <a:t> is the mutual information between </a:t>
                </a:r>
                <a14:m>
                  <m:oMath xmlns:m="http://schemas.openxmlformats.org/officeDocument/2006/math">
                    <m:r>
                      <a:rPr lang="en-US">
                        <a:latin typeface="Cambria Math" panose="02040503050406030204" pitchFamily="18" charset="0"/>
                      </a:rPr>
                      <m:t>𝑌</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when both </a:t>
                </a:r>
                <a14:m>
                  <m:oMath xmlns:m="http://schemas.openxmlformats.org/officeDocument/2006/math">
                    <m:r>
                      <a:rPr lang="en-US">
                        <a:latin typeface="Cambria Math" panose="02040503050406030204" pitchFamily="18" charset="0"/>
                      </a:rPr>
                      <m:t>𝑌</m:t>
                    </m:r>
                  </m:oMath>
                </a14:m>
                <a:r>
                  <a:rPr lang="en-US" dirty="0"/>
                  <a:t> and the </a:t>
                </a:r>
                <a14:m>
                  <m:oMath xmlns:m="http://schemas.openxmlformats.org/officeDocument/2006/math">
                    <m:r>
                      <a:rPr lang="en-US">
                        <a:latin typeface="Cambria Math" panose="02040503050406030204" pitchFamily="18" charset="0"/>
                      </a:rPr>
                      <m:t>𝑘</m:t>
                    </m:r>
                  </m:oMath>
                </a14:m>
                <a:r>
                  <a:rPr lang="en-US" dirty="0"/>
                  <a:t> variables labeled in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𝐴</m:t>
                        </m:r>
                      </m:e>
                      <m:sub>
                        <m:r>
                          <a:rPr lang="en-US">
                            <a:latin typeface="Cambria Math" panose="02040503050406030204" pitchFamily="18" charset="0"/>
                          </a:rPr>
                          <m:t>𝑘</m:t>
                        </m:r>
                      </m:sub>
                    </m:sSub>
                  </m:oMath>
                </a14:m>
                <a:r>
                  <a:rPr lang="en-US" dirty="0"/>
                  <a:t> follow uniform distributions.</a:t>
                </a:r>
              </a:p>
              <a:p>
                <a:pPr lvl="1"/>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09601" y="1251856"/>
                <a:ext cx="9390558" cy="4484915"/>
              </a:xfrm>
              <a:blipFill>
                <a:blip r:embed="rId4"/>
                <a:stretch>
                  <a:fillRect l="-390" t="-108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02E19AC-1293-46C5-9D0A-7B6891BB54A9}"/>
              </a:ext>
            </a:extLst>
          </p:cNvPr>
          <p:cNvSpPr>
            <a:spLocks noGrp="1"/>
          </p:cNvSpPr>
          <p:nvPr>
            <p:ph type="sldNum" sz="quarter" idx="11"/>
          </p:nvPr>
        </p:nvSpPr>
        <p:spPr/>
        <p:txBody>
          <a:bodyPr/>
          <a:lstStyle/>
          <a:p>
            <a:fld id="{BDF588C3-71D6-5D45-B118-1C664482E1C2}" type="slidenum">
              <a:rPr lang="en-US" smtClean="0"/>
              <a:t>58</a:t>
            </a:fld>
            <a:endParaRPr lang="en-US"/>
          </a:p>
        </p:txBody>
      </p:sp>
    </p:spTree>
    <p:extLst>
      <p:ext uri="{BB962C8B-B14F-4D97-AF65-F5344CB8AC3E}">
        <p14:creationId xmlns:p14="http://schemas.microsoft.com/office/powerpoint/2010/main" val="35433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Reasoning Helps Learning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It provides a reduction in the uncertainty of a target structure </a:t>
                </a:r>
                <a14:m>
                  <m:oMath xmlns:m="http://schemas.openxmlformats.org/officeDocument/2006/math">
                    <m:r>
                      <a:rPr lang="en-US" smtClean="0">
                        <a:latin typeface="Cambria Math" panose="02040503050406030204" pitchFamily="18" charset="0"/>
                      </a:rPr>
                      <m:t>𝑌</m:t>
                    </m:r>
                  </m:oMath>
                </a14:m>
                <a:r>
                  <a:rPr lang="en-US" dirty="0"/>
                  <a:t>, by the annotation random process </a:t>
                </a:r>
                <a14:m>
                  <m:oMath xmlns:m="http://schemas.openxmlformats.org/officeDocument/2006/math">
                    <m:r>
                      <a:rPr lang="en-US" smtClean="0">
                        <a:latin typeface="Cambria Math" panose="02040503050406030204" pitchFamily="18" charset="0"/>
                      </a:rPr>
                      <m:t>𝐴</m:t>
                    </m:r>
                  </m:oMath>
                </a14:m>
                <a:endParaRPr lang="en-US" dirty="0"/>
              </a:p>
              <a:p>
                <a:pPr lvl="1"/>
                <a:r>
                  <a:rPr lang="en-US" dirty="0"/>
                  <a:t>Here we reasoned from the “partial” annotation to the complete one.</a:t>
                </a:r>
              </a:p>
              <a:p>
                <a:pPr lvl="1"/>
                <a:endParaRPr lang="en-US" dirty="0"/>
              </a:p>
              <a:p>
                <a:r>
                  <a:rPr lang="en-US" dirty="0"/>
                  <a:t>More generally, we argue:</a:t>
                </a:r>
              </a:p>
              <a:p>
                <a:pPr lvl="1"/>
                <a:r>
                  <a:rPr lang="en-US" dirty="0"/>
                  <a:t>Any signal that has non-zero mutual information with Y can be viewed as “annotation”</a:t>
                </a:r>
              </a:p>
              <a:p>
                <a:pPr lvl="1"/>
                <a:r>
                  <a:rPr lang="en-US" dirty="0"/>
                  <a:t>Since it allows us to “reason” from it to the complete annotation needed. </a:t>
                </a:r>
              </a:p>
              <a:p>
                <a:r>
                  <a:rPr lang="en-US" dirty="0"/>
                  <a:t>Points out a way to understand and quantify the value of indirect supervision signals.</a:t>
                </a:r>
              </a:p>
              <a:p>
                <a:pPr lvl="1"/>
                <a:r>
                  <a:rPr lang="en-US" sz="1800" dirty="0"/>
                  <a:t>Refine the theory</a:t>
                </a:r>
              </a:p>
              <a:p>
                <a:pPr lvl="1"/>
                <a:r>
                  <a:rPr lang="en-US" sz="1800" dirty="0"/>
                  <a:t>Rather than annotate a data set at the events and relations level, answer some questions relative to it. </a:t>
                </a:r>
              </a:p>
              <a:p>
                <a:pPr lvl="1"/>
                <a:r>
                  <a:rPr lang="en-US" sz="1800" dirty="0"/>
                  <a:t>Rather than annotating topics of documents, use Wikipedia to “understand” the topic means; then classify</a:t>
                </a:r>
              </a:p>
              <a:p>
                <a:pPr lvl="1"/>
                <a:r>
                  <a:rPr lang="en-US" sz="1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33" t="-1087" b="-1019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46740F7-0C36-40CB-8946-CA60114D1AC4}"/>
              </a:ext>
            </a:extLst>
          </p:cNvPr>
          <p:cNvSpPr>
            <a:spLocks noGrp="1"/>
          </p:cNvSpPr>
          <p:nvPr>
            <p:ph type="sldNum" sz="quarter" idx="11"/>
          </p:nvPr>
        </p:nvSpPr>
        <p:spPr/>
        <p:txBody>
          <a:bodyPr/>
          <a:lstStyle>
            <a:defPPr>
              <a:defRPr lang="en-US"/>
            </a:defPPr>
            <a:lvl1pPr marL="0" algn="ctr" defTabSz="914400" rtl="0" eaLnBrk="1" latinLnBrk="0" hangingPunct="1">
              <a:defRPr sz="1200" kern="1200">
                <a:solidFill>
                  <a:schemeClr val="tx1"/>
                </a:solidFill>
                <a:latin typeface="Arial" pitchFamily="34" charset="0"/>
                <a:ea typeface="Arial Unicode MS" pitchFamily="34" charset="-128"/>
                <a:cs typeface="Arial Unicode MS" pitchFamily="34"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F588C3-71D6-5D45-B118-1C664482E1C2}" type="slidenum">
              <a:rPr lang="en-US" smtClean="0"/>
              <a:pPr/>
              <a:t>59</a:t>
            </a:fld>
            <a:endParaRPr lang="en-US"/>
          </a:p>
        </p:txBody>
      </p:sp>
      <p:sp>
        <p:nvSpPr>
          <p:cNvPr id="10" name="Rectangular Callout 6">
            <a:extLst>
              <a:ext uri="{FF2B5EF4-FFF2-40B4-BE49-F238E27FC236}">
                <a16:creationId xmlns:a16="http://schemas.microsoft.com/office/drawing/2014/main" id="{47FAA58F-87A0-45E8-90DA-145DC1C85C7E}"/>
              </a:ext>
            </a:extLst>
          </p:cNvPr>
          <p:cNvSpPr/>
          <p:nvPr/>
        </p:nvSpPr>
        <p:spPr>
          <a:xfrm rot="377120">
            <a:off x="8037423" y="5880058"/>
            <a:ext cx="3102879" cy="70473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80"/>
                </a:solidFill>
              </a:rPr>
              <a:t>Work in Progress</a:t>
            </a:r>
          </a:p>
        </p:txBody>
      </p:sp>
    </p:spTree>
    <p:extLst>
      <p:ext uri="{BB962C8B-B14F-4D97-AF65-F5344CB8AC3E}">
        <p14:creationId xmlns:p14="http://schemas.microsoft.com/office/powerpoint/2010/main" val="171780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50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York Times Story</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09800" y="1905001"/>
            <a:ext cx="8412480" cy="3127199"/>
          </a:xfrm>
          <a:prstGeom prst="rect">
            <a:avLst/>
          </a:prstGeom>
        </p:spPr>
      </p:pic>
    </p:spTree>
    <p:extLst>
      <p:ext uri="{BB962C8B-B14F-4D97-AF65-F5344CB8AC3E}">
        <p14:creationId xmlns:p14="http://schemas.microsoft.com/office/powerpoint/2010/main" val="214168199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It’s Time for Reasoning: </a:t>
            </a:r>
            <a:r>
              <a:rPr lang="en-US" b="1" dirty="0"/>
              <a:t>Outline </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p:txBody>
          <a:bodyPr/>
          <a:lstStyle/>
          <a:p>
            <a:r>
              <a:rPr lang="en-US" dirty="0"/>
              <a:t>Reasoning about </a:t>
            </a:r>
            <a:r>
              <a:rPr lang="en-US" b="1" dirty="0"/>
              <a:t>events</a:t>
            </a:r>
            <a:r>
              <a:rPr lang="en-US" dirty="0"/>
              <a:t> and </a:t>
            </a:r>
            <a:r>
              <a:rPr lang="en-US" b="1" dirty="0"/>
              <a:t>time</a:t>
            </a:r>
            <a:r>
              <a:rPr lang="en-US" dirty="0"/>
              <a:t> in natural language</a:t>
            </a:r>
          </a:p>
          <a:p>
            <a:pPr lvl="1"/>
            <a:r>
              <a:rPr lang="en-US" dirty="0"/>
              <a:t>Temporal ordering of events</a:t>
            </a:r>
          </a:p>
          <a:p>
            <a:pPr lvl="2"/>
            <a:r>
              <a:rPr lang="en-US" dirty="0"/>
              <a:t>Learning &amp; Inference paradigms to support reasoning</a:t>
            </a:r>
          </a:p>
          <a:p>
            <a:pPr lvl="1"/>
            <a:r>
              <a:rPr lang="en-US" dirty="0"/>
              <a:t>Temporal common sense </a:t>
            </a:r>
          </a:p>
          <a:p>
            <a:pPr lvl="1"/>
            <a:r>
              <a:rPr lang="en-US" dirty="0"/>
              <a:t>Reasoning &amp; Supervision paradigms</a:t>
            </a:r>
          </a:p>
          <a:p>
            <a:endParaRPr lang="en-US" dirty="0"/>
          </a:p>
          <a:p>
            <a:endParaRPr lang="en-US" dirty="0"/>
          </a:p>
          <a:p>
            <a:endParaRPr lang="en-US" dirty="0"/>
          </a:p>
          <a:p>
            <a:r>
              <a:rPr lang="en-US" dirty="0"/>
              <a:t>More about Temporal Common Sense</a:t>
            </a:r>
          </a:p>
          <a:p>
            <a:endParaRPr lang="en-US" dirty="0"/>
          </a:p>
          <a:p>
            <a:r>
              <a:rPr lang="en-US" dirty="0"/>
              <a:t>Initial thoughts on additional Reasoning paradigms</a:t>
            </a:r>
          </a:p>
          <a:p>
            <a:pPr lvl="1"/>
            <a:r>
              <a:rPr lang="en-US" dirty="0"/>
              <a:t>Decomposition, and computing functions over sets of variables </a:t>
            </a:r>
          </a:p>
          <a:p>
            <a:pPr marL="0" indent="0">
              <a:buNone/>
            </a:pPr>
            <a:endParaRPr lang="en-US" dirty="0"/>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60</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514" y="1386410"/>
            <a:ext cx="3168885" cy="19013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E5A9FF2-893A-4B16-B0A5-A2D26400EF83}"/>
              </a:ext>
            </a:extLst>
          </p:cNvPr>
          <p:cNvSpPr/>
          <p:nvPr/>
        </p:nvSpPr>
        <p:spPr>
          <a:xfrm>
            <a:off x="8610268" y="3309647"/>
            <a:ext cx="2775375" cy="369332"/>
          </a:xfrm>
          <a:prstGeom prst="rect">
            <a:avLst/>
          </a:prstGeom>
          <a:ln>
            <a:solidFill>
              <a:schemeClr val="accent2"/>
            </a:solidFill>
          </a:ln>
        </p:spPr>
        <p:txBody>
          <a:bodyPr wrap="none">
            <a:spAutoFit/>
          </a:bodyPr>
          <a:lstStyle/>
          <a:p>
            <a:r>
              <a:rPr lang="en-US" dirty="0"/>
              <a:t>Did Aristotle have a laptop?</a:t>
            </a:r>
          </a:p>
        </p:txBody>
      </p:sp>
      <p:sp>
        <p:nvSpPr>
          <p:cNvPr id="7" name="Rectangle 6">
            <a:extLst>
              <a:ext uri="{FF2B5EF4-FFF2-40B4-BE49-F238E27FC236}">
                <a16:creationId xmlns:a16="http://schemas.microsoft.com/office/drawing/2014/main" id="{7D9E541E-28FB-4D64-B273-74D8A7D26458}"/>
              </a:ext>
            </a:extLst>
          </p:cNvPr>
          <p:cNvSpPr/>
          <p:nvPr/>
        </p:nvSpPr>
        <p:spPr>
          <a:xfrm>
            <a:off x="609599" y="3274175"/>
            <a:ext cx="7715795" cy="646331"/>
          </a:xfrm>
          <a:prstGeom prst="rect">
            <a:avLst/>
          </a:prstGeom>
          <a:solidFill>
            <a:srgbClr val="FFFFCC"/>
          </a:solidFill>
          <a:ln>
            <a:solidFill>
              <a:schemeClr val="accent2"/>
            </a:solidFill>
          </a:ln>
        </p:spPr>
        <p:txBody>
          <a:bodyPr wrap="square">
            <a:spAutoFit/>
          </a:bodyPr>
          <a:lstStyle/>
          <a:p>
            <a:pPr marL="285750" indent="-285750">
              <a:buFont typeface="Arial" panose="020B0604020202020204" pitchFamily="34" charset="0"/>
              <a:buChar char="•"/>
            </a:pPr>
            <a:r>
              <a:rPr lang="en-US" dirty="0"/>
              <a:t>Reflects an important move in NLU from </a:t>
            </a:r>
            <a:r>
              <a:rPr lang="en-US" b="1" dirty="0"/>
              <a:t>sentence level </a:t>
            </a:r>
            <a:r>
              <a:rPr lang="en-US" dirty="0"/>
              <a:t>to </a:t>
            </a:r>
            <a:r>
              <a:rPr lang="en-US" b="1" dirty="0"/>
              <a:t>situation level</a:t>
            </a:r>
          </a:p>
          <a:p>
            <a:pPr marL="285750" indent="-285750">
              <a:buFont typeface="Arial" panose="020B0604020202020204" pitchFamily="34" charset="0"/>
              <a:buChar char="•"/>
            </a:pPr>
            <a:r>
              <a:rPr lang="en-US" dirty="0"/>
              <a:t>Addresses issues in combining learning and reasoning, and </a:t>
            </a:r>
            <a:r>
              <a:rPr lang="en-US" b="1" dirty="0"/>
              <a:t>supervision. </a:t>
            </a:r>
          </a:p>
        </p:txBody>
      </p:sp>
      <p:cxnSp>
        <p:nvCxnSpPr>
          <p:cNvPr id="8" name="Straight Connector 7">
            <a:extLst>
              <a:ext uri="{FF2B5EF4-FFF2-40B4-BE49-F238E27FC236}">
                <a16:creationId xmlns:a16="http://schemas.microsoft.com/office/drawing/2014/main" id="{54ABABD2-C2FD-4844-B2C4-8D1F0A6D0448}"/>
              </a:ext>
            </a:extLst>
          </p:cNvPr>
          <p:cNvCxnSpPr/>
          <p:nvPr/>
        </p:nvCxnSpPr>
        <p:spPr>
          <a:xfrm>
            <a:off x="899410" y="1733789"/>
            <a:ext cx="0" cy="98185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CD2FAFFF-E001-48DE-B9A3-225957F7565A}"/>
              </a:ext>
            </a:extLst>
          </p:cNvPr>
          <p:cNvSpPr/>
          <p:nvPr/>
        </p:nvSpPr>
        <p:spPr>
          <a:xfrm>
            <a:off x="150565" y="4504437"/>
            <a:ext cx="545534" cy="331910"/>
          </a:xfrm>
          <a:prstGeom prst="rightArrow">
            <a:avLst/>
          </a:prstGeom>
          <a:solidFill>
            <a:srgbClr val="FF0000"/>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97060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 </a:t>
            </a:r>
            <a:r>
              <a:rPr lang="en-US" sz="2400" dirty="0"/>
              <a:t>[EMNLP’19 + In Progress]</a:t>
            </a:r>
            <a:endParaRPr lang="en-US" dirty="0"/>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t>My friend Bill went to Duke University in North Carolina. With a degree in CS, he joined Google MTV as a software engineer. As a huge basketball fan, he has attended all 3 NBA finals since then. He also plans to visit Duke regularly as an alumnus to attend their home games.</a:t>
            </a:r>
          </a:p>
        </p:txBody>
      </p:sp>
      <p:sp>
        <p:nvSpPr>
          <p:cNvPr id="4" name="Slide Number Placeholder 3">
            <a:extLst>
              <a:ext uri="{FF2B5EF4-FFF2-40B4-BE49-F238E27FC236}">
                <a16:creationId xmlns:a16="http://schemas.microsoft.com/office/drawing/2014/main" id="{D3A87E33-E4F2-2C44-9B01-48BD06AE2E1E}"/>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61</a:t>
            </a:fld>
            <a:endParaRPr lang="en-US" dirty="0"/>
          </a:p>
        </p:txBody>
      </p:sp>
    </p:spTree>
    <p:extLst>
      <p:ext uri="{BB962C8B-B14F-4D97-AF65-F5344CB8AC3E}">
        <p14:creationId xmlns:p14="http://schemas.microsoft.com/office/powerpoint/2010/main" val="271946473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t>My friend Bill </a:t>
            </a:r>
            <a:r>
              <a:rPr lang="en-US" dirty="0">
                <a:solidFill>
                  <a:srgbClr val="C00000"/>
                </a:solidFill>
              </a:rPr>
              <a:t>went</a:t>
            </a:r>
            <a:r>
              <a:rPr lang="en-US" dirty="0"/>
              <a:t> to Duke University </a:t>
            </a:r>
            <a:r>
              <a:rPr lang="en-US" dirty="0">
                <a:solidFill>
                  <a:srgbClr val="00B050"/>
                </a:solidFill>
              </a:rPr>
              <a:t>in North Carolina</a:t>
            </a:r>
            <a:r>
              <a:rPr lang="en-US" dirty="0"/>
              <a:t>. </a:t>
            </a:r>
            <a:r>
              <a:rPr lang="en-US" dirty="0">
                <a:solidFill>
                  <a:schemeClr val="bg1">
                    <a:lumMod val="85000"/>
                  </a:schemeClr>
                </a:solidFill>
              </a:rPr>
              <a:t>With a degree in CS, he joined Google MTV as a software engineer. As a huge basketball fan, he has attended all 3 NBA finals since then. He also plans to visit Duke regularly as an alumnus to attend their home games.</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College</a:t>
            </a:r>
            <a:r>
              <a:rPr lang="en-US" dirty="0">
                <a:solidFill>
                  <a:schemeClr val="tx1">
                    <a:lumMod val="75000"/>
                    <a:lumOff val="25000"/>
                  </a:schemeClr>
                </a:solidFill>
                <a:latin typeface="Helvetica Neue" charset="0"/>
                <a:ea typeface="Helvetica Neue" charset="0"/>
                <a:cs typeface="Helvetica Neue" charset="0"/>
              </a:rPr>
              <a:t>: about 4 years, start at the age of 18</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Helvetica Neue" charset="0"/>
                <a:ea typeface="Helvetica Neue" charset="0"/>
                <a:cs typeface="Helvetica Neue" charset="0"/>
              </a:rPr>
              <a:t>Bill in North Carolina</a:t>
            </a:r>
            <a:r>
              <a:rPr lang="en-US" dirty="0">
                <a:solidFill>
                  <a:schemeClr val="tx1">
                    <a:lumMod val="75000"/>
                    <a:lumOff val="2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3608759"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B050"/>
                </a:solidFill>
                <a:latin typeface="Helvetica Neue" charset="0"/>
                <a:ea typeface="Helvetica Neue" charset="0"/>
                <a:cs typeface="Helvetica Neue" charset="0"/>
              </a:rPr>
              <a:t>Duke in North Carolina</a:t>
            </a:r>
            <a:r>
              <a:rPr lang="en-US" dirty="0">
                <a:solidFill>
                  <a:schemeClr val="tx1">
                    <a:lumMod val="75000"/>
                    <a:lumOff val="25000"/>
                  </a:schemeClr>
                </a:solidFill>
                <a:latin typeface="Helvetica Neue" charset="0"/>
                <a:ea typeface="Helvetica Neue" charset="0"/>
                <a:cs typeface="Helvetica Neue" charset="0"/>
              </a:rPr>
              <a:t>: always</a:t>
            </a:r>
          </a:p>
        </p:txBody>
      </p:sp>
      <p:cxnSp>
        <p:nvCxnSpPr>
          <p:cNvPr id="36" name="Straight Arrow Connector 35">
            <a:extLst>
              <a:ext uri="{FF2B5EF4-FFF2-40B4-BE49-F238E27FC236}">
                <a16:creationId xmlns:a16="http://schemas.microsoft.com/office/drawing/2014/main" id="{8AA8D7BA-3BCD-BE4E-8BC5-C52DFE6B5733}"/>
              </a:ext>
            </a:extLst>
          </p:cNvPr>
          <p:cNvCxnSpPr>
            <a:cxnSpLocks/>
            <a:endCxn id="14" idx="1"/>
          </p:cNvCxnSpPr>
          <p:nvPr/>
        </p:nvCxnSpPr>
        <p:spPr>
          <a:xfrm flipV="1">
            <a:off x="3107386" y="1471431"/>
            <a:ext cx="2932952" cy="19910"/>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880F4B0B-3F5A-2B47-A012-C88728D691DC}"/>
              </a:ext>
            </a:extLst>
          </p:cNvPr>
          <p:cNvCxnSpPr>
            <a:cxnSpLocks/>
            <a:endCxn id="29" idx="1"/>
          </p:cNvCxnSpPr>
          <p:nvPr/>
        </p:nvCxnSpPr>
        <p:spPr>
          <a:xfrm>
            <a:off x="4134434" y="1858780"/>
            <a:ext cx="1905904" cy="394056"/>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247BC394-B23C-8848-A8E0-D54851EBB091}"/>
              </a:ext>
            </a:extLst>
          </p:cNvPr>
          <p:cNvCxnSpPr>
            <a:cxnSpLocks/>
            <a:endCxn id="30" idx="1"/>
          </p:cNvCxnSpPr>
          <p:nvPr/>
        </p:nvCxnSpPr>
        <p:spPr>
          <a:xfrm>
            <a:off x="4134434" y="1858780"/>
            <a:ext cx="1905904" cy="1206929"/>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4">
                    <a:lumMod val="75000"/>
                  </a:schemeClr>
                </a:solidFill>
                <a:latin typeface="Helvetica Neue" charset="0"/>
                <a:ea typeface="Helvetica Neue" charset="0"/>
                <a:cs typeface="Helvetica Neue" charset="0"/>
              </a:rPr>
              <a:t>Typical Time</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7190772"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15" name="Slide Number Placeholder 3">
            <a:extLst>
              <a:ext uri="{FF2B5EF4-FFF2-40B4-BE49-F238E27FC236}">
                <a16:creationId xmlns:a16="http://schemas.microsoft.com/office/drawing/2014/main" id="{7CA65458-011A-0245-B78F-F9C709B1D553}"/>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62</a:t>
            </a:fld>
            <a:endParaRPr lang="en-US" dirty="0"/>
          </a:p>
        </p:txBody>
      </p:sp>
    </p:spTree>
    <p:extLst>
      <p:ext uri="{BB962C8B-B14F-4D97-AF65-F5344CB8AC3E}">
        <p14:creationId xmlns:p14="http://schemas.microsoft.com/office/powerpoint/2010/main" val="3834042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0" grpId="0" animBg="1"/>
      <p:bldP spid="64" grpId="0" animBg="1"/>
      <p:bldP spid="68" grpId="0" animBg="1"/>
      <p:bldP spid="69" grpId="0" animBg="1"/>
      <p:bldP spid="70" grpId="0" animBg="1"/>
      <p:bldP spid="7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solidFill>
                  <a:schemeClr val="bg1">
                    <a:lumMod val="85000"/>
                  </a:schemeClr>
                </a:solidFill>
              </a:rPr>
              <a:t>My friend Bill went to Duke University in North Carolina.</a:t>
            </a:r>
            <a:r>
              <a:rPr lang="en-US" dirty="0"/>
              <a:t> With a degree in CS, he </a:t>
            </a:r>
            <a:r>
              <a:rPr lang="en-US" dirty="0">
                <a:solidFill>
                  <a:srgbClr val="C00000"/>
                </a:solidFill>
              </a:rPr>
              <a:t>joined</a:t>
            </a:r>
            <a:r>
              <a:rPr lang="en-US" dirty="0"/>
              <a:t> Google MTV as a software engineer. </a:t>
            </a:r>
            <a:r>
              <a:rPr lang="en-US" dirty="0">
                <a:solidFill>
                  <a:schemeClr val="bg1">
                    <a:lumMod val="85000"/>
                  </a:schemeClr>
                </a:solidFill>
              </a:rPr>
              <a:t>As a huge basketball fan, he has attended all 3 NBA finals since then. He also plans to visit Duke regularly as an alumnus to attend their home games.</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College</a:t>
            </a:r>
            <a:r>
              <a:rPr lang="en-US" dirty="0">
                <a:solidFill>
                  <a:schemeClr val="bg1">
                    <a:lumMod val="85000"/>
                  </a:schemeClr>
                </a:solidFill>
                <a:latin typeface="Helvetica Neue" charset="0"/>
                <a:ea typeface="Helvetica Neue" charset="0"/>
                <a:cs typeface="Helvetica Neue" charset="0"/>
              </a:rPr>
              <a:t>: about 4 years, start at the age of 18</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Bill in North Carolina</a:t>
            </a:r>
            <a:r>
              <a:rPr lang="en-US" dirty="0">
                <a:solidFill>
                  <a:schemeClr val="bg1">
                    <a:lumMod val="8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47061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Duke in North Carolina</a:t>
            </a:r>
            <a:r>
              <a:rPr lang="en-US" dirty="0">
                <a:solidFill>
                  <a:schemeClr val="bg1">
                    <a:lumMod val="85000"/>
                  </a:schemeClr>
                </a:solidFill>
                <a:latin typeface="Helvetica Neue" charset="0"/>
                <a:ea typeface="Helvetica Neue" charset="0"/>
                <a:cs typeface="Helvetica Neue" charset="0"/>
              </a:rPr>
              <a:t>: always (expected)</a:t>
            </a:r>
          </a:p>
        </p:txBody>
      </p: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Typical Time</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9245999"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Duration</a:t>
            </a:r>
          </a:p>
        </p:txBody>
      </p:sp>
      <p:sp>
        <p:nvSpPr>
          <p:cNvPr id="77" name="Rounded Rectangle 76">
            <a:extLst>
              <a:ext uri="{FF2B5EF4-FFF2-40B4-BE49-F238E27FC236}">
                <a16:creationId xmlns:a16="http://schemas.microsoft.com/office/drawing/2014/main" id="{F25DDD15-AE86-8745-BB91-AAEFD8F0AB94}"/>
              </a:ext>
            </a:extLst>
          </p:cNvPr>
          <p:cNvSpPr/>
          <p:nvPr/>
        </p:nvSpPr>
        <p:spPr>
          <a:xfrm>
            <a:off x="6040338" y="3594712"/>
            <a:ext cx="413998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Join Google</a:t>
            </a:r>
            <a:r>
              <a:rPr lang="en-US" dirty="0">
                <a:solidFill>
                  <a:schemeClr val="tx1">
                    <a:lumMod val="75000"/>
                    <a:lumOff val="25000"/>
                  </a:schemeClr>
                </a:solidFill>
                <a:latin typeface="Helvetica Neue" charset="0"/>
                <a:ea typeface="Helvetica Neue" charset="0"/>
                <a:cs typeface="Helvetica Neue" charset="0"/>
              </a:rPr>
              <a:t>: after college graduation</a:t>
            </a:r>
          </a:p>
        </p:txBody>
      </p:sp>
      <p:sp>
        <p:nvSpPr>
          <p:cNvPr id="78" name="Snip Diagonal Corner Rectangle 77">
            <a:extLst>
              <a:ext uri="{FF2B5EF4-FFF2-40B4-BE49-F238E27FC236}">
                <a16:creationId xmlns:a16="http://schemas.microsoft.com/office/drawing/2014/main" id="{AB7C0746-0994-2E4E-9DA2-B90E5A6D9134}"/>
              </a:ext>
            </a:extLst>
          </p:cNvPr>
          <p:cNvSpPr/>
          <p:nvPr/>
        </p:nvSpPr>
        <p:spPr>
          <a:xfrm>
            <a:off x="8478738" y="4016178"/>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Helvetica Neue" charset="0"/>
                <a:ea typeface="Helvetica Neue" charset="0"/>
                <a:cs typeface="Helvetica Neue" charset="0"/>
              </a:rPr>
              <a:t>Ordering</a:t>
            </a:r>
          </a:p>
        </p:txBody>
      </p:sp>
      <p:cxnSp>
        <p:nvCxnSpPr>
          <p:cNvPr id="79" name="Straight Arrow Connector 78">
            <a:extLst>
              <a:ext uri="{FF2B5EF4-FFF2-40B4-BE49-F238E27FC236}">
                <a16:creationId xmlns:a16="http://schemas.microsoft.com/office/drawing/2014/main" id="{0867D59B-BBE0-B44B-89C1-83C522B5586C}"/>
              </a:ext>
            </a:extLst>
          </p:cNvPr>
          <p:cNvCxnSpPr>
            <a:cxnSpLocks/>
            <a:endCxn id="77" idx="1"/>
          </p:cNvCxnSpPr>
          <p:nvPr/>
        </p:nvCxnSpPr>
        <p:spPr>
          <a:xfrm>
            <a:off x="3566269" y="2232730"/>
            <a:ext cx="2474069" cy="1639568"/>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Slide Number Placeholder 3">
            <a:extLst>
              <a:ext uri="{FF2B5EF4-FFF2-40B4-BE49-F238E27FC236}">
                <a16:creationId xmlns:a16="http://schemas.microsoft.com/office/drawing/2014/main" id="{E0EFA56F-86D8-3D47-9C7E-5B1391DBD5F2}"/>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63</a:t>
            </a:fld>
            <a:endParaRPr lang="en-US" dirty="0"/>
          </a:p>
        </p:txBody>
      </p:sp>
    </p:spTree>
    <p:extLst>
      <p:ext uri="{BB962C8B-B14F-4D97-AF65-F5344CB8AC3E}">
        <p14:creationId xmlns:p14="http://schemas.microsoft.com/office/powerpoint/2010/main" val="1953890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solidFill>
                  <a:schemeClr val="bg1">
                    <a:lumMod val="85000"/>
                  </a:schemeClr>
                </a:solidFill>
              </a:rPr>
              <a:t>My friend Bill went to Duke University in North Carolina. With a degree in CS, he joined Google MTV as a software engineer. </a:t>
            </a:r>
            <a:r>
              <a:rPr lang="en-US" dirty="0"/>
              <a:t>As a huge basketball fan, he has attended all </a:t>
            </a:r>
            <a:r>
              <a:rPr lang="en-US" dirty="0">
                <a:solidFill>
                  <a:srgbClr val="C00000"/>
                </a:solidFill>
              </a:rPr>
              <a:t>3 NBA finals</a:t>
            </a:r>
            <a:r>
              <a:rPr lang="en-US" dirty="0"/>
              <a:t> since then. </a:t>
            </a:r>
            <a:r>
              <a:rPr lang="en-US" dirty="0">
                <a:solidFill>
                  <a:schemeClr val="bg1">
                    <a:lumMod val="85000"/>
                  </a:schemeClr>
                </a:solidFill>
              </a:rPr>
              <a:t>He also plans to visit Duke regularly as an alumnus to attend their home games.</a:t>
            </a:r>
          </a:p>
        </p:txBody>
      </p:sp>
      <p:sp>
        <p:nvSpPr>
          <p:cNvPr id="11" name="Rounded Rectangle 10">
            <a:extLst>
              <a:ext uri="{FF2B5EF4-FFF2-40B4-BE49-F238E27FC236}">
                <a16:creationId xmlns:a16="http://schemas.microsoft.com/office/drawing/2014/main" id="{5CBD7023-F94C-9A4F-99A5-4FDE7F849A09}"/>
              </a:ext>
            </a:extLst>
          </p:cNvPr>
          <p:cNvSpPr/>
          <p:nvPr/>
        </p:nvSpPr>
        <p:spPr>
          <a:xfrm>
            <a:off x="6040338" y="4407337"/>
            <a:ext cx="260647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NBA Finals</a:t>
            </a:r>
            <a:r>
              <a:rPr lang="en-US" dirty="0">
                <a:solidFill>
                  <a:schemeClr val="tx1">
                    <a:lumMod val="75000"/>
                    <a:lumOff val="25000"/>
                  </a:schemeClr>
                </a:solidFill>
                <a:latin typeface="Helvetica Neue" charset="0"/>
                <a:ea typeface="Helvetica Neue" charset="0"/>
                <a:cs typeface="Helvetica Neue" charset="0"/>
              </a:rPr>
              <a:t>: every year</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College</a:t>
            </a:r>
            <a:r>
              <a:rPr lang="en-US" dirty="0">
                <a:solidFill>
                  <a:schemeClr val="bg1">
                    <a:lumMod val="85000"/>
                  </a:schemeClr>
                </a:solidFill>
                <a:latin typeface="Helvetica Neue" charset="0"/>
                <a:ea typeface="Helvetica Neue" charset="0"/>
                <a:cs typeface="Helvetica Neue" charset="0"/>
              </a:rPr>
              <a:t>: about 4 years, start at the age of 18</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Bill in North Carolina</a:t>
            </a:r>
            <a:r>
              <a:rPr lang="en-US" dirty="0">
                <a:solidFill>
                  <a:schemeClr val="bg1">
                    <a:lumMod val="8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47061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Duke in North Carolina</a:t>
            </a:r>
            <a:r>
              <a:rPr lang="en-US" dirty="0">
                <a:solidFill>
                  <a:schemeClr val="bg1">
                    <a:lumMod val="85000"/>
                  </a:schemeClr>
                </a:solidFill>
                <a:latin typeface="Helvetica Neue" charset="0"/>
                <a:ea typeface="Helvetica Neue" charset="0"/>
                <a:cs typeface="Helvetica Neue" charset="0"/>
              </a:rPr>
              <a:t>: always (expected)</a:t>
            </a:r>
          </a:p>
        </p:txBody>
      </p:sp>
      <p:cxnSp>
        <p:nvCxnSpPr>
          <p:cNvPr id="18" name="Straight Arrow Connector 17">
            <a:extLst>
              <a:ext uri="{FF2B5EF4-FFF2-40B4-BE49-F238E27FC236}">
                <a16:creationId xmlns:a16="http://schemas.microsoft.com/office/drawing/2014/main" id="{DE9E89A9-D263-954B-BEEB-DA5A164676CE}"/>
              </a:ext>
            </a:extLst>
          </p:cNvPr>
          <p:cNvCxnSpPr>
            <a:cxnSpLocks/>
            <a:endCxn id="11" idx="1"/>
          </p:cNvCxnSpPr>
          <p:nvPr/>
        </p:nvCxnSpPr>
        <p:spPr>
          <a:xfrm>
            <a:off x="1980265" y="3303970"/>
            <a:ext cx="4060073" cy="1380953"/>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Typical Time</a:t>
            </a:r>
          </a:p>
        </p:txBody>
      </p:sp>
      <p:sp>
        <p:nvSpPr>
          <p:cNvPr id="65" name="Snip Diagonal Corner Rectangle 64">
            <a:extLst>
              <a:ext uri="{FF2B5EF4-FFF2-40B4-BE49-F238E27FC236}">
                <a16:creationId xmlns:a16="http://schemas.microsoft.com/office/drawing/2014/main" id="{607DC6A3-DCD7-2744-8070-1D8D74FA4CBE}"/>
              </a:ext>
            </a:extLst>
          </p:cNvPr>
          <p:cNvSpPr/>
          <p:nvPr/>
        </p:nvSpPr>
        <p:spPr>
          <a:xfrm>
            <a:off x="7515571" y="4830149"/>
            <a:ext cx="963167"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75000"/>
                  </a:schemeClr>
                </a:solidFill>
                <a:latin typeface="Helvetica Neue" charset="0"/>
                <a:ea typeface="Helvetica Neue" charset="0"/>
                <a:cs typeface="Helvetica Neue" charset="0"/>
              </a:rPr>
              <a:t>Frequency</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9245999"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Duration</a:t>
            </a:r>
          </a:p>
        </p:txBody>
      </p:sp>
      <p:sp>
        <p:nvSpPr>
          <p:cNvPr id="77" name="Rounded Rectangle 76">
            <a:extLst>
              <a:ext uri="{FF2B5EF4-FFF2-40B4-BE49-F238E27FC236}">
                <a16:creationId xmlns:a16="http://schemas.microsoft.com/office/drawing/2014/main" id="{F25DDD15-AE86-8745-BB91-AAEFD8F0AB94}"/>
              </a:ext>
            </a:extLst>
          </p:cNvPr>
          <p:cNvSpPr/>
          <p:nvPr/>
        </p:nvSpPr>
        <p:spPr>
          <a:xfrm>
            <a:off x="6040338" y="3594712"/>
            <a:ext cx="413998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Join Google</a:t>
            </a:r>
            <a:r>
              <a:rPr lang="en-US" dirty="0">
                <a:solidFill>
                  <a:schemeClr val="bg1">
                    <a:lumMod val="85000"/>
                  </a:schemeClr>
                </a:solidFill>
                <a:latin typeface="Helvetica Neue" charset="0"/>
                <a:ea typeface="Helvetica Neue" charset="0"/>
                <a:cs typeface="Helvetica Neue" charset="0"/>
              </a:rPr>
              <a:t>: after college graduation</a:t>
            </a:r>
          </a:p>
        </p:txBody>
      </p:sp>
      <p:sp>
        <p:nvSpPr>
          <p:cNvPr id="78" name="Snip Diagonal Corner Rectangle 77">
            <a:extLst>
              <a:ext uri="{FF2B5EF4-FFF2-40B4-BE49-F238E27FC236}">
                <a16:creationId xmlns:a16="http://schemas.microsoft.com/office/drawing/2014/main" id="{AB7C0746-0994-2E4E-9DA2-B90E5A6D9134}"/>
              </a:ext>
            </a:extLst>
          </p:cNvPr>
          <p:cNvSpPr/>
          <p:nvPr/>
        </p:nvSpPr>
        <p:spPr>
          <a:xfrm>
            <a:off x="8478738" y="4016178"/>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Ordering</a:t>
            </a:r>
          </a:p>
        </p:txBody>
      </p:sp>
      <p:sp>
        <p:nvSpPr>
          <p:cNvPr id="17" name="Slide Number Placeholder 3">
            <a:extLst>
              <a:ext uri="{FF2B5EF4-FFF2-40B4-BE49-F238E27FC236}">
                <a16:creationId xmlns:a16="http://schemas.microsoft.com/office/drawing/2014/main" id="{22166CDB-9589-AC4E-ABAC-6ADCAF94E5B8}"/>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64</a:t>
            </a:fld>
            <a:endParaRPr lang="en-US" dirty="0"/>
          </a:p>
        </p:txBody>
      </p:sp>
    </p:spTree>
    <p:extLst>
      <p:ext uri="{BB962C8B-B14F-4D97-AF65-F5344CB8AC3E}">
        <p14:creationId xmlns:p14="http://schemas.microsoft.com/office/powerpoint/2010/main" val="2299947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 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solidFill>
                  <a:schemeClr val="bg1">
                    <a:lumMod val="85000"/>
                  </a:schemeClr>
                </a:solidFill>
              </a:rPr>
              <a:t>My friend Bill went to Duke University in North Carolina. With a degree in CS, he joined Google MTV as a software engineer. As a huge basketball fan, he has attended all 3 NBA finals since then. </a:t>
            </a:r>
            <a:r>
              <a:rPr lang="en-US" dirty="0"/>
              <a:t>He also plans to </a:t>
            </a:r>
            <a:r>
              <a:rPr lang="en-US" dirty="0">
                <a:solidFill>
                  <a:srgbClr val="C00000"/>
                </a:solidFill>
              </a:rPr>
              <a:t>visit </a:t>
            </a:r>
            <a:r>
              <a:rPr lang="en-US" dirty="0"/>
              <a:t>Duke regularly as an alumnus to </a:t>
            </a:r>
            <a:r>
              <a:rPr lang="en-US" dirty="0">
                <a:solidFill>
                  <a:srgbClr val="00B050"/>
                </a:solidFill>
              </a:rPr>
              <a:t>attend</a:t>
            </a:r>
            <a:r>
              <a:rPr lang="en-US" dirty="0"/>
              <a:t> their home games.</a:t>
            </a:r>
          </a:p>
        </p:txBody>
      </p:sp>
      <p:sp>
        <p:nvSpPr>
          <p:cNvPr id="11" name="Rounded Rectangle 10">
            <a:extLst>
              <a:ext uri="{FF2B5EF4-FFF2-40B4-BE49-F238E27FC236}">
                <a16:creationId xmlns:a16="http://schemas.microsoft.com/office/drawing/2014/main" id="{5CBD7023-F94C-9A4F-99A5-4FDE7F849A09}"/>
              </a:ext>
            </a:extLst>
          </p:cNvPr>
          <p:cNvSpPr/>
          <p:nvPr/>
        </p:nvSpPr>
        <p:spPr>
          <a:xfrm>
            <a:off x="6040338" y="4407337"/>
            <a:ext cx="260647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NBA Finals</a:t>
            </a:r>
            <a:r>
              <a:rPr lang="en-US" dirty="0">
                <a:solidFill>
                  <a:schemeClr val="bg1">
                    <a:lumMod val="85000"/>
                  </a:schemeClr>
                </a:solidFill>
                <a:latin typeface="Helvetica Neue" charset="0"/>
                <a:ea typeface="Helvetica Neue" charset="0"/>
                <a:cs typeface="Helvetica Neue" charset="0"/>
              </a:rPr>
              <a:t>: every year</a:t>
            </a:r>
          </a:p>
        </p:txBody>
      </p:sp>
      <p:sp>
        <p:nvSpPr>
          <p:cNvPr id="14" name="Rounded Rectangle 13">
            <a:extLst>
              <a:ext uri="{FF2B5EF4-FFF2-40B4-BE49-F238E27FC236}">
                <a16:creationId xmlns:a16="http://schemas.microsoft.com/office/drawing/2014/main" id="{68F17BD7-6F0A-7342-990D-D824EB26F54A}"/>
              </a:ext>
            </a:extLst>
          </p:cNvPr>
          <p:cNvSpPr/>
          <p:nvPr/>
        </p:nvSpPr>
        <p:spPr>
          <a:xfrm>
            <a:off x="6040338" y="1193845"/>
            <a:ext cx="487680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College</a:t>
            </a:r>
            <a:r>
              <a:rPr lang="en-US" dirty="0">
                <a:solidFill>
                  <a:schemeClr val="bg1">
                    <a:lumMod val="85000"/>
                  </a:schemeClr>
                </a:solidFill>
                <a:latin typeface="Helvetica Neue" charset="0"/>
                <a:ea typeface="Helvetica Neue" charset="0"/>
                <a:cs typeface="Helvetica Neue" charset="0"/>
              </a:rPr>
              <a:t>: about 4 years, start at the age of 18</a:t>
            </a:r>
          </a:p>
        </p:txBody>
      </p:sp>
      <p:sp>
        <p:nvSpPr>
          <p:cNvPr id="27" name="Rounded Rectangle 26">
            <a:extLst>
              <a:ext uri="{FF2B5EF4-FFF2-40B4-BE49-F238E27FC236}">
                <a16:creationId xmlns:a16="http://schemas.microsoft.com/office/drawing/2014/main" id="{D698180F-4B70-D346-88E7-89C33197DF4B}"/>
              </a:ext>
            </a:extLst>
          </p:cNvPr>
          <p:cNvSpPr/>
          <p:nvPr/>
        </p:nvSpPr>
        <p:spPr>
          <a:xfrm>
            <a:off x="6030036" y="5206822"/>
            <a:ext cx="615166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Helvetica Neue" charset="0"/>
                <a:ea typeface="Helvetica Neue" charset="0"/>
                <a:cs typeface="Helvetica Neue" charset="0"/>
              </a:rPr>
              <a:t>Visit Alma Mater</a:t>
            </a:r>
            <a:r>
              <a:rPr lang="en-US" dirty="0">
                <a:solidFill>
                  <a:schemeClr val="tx1">
                    <a:lumMod val="75000"/>
                    <a:lumOff val="25000"/>
                  </a:schemeClr>
                </a:solidFill>
                <a:latin typeface="Helvetica Neue" charset="0"/>
                <a:ea typeface="Helvetica Neue" charset="0"/>
                <a:cs typeface="Helvetica Neue" charset="0"/>
              </a:rPr>
              <a:t>: 0-2 times per year, 0-2 days each time</a:t>
            </a:r>
          </a:p>
        </p:txBody>
      </p:sp>
      <p:sp>
        <p:nvSpPr>
          <p:cNvPr id="28" name="Rounded Rectangle 27">
            <a:extLst>
              <a:ext uri="{FF2B5EF4-FFF2-40B4-BE49-F238E27FC236}">
                <a16:creationId xmlns:a16="http://schemas.microsoft.com/office/drawing/2014/main" id="{FC2AB8DE-2C80-BD4F-B6D1-29443503E9F3}"/>
              </a:ext>
            </a:extLst>
          </p:cNvPr>
          <p:cNvSpPr/>
          <p:nvPr/>
        </p:nvSpPr>
        <p:spPr>
          <a:xfrm>
            <a:off x="6030036" y="6014888"/>
            <a:ext cx="4376928"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Helvetica Neue" charset="0"/>
                <a:ea typeface="Helvetica Neue" charset="0"/>
                <a:cs typeface="Helvetica Neue" charset="0"/>
              </a:rPr>
              <a:t>Attend basketball games</a:t>
            </a:r>
            <a:r>
              <a:rPr lang="en-US" dirty="0">
                <a:solidFill>
                  <a:schemeClr val="tx1">
                    <a:lumMod val="75000"/>
                    <a:lumOff val="25000"/>
                  </a:schemeClr>
                </a:solidFill>
                <a:latin typeface="Helvetica Neue" charset="0"/>
                <a:ea typeface="Helvetica Neue" charset="0"/>
                <a:cs typeface="Helvetica Neue" charset="0"/>
              </a:rPr>
              <a:t>: a few hours</a:t>
            </a:r>
          </a:p>
        </p:txBody>
      </p:sp>
      <p:sp>
        <p:nvSpPr>
          <p:cNvPr id="29" name="Rounded Rectangle 28">
            <a:extLst>
              <a:ext uri="{FF2B5EF4-FFF2-40B4-BE49-F238E27FC236}">
                <a16:creationId xmlns:a16="http://schemas.microsoft.com/office/drawing/2014/main" id="{630ED753-3DED-184E-8FFE-2C090739F3FC}"/>
              </a:ext>
            </a:extLst>
          </p:cNvPr>
          <p:cNvSpPr/>
          <p:nvPr/>
        </p:nvSpPr>
        <p:spPr>
          <a:xfrm>
            <a:off x="6040338" y="1975250"/>
            <a:ext cx="40965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Bill in North Carolina</a:t>
            </a:r>
            <a:r>
              <a:rPr lang="en-US" dirty="0">
                <a:solidFill>
                  <a:schemeClr val="bg1">
                    <a:lumMod val="85000"/>
                  </a:schemeClr>
                </a:solidFill>
                <a:latin typeface="Helvetica Neue" charset="0"/>
                <a:ea typeface="Helvetica Neue" charset="0"/>
                <a:cs typeface="Helvetica Neue" charset="0"/>
              </a:rPr>
              <a:t>: about 4 years</a:t>
            </a:r>
          </a:p>
        </p:txBody>
      </p:sp>
      <p:sp>
        <p:nvSpPr>
          <p:cNvPr id="30" name="Rounded Rectangle 29">
            <a:extLst>
              <a:ext uri="{FF2B5EF4-FFF2-40B4-BE49-F238E27FC236}">
                <a16:creationId xmlns:a16="http://schemas.microsoft.com/office/drawing/2014/main" id="{AC0B167A-2E0F-3E48-9967-CB438C5BD858}"/>
              </a:ext>
            </a:extLst>
          </p:cNvPr>
          <p:cNvSpPr/>
          <p:nvPr/>
        </p:nvSpPr>
        <p:spPr>
          <a:xfrm>
            <a:off x="6040338" y="2788123"/>
            <a:ext cx="4706112"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Duke in North Carolina</a:t>
            </a:r>
            <a:r>
              <a:rPr lang="en-US" dirty="0">
                <a:solidFill>
                  <a:schemeClr val="bg1">
                    <a:lumMod val="85000"/>
                  </a:schemeClr>
                </a:solidFill>
                <a:latin typeface="Helvetica Neue" charset="0"/>
                <a:ea typeface="Helvetica Neue" charset="0"/>
                <a:cs typeface="Helvetica Neue" charset="0"/>
              </a:rPr>
              <a:t>: always (expected)</a:t>
            </a:r>
          </a:p>
        </p:txBody>
      </p:sp>
      <p:cxnSp>
        <p:nvCxnSpPr>
          <p:cNvPr id="38" name="Straight Arrow Connector 37">
            <a:extLst>
              <a:ext uri="{FF2B5EF4-FFF2-40B4-BE49-F238E27FC236}">
                <a16:creationId xmlns:a16="http://schemas.microsoft.com/office/drawing/2014/main" id="{160836DD-BB7F-D34E-B04C-AC847C917F70}"/>
              </a:ext>
            </a:extLst>
          </p:cNvPr>
          <p:cNvCxnSpPr>
            <a:cxnSpLocks/>
            <a:endCxn id="27" idx="1"/>
          </p:cNvCxnSpPr>
          <p:nvPr/>
        </p:nvCxnSpPr>
        <p:spPr>
          <a:xfrm>
            <a:off x="1565139" y="3673693"/>
            <a:ext cx="4464897" cy="1810715"/>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6C95F769-F40A-BE45-81BF-7D3FAFB24A54}"/>
              </a:ext>
            </a:extLst>
          </p:cNvPr>
          <p:cNvCxnSpPr>
            <a:cxnSpLocks/>
            <a:endCxn id="28" idx="1"/>
          </p:cNvCxnSpPr>
          <p:nvPr/>
        </p:nvCxnSpPr>
        <p:spPr>
          <a:xfrm>
            <a:off x="1872062" y="4034651"/>
            <a:ext cx="4157974" cy="2257823"/>
          </a:xfrm>
          <a:prstGeom prst="straightConnector1">
            <a:avLst/>
          </a:prstGeom>
          <a:ln w="38100" cap="flat" cmpd="sng" algn="ctr">
            <a:solidFill>
              <a:srgbClr val="505050">
                <a:alpha val="50196"/>
              </a:srgbClr>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Snip Diagonal Corner Rectangle 63">
            <a:extLst>
              <a:ext uri="{FF2B5EF4-FFF2-40B4-BE49-F238E27FC236}">
                <a16:creationId xmlns:a16="http://schemas.microsoft.com/office/drawing/2014/main" id="{598A132A-A498-4D46-B1D5-802C18D4B74E}"/>
              </a:ext>
            </a:extLst>
          </p:cNvPr>
          <p:cNvSpPr/>
          <p:nvPr/>
        </p:nvSpPr>
        <p:spPr>
          <a:xfrm>
            <a:off x="9233748" y="1605499"/>
            <a:ext cx="1104052"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Typical</a:t>
            </a:r>
            <a:r>
              <a:rPr lang="en-US" sz="1200" dirty="0">
                <a:solidFill>
                  <a:schemeClr val="accent4">
                    <a:lumMod val="75000"/>
                  </a:schemeClr>
                </a:solidFill>
                <a:latin typeface="Helvetica Neue" charset="0"/>
                <a:ea typeface="Helvetica Neue" charset="0"/>
                <a:cs typeface="Helvetica Neue" charset="0"/>
              </a:rPr>
              <a:t> </a:t>
            </a:r>
            <a:r>
              <a:rPr lang="en-US" sz="1200" dirty="0">
                <a:solidFill>
                  <a:schemeClr val="bg1">
                    <a:lumMod val="85000"/>
                  </a:schemeClr>
                </a:solidFill>
                <a:latin typeface="Helvetica Neue" charset="0"/>
                <a:ea typeface="Helvetica Neue" charset="0"/>
                <a:cs typeface="Helvetica Neue" charset="0"/>
              </a:rPr>
              <a:t>Time</a:t>
            </a:r>
          </a:p>
        </p:txBody>
      </p:sp>
      <p:sp>
        <p:nvSpPr>
          <p:cNvPr id="65" name="Snip Diagonal Corner Rectangle 64">
            <a:extLst>
              <a:ext uri="{FF2B5EF4-FFF2-40B4-BE49-F238E27FC236}">
                <a16:creationId xmlns:a16="http://schemas.microsoft.com/office/drawing/2014/main" id="{607DC6A3-DCD7-2744-8070-1D8D74FA4CBE}"/>
              </a:ext>
            </a:extLst>
          </p:cNvPr>
          <p:cNvSpPr/>
          <p:nvPr/>
        </p:nvSpPr>
        <p:spPr>
          <a:xfrm>
            <a:off x="7515571" y="4830149"/>
            <a:ext cx="963167"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Frequency</a:t>
            </a:r>
          </a:p>
        </p:txBody>
      </p:sp>
      <p:sp>
        <p:nvSpPr>
          <p:cNvPr id="66" name="Snip Diagonal Corner Rectangle 65">
            <a:extLst>
              <a:ext uri="{FF2B5EF4-FFF2-40B4-BE49-F238E27FC236}">
                <a16:creationId xmlns:a16="http://schemas.microsoft.com/office/drawing/2014/main" id="{5C514E29-9A76-D041-81CE-2273B5E25F62}"/>
              </a:ext>
            </a:extLst>
          </p:cNvPr>
          <p:cNvSpPr/>
          <p:nvPr/>
        </p:nvSpPr>
        <p:spPr>
          <a:xfrm>
            <a:off x="8646810" y="5636651"/>
            <a:ext cx="963167"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lumMod val="75000"/>
                  </a:schemeClr>
                </a:solidFill>
                <a:latin typeface="Helvetica Neue" charset="0"/>
                <a:ea typeface="Helvetica Neue" charset="0"/>
                <a:cs typeface="Helvetica Neue" charset="0"/>
              </a:rPr>
              <a:t>Frequency</a:t>
            </a:r>
          </a:p>
        </p:txBody>
      </p:sp>
      <p:sp>
        <p:nvSpPr>
          <p:cNvPr id="67" name="Snip Diagonal Corner Rectangle 66">
            <a:extLst>
              <a:ext uri="{FF2B5EF4-FFF2-40B4-BE49-F238E27FC236}">
                <a16:creationId xmlns:a16="http://schemas.microsoft.com/office/drawing/2014/main" id="{703D2D66-E654-F44C-9029-C41FCE64841D}"/>
              </a:ext>
            </a:extLst>
          </p:cNvPr>
          <p:cNvSpPr/>
          <p:nvPr/>
        </p:nvSpPr>
        <p:spPr>
          <a:xfrm>
            <a:off x="9276644" y="6440792"/>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68" name="Snip Diagonal Corner Rectangle 67">
            <a:extLst>
              <a:ext uri="{FF2B5EF4-FFF2-40B4-BE49-F238E27FC236}">
                <a16:creationId xmlns:a16="http://schemas.microsoft.com/office/drawing/2014/main" id="{4B6C3DCD-08C0-744E-9DB7-AF7AED1E9AF2}"/>
              </a:ext>
            </a:extLst>
          </p:cNvPr>
          <p:cNvSpPr/>
          <p:nvPr/>
        </p:nvSpPr>
        <p:spPr>
          <a:xfrm>
            <a:off x="8422521" y="2388043"/>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Duration</a:t>
            </a:r>
          </a:p>
        </p:txBody>
      </p:sp>
      <p:sp>
        <p:nvSpPr>
          <p:cNvPr id="69" name="Snip Diagonal Corner Rectangle 68">
            <a:extLst>
              <a:ext uri="{FF2B5EF4-FFF2-40B4-BE49-F238E27FC236}">
                <a16:creationId xmlns:a16="http://schemas.microsoft.com/office/drawing/2014/main" id="{3FEB9F80-32B4-4340-B77D-98B96AD0BD11}"/>
              </a:ext>
            </a:extLst>
          </p:cNvPr>
          <p:cNvSpPr/>
          <p:nvPr/>
        </p:nvSpPr>
        <p:spPr>
          <a:xfrm>
            <a:off x="9276644" y="2389052"/>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Stationarity</a:t>
            </a:r>
          </a:p>
        </p:txBody>
      </p:sp>
      <p:sp>
        <p:nvSpPr>
          <p:cNvPr id="70" name="Snip Diagonal Corner Rectangle 69">
            <a:extLst>
              <a:ext uri="{FF2B5EF4-FFF2-40B4-BE49-F238E27FC236}">
                <a16:creationId xmlns:a16="http://schemas.microsoft.com/office/drawing/2014/main" id="{19F33307-E25B-E94E-9D9B-568F59E940FF}"/>
              </a:ext>
            </a:extLst>
          </p:cNvPr>
          <p:cNvSpPr/>
          <p:nvPr/>
        </p:nvSpPr>
        <p:spPr>
          <a:xfrm>
            <a:off x="9245999" y="3200944"/>
            <a:ext cx="1018259"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Stationarity</a:t>
            </a:r>
          </a:p>
        </p:txBody>
      </p:sp>
      <p:sp>
        <p:nvSpPr>
          <p:cNvPr id="76" name="Snip Diagonal Corner Rectangle 75">
            <a:extLst>
              <a:ext uri="{FF2B5EF4-FFF2-40B4-BE49-F238E27FC236}">
                <a16:creationId xmlns:a16="http://schemas.microsoft.com/office/drawing/2014/main" id="{A1174F5B-1DD5-6147-98A7-8017AAAE15C0}"/>
              </a:ext>
            </a:extLst>
          </p:cNvPr>
          <p:cNvSpPr/>
          <p:nvPr/>
        </p:nvSpPr>
        <p:spPr>
          <a:xfrm>
            <a:off x="7491984" y="1611599"/>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Duration</a:t>
            </a:r>
          </a:p>
        </p:txBody>
      </p:sp>
      <p:sp>
        <p:nvSpPr>
          <p:cNvPr id="77" name="Rounded Rectangle 76">
            <a:extLst>
              <a:ext uri="{FF2B5EF4-FFF2-40B4-BE49-F238E27FC236}">
                <a16:creationId xmlns:a16="http://schemas.microsoft.com/office/drawing/2014/main" id="{F25DDD15-AE86-8745-BB91-AAEFD8F0AB94}"/>
              </a:ext>
            </a:extLst>
          </p:cNvPr>
          <p:cNvSpPr/>
          <p:nvPr/>
        </p:nvSpPr>
        <p:spPr>
          <a:xfrm>
            <a:off x="6040338" y="3594712"/>
            <a:ext cx="4139980" cy="555171"/>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85000"/>
                  </a:schemeClr>
                </a:solidFill>
                <a:latin typeface="Helvetica Neue" charset="0"/>
                <a:ea typeface="Helvetica Neue" charset="0"/>
                <a:cs typeface="Helvetica Neue" charset="0"/>
              </a:rPr>
              <a:t>Join Google</a:t>
            </a:r>
            <a:r>
              <a:rPr lang="en-US" dirty="0">
                <a:solidFill>
                  <a:schemeClr val="bg1">
                    <a:lumMod val="85000"/>
                  </a:schemeClr>
                </a:solidFill>
                <a:latin typeface="Helvetica Neue" charset="0"/>
                <a:ea typeface="Helvetica Neue" charset="0"/>
                <a:cs typeface="Helvetica Neue" charset="0"/>
              </a:rPr>
              <a:t>: after college graduation</a:t>
            </a:r>
          </a:p>
        </p:txBody>
      </p:sp>
      <p:sp>
        <p:nvSpPr>
          <p:cNvPr id="78" name="Snip Diagonal Corner Rectangle 77">
            <a:extLst>
              <a:ext uri="{FF2B5EF4-FFF2-40B4-BE49-F238E27FC236}">
                <a16:creationId xmlns:a16="http://schemas.microsoft.com/office/drawing/2014/main" id="{AB7C0746-0994-2E4E-9DA2-B90E5A6D9134}"/>
              </a:ext>
            </a:extLst>
          </p:cNvPr>
          <p:cNvSpPr/>
          <p:nvPr/>
        </p:nvSpPr>
        <p:spPr>
          <a:xfrm>
            <a:off x="8478738" y="4016178"/>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schemeClr>
                </a:solidFill>
                <a:latin typeface="Helvetica Neue" charset="0"/>
                <a:ea typeface="Helvetica Neue" charset="0"/>
                <a:cs typeface="Helvetica Neue" charset="0"/>
              </a:rPr>
              <a:t>Ordering</a:t>
            </a:r>
          </a:p>
        </p:txBody>
      </p:sp>
      <p:sp>
        <p:nvSpPr>
          <p:cNvPr id="91" name="Snip Diagonal Corner Rectangle 90">
            <a:extLst>
              <a:ext uri="{FF2B5EF4-FFF2-40B4-BE49-F238E27FC236}">
                <a16:creationId xmlns:a16="http://schemas.microsoft.com/office/drawing/2014/main" id="{747C1309-AAA4-F140-9FA2-D826F0C2614E}"/>
              </a:ext>
            </a:extLst>
          </p:cNvPr>
          <p:cNvSpPr/>
          <p:nvPr/>
        </p:nvSpPr>
        <p:spPr>
          <a:xfrm>
            <a:off x="10611834" y="5645881"/>
            <a:ext cx="829056" cy="258533"/>
          </a:xfrm>
          <a:prstGeom prst="snip2Diag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2">
                    <a:lumMod val="75000"/>
                  </a:schemeClr>
                </a:solidFill>
                <a:latin typeface="Helvetica Neue" charset="0"/>
                <a:ea typeface="Helvetica Neue" charset="0"/>
                <a:cs typeface="Helvetica Neue" charset="0"/>
              </a:rPr>
              <a:t>Duration</a:t>
            </a:r>
          </a:p>
        </p:txBody>
      </p:sp>
      <p:sp>
        <p:nvSpPr>
          <p:cNvPr id="23" name="Slide Number Placeholder 3">
            <a:extLst>
              <a:ext uri="{FF2B5EF4-FFF2-40B4-BE49-F238E27FC236}">
                <a16:creationId xmlns:a16="http://schemas.microsoft.com/office/drawing/2014/main" id="{96559777-8F32-E741-B06E-46DB3DC4FF6B}"/>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65</a:t>
            </a:fld>
            <a:endParaRPr lang="en-US" dirty="0"/>
          </a:p>
        </p:txBody>
      </p:sp>
    </p:spTree>
    <p:extLst>
      <p:ext uri="{BB962C8B-B14F-4D97-AF65-F5344CB8AC3E}">
        <p14:creationId xmlns:p14="http://schemas.microsoft.com/office/powerpoint/2010/main" val="42399719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66" grpId="0" animBg="1"/>
      <p:bldP spid="67" grpId="0" animBg="1"/>
      <p:bldP spid="9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9ED83A-1813-8645-B5F0-E84F6D497DDA}"/>
              </a:ext>
            </a:extLst>
          </p:cNvPr>
          <p:cNvSpPr txBox="1"/>
          <p:nvPr/>
        </p:nvSpPr>
        <p:spPr>
          <a:xfrm>
            <a:off x="6096000" y="1341120"/>
            <a:ext cx="5949696" cy="557075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Q: How old is Bill?</a:t>
            </a:r>
          </a:p>
          <a:p>
            <a:pPr marL="285750" indent="-285750">
              <a:buFont typeface="Arial" panose="020B0604020202020204" pitchFamily="34" charset="0"/>
              <a:buChar char="•"/>
            </a:pPr>
            <a:r>
              <a:rPr lang="en-US" sz="2000" dirty="0"/>
              <a:t>A: Around 25.</a:t>
            </a:r>
          </a:p>
          <a:p>
            <a:pPr marL="285750" indent="-285750">
              <a:buFont typeface="Arial" panose="020B0604020202020204" pitchFamily="34" charset="0"/>
              <a:buChar char="•"/>
            </a:pPr>
            <a:r>
              <a:rPr lang="en-US" sz="2000" dirty="0"/>
              <a:t>R: 3 + 4 + 18</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Q: How long will take Bill to fly to Duke?</a:t>
            </a:r>
          </a:p>
          <a:p>
            <a:pPr marL="285750" indent="-285750">
              <a:buFont typeface="Arial" panose="020B0604020202020204" pitchFamily="34" charset="0"/>
              <a:buChar char="•"/>
            </a:pPr>
            <a:r>
              <a:rPr lang="en-US" sz="2000" dirty="0"/>
              <a:t>A: A few (1-5) hours.</a:t>
            </a:r>
          </a:p>
          <a:p>
            <a:pPr marL="285750" indent="-285750">
              <a:buFont typeface="Arial" panose="020B0604020202020204" pitchFamily="34" charset="0"/>
              <a:buChar char="•"/>
            </a:pPr>
            <a:r>
              <a:rPr lang="en-US" sz="2000" dirty="0"/>
              <a:t>R: Duke is always in NC, Bill is now in CA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Q: How often would he </a:t>
            </a:r>
            <a:r>
              <a:rPr lang="en-US" sz="2000" b="1" dirty="0">
                <a:solidFill>
                  <a:srgbClr val="7030A0"/>
                </a:solidFill>
              </a:rPr>
              <a:t>visit</a:t>
            </a:r>
            <a:r>
              <a:rPr lang="en-US" sz="2000" b="1" dirty="0"/>
              <a:t> Duke in the future?</a:t>
            </a:r>
          </a:p>
          <a:p>
            <a:pPr marL="285750" indent="-285750">
              <a:buFont typeface="Arial" panose="020B0604020202020204" pitchFamily="34" charset="0"/>
              <a:buChar char="•"/>
            </a:pPr>
            <a:r>
              <a:rPr lang="en-US" sz="2000" dirty="0"/>
              <a:t>A: A few (&lt;5) times a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Q: </a:t>
            </a:r>
            <a:r>
              <a:rPr lang="en-US" sz="2000" b="1" dirty="0"/>
              <a:t>Which one happened first, </a:t>
            </a:r>
            <a:r>
              <a:rPr lang="en-US" sz="2000" b="1" dirty="0">
                <a:solidFill>
                  <a:schemeClr val="accent1">
                    <a:lumMod val="75000"/>
                  </a:schemeClr>
                </a:solidFill>
              </a:rPr>
              <a:t>went</a:t>
            </a:r>
            <a:r>
              <a:rPr lang="en-US" sz="2000" b="1" dirty="0"/>
              <a:t> or </a:t>
            </a:r>
            <a:r>
              <a:rPr lang="en-US" sz="2000" b="1" dirty="0">
                <a:solidFill>
                  <a:schemeClr val="accent2">
                    <a:lumMod val="75000"/>
                  </a:schemeClr>
                </a:solidFill>
              </a:rPr>
              <a:t>joined</a:t>
            </a:r>
            <a:r>
              <a:rPr lang="en-US" sz="2000" b="1" dirty="0"/>
              <a:t>?</a:t>
            </a:r>
          </a:p>
          <a:p>
            <a:pPr marL="285750" indent="-285750">
              <a:buFont typeface="Arial" panose="020B0604020202020204" pitchFamily="34" charset="0"/>
              <a:buChar char="•"/>
            </a:pPr>
            <a:r>
              <a:rPr lang="en-US" sz="2000" dirty="0"/>
              <a:t>A:  </a:t>
            </a:r>
            <a:r>
              <a:rPr lang="en-US" sz="2000" dirty="0">
                <a:solidFill>
                  <a:schemeClr val="accent1">
                    <a:lumMod val="75000"/>
                  </a:schemeClr>
                </a:solidFill>
              </a:rPr>
              <a:t>Went</a:t>
            </a:r>
            <a:r>
              <a:rPr lang="en-US" sz="2000"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dirty="0"/>
              <a:t>Temporal Commonsense</a:t>
            </a:r>
          </a:p>
        </p:txBody>
      </p:sp>
      <p:sp>
        <p:nvSpPr>
          <p:cNvPr id="3" name="Content Placeholder 2">
            <a:extLst>
              <a:ext uri="{FF2B5EF4-FFF2-40B4-BE49-F238E27FC236}">
                <a16:creationId xmlns:a16="http://schemas.microsoft.com/office/drawing/2014/main" id="{9812785B-1A45-E04C-A67C-D45977DDA9D9}"/>
              </a:ext>
            </a:extLst>
          </p:cNvPr>
          <p:cNvSpPr>
            <a:spLocks noGrp="1"/>
          </p:cNvSpPr>
          <p:nvPr>
            <p:ph idx="1"/>
          </p:nvPr>
        </p:nvSpPr>
        <p:spPr>
          <a:xfrm>
            <a:off x="609600" y="1251857"/>
            <a:ext cx="4876800" cy="3951510"/>
          </a:xfrm>
        </p:spPr>
        <p:txBody>
          <a:bodyPr/>
          <a:lstStyle/>
          <a:p>
            <a:pPr marL="0" indent="0">
              <a:buNone/>
            </a:pPr>
            <a:r>
              <a:rPr lang="en-US" dirty="0"/>
              <a:t>My friend Bill </a:t>
            </a:r>
            <a:r>
              <a:rPr lang="en-US" dirty="0">
                <a:solidFill>
                  <a:schemeClr val="accent1">
                    <a:lumMod val="75000"/>
                  </a:schemeClr>
                </a:solidFill>
              </a:rPr>
              <a:t>went</a:t>
            </a:r>
            <a:r>
              <a:rPr lang="en-US" dirty="0"/>
              <a:t> to Duke University in North Carolina. With a degree in CS, he </a:t>
            </a:r>
            <a:r>
              <a:rPr lang="en-US" dirty="0">
                <a:solidFill>
                  <a:schemeClr val="accent2">
                    <a:lumMod val="75000"/>
                  </a:schemeClr>
                </a:solidFill>
              </a:rPr>
              <a:t>joined</a:t>
            </a:r>
            <a:r>
              <a:rPr lang="en-US" dirty="0"/>
              <a:t> Google MTV as a software engineer. As a huge basketball fan, he has attended all 3 NBA finals since then. He also plans to </a:t>
            </a:r>
            <a:r>
              <a:rPr lang="en-US" dirty="0">
                <a:solidFill>
                  <a:srgbClr val="7030A0"/>
                </a:solidFill>
              </a:rPr>
              <a:t>visit</a:t>
            </a:r>
            <a:r>
              <a:rPr lang="en-US" dirty="0"/>
              <a:t> Duke regularly as an alumnus to attend their home games.</a:t>
            </a:r>
          </a:p>
        </p:txBody>
      </p:sp>
      <p:sp>
        <p:nvSpPr>
          <p:cNvPr id="4" name="Slide Number Placeholder 3">
            <a:extLst>
              <a:ext uri="{FF2B5EF4-FFF2-40B4-BE49-F238E27FC236}">
                <a16:creationId xmlns:a16="http://schemas.microsoft.com/office/drawing/2014/main" id="{DD2ECB69-067B-BB4A-8C39-BE2AA4AC9C66}"/>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66</a:t>
            </a:fld>
            <a:endParaRPr lang="en-US" dirty="0"/>
          </a:p>
        </p:txBody>
      </p:sp>
      <p:sp>
        <p:nvSpPr>
          <p:cNvPr id="42" name="Content Placeholder 2">
            <a:extLst>
              <a:ext uri="{FF2B5EF4-FFF2-40B4-BE49-F238E27FC236}">
                <a16:creationId xmlns:a16="http://schemas.microsoft.com/office/drawing/2014/main" id="{912EDC46-9D46-4B46-87B9-0C47667C1500}"/>
              </a:ext>
            </a:extLst>
          </p:cNvPr>
          <p:cNvSpPr txBox="1">
            <a:spLocks/>
          </p:cNvSpPr>
          <p:nvPr/>
        </p:nvSpPr>
        <p:spPr bwMode="auto">
          <a:xfrm>
            <a:off x="520700" y="4452250"/>
            <a:ext cx="4876800" cy="189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buFont typeface="Wingdings" panose="05000000000000000000" pitchFamily="2" charset="2"/>
              <a:buChar char="q"/>
            </a:pPr>
            <a:r>
              <a:rPr lang="en-US" sz="2000" kern="0" dirty="0"/>
              <a:t>Human infer temporal common sense that helps them to better understand the story. </a:t>
            </a:r>
          </a:p>
          <a:p>
            <a:pPr>
              <a:buFont typeface="Wingdings" panose="05000000000000000000" pitchFamily="2" charset="2"/>
              <a:buChar char="q"/>
            </a:pPr>
            <a:r>
              <a:rPr lang="en-US" sz="2000" kern="0" dirty="0"/>
              <a:t>This is reflected in the ability to answer questions about temporal aspects.</a:t>
            </a:r>
          </a:p>
        </p:txBody>
      </p:sp>
    </p:spTree>
    <p:extLst>
      <p:ext uri="{BB962C8B-B14F-4D97-AF65-F5344CB8AC3E}">
        <p14:creationId xmlns:p14="http://schemas.microsoft.com/office/powerpoint/2010/main" val="218660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F48B-D298-C644-8F3E-11CD12B15D9F}"/>
              </a:ext>
            </a:extLst>
          </p:cNvPr>
          <p:cNvSpPr>
            <a:spLocks noGrp="1"/>
          </p:cNvSpPr>
          <p:nvPr>
            <p:ph type="title"/>
          </p:nvPr>
        </p:nvSpPr>
        <p:spPr>
          <a:xfrm>
            <a:off x="457200" y="206829"/>
            <a:ext cx="11332482" cy="533400"/>
          </a:xfrm>
        </p:spPr>
        <p:txBody>
          <a:bodyPr/>
          <a:lstStyle/>
          <a:p>
            <a:r>
              <a:rPr lang="en-US" sz="3600" dirty="0"/>
              <a:t>MC-TACO</a:t>
            </a:r>
            <a:r>
              <a:rPr lang="en-US" sz="3600" b="1" dirty="0"/>
              <a:t>🌮: </a:t>
            </a:r>
            <a:r>
              <a:rPr lang="en-US" sz="3600" dirty="0"/>
              <a:t>A Temporal Common Sense Dataset</a:t>
            </a:r>
          </a:p>
        </p:txBody>
      </p:sp>
      <p:sp>
        <p:nvSpPr>
          <p:cNvPr id="3" name="Content Placeholder 2">
            <a:extLst>
              <a:ext uri="{FF2B5EF4-FFF2-40B4-BE49-F238E27FC236}">
                <a16:creationId xmlns:a16="http://schemas.microsoft.com/office/drawing/2014/main" id="{61CFEE04-C0A3-BE4E-B940-0354E2EFD92A}"/>
              </a:ext>
            </a:extLst>
          </p:cNvPr>
          <p:cNvSpPr>
            <a:spLocks noGrp="1"/>
          </p:cNvSpPr>
          <p:nvPr>
            <p:ph idx="1"/>
          </p:nvPr>
        </p:nvSpPr>
        <p:spPr>
          <a:xfrm>
            <a:off x="609600" y="1251856"/>
            <a:ext cx="10972800" cy="5500665"/>
          </a:xfrm>
        </p:spPr>
        <p:txBody>
          <a:bodyPr/>
          <a:lstStyle/>
          <a:p>
            <a:r>
              <a:rPr lang="en-US" dirty="0"/>
              <a:t>MC-TACO</a:t>
            </a:r>
            <a:r>
              <a:rPr lang="en-US" b="1" dirty="0"/>
              <a:t> 🌮  </a:t>
            </a:r>
            <a:r>
              <a:rPr lang="en-US" dirty="0"/>
              <a:t>(</a:t>
            </a:r>
            <a:r>
              <a:rPr lang="en-US" b="1" dirty="0"/>
              <a:t>m</a:t>
            </a:r>
            <a:r>
              <a:rPr lang="en-US" dirty="0"/>
              <a:t>ultiple </a:t>
            </a:r>
            <a:r>
              <a:rPr lang="en-US" b="1" dirty="0"/>
              <a:t>c</a:t>
            </a:r>
            <a:r>
              <a:rPr lang="en-US" dirty="0"/>
              <a:t>hoice </a:t>
            </a:r>
            <a:r>
              <a:rPr lang="en-US" b="1" dirty="0"/>
              <a:t>t</a:t>
            </a:r>
            <a:r>
              <a:rPr lang="en-US" dirty="0"/>
              <a:t>empor</a:t>
            </a:r>
            <a:r>
              <a:rPr lang="en-US" b="1" dirty="0"/>
              <a:t>a</a:t>
            </a:r>
            <a:r>
              <a:rPr lang="en-US" dirty="0"/>
              <a:t>l </a:t>
            </a:r>
            <a:r>
              <a:rPr lang="en-US" b="1" dirty="0"/>
              <a:t>co</a:t>
            </a:r>
            <a:r>
              <a:rPr lang="en-US" dirty="0"/>
              <a:t>mmon-sense) </a:t>
            </a:r>
            <a:r>
              <a:rPr lang="en-US" b="1" dirty="0"/>
              <a:t>:</a:t>
            </a:r>
            <a:r>
              <a:rPr lang="en-US" dirty="0"/>
              <a:t> </a:t>
            </a:r>
          </a:p>
          <a:p>
            <a:pPr lvl="1"/>
            <a:r>
              <a:rPr lang="en-US" dirty="0"/>
              <a:t>In a given scenario – addressing multiple aspects/options of temporal commons sense </a:t>
            </a:r>
          </a:p>
          <a:p>
            <a:pPr lvl="1"/>
            <a:r>
              <a:rPr lang="en-US" dirty="0"/>
              <a:t>Input: </a:t>
            </a:r>
          </a:p>
          <a:p>
            <a:pPr lvl="1"/>
            <a:endParaRPr lang="en-US" dirty="0"/>
          </a:p>
          <a:p>
            <a:pPr lvl="1"/>
            <a:endParaRPr lang="en-US" dirty="0"/>
          </a:p>
          <a:p>
            <a:pPr lvl="1"/>
            <a:endParaRPr lang="en-US" dirty="0"/>
          </a:p>
          <a:p>
            <a:pPr marL="914400" lvl="2" indent="0">
              <a:buNone/>
            </a:pPr>
            <a:endParaRPr lang="en-US" dirty="0"/>
          </a:p>
          <a:p>
            <a:pPr lvl="1"/>
            <a:r>
              <a:rPr lang="en-US" dirty="0"/>
              <a:t>Task: Decide whether each answer is plausible.</a:t>
            </a:r>
          </a:p>
          <a:p>
            <a:pPr lvl="1"/>
            <a:r>
              <a:rPr lang="en-US" dirty="0"/>
              <a:t>Metrics:</a:t>
            </a:r>
          </a:p>
          <a:p>
            <a:pPr lvl="2"/>
            <a:r>
              <a:rPr lang="en-US" dirty="0">
                <a:solidFill>
                  <a:srgbClr val="FF0000"/>
                </a:solidFill>
              </a:rPr>
              <a:t>Exact Match: </a:t>
            </a:r>
            <a:r>
              <a:rPr lang="en-US" dirty="0"/>
              <a:t>the percentage of question of which </a:t>
            </a:r>
            <a:r>
              <a:rPr lang="en-US" b="1" dirty="0"/>
              <a:t>all</a:t>
            </a:r>
            <a:r>
              <a:rPr lang="en-US" dirty="0"/>
              <a:t> candidates are predicted correctly</a:t>
            </a:r>
          </a:p>
          <a:p>
            <a:pPr lvl="2"/>
            <a:r>
              <a:rPr lang="en-US" dirty="0"/>
              <a:t>F1: The F1 score of “plausible”</a:t>
            </a:r>
          </a:p>
          <a:p>
            <a:pPr lvl="1"/>
            <a:r>
              <a:rPr lang="en-US" dirty="0"/>
              <a:t>Statistics: </a:t>
            </a:r>
          </a:p>
          <a:p>
            <a:pPr lvl="2"/>
            <a:r>
              <a:rPr lang="en-US" dirty="0"/>
              <a:t>1,893 questions</a:t>
            </a:r>
          </a:p>
          <a:p>
            <a:pPr lvl="2"/>
            <a:r>
              <a:rPr lang="en-US" dirty="0"/>
              <a:t>13,225 question-answer pairs</a:t>
            </a:r>
          </a:p>
        </p:txBody>
      </p:sp>
      <p:sp>
        <p:nvSpPr>
          <p:cNvPr id="4" name="Slide Number Placeholder 3">
            <a:extLst>
              <a:ext uri="{FF2B5EF4-FFF2-40B4-BE49-F238E27FC236}">
                <a16:creationId xmlns:a16="http://schemas.microsoft.com/office/drawing/2014/main" id="{7209784B-E3E4-C949-9C7E-33691CC951A0}"/>
              </a:ext>
            </a:extLst>
          </p:cNvPr>
          <p:cNvSpPr>
            <a:spLocks noGrp="1"/>
          </p:cNvSpPr>
          <p:nvPr>
            <p:ph type="sldNum" sz="quarter" idx="11"/>
          </p:nvPr>
        </p:nvSpPr>
        <p:spPr>
          <a:xfrm>
            <a:off x="11684791" y="6629400"/>
            <a:ext cx="508000" cy="228600"/>
          </a:xfrm>
        </p:spPr>
        <p:txBody>
          <a:bodyPr/>
          <a:lstStyle/>
          <a:p>
            <a:fld id="{BDF588C3-71D6-5D45-B118-1C664482E1C2}" type="slidenum">
              <a:rPr lang="en-US" smtClean="0"/>
              <a:t>67</a:t>
            </a:fld>
            <a:endParaRPr lang="en-US" dirty="0"/>
          </a:p>
        </p:txBody>
      </p:sp>
      <p:sp>
        <p:nvSpPr>
          <p:cNvPr id="5" name="Rounded Rectangle 4">
            <a:extLst>
              <a:ext uri="{FF2B5EF4-FFF2-40B4-BE49-F238E27FC236}">
                <a16:creationId xmlns:a16="http://schemas.microsoft.com/office/drawing/2014/main" id="{F9D9AAF8-81AB-E140-8062-73BA0618072A}"/>
              </a:ext>
            </a:extLst>
          </p:cNvPr>
          <p:cNvSpPr/>
          <p:nvPr/>
        </p:nvSpPr>
        <p:spPr>
          <a:xfrm>
            <a:off x="1377696" y="2514869"/>
            <a:ext cx="2712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He went to Duke University.</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7" name="Rounded Rectangle 6">
            <a:extLst>
              <a:ext uri="{FF2B5EF4-FFF2-40B4-BE49-F238E27FC236}">
                <a16:creationId xmlns:a16="http://schemas.microsoft.com/office/drawing/2014/main" id="{9563B721-6632-4143-9DCA-A28275656C84}"/>
              </a:ext>
            </a:extLst>
          </p:cNvPr>
          <p:cNvSpPr/>
          <p:nvPr/>
        </p:nvSpPr>
        <p:spPr>
          <a:xfrm>
            <a:off x="4230624" y="2514869"/>
            <a:ext cx="3474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How long did it take him to graduate?</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8" name="Rounded Rectangle 7">
            <a:extLst>
              <a:ext uri="{FF2B5EF4-FFF2-40B4-BE49-F238E27FC236}">
                <a16:creationId xmlns:a16="http://schemas.microsoft.com/office/drawing/2014/main" id="{A735DA76-17D4-2348-B302-C6D4FDBECBDB}"/>
              </a:ext>
            </a:extLst>
          </p:cNvPr>
          <p:cNvSpPr/>
          <p:nvPr/>
        </p:nvSpPr>
        <p:spPr>
          <a:xfrm>
            <a:off x="7845552" y="2514869"/>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4 years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9" name="Rounded Rectangle 8">
            <a:extLst>
              <a:ext uri="{FF2B5EF4-FFF2-40B4-BE49-F238E27FC236}">
                <a16:creationId xmlns:a16="http://schemas.microsoft.com/office/drawing/2014/main" id="{81CB0DC1-4A0A-0445-8D52-10D8C0D61BAB}"/>
              </a:ext>
            </a:extLst>
          </p:cNvPr>
          <p:cNvSpPr/>
          <p:nvPr/>
        </p:nvSpPr>
        <p:spPr>
          <a:xfrm>
            <a:off x="1377696" y="3026496"/>
            <a:ext cx="2712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He went to Duke University.</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0" name="Rounded Rectangle 9">
            <a:extLst>
              <a:ext uri="{FF2B5EF4-FFF2-40B4-BE49-F238E27FC236}">
                <a16:creationId xmlns:a16="http://schemas.microsoft.com/office/drawing/2014/main" id="{B902CEDD-8026-6748-BA2C-59523A4E9FA6}"/>
              </a:ext>
            </a:extLst>
          </p:cNvPr>
          <p:cNvSpPr/>
          <p:nvPr/>
        </p:nvSpPr>
        <p:spPr>
          <a:xfrm>
            <a:off x="4230624" y="3026496"/>
            <a:ext cx="3474720"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How long did it take him to graduate?</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1" name="Rounded Rectangle 10">
            <a:extLst>
              <a:ext uri="{FF2B5EF4-FFF2-40B4-BE49-F238E27FC236}">
                <a16:creationId xmlns:a16="http://schemas.microsoft.com/office/drawing/2014/main" id="{C3EEFA40-D187-E444-BB7D-065312833F95}"/>
              </a:ext>
            </a:extLst>
          </p:cNvPr>
          <p:cNvSpPr/>
          <p:nvPr/>
        </p:nvSpPr>
        <p:spPr>
          <a:xfrm>
            <a:off x="7845552" y="3026496"/>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10 days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EAF57902-3746-D84C-B529-78F2D650E431}"/>
              </a:ext>
            </a:extLst>
          </p:cNvPr>
          <p:cNvSpPr/>
          <p:nvPr/>
        </p:nvSpPr>
        <p:spPr>
          <a:xfrm>
            <a:off x="9832848" y="2628510"/>
            <a:ext cx="199894" cy="187884"/>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C2E719A5-199E-EA42-A50C-C976F692F7AB}"/>
              </a:ext>
            </a:extLst>
          </p:cNvPr>
          <p:cNvSpPr/>
          <p:nvPr/>
        </p:nvSpPr>
        <p:spPr>
          <a:xfrm>
            <a:off x="9832848" y="3140137"/>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4" name="Rounded Rectangle 13">
            <a:extLst>
              <a:ext uri="{FF2B5EF4-FFF2-40B4-BE49-F238E27FC236}">
                <a16:creationId xmlns:a16="http://schemas.microsoft.com/office/drawing/2014/main" id="{A96A9CD1-35CB-1F4B-8B40-31ADFD1A5D49}"/>
              </a:ext>
            </a:extLst>
          </p:cNvPr>
          <p:cNvSpPr/>
          <p:nvPr/>
        </p:nvSpPr>
        <p:spPr>
          <a:xfrm>
            <a:off x="7845552" y="3554237"/>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3.5 years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7" name="Rounded Rectangle 16">
            <a:extLst>
              <a:ext uri="{FF2B5EF4-FFF2-40B4-BE49-F238E27FC236}">
                <a16:creationId xmlns:a16="http://schemas.microsoft.com/office/drawing/2014/main" id="{154B4D0F-B1EE-8545-9FDA-2AA055275296}"/>
              </a:ext>
            </a:extLst>
          </p:cNvPr>
          <p:cNvSpPr/>
          <p:nvPr/>
        </p:nvSpPr>
        <p:spPr>
          <a:xfrm>
            <a:off x="7845552" y="4081978"/>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16 hours</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8" name="Rounded Rectangle 17">
            <a:extLst>
              <a:ext uri="{FF2B5EF4-FFF2-40B4-BE49-F238E27FC236}">
                <a16:creationId xmlns:a16="http://schemas.microsoft.com/office/drawing/2014/main" id="{44832324-D76D-D54B-923B-9FCE536880AA}"/>
              </a:ext>
            </a:extLst>
          </p:cNvPr>
          <p:cNvSpPr/>
          <p:nvPr/>
        </p:nvSpPr>
        <p:spPr>
          <a:xfrm>
            <a:off x="7845552" y="4609719"/>
            <a:ext cx="1847088" cy="414528"/>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1 century</a:t>
            </a:r>
            <a:endParaRPr lang="en-US" sz="1600" dirty="0">
              <a:ln w="0"/>
              <a:solidFill>
                <a:schemeClr val="tx1"/>
              </a:solidFill>
              <a:effectLst>
                <a:outerShdw blurRad="38100" dist="19050" dir="2700000" algn="tl" rotWithShape="0">
                  <a:schemeClr val="dk1">
                    <a:alpha val="40000"/>
                  </a:schemeClr>
                </a:outerShdw>
              </a:effectLst>
              <a:latin typeface="Helvetica Neue" charset="0"/>
              <a:ea typeface="Helvetica Neue" charset="0"/>
              <a:cs typeface="Helvetica Neue" charset="0"/>
            </a:endParaRPr>
          </a:p>
        </p:txBody>
      </p:sp>
      <p:sp>
        <p:nvSpPr>
          <p:cNvPr id="19" name="Rectangle 18">
            <a:extLst>
              <a:ext uri="{FF2B5EF4-FFF2-40B4-BE49-F238E27FC236}">
                <a16:creationId xmlns:a16="http://schemas.microsoft.com/office/drawing/2014/main" id="{E9207ED7-5D13-DD45-A198-E9205FDB269F}"/>
              </a:ext>
            </a:extLst>
          </p:cNvPr>
          <p:cNvSpPr/>
          <p:nvPr/>
        </p:nvSpPr>
        <p:spPr>
          <a:xfrm>
            <a:off x="9832848" y="3651764"/>
            <a:ext cx="199894" cy="187884"/>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EB25B203-5DEC-614E-A7E4-81596C3A92C4}"/>
              </a:ext>
            </a:extLst>
          </p:cNvPr>
          <p:cNvSpPr/>
          <p:nvPr/>
        </p:nvSpPr>
        <p:spPr>
          <a:xfrm>
            <a:off x="9832848" y="4163391"/>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1" name="Rectangle 20">
            <a:extLst>
              <a:ext uri="{FF2B5EF4-FFF2-40B4-BE49-F238E27FC236}">
                <a16:creationId xmlns:a16="http://schemas.microsoft.com/office/drawing/2014/main" id="{80770F86-2C89-2046-BBAF-6E93313E1F14}"/>
              </a:ext>
            </a:extLst>
          </p:cNvPr>
          <p:cNvSpPr/>
          <p:nvPr/>
        </p:nvSpPr>
        <p:spPr>
          <a:xfrm>
            <a:off x="9832848" y="4706609"/>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2" name="TextBox 11">
            <a:extLst>
              <a:ext uri="{FF2B5EF4-FFF2-40B4-BE49-F238E27FC236}">
                <a16:creationId xmlns:a16="http://schemas.microsoft.com/office/drawing/2014/main" id="{13AC9DC7-465D-274D-AB47-8A2B3FB042BD}"/>
              </a:ext>
            </a:extLst>
          </p:cNvPr>
          <p:cNvSpPr txBox="1"/>
          <p:nvPr/>
        </p:nvSpPr>
        <p:spPr>
          <a:xfrm>
            <a:off x="10337800" y="2070767"/>
            <a:ext cx="1350224" cy="307777"/>
          </a:xfrm>
          <a:prstGeom prst="rect">
            <a:avLst/>
          </a:prstGeom>
          <a:noFill/>
        </p:spPr>
        <p:txBody>
          <a:bodyPr wrap="square" rtlCol="0">
            <a:spAutoFit/>
          </a:bodyPr>
          <a:lstStyle/>
          <a:p>
            <a:r>
              <a:rPr lang="en-US" sz="1400" b="1" dirty="0"/>
              <a:t>Prediction</a:t>
            </a:r>
          </a:p>
        </p:txBody>
      </p:sp>
      <p:sp>
        <p:nvSpPr>
          <p:cNvPr id="22" name="Rectangle 21">
            <a:extLst>
              <a:ext uri="{FF2B5EF4-FFF2-40B4-BE49-F238E27FC236}">
                <a16:creationId xmlns:a16="http://schemas.microsoft.com/office/drawing/2014/main" id="{12426C8F-647E-7C40-82B8-36FE627EDDCA}"/>
              </a:ext>
            </a:extLst>
          </p:cNvPr>
          <p:cNvSpPr/>
          <p:nvPr/>
        </p:nvSpPr>
        <p:spPr>
          <a:xfrm>
            <a:off x="10769111" y="2628510"/>
            <a:ext cx="199894" cy="187884"/>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4" name="Rectangle 23">
            <a:extLst>
              <a:ext uri="{FF2B5EF4-FFF2-40B4-BE49-F238E27FC236}">
                <a16:creationId xmlns:a16="http://schemas.microsoft.com/office/drawing/2014/main" id="{8E44C74B-4257-CC4C-8281-8EF80F49CD46}"/>
              </a:ext>
            </a:extLst>
          </p:cNvPr>
          <p:cNvSpPr/>
          <p:nvPr/>
        </p:nvSpPr>
        <p:spPr>
          <a:xfrm>
            <a:off x="10765966" y="3140137"/>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5" name="Rectangle 24">
            <a:extLst>
              <a:ext uri="{FF2B5EF4-FFF2-40B4-BE49-F238E27FC236}">
                <a16:creationId xmlns:a16="http://schemas.microsoft.com/office/drawing/2014/main" id="{68723CE5-3AAF-7E46-9A8E-30330E3E7396}"/>
              </a:ext>
            </a:extLst>
          </p:cNvPr>
          <p:cNvSpPr/>
          <p:nvPr/>
        </p:nvSpPr>
        <p:spPr>
          <a:xfrm>
            <a:off x="10765966" y="3667559"/>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9AB77294-81B1-5A4D-9C66-53978B984DD2}"/>
              </a:ext>
            </a:extLst>
          </p:cNvPr>
          <p:cNvSpPr/>
          <p:nvPr/>
        </p:nvSpPr>
        <p:spPr>
          <a:xfrm>
            <a:off x="10765966" y="4163391"/>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Rectangle 26">
            <a:extLst>
              <a:ext uri="{FF2B5EF4-FFF2-40B4-BE49-F238E27FC236}">
                <a16:creationId xmlns:a16="http://schemas.microsoft.com/office/drawing/2014/main" id="{1B4EEA6A-26AB-3B42-8D5E-3380439DAD4F}"/>
              </a:ext>
            </a:extLst>
          </p:cNvPr>
          <p:cNvSpPr/>
          <p:nvPr/>
        </p:nvSpPr>
        <p:spPr>
          <a:xfrm>
            <a:off x="10765966" y="4706609"/>
            <a:ext cx="199894" cy="187884"/>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3" name="TextBox 12">
            <a:extLst>
              <a:ext uri="{FF2B5EF4-FFF2-40B4-BE49-F238E27FC236}">
                <a16:creationId xmlns:a16="http://schemas.microsoft.com/office/drawing/2014/main" id="{9D0FD907-EF6D-C744-BB04-394BF9B44D2A}"/>
              </a:ext>
            </a:extLst>
          </p:cNvPr>
          <p:cNvSpPr txBox="1"/>
          <p:nvPr/>
        </p:nvSpPr>
        <p:spPr>
          <a:xfrm>
            <a:off x="9929308" y="5159983"/>
            <a:ext cx="1860374" cy="646331"/>
          </a:xfrm>
          <a:prstGeom prst="rect">
            <a:avLst/>
          </a:prstGeom>
          <a:noFill/>
        </p:spPr>
        <p:txBody>
          <a:bodyPr wrap="square" rtlCol="0">
            <a:spAutoFit/>
          </a:bodyPr>
          <a:lstStyle/>
          <a:p>
            <a:r>
              <a:rPr lang="en-US" dirty="0"/>
              <a:t>F1: 66.7</a:t>
            </a:r>
          </a:p>
          <a:p>
            <a:r>
              <a:rPr lang="en-US" dirty="0"/>
              <a:t>Exact Match: 0.0</a:t>
            </a:r>
          </a:p>
        </p:txBody>
      </p:sp>
      <p:sp>
        <p:nvSpPr>
          <p:cNvPr id="28" name="TextBox 27">
            <a:extLst>
              <a:ext uri="{FF2B5EF4-FFF2-40B4-BE49-F238E27FC236}">
                <a16:creationId xmlns:a16="http://schemas.microsoft.com/office/drawing/2014/main" id="{5E590E67-846A-5645-AA99-5A3F8B181D74}"/>
              </a:ext>
            </a:extLst>
          </p:cNvPr>
          <p:cNvSpPr txBox="1"/>
          <p:nvPr/>
        </p:nvSpPr>
        <p:spPr>
          <a:xfrm>
            <a:off x="9653886" y="2070767"/>
            <a:ext cx="612744" cy="307777"/>
          </a:xfrm>
          <a:prstGeom prst="rect">
            <a:avLst/>
          </a:prstGeom>
          <a:noFill/>
        </p:spPr>
        <p:txBody>
          <a:bodyPr wrap="square" rtlCol="0">
            <a:spAutoFit/>
          </a:bodyPr>
          <a:lstStyle/>
          <a:p>
            <a:r>
              <a:rPr lang="en-US" sz="1400" b="1" dirty="0"/>
              <a:t>Gold</a:t>
            </a:r>
          </a:p>
        </p:txBody>
      </p:sp>
      <p:sp>
        <p:nvSpPr>
          <p:cNvPr id="29" name="TextBox 28">
            <a:extLst>
              <a:ext uri="{FF2B5EF4-FFF2-40B4-BE49-F238E27FC236}">
                <a16:creationId xmlns:a16="http://schemas.microsoft.com/office/drawing/2014/main" id="{2FBD04A3-9B30-304F-865D-480699240841}"/>
              </a:ext>
            </a:extLst>
          </p:cNvPr>
          <p:cNvSpPr txBox="1"/>
          <p:nvPr/>
        </p:nvSpPr>
        <p:spPr>
          <a:xfrm>
            <a:off x="11352894" y="2570479"/>
            <a:ext cx="644070" cy="369332"/>
          </a:xfrm>
          <a:prstGeom prst="rect">
            <a:avLst/>
          </a:prstGeom>
          <a:noFill/>
        </p:spPr>
        <p:txBody>
          <a:bodyPr wrap="square" rtlCol="0">
            <a:spAutoFit/>
          </a:bodyPr>
          <a:lstStyle/>
          <a:p>
            <a:r>
              <a:rPr lang="en-US" dirty="0"/>
              <a:t>✔</a:t>
            </a:r>
          </a:p>
        </p:txBody>
      </p:sp>
      <p:sp>
        <p:nvSpPr>
          <p:cNvPr id="30" name="TextBox 29">
            <a:extLst>
              <a:ext uri="{FF2B5EF4-FFF2-40B4-BE49-F238E27FC236}">
                <a16:creationId xmlns:a16="http://schemas.microsoft.com/office/drawing/2014/main" id="{80065217-D46B-394D-8CA1-1488FD901A9A}"/>
              </a:ext>
            </a:extLst>
          </p:cNvPr>
          <p:cNvSpPr txBox="1"/>
          <p:nvPr/>
        </p:nvSpPr>
        <p:spPr>
          <a:xfrm>
            <a:off x="11362756" y="4648635"/>
            <a:ext cx="644070"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3934572D-EB30-3440-8216-962D7F3ED87A}"/>
              </a:ext>
            </a:extLst>
          </p:cNvPr>
          <p:cNvSpPr txBox="1"/>
          <p:nvPr/>
        </p:nvSpPr>
        <p:spPr>
          <a:xfrm>
            <a:off x="11365989" y="4104576"/>
            <a:ext cx="644070"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F4223A10-7E21-744E-9167-44BA4E03C422}"/>
              </a:ext>
            </a:extLst>
          </p:cNvPr>
          <p:cNvSpPr txBox="1"/>
          <p:nvPr/>
        </p:nvSpPr>
        <p:spPr>
          <a:xfrm>
            <a:off x="11391124" y="3593228"/>
            <a:ext cx="644070" cy="369332"/>
          </a:xfrm>
          <a:prstGeom prst="rect">
            <a:avLst/>
          </a:prstGeom>
          <a:noFill/>
        </p:spPr>
        <p:txBody>
          <a:bodyPr wrap="square" rtlCol="0">
            <a:spAutoFit/>
          </a:bodyPr>
          <a:lstStyle/>
          <a:p>
            <a:r>
              <a:rPr lang="en-US" b="1" dirty="0"/>
              <a:t>✗</a:t>
            </a:r>
          </a:p>
        </p:txBody>
      </p:sp>
      <p:sp>
        <p:nvSpPr>
          <p:cNvPr id="33" name="TextBox 32">
            <a:extLst>
              <a:ext uri="{FF2B5EF4-FFF2-40B4-BE49-F238E27FC236}">
                <a16:creationId xmlns:a16="http://schemas.microsoft.com/office/drawing/2014/main" id="{D735E22F-580E-FF4D-B9D8-F1A570FD7146}"/>
              </a:ext>
            </a:extLst>
          </p:cNvPr>
          <p:cNvSpPr txBox="1"/>
          <p:nvPr/>
        </p:nvSpPr>
        <p:spPr>
          <a:xfrm>
            <a:off x="11362756" y="3081880"/>
            <a:ext cx="64407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0981082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2"/>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1"/>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
                                            <p:txEl>
                                              <p:pRg st="11" end="11"/>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
                                            <p:txEl>
                                              <p:pRg st="12" end="12"/>
                                            </p:txEl>
                                          </p:spTgt>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5" grpId="0" animBg="1"/>
      <p:bldP spid="16" grpId="0" animBg="1"/>
      <p:bldP spid="14" grpId="0" animBg="1"/>
      <p:bldP spid="14"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12" grpId="0"/>
      <p:bldP spid="12" grpId="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13" grpId="0"/>
      <p:bldP spid="13" grpId="1"/>
      <p:bldP spid="28" grpId="0"/>
      <p:bldP spid="29" grpId="0"/>
      <p:bldP spid="29" grpId="1"/>
      <p:bldP spid="30" grpId="0"/>
      <p:bldP spid="30" grpId="1"/>
      <p:bldP spid="31" grpId="0"/>
      <p:bldP spid="31" grpId="1"/>
      <p:bldP spid="32" grpId="0"/>
      <p:bldP spid="32" grpId="1"/>
      <p:bldP spid="33" grpId="0"/>
      <p:bldP spid="33"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0262F6-C119-554E-AA19-8C34ED969B06}"/>
              </a:ext>
            </a:extLst>
          </p:cNvPr>
          <p:cNvSpPr txBox="1"/>
          <p:nvPr/>
        </p:nvSpPr>
        <p:spPr>
          <a:xfrm>
            <a:off x="475287" y="5863803"/>
            <a:ext cx="6964233" cy="1015663"/>
          </a:xfrm>
          <a:prstGeom prst="rect">
            <a:avLst/>
          </a:prstGeom>
          <a:noFill/>
        </p:spPr>
        <p:txBody>
          <a:bodyPr wrap="square" rtlCol="0">
            <a:spAutoFit/>
          </a:bodyPr>
          <a:lstStyle/>
          <a:p>
            <a:r>
              <a:rPr lang="en-US" sz="1000" dirty="0">
                <a:solidFill>
                  <a:schemeClr val="bg2">
                    <a:lumMod val="50000"/>
                  </a:schemeClr>
                </a:solidFill>
              </a:rPr>
              <a:t>ESIM: Enhanced LSTM for Natural Language Inference (Chen et al., 2016)</a:t>
            </a:r>
          </a:p>
          <a:p>
            <a:r>
              <a:rPr lang="en-US" sz="1000" dirty="0" err="1">
                <a:solidFill>
                  <a:schemeClr val="bg2">
                    <a:lumMod val="50000"/>
                  </a:schemeClr>
                </a:solidFill>
              </a:rPr>
              <a:t>GloVe</a:t>
            </a:r>
            <a:r>
              <a:rPr lang="en-US" sz="1000" dirty="0">
                <a:solidFill>
                  <a:schemeClr val="bg2">
                    <a:lumMod val="50000"/>
                  </a:schemeClr>
                </a:solidFill>
              </a:rPr>
              <a:t>: Global Vectors for Word Representation (Pennington et al., 2014)</a:t>
            </a:r>
          </a:p>
          <a:p>
            <a:r>
              <a:rPr lang="en-US" sz="1000" dirty="0" err="1">
                <a:solidFill>
                  <a:schemeClr val="bg2">
                    <a:lumMod val="50000"/>
                  </a:schemeClr>
                </a:solidFill>
              </a:rPr>
              <a:t>ELMo</a:t>
            </a:r>
            <a:r>
              <a:rPr lang="en-US" sz="1000" dirty="0">
                <a:solidFill>
                  <a:schemeClr val="bg2">
                    <a:lumMod val="50000"/>
                  </a:schemeClr>
                </a:solidFill>
              </a:rPr>
              <a:t>: Deep contextualized word representations (Peters et al., 2018)</a:t>
            </a:r>
          </a:p>
          <a:p>
            <a:r>
              <a:rPr lang="en-US" sz="1000" dirty="0">
                <a:solidFill>
                  <a:schemeClr val="bg2">
                    <a:lumMod val="50000"/>
                  </a:schemeClr>
                </a:solidFill>
              </a:rPr>
              <a:t>BERT: BERT: Pre-training of Deep Bidirectional Transformers for Language Understanding (Devlin et al., 2019)</a:t>
            </a:r>
          </a:p>
          <a:p>
            <a:r>
              <a:rPr lang="en-US" sz="1000" dirty="0" err="1">
                <a:solidFill>
                  <a:schemeClr val="bg2">
                    <a:lumMod val="50000"/>
                  </a:schemeClr>
                </a:solidFill>
              </a:rPr>
              <a:t>RoBERTa</a:t>
            </a:r>
            <a:r>
              <a:rPr lang="en-US" sz="1000" dirty="0">
                <a:solidFill>
                  <a:schemeClr val="bg2">
                    <a:lumMod val="50000"/>
                  </a:schemeClr>
                </a:solidFill>
              </a:rPr>
              <a:t>: A Robustly Optimized BERT Pretraining Approach (Liu et al., 2019)</a:t>
            </a:r>
          </a:p>
          <a:p>
            <a:endParaRPr lang="en-US" sz="1000" dirty="0">
              <a:solidFill>
                <a:schemeClr val="bg2">
                  <a:lumMod val="50000"/>
                </a:schemeClr>
              </a:solidFill>
            </a:endParaRPr>
          </a:p>
        </p:txBody>
      </p:sp>
      <p:sp>
        <p:nvSpPr>
          <p:cNvPr id="2" name="Title 1">
            <a:extLst>
              <a:ext uri="{FF2B5EF4-FFF2-40B4-BE49-F238E27FC236}">
                <a16:creationId xmlns:a16="http://schemas.microsoft.com/office/drawing/2014/main" id="{491BC6E1-0288-4647-9C9E-217B74A64323}"/>
              </a:ext>
            </a:extLst>
          </p:cNvPr>
          <p:cNvSpPr>
            <a:spLocks noGrp="1"/>
          </p:cNvSpPr>
          <p:nvPr>
            <p:ph type="title"/>
          </p:nvPr>
        </p:nvSpPr>
        <p:spPr/>
        <p:txBody>
          <a:bodyPr/>
          <a:lstStyle/>
          <a:p>
            <a:r>
              <a:rPr lang="en-US" dirty="0"/>
              <a:t>Results: We are Far</a:t>
            </a:r>
          </a:p>
        </p:txBody>
      </p:sp>
      <p:graphicFrame>
        <p:nvGraphicFramePr>
          <p:cNvPr id="5" name="Content Placeholder 4">
            <a:extLst>
              <a:ext uri="{FF2B5EF4-FFF2-40B4-BE49-F238E27FC236}">
                <a16:creationId xmlns:a16="http://schemas.microsoft.com/office/drawing/2014/main" id="{6D5086A9-09E0-1541-BA1C-4BAC0E862ABE}"/>
              </a:ext>
            </a:extLst>
          </p:cNvPr>
          <p:cNvGraphicFramePr>
            <a:graphicFrameLocks noGrp="1"/>
          </p:cNvGraphicFramePr>
          <p:nvPr>
            <p:ph idx="1"/>
          </p:nvPr>
        </p:nvGraphicFramePr>
        <p:xfrm>
          <a:off x="573316" y="1045709"/>
          <a:ext cx="10972800" cy="486345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1A4F3B6-AD2C-5148-970C-BF8E28185920}"/>
              </a:ext>
            </a:extLst>
          </p:cNvPr>
          <p:cNvSpPr>
            <a:spLocks noGrp="1"/>
          </p:cNvSpPr>
          <p:nvPr>
            <p:ph type="sldNum" sz="quarter" idx="11"/>
          </p:nvPr>
        </p:nvSpPr>
        <p:spPr>
          <a:xfrm>
            <a:off x="11684000" y="6629400"/>
            <a:ext cx="508000" cy="228600"/>
          </a:xfrm>
        </p:spPr>
        <p:txBody>
          <a:bodyPr/>
          <a:lstStyle/>
          <a:p>
            <a:fld id="{BDF588C3-71D6-5D45-B118-1C664482E1C2}" type="slidenum">
              <a:rPr lang="en-US" smtClean="0"/>
              <a:t>68</a:t>
            </a:fld>
            <a:endParaRPr lang="en-US" dirty="0"/>
          </a:p>
        </p:txBody>
      </p:sp>
      <p:sp>
        <p:nvSpPr>
          <p:cNvPr id="18" name="Rounded Rectangular Callout 17">
            <a:extLst>
              <a:ext uri="{FF2B5EF4-FFF2-40B4-BE49-F238E27FC236}">
                <a16:creationId xmlns:a16="http://schemas.microsoft.com/office/drawing/2014/main" id="{877BB98F-6D02-E04A-9F00-2BB2E2A2CB65}"/>
              </a:ext>
            </a:extLst>
          </p:cNvPr>
          <p:cNvSpPr/>
          <p:nvPr/>
        </p:nvSpPr>
        <p:spPr>
          <a:xfrm>
            <a:off x="10643512" y="2909712"/>
            <a:ext cx="902604" cy="389731"/>
          </a:xfrm>
          <a:prstGeom prst="wedgeRoundRectCallout">
            <a:avLst>
              <a:gd name="adj1" fmla="val -25740"/>
              <a:gd name="adj2" fmla="val 8116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lumMod val="75000"/>
                    <a:lumOff val="25000"/>
                  </a:schemeClr>
                </a:solidFill>
                <a:latin typeface="Calibri" panose="020F0502020204030204" pitchFamily="34" charset="0"/>
                <a:ea typeface="Helvetica Neue" charset="0"/>
                <a:cs typeface="Calibri" panose="020F0502020204030204" pitchFamily="34" charset="0"/>
              </a:rPr>
              <a:t>40% difference</a:t>
            </a:r>
          </a:p>
        </p:txBody>
      </p:sp>
      <p:sp>
        <p:nvSpPr>
          <p:cNvPr id="19" name="Rounded Rectangular Callout 18">
            <a:extLst>
              <a:ext uri="{FF2B5EF4-FFF2-40B4-BE49-F238E27FC236}">
                <a16:creationId xmlns:a16="http://schemas.microsoft.com/office/drawing/2014/main" id="{2D82E369-0B53-A347-A97B-E36DF3C3BF54}"/>
              </a:ext>
            </a:extLst>
          </p:cNvPr>
          <p:cNvSpPr/>
          <p:nvPr/>
        </p:nvSpPr>
        <p:spPr>
          <a:xfrm>
            <a:off x="11185979" y="1981198"/>
            <a:ext cx="902604" cy="389731"/>
          </a:xfrm>
          <a:prstGeom prst="wedgeRoundRectCallout">
            <a:avLst>
              <a:gd name="adj1" fmla="val -66444"/>
              <a:gd name="adj2" fmla="val 784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lumMod val="75000"/>
                    <a:lumOff val="25000"/>
                  </a:schemeClr>
                </a:solidFill>
                <a:latin typeface="Calibri" panose="020F0502020204030204" pitchFamily="34" charset="0"/>
                <a:ea typeface="Helvetica Neue" charset="0"/>
                <a:cs typeface="Calibri" panose="020F0502020204030204" pitchFamily="34" charset="0"/>
              </a:rPr>
              <a:t>13% difference</a:t>
            </a:r>
          </a:p>
        </p:txBody>
      </p:sp>
      <p:pic>
        <p:nvPicPr>
          <p:cNvPr id="22" name="Picture 21">
            <a:extLst>
              <a:ext uri="{FF2B5EF4-FFF2-40B4-BE49-F238E27FC236}">
                <a16:creationId xmlns:a16="http://schemas.microsoft.com/office/drawing/2014/main" id="{534AA06E-7EBD-FE4E-80C2-19B5D23AE6B0}"/>
              </a:ext>
            </a:extLst>
          </p:cNvPr>
          <p:cNvPicPr>
            <a:picLocks noChangeAspect="1"/>
          </p:cNvPicPr>
          <p:nvPr/>
        </p:nvPicPr>
        <p:blipFill rotWithShape="1">
          <a:blip r:embed="rId4"/>
          <a:srcRect l="10090" t="19197" r="7046" b="69132"/>
          <a:stretch/>
        </p:blipFill>
        <p:spPr>
          <a:xfrm>
            <a:off x="1397825" y="1912959"/>
            <a:ext cx="9681853" cy="523220"/>
          </a:xfrm>
          <a:prstGeom prst="rect">
            <a:avLst/>
          </a:prstGeom>
        </p:spPr>
      </p:pic>
      <p:sp>
        <p:nvSpPr>
          <p:cNvPr id="24" name="Rectangle 23">
            <a:extLst>
              <a:ext uri="{FF2B5EF4-FFF2-40B4-BE49-F238E27FC236}">
                <a16:creationId xmlns:a16="http://schemas.microsoft.com/office/drawing/2014/main" id="{93259612-5F32-114D-AEBB-79F51CE4FFE2}"/>
              </a:ext>
            </a:extLst>
          </p:cNvPr>
          <p:cNvSpPr/>
          <p:nvPr/>
        </p:nvSpPr>
        <p:spPr>
          <a:xfrm>
            <a:off x="5181600" y="977073"/>
            <a:ext cx="1828800" cy="490847"/>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pic>
        <p:nvPicPr>
          <p:cNvPr id="15" name="Picture 14">
            <a:extLst>
              <a:ext uri="{FF2B5EF4-FFF2-40B4-BE49-F238E27FC236}">
                <a16:creationId xmlns:a16="http://schemas.microsoft.com/office/drawing/2014/main" id="{1A891525-F018-324C-B756-191F9A4834AB}"/>
              </a:ext>
            </a:extLst>
          </p:cNvPr>
          <p:cNvPicPr>
            <a:picLocks noChangeAspect="1"/>
          </p:cNvPicPr>
          <p:nvPr/>
        </p:nvPicPr>
        <p:blipFill rotWithShape="1">
          <a:blip r:embed="rId5"/>
          <a:srcRect b="92418"/>
          <a:stretch/>
        </p:blipFill>
        <p:spPr>
          <a:xfrm>
            <a:off x="609600" y="1187450"/>
            <a:ext cx="10972800" cy="339929"/>
          </a:xfrm>
          <a:prstGeom prst="rect">
            <a:avLst/>
          </a:prstGeom>
        </p:spPr>
      </p:pic>
      <p:sp>
        <p:nvSpPr>
          <p:cNvPr id="7" name="Rectangle 6">
            <a:extLst>
              <a:ext uri="{FF2B5EF4-FFF2-40B4-BE49-F238E27FC236}">
                <a16:creationId xmlns:a16="http://schemas.microsoft.com/office/drawing/2014/main" id="{324DCEB0-3029-4291-807A-D4971404762D}"/>
              </a:ext>
            </a:extLst>
          </p:cNvPr>
          <p:cNvSpPr/>
          <p:nvPr/>
        </p:nvSpPr>
        <p:spPr>
          <a:xfrm>
            <a:off x="9945189"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03F6B63A-ED63-4658-BDEC-63B89E611A01}"/>
              </a:ext>
            </a:extLst>
          </p:cNvPr>
          <p:cNvSpPr/>
          <p:nvPr/>
        </p:nvSpPr>
        <p:spPr>
          <a:xfrm>
            <a:off x="8173785"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1" name="Rectangle 20">
            <a:extLst>
              <a:ext uri="{FF2B5EF4-FFF2-40B4-BE49-F238E27FC236}">
                <a16:creationId xmlns:a16="http://schemas.microsoft.com/office/drawing/2014/main" id="{75C67B81-8F70-4EED-842F-DE7E9526FEB9}"/>
              </a:ext>
            </a:extLst>
          </p:cNvPr>
          <p:cNvSpPr/>
          <p:nvPr/>
        </p:nvSpPr>
        <p:spPr>
          <a:xfrm>
            <a:off x="6463743"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3" name="Rectangle 22">
            <a:extLst>
              <a:ext uri="{FF2B5EF4-FFF2-40B4-BE49-F238E27FC236}">
                <a16:creationId xmlns:a16="http://schemas.microsoft.com/office/drawing/2014/main" id="{D872D960-25D0-42C7-BEAC-7BE87B5D8C60}"/>
              </a:ext>
            </a:extLst>
          </p:cNvPr>
          <p:cNvSpPr/>
          <p:nvPr/>
        </p:nvSpPr>
        <p:spPr>
          <a:xfrm>
            <a:off x="4813073"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5" name="Rectangle 24">
            <a:extLst>
              <a:ext uri="{FF2B5EF4-FFF2-40B4-BE49-F238E27FC236}">
                <a16:creationId xmlns:a16="http://schemas.microsoft.com/office/drawing/2014/main" id="{9C158ECC-6377-4CE9-8C4A-4812BCD604E6}"/>
              </a:ext>
            </a:extLst>
          </p:cNvPr>
          <p:cNvSpPr/>
          <p:nvPr/>
        </p:nvSpPr>
        <p:spPr>
          <a:xfrm>
            <a:off x="3019908"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AE1800D7-7168-4721-938D-AEBAB13B3567}"/>
              </a:ext>
            </a:extLst>
          </p:cNvPr>
          <p:cNvSpPr/>
          <p:nvPr/>
        </p:nvSpPr>
        <p:spPr>
          <a:xfrm>
            <a:off x="1274241"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8" name="Rectangle 7">
            <a:extLst>
              <a:ext uri="{FF2B5EF4-FFF2-40B4-BE49-F238E27FC236}">
                <a16:creationId xmlns:a16="http://schemas.microsoft.com/office/drawing/2014/main" id="{B969A9CA-0FE0-4EB9-B5C9-EA456435E951}"/>
              </a:ext>
            </a:extLst>
          </p:cNvPr>
          <p:cNvSpPr/>
          <p:nvPr/>
        </p:nvSpPr>
        <p:spPr>
          <a:xfrm>
            <a:off x="5564314" y="1305393"/>
            <a:ext cx="1289331" cy="1876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8" name="Rectangle 27">
            <a:extLst>
              <a:ext uri="{FF2B5EF4-FFF2-40B4-BE49-F238E27FC236}">
                <a16:creationId xmlns:a16="http://schemas.microsoft.com/office/drawing/2014/main" id="{DB2E132D-BE48-4E6C-8335-1D622EE9CD40}"/>
              </a:ext>
            </a:extLst>
          </p:cNvPr>
          <p:cNvSpPr/>
          <p:nvPr/>
        </p:nvSpPr>
        <p:spPr>
          <a:xfrm>
            <a:off x="2046514" y="1252161"/>
            <a:ext cx="1915886" cy="343854"/>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9" name="Rectangle 28">
            <a:extLst>
              <a:ext uri="{FF2B5EF4-FFF2-40B4-BE49-F238E27FC236}">
                <a16:creationId xmlns:a16="http://schemas.microsoft.com/office/drawing/2014/main" id="{A7013359-479C-4343-B98E-9689ABD340A6}"/>
              </a:ext>
            </a:extLst>
          </p:cNvPr>
          <p:cNvSpPr/>
          <p:nvPr/>
        </p:nvSpPr>
        <p:spPr>
          <a:xfrm>
            <a:off x="1153887" y="1953406"/>
            <a:ext cx="10049510" cy="160772"/>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533324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7" grpId="0" animBg="1"/>
      <p:bldP spid="20" grpId="0" animBg="1"/>
      <p:bldP spid="21" grpId="0" animBg="1"/>
      <p:bldP spid="23" grpId="0" animBg="1"/>
      <p:bldP spid="25" grpId="0" animBg="1"/>
      <p:bldP spid="26" grpId="0" animBg="1"/>
      <p:bldP spid="8" grpId="0" animBg="1"/>
      <p:bldP spid="28" grpId="0" animBg="1"/>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106718-BB4C-4EFA-8B5D-94EA116F0F4F}"/>
              </a:ext>
            </a:extLst>
          </p:cNvPr>
          <p:cNvSpPr/>
          <p:nvPr/>
        </p:nvSpPr>
        <p:spPr>
          <a:xfrm>
            <a:off x="391884" y="5147734"/>
            <a:ext cx="7515983" cy="1604788"/>
          </a:xfrm>
          <a:prstGeom prst="rect">
            <a:avLst/>
          </a:prstGeom>
          <a:solidFill>
            <a:srgbClr val="FFFFCC"/>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id="{B962084F-57A8-4C86-B8E3-01A17A35B1CC}"/>
              </a:ext>
            </a:extLst>
          </p:cNvPr>
          <p:cNvSpPr>
            <a:spLocks noGrp="1"/>
          </p:cNvSpPr>
          <p:nvPr>
            <p:ph type="title"/>
          </p:nvPr>
        </p:nvSpPr>
        <p:spPr/>
        <p:txBody>
          <a:bodyPr/>
          <a:lstStyle/>
          <a:p>
            <a:r>
              <a:rPr lang="en-US" dirty="0"/>
              <a:t>What Do We Know?</a:t>
            </a:r>
          </a:p>
        </p:txBody>
      </p:sp>
      <p:sp>
        <p:nvSpPr>
          <p:cNvPr id="3" name="Content Placeholder 2">
            <a:extLst>
              <a:ext uri="{FF2B5EF4-FFF2-40B4-BE49-F238E27FC236}">
                <a16:creationId xmlns:a16="http://schemas.microsoft.com/office/drawing/2014/main" id="{9D97316F-6B52-439C-9D56-2F01771FC364}"/>
              </a:ext>
            </a:extLst>
          </p:cNvPr>
          <p:cNvSpPr>
            <a:spLocks noGrp="1"/>
          </p:cNvSpPr>
          <p:nvPr>
            <p:ph idx="1"/>
          </p:nvPr>
        </p:nvSpPr>
        <p:spPr>
          <a:xfrm>
            <a:off x="609600" y="1251856"/>
            <a:ext cx="10972800" cy="5500665"/>
          </a:xfrm>
        </p:spPr>
        <p:txBody>
          <a:bodyPr/>
          <a:lstStyle/>
          <a:p>
            <a:r>
              <a:rPr lang="en-US" dirty="0"/>
              <a:t>We can estimate some temporal aspects well</a:t>
            </a:r>
          </a:p>
          <a:p>
            <a:endParaRPr lang="en-US" dirty="0"/>
          </a:p>
          <a:p>
            <a:endParaRPr lang="en-US" dirty="0"/>
          </a:p>
          <a:p>
            <a:endParaRPr lang="en-US" dirty="0"/>
          </a:p>
          <a:p>
            <a:endParaRPr lang="en-US" dirty="0"/>
          </a:p>
          <a:p>
            <a:endParaRPr lang="en-US" dirty="0"/>
          </a:p>
          <a:p>
            <a:endParaRPr lang="en-US" dirty="0"/>
          </a:p>
          <a:p>
            <a:r>
              <a:rPr lang="en-US" dirty="0"/>
              <a:t>But we don’t know if Aristotle had a laptop</a:t>
            </a:r>
          </a:p>
          <a:p>
            <a:pPr lvl="1"/>
            <a:r>
              <a:rPr lang="en-US" dirty="0"/>
              <a:t>Not even if “we can make it to dinner before the movie”.</a:t>
            </a:r>
          </a:p>
          <a:p>
            <a:r>
              <a:rPr lang="en-US" b="1" dirty="0"/>
              <a:t>Decompose or not decompose? </a:t>
            </a:r>
          </a:p>
          <a:p>
            <a:pPr lvl="1"/>
            <a:r>
              <a:rPr lang="en-US" b="1" dirty="0"/>
              <a:t>The strategy: </a:t>
            </a:r>
            <a:r>
              <a:rPr lang="en-US" dirty="0"/>
              <a:t>What do we need to know in order to answer</a:t>
            </a:r>
          </a:p>
          <a:p>
            <a:pPr lvl="1"/>
            <a:r>
              <a:rPr lang="en-US" b="1" dirty="0"/>
              <a:t>What functions </a:t>
            </a:r>
            <a:r>
              <a:rPr lang="en-US" dirty="0"/>
              <a:t>are to be computed over components? </a:t>
            </a:r>
          </a:p>
          <a:p>
            <a:r>
              <a:rPr lang="en-US" dirty="0"/>
              <a:t>How/What to </a:t>
            </a:r>
            <a:r>
              <a:rPr lang="en-US" b="1" dirty="0"/>
              <a:t>learn</a:t>
            </a:r>
            <a:r>
              <a:rPr lang="en-US" dirty="0"/>
              <a:t>? </a:t>
            </a:r>
          </a:p>
          <a:p>
            <a:endParaRPr lang="en-US" dirty="0"/>
          </a:p>
          <a:p>
            <a:endParaRPr lang="en-US" dirty="0"/>
          </a:p>
          <a:p>
            <a:r>
              <a:rPr lang="en-US" dirty="0"/>
              <a:t>But, we have made significant progress in reasoning about time, and a few additional reasoning tasks in NLP </a:t>
            </a: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AF77F24A-0698-4728-83B2-3A67D85B3C8D}"/>
              </a:ext>
            </a:extLst>
          </p:cNvPr>
          <p:cNvSpPr>
            <a:spLocks noGrp="1"/>
          </p:cNvSpPr>
          <p:nvPr>
            <p:ph type="sldNum" sz="quarter" idx="11"/>
          </p:nvPr>
        </p:nvSpPr>
        <p:spPr/>
        <p:txBody>
          <a:bodyPr/>
          <a:lstStyle/>
          <a:p>
            <a:fld id="{BDF588C3-71D6-5D45-B118-1C664482E1C2}" type="slidenum">
              <a:rPr lang="en-US" smtClean="0"/>
              <a:t>69</a:t>
            </a:fld>
            <a:endParaRPr lang="en-US"/>
          </a:p>
        </p:txBody>
      </p:sp>
      <p:pic>
        <p:nvPicPr>
          <p:cNvPr id="5" name="Picture 2" descr="Aristotle">
            <a:extLst>
              <a:ext uri="{FF2B5EF4-FFF2-40B4-BE49-F238E27FC236}">
                <a16:creationId xmlns:a16="http://schemas.microsoft.com/office/drawing/2014/main" id="{A2241010-A948-48B8-AAAB-22C598800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80" y="3425063"/>
            <a:ext cx="3470220" cy="2082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0C86A6-B1D7-42DF-A30D-C5FD810B7A50}"/>
              </a:ext>
            </a:extLst>
          </p:cNvPr>
          <p:cNvPicPr>
            <a:picLocks noChangeAspect="1"/>
          </p:cNvPicPr>
          <p:nvPr/>
        </p:nvPicPr>
        <p:blipFill>
          <a:blip r:embed="rId3"/>
          <a:stretch>
            <a:fillRect/>
          </a:stretch>
        </p:blipFill>
        <p:spPr>
          <a:xfrm>
            <a:off x="4772867" y="1814547"/>
            <a:ext cx="2769503" cy="2011680"/>
          </a:xfrm>
          <a:prstGeom prst="rect">
            <a:avLst/>
          </a:prstGeom>
        </p:spPr>
      </p:pic>
      <p:pic>
        <p:nvPicPr>
          <p:cNvPr id="8" name="Picture 7">
            <a:extLst>
              <a:ext uri="{FF2B5EF4-FFF2-40B4-BE49-F238E27FC236}">
                <a16:creationId xmlns:a16="http://schemas.microsoft.com/office/drawing/2014/main" id="{4BFB9FD7-C9D0-4EF4-B6A5-7B75AD08966E}"/>
              </a:ext>
            </a:extLst>
          </p:cNvPr>
          <p:cNvPicPr>
            <a:picLocks noChangeAspect="1"/>
          </p:cNvPicPr>
          <p:nvPr/>
        </p:nvPicPr>
        <p:blipFill>
          <a:blip r:embed="rId4"/>
          <a:stretch>
            <a:fillRect/>
          </a:stretch>
        </p:blipFill>
        <p:spPr>
          <a:xfrm>
            <a:off x="799312" y="1814547"/>
            <a:ext cx="2989165" cy="2011680"/>
          </a:xfrm>
          <a:prstGeom prst="rect">
            <a:avLst/>
          </a:prstGeom>
        </p:spPr>
      </p:pic>
      <p:sp>
        <p:nvSpPr>
          <p:cNvPr id="9" name="Rectangle 8">
            <a:extLst>
              <a:ext uri="{FF2B5EF4-FFF2-40B4-BE49-F238E27FC236}">
                <a16:creationId xmlns:a16="http://schemas.microsoft.com/office/drawing/2014/main" id="{191AAB67-A119-431A-B2DC-208BD70ECE75}"/>
              </a:ext>
            </a:extLst>
          </p:cNvPr>
          <p:cNvSpPr/>
          <p:nvPr/>
        </p:nvSpPr>
        <p:spPr>
          <a:xfrm>
            <a:off x="8459602" y="3055731"/>
            <a:ext cx="2775375" cy="369332"/>
          </a:xfrm>
          <a:prstGeom prst="rect">
            <a:avLst/>
          </a:prstGeom>
          <a:ln>
            <a:solidFill>
              <a:schemeClr val="accent2"/>
            </a:solidFill>
          </a:ln>
        </p:spPr>
        <p:txBody>
          <a:bodyPr wrap="none">
            <a:spAutoFit/>
          </a:bodyPr>
          <a:lstStyle/>
          <a:p>
            <a:r>
              <a:rPr lang="en-US" dirty="0"/>
              <a:t>Did Aristotle have a laptop?</a:t>
            </a:r>
          </a:p>
        </p:txBody>
      </p:sp>
      <p:sp>
        <p:nvSpPr>
          <p:cNvPr id="10" name="Rectangle 18">
            <a:extLst>
              <a:ext uri="{FF2B5EF4-FFF2-40B4-BE49-F238E27FC236}">
                <a16:creationId xmlns:a16="http://schemas.microsoft.com/office/drawing/2014/main" id="{00A42113-031B-429A-8AEB-4D657F78BEB3}"/>
              </a:ext>
            </a:extLst>
          </p:cNvPr>
          <p:cNvSpPr>
            <a:spLocks noChangeArrowheads="1"/>
          </p:cNvSpPr>
          <p:nvPr/>
        </p:nvSpPr>
        <p:spPr bwMode="auto">
          <a:xfrm>
            <a:off x="5462396" y="3684932"/>
            <a:ext cx="1390444"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Typical Time</a:t>
            </a:r>
          </a:p>
        </p:txBody>
      </p:sp>
      <p:sp>
        <p:nvSpPr>
          <p:cNvPr id="11" name="Rectangle 18">
            <a:extLst>
              <a:ext uri="{FF2B5EF4-FFF2-40B4-BE49-F238E27FC236}">
                <a16:creationId xmlns:a16="http://schemas.microsoft.com/office/drawing/2014/main" id="{5223C905-26DB-4262-B46A-8A02BDC4CA37}"/>
              </a:ext>
            </a:extLst>
          </p:cNvPr>
          <p:cNvSpPr>
            <a:spLocks noChangeArrowheads="1"/>
          </p:cNvSpPr>
          <p:nvPr/>
        </p:nvSpPr>
        <p:spPr bwMode="auto">
          <a:xfrm>
            <a:off x="1763513" y="3684932"/>
            <a:ext cx="1060762" cy="369332"/>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cs typeface="Arial" charset="0"/>
              </a:rPr>
              <a:t>Duration</a:t>
            </a:r>
          </a:p>
        </p:txBody>
      </p:sp>
      <p:sp>
        <p:nvSpPr>
          <p:cNvPr id="12" name="Rectangle 11">
            <a:extLst>
              <a:ext uri="{FF2B5EF4-FFF2-40B4-BE49-F238E27FC236}">
                <a16:creationId xmlns:a16="http://schemas.microsoft.com/office/drawing/2014/main" id="{63AF2AA5-EAF2-44C8-B55D-D6C8D30F9C90}"/>
              </a:ext>
            </a:extLst>
          </p:cNvPr>
          <p:cNvSpPr/>
          <p:nvPr/>
        </p:nvSpPr>
        <p:spPr>
          <a:xfrm>
            <a:off x="7725390" y="1784462"/>
            <a:ext cx="2205155" cy="369332"/>
          </a:xfrm>
          <a:prstGeom prst="rect">
            <a:avLst/>
          </a:prstGeom>
        </p:spPr>
        <p:txBody>
          <a:bodyPr wrap="none">
            <a:spAutoFit/>
          </a:bodyPr>
          <a:lstStyle/>
          <a:p>
            <a:r>
              <a:rPr lang="en-US" dirty="0"/>
              <a:t>[ACL’19 + In Progress]</a:t>
            </a:r>
          </a:p>
        </p:txBody>
      </p:sp>
    </p:spTree>
    <p:extLst>
      <p:ext uri="{BB962C8B-B14F-4D97-AF65-F5344CB8AC3E}">
        <p14:creationId xmlns:p14="http://schemas.microsoft.com/office/powerpoint/2010/main" val="31354631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York Times Story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1921225" y="1219201"/>
            <a:ext cx="8412480" cy="3882685"/>
          </a:xfrm>
          <a:prstGeom prst="rect">
            <a:avLst/>
          </a:prstGeom>
        </p:spPr>
      </p:pic>
    </p:spTree>
    <p:extLst>
      <p:ext uri="{BB962C8B-B14F-4D97-AF65-F5344CB8AC3E}">
        <p14:creationId xmlns:p14="http://schemas.microsoft.com/office/powerpoint/2010/main" val="144733478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870D-1C81-48BB-B66C-47EF674A5E4B}"/>
              </a:ext>
            </a:extLst>
          </p:cNvPr>
          <p:cNvSpPr>
            <a:spLocks noGrp="1"/>
          </p:cNvSpPr>
          <p:nvPr>
            <p:ph type="title"/>
          </p:nvPr>
        </p:nvSpPr>
        <p:spPr/>
        <p:txBody>
          <a:bodyPr/>
          <a:lstStyle/>
          <a:p>
            <a:r>
              <a:rPr lang="en-US" dirty="0"/>
              <a:t>Reasoning over paragraphs</a:t>
            </a:r>
          </a:p>
        </p:txBody>
      </p:sp>
      <p:sp>
        <p:nvSpPr>
          <p:cNvPr id="4" name="Slide Number Placeholder 3">
            <a:extLst>
              <a:ext uri="{FF2B5EF4-FFF2-40B4-BE49-F238E27FC236}">
                <a16:creationId xmlns:a16="http://schemas.microsoft.com/office/drawing/2014/main" id="{CE54D552-9EF6-4CBC-9C71-8F4FBC363739}"/>
              </a:ext>
            </a:extLst>
          </p:cNvPr>
          <p:cNvSpPr>
            <a:spLocks noGrp="1"/>
          </p:cNvSpPr>
          <p:nvPr>
            <p:ph type="sldNum" sz="quarter" idx="11"/>
          </p:nvPr>
        </p:nvSpPr>
        <p:spPr/>
        <p:txBody>
          <a:bodyPr/>
          <a:lstStyle/>
          <a:p>
            <a:fld id="{BDF588C3-71D6-5D45-B118-1C664482E1C2}" type="slidenum">
              <a:rPr lang="en-US" smtClean="0"/>
              <a:t>70</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703" y="1069957"/>
            <a:ext cx="10376413" cy="4324368"/>
          </a:xfrm>
        </p:spPr>
      </p:pic>
      <p:pic>
        <p:nvPicPr>
          <p:cNvPr id="17" name="Picture 16"/>
          <p:cNvPicPr>
            <a:picLocks noChangeAspect="1"/>
          </p:cNvPicPr>
          <p:nvPr/>
        </p:nvPicPr>
        <p:blipFill>
          <a:blip r:embed="rId3"/>
          <a:stretch>
            <a:fillRect/>
          </a:stretch>
        </p:blipFill>
        <p:spPr>
          <a:xfrm>
            <a:off x="1479346" y="5724053"/>
            <a:ext cx="9249125" cy="600593"/>
          </a:xfrm>
          <a:prstGeom prst="rect">
            <a:avLst/>
          </a:prstGeom>
        </p:spPr>
      </p:pic>
    </p:spTree>
    <p:extLst>
      <p:ext uri="{BB962C8B-B14F-4D97-AF65-F5344CB8AC3E}">
        <p14:creationId xmlns:p14="http://schemas.microsoft.com/office/powerpoint/2010/main" val="412123454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32F5-6258-4598-9787-617116AC08F8}"/>
              </a:ext>
            </a:extLst>
          </p:cNvPr>
          <p:cNvSpPr>
            <a:spLocks noGrp="1"/>
          </p:cNvSpPr>
          <p:nvPr>
            <p:ph type="title"/>
          </p:nvPr>
        </p:nvSpPr>
        <p:spPr>
          <a:xfrm>
            <a:off x="457199" y="206829"/>
            <a:ext cx="10445931" cy="533400"/>
          </a:xfrm>
        </p:spPr>
        <p:txBody>
          <a:bodyPr/>
          <a:lstStyle/>
          <a:p>
            <a:r>
              <a:rPr lang="en-US" sz="4000" dirty="0"/>
              <a:t>Decomposition for Reasoning about Text</a:t>
            </a:r>
            <a:r>
              <a:rPr lang="en-US" sz="2000" dirty="0"/>
              <a:t>[In Submission]</a:t>
            </a:r>
            <a:endParaRPr lang="en-US" dirty="0"/>
          </a:p>
        </p:txBody>
      </p:sp>
      <p:sp>
        <p:nvSpPr>
          <p:cNvPr id="4" name="Content Placeholder 3">
            <a:extLst>
              <a:ext uri="{FF2B5EF4-FFF2-40B4-BE49-F238E27FC236}">
                <a16:creationId xmlns:a16="http://schemas.microsoft.com/office/drawing/2014/main" id="{1B9E5602-F6C8-4BF6-9FD5-A6DD0F90DC72}"/>
              </a:ext>
            </a:extLst>
          </p:cNvPr>
          <p:cNvSpPr>
            <a:spLocks noGrp="1"/>
          </p:cNvSpPr>
          <p:nvPr>
            <p:ph idx="1"/>
          </p:nvPr>
        </p:nvSpPr>
        <p:spPr/>
        <p:txBody>
          <a:bodyPr/>
          <a:lstStyle/>
          <a:p>
            <a:r>
              <a:rPr lang="en-US" dirty="0"/>
              <a:t>We need to induce a program, with some executable modules at the leaves</a:t>
            </a:r>
          </a:p>
          <a:p>
            <a:pPr lvl="1"/>
            <a:r>
              <a:rPr lang="en-US" dirty="0"/>
              <a:t>“This phrase” indicates a field goal</a:t>
            </a:r>
          </a:p>
          <a:p>
            <a:pPr lvl="1"/>
            <a:r>
              <a:rPr lang="en-US" dirty="0"/>
              <a:t>“This player” scored it; “this is the team” that scored it</a:t>
            </a:r>
          </a:p>
          <a:p>
            <a:pPr lvl="1"/>
            <a:r>
              <a:rPr lang="en-US" dirty="0"/>
              <a:t>“This is the length” of the field goal</a:t>
            </a:r>
          </a:p>
          <a:p>
            <a:r>
              <a:rPr lang="en-US" dirty="0"/>
              <a:t>Reason symbolically over it.</a:t>
            </a:r>
          </a:p>
          <a:p>
            <a:pPr lvl="1"/>
            <a:r>
              <a:rPr lang="en-US" dirty="0"/>
              <a:t>Imagine more expressive functions</a:t>
            </a:r>
          </a:p>
          <a:p>
            <a:pPr lvl="1"/>
            <a:endParaRPr lang="en-US" dirty="0"/>
          </a:p>
        </p:txBody>
      </p:sp>
      <p:pic>
        <p:nvPicPr>
          <p:cNvPr id="3" name="Picture 2">
            <a:extLst>
              <a:ext uri="{FF2B5EF4-FFF2-40B4-BE49-F238E27FC236}">
                <a16:creationId xmlns:a16="http://schemas.microsoft.com/office/drawing/2014/main" id="{FBF535BF-A51A-48F3-B898-4CC9D0ADBA11}"/>
              </a:ext>
            </a:extLst>
          </p:cNvPr>
          <p:cNvPicPr>
            <a:picLocks noChangeAspect="1"/>
          </p:cNvPicPr>
          <p:nvPr/>
        </p:nvPicPr>
        <p:blipFill>
          <a:blip r:embed="rId2"/>
          <a:stretch>
            <a:fillRect/>
          </a:stretch>
        </p:blipFill>
        <p:spPr>
          <a:xfrm>
            <a:off x="69668" y="3626419"/>
            <a:ext cx="12192000" cy="3024752"/>
          </a:xfrm>
          <a:prstGeom prst="rect">
            <a:avLst/>
          </a:prstGeom>
        </p:spPr>
      </p:pic>
      <p:sp>
        <p:nvSpPr>
          <p:cNvPr id="5" name="Rectangle 4">
            <a:extLst>
              <a:ext uri="{FF2B5EF4-FFF2-40B4-BE49-F238E27FC236}">
                <a16:creationId xmlns:a16="http://schemas.microsoft.com/office/drawing/2014/main" id="{8AEF7284-1FD1-4AF6-A9D7-7E574C7EAEEC}"/>
              </a:ext>
            </a:extLst>
          </p:cNvPr>
          <p:cNvSpPr/>
          <p:nvPr/>
        </p:nvSpPr>
        <p:spPr>
          <a:xfrm>
            <a:off x="6383173" y="3402183"/>
            <a:ext cx="4724498" cy="369332"/>
          </a:xfrm>
          <a:prstGeom prst="rect">
            <a:avLst/>
          </a:prstGeom>
          <a:solidFill>
            <a:srgbClr val="FFFFCC"/>
          </a:solidFill>
          <a:ln>
            <a:solidFill>
              <a:srgbClr val="FF0000"/>
            </a:solidFill>
          </a:ln>
        </p:spPr>
        <p:txBody>
          <a:bodyPr wrap="none">
            <a:spAutoFit/>
          </a:bodyPr>
          <a:lstStyle/>
          <a:p>
            <a:r>
              <a:rPr lang="en-US" dirty="0"/>
              <a:t>Colors represent levels of attention over phrases</a:t>
            </a:r>
          </a:p>
        </p:txBody>
      </p:sp>
      <p:sp>
        <p:nvSpPr>
          <p:cNvPr id="6" name="Slide Number Placeholder 5">
            <a:extLst>
              <a:ext uri="{FF2B5EF4-FFF2-40B4-BE49-F238E27FC236}">
                <a16:creationId xmlns:a16="http://schemas.microsoft.com/office/drawing/2014/main" id="{EEF32A42-9C8B-49BB-A5D2-CF7BF6DC16B0}"/>
              </a:ext>
            </a:extLst>
          </p:cNvPr>
          <p:cNvSpPr>
            <a:spLocks noGrp="1"/>
          </p:cNvSpPr>
          <p:nvPr>
            <p:ph type="sldNum" sz="quarter" idx="11"/>
          </p:nvPr>
        </p:nvSpPr>
        <p:spPr/>
        <p:txBody>
          <a:bodyPr/>
          <a:lstStyle/>
          <a:p>
            <a:fld id="{BDF588C3-71D6-5D45-B118-1C664482E1C2}" type="slidenum">
              <a:rPr lang="en-US" smtClean="0"/>
              <a:t>71</a:t>
            </a:fld>
            <a:endParaRPr lang="en-US"/>
          </a:p>
        </p:txBody>
      </p:sp>
    </p:spTree>
    <p:extLst>
      <p:ext uri="{BB962C8B-B14F-4D97-AF65-F5344CB8AC3E}">
        <p14:creationId xmlns:p14="http://schemas.microsoft.com/office/powerpoint/2010/main" val="181755485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68C9-FAEC-4D1F-AD8A-4DA9A24F6D17}"/>
              </a:ext>
            </a:extLst>
          </p:cNvPr>
          <p:cNvSpPr>
            <a:spLocks noGrp="1"/>
          </p:cNvSpPr>
          <p:nvPr>
            <p:ph type="title"/>
          </p:nvPr>
        </p:nvSpPr>
        <p:spPr>
          <a:xfrm>
            <a:off x="457200" y="206829"/>
            <a:ext cx="9880600" cy="533400"/>
          </a:xfrm>
        </p:spPr>
        <p:txBody>
          <a:bodyPr/>
          <a:lstStyle/>
          <a:p>
            <a:r>
              <a:rPr lang="en-US" dirty="0"/>
              <a:t>Neural Module Networks for Text</a:t>
            </a:r>
          </a:p>
        </p:txBody>
      </p:sp>
      <p:sp>
        <p:nvSpPr>
          <p:cNvPr id="4" name="Slide Number Placeholder 3">
            <a:extLst>
              <a:ext uri="{FF2B5EF4-FFF2-40B4-BE49-F238E27FC236}">
                <a16:creationId xmlns:a16="http://schemas.microsoft.com/office/drawing/2014/main" id="{D9530E0E-151D-4B39-9F94-AACEBFF0C291}"/>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t>72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03358"/>
            <a:ext cx="5276773" cy="3382962"/>
          </a:xfrm>
          <a:prstGeom prst="rect">
            <a:avLst/>
          </a:prstGeom>
        </p:spPr>
      </p:pic>
      <p:pic>
        <p:nvPicPr>
          <p:cNvPr id="8"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9008" y="3829049"/>
            <a:ext cx="6466401" cy="2694871"/>
          </a:xfrm>
        </p:spPr>
      </p:pic>
      <p:sp>
        <p:nvSpPr>
          <p:cNvPr id="9" name="Rectangle 8"/>
          <p:cNvSpPr/>
          <p:nvPr/>
        </p:nvSpPr>
        <p:spPr>
          <a:xfrm>
            <a:off x="6943725" y="1638308"/>
            <a:ext cx="2631962" cy="430887"/>
          </a:xfrm>
          <a:prstGeom prst="rect">
            <a:avLst/>
          </a:prstGeom>
        </p:spPr>
        <p:txBody>
          <a:bodyPr wrap="square">
            <a:spAutoFit/>
          </a:bodyPr>
          <a:lstStyle/>
          <a:p>
            <a:pPr>
              <a:spcAft>
                <a:spcPts val="1000"/>
              </a:spcAft>
            </a:pPr>
            <a:r>
              <a:rPr lang="en-US" sz="2200">
                <a:latin typeface="Roboto" charset="0"/>
              </a:rPr>
              <a:t>Trainable parameters</a:t>
            </a:r>
            <a:endParaRPr lang="en-US" sz="2200" dirty="0"/>
          </a:p>
        </p:txBody>
      </p:sp>
      <p:cxnSp>
        <p:nvCxnSpPr>
          <p:cNvPr id="12" name="Straight Arrow Connector 11"/>
          <p:cNvCxnSpPr>
            <a:endCxn id="9" idx="1"/>
          </p:cNvCxnSpPr>
          <p:nvPr/>
        </p:nvCxnSpPr>
        <p:spPr>
          <a:xfrm>
            <a:off x="5214938" y="1853751"/>
            <a:ext cx="1728787"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733973" y="2069195"/>
            <a:ext cx="1209752" cy="7256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589993" y="5292977"/>
            <a:ext cx="2922307" cy="430887"/>
          </a:xfrm>
          <a:prstGeom prst="rect">
            <a:avLst/>
          </a:prstGeom>
        </p:spPr>
        <p:txBody>
          <a:bodyPr wrap="square">
            <a:spAutoFit/>
          </a:bodyPr>
          <a:lstStyle/>
          <a:p>
            <a:pPr>
              <a:spcAft>
                <a:spcPts val="1000"/>
              </a:spcAft>
            </a:pPr>
            <a:r>
              <a:rPr lang="en-US" sz="2200">
                <a:latin typeface="Roboto" charset="0"/>
              </a:rPr>
              <a:t>Differentiable modules</a:t>
            </a:r>
            <a:endParaRPr lang="en-US" sz="2200" dirty="0"/>
          </a:p>
        </p:txBody>
      </p:sp>
      <p:cxnSp>
        <p:nvCxnSpPr>
          <p:cNvPr id="20" name="Straight Arrow Connector 19"/>
          <p:cNvCxnSpPr/>
          <p:nvPr/>
        </p:nvCxnSpPr>
        <p:spPr>
          <a:xfrm flipH="1">
            <a:off x="4100513" y="3686175"/>
            <a:ext cx="242887" cy="12752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42975" y="3829049"/>
            <a:ext cx="788846" cy="13474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8701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68C9-FAEC-4D1F-AD8A-4DA9A24F6D17}"/>
              </a:ext>
            </a:extLst>
          </p:cNvPr>
          <p:cNvSpPr>
            <a:spLocks noGrp="1"/>
          </p:cNvSpPr>
          <p:nvPr>
            <p:ph type="title"/>
          </p:nvPr>
        </p:nvSpPr>
        <p:spPr/>
        <p:txBody>
          <a:bodyPr/>
          <a:lstStyle/>
          <a:p>
            <a:r>
              <a:rPr lang="en-US" dirty="0"/>
              <a:t>Challenges</a:t>
            </a:r>
          </a:p>
        </p:txBody>
      </p:sp>
      <p:sp>
        <p:nvSpPr>
          <p:cNvPr id="10" name="Content Placeholder 9">
            <a:extLst>
              <a:ext uri="{FF2B5EF4-FFF2-40B4-BE49-F238E27FC236}">
                <a16:creationId xmlns:a16="http://schemas.microsoft.com/office/drawing/2014/main" id="{18540ABA-C994-4E09-A174-30E26C83BE1E}"/>
              </a:ext>
            </a:extLst>
          </p:cNvPr>
          <p:cNvSpPr>
            <a:spLocks noGrp="1"/>
          </p:cNvSpPr>
          <p:nvPr>
            <p:ph idx="1"/>
          </p:nvPr>
        </p:nvSpPr>
        <p:spPr>
          <a:xfrm>
            <a:off x="609600" y="1251856"/>
            <a:ext cx="10972800" cy="5399315"/>
          </a:xfrm>
        </p:spPr>
        <p:txBody>
          <a:bodyPr/>
          <a:lstStyle/>
          <a:p>
            <a:pPr marL="0" indent="0">
              <a:buNone/>
            </a:pPr>
            <a:r>
              <a:rPr lang="en-US" dirty="0"/>
              <a:t>Training:</a:t>
            </a:r>
          </a:p>
          <a:p>
            <a:r>
              <a:rPr lang="en-US" dirty="0"/>
              <a:t>End-to-End Learning in this context is challenging</a:t>
            </a:r>
          </a:p>
          <a:p>
            <a:r>
              <a:rPr lang="en-US" dirty="0"/>
              <a:t>You have to know something </a:t>
            </a:r>
          </a:p>
          <a:p>
            <a:pPr lvl="1"/>
            <a:r>
              <a:rPr lang="en-US" dirty="0"/>
              <a:t>A limited amount of heuristically-obtained modules provides sufficient inductive bias for accurate learning </a:t>
            </a:r>
          </a:p>
          <a:p>
            <a:pPr lvl="1"/>
            <a:endParaRPr lang="en-US" dirty="0"/>
          </a:p>
          <a:p>
            <a:pPr marL="0" indent="0">
              <a:buNone/>
            </a:pPr>
            <a:r>
              <a:rPr lang="en-US" dirty="0"/>
              <a:t>Reasoning</a:t>
            </a:r>
          </a:p>
          <a:p>
            <a:r>
              <a:rPr lang="en-US" dirty="0"/>
              <a:t>We introduce modules that perform symbolic reasoning (such as arithmetic, sorting, counting) over numbers in a probabilistic and differentiable manner.</a:t>
            </a:r>
          </a:p>
          <a:p>
            <a:r>
              <a:rPr lang="en-US" dirty="0"/>
              <a:t>But how to extend it to more functions?</a:t>
            </a:r>
          </a:p>
          <a:p>
            <a:endParaRPr lang="en-US" dirty="0"/>
          </a:p>
          <a:p>
            <a:pPr marL="0" indent="0">
              <a:buNone/>
            </a:pPr>
            <a:r>
              <a:rPr lang="en-US" dirty="0"/>
              <a:t>At this point, we can get state-of-the art and </a:t>
            </a:r>
            <a:r>
              <a:rPr lang="en-US" dirty="0">
                <a:solidFill>
                  <a:srgbClr val="3366CC"/>
                </a:solidFill>
              </a:rPr>
              <a:t>interpretable</a:t>
            </a:r>
            <a:r>
              <a:rPr lang="en-US" dirty="0"/>
              <a:t> results on a relevant fraction of the DROP dataset.</a:t>
            </a:r>
          </a:p>
          <a:p>
            <a:pPr lvl="1"/>
            <a:endParaRPr lang="en-US" dirty="0"/>
          </a:p>
          <a:p>
            <a:pPr marL="57150" indent="0">
              <a:buNone/>
            </a:pPr>
            <a:endParaRPr lang="en-US" dirty="0"/>
          </a:p>
        </p:txBody>
      </p:sp>
      <p:sp>
        <p:nvSpPr>
          <p:cNvPr id="4" name="Slide Number Placeholder 3">
            <a:extLst>
              <a:ext uri="{FF2B5EF4-FFF2-40B4-BE49-F238E27FC236}">
                <a16:creationId xmlns:a16="http://schemas.microsoft.com/office/drawing/2014/main" id="{D9530E0E-151D-4B39-9F94-AACEBFF0C291}"/>
              </a:ext>
            </a:extLst>
          </p:cNvPr>
          <p:cNvSpPr>
            <a:spLocks noGrp="1"/>
          </p:cNvSpPr>
          <p:nvPr>
            <p:ph type="sldNum" sz="quarter" idx="11"/>
          </p:nvPr>
        </p:nvSpPr>
        <p:spPr/>
        <p:txBody>
          <a:bodyPr/>
          <a:lstStyle/>
          <a:p>
            <a:fld id="{BDF588C3-71D6-5D45-B118-1C664482E1C2}" type="slidenum">
              <a:rPr lang="en-US" smtClean="0"/>
              <a:pPr/>
              <a:t>73</a:t>
            </a:fld>
            <a:endParaRPr lang="en-US"/>
          </a:p>
        </p:txBody>
      </p:sp>
    </p:spTree>
    <p:extLst>
      <p:ext uri="{BB962C8B-B14F-4D97-AF65-F5344CB8AC3E}">
        <p14:creationId xmlns:p14="http://schemas.microsoft.com/office/powerpoint/2010/main" val="36575465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Recap </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1" y="1251856"/>
            <a:ext cx="7269562" cy="4484915"/>
          </a:xfrm>
        </p:spPr>
        <p:txBody>
          <a:bodyPr/>
          <a:lstStyle/>
          <a:p>
            <a:pPr marL="0" indent="0">
              <a:buNone/>
            </a:pPr>
            <a:r>
              <a:rPr lang="en-US" dirty="0"/>
              <a:t>Coming off a road win over the Cowboys, the Redskins traveled to Lincoln Financial Field for a Week 5 NFC East duel with the Philadelphia Eagles. In the first quarter, the Redskins trailed early </a:t>
            </a:r>
            <a:r>
              <a:rPr lang="en-US" b="1" dirty="0"/>
              <a:t>as RB Brian Westbrook scored on a 9-yard TD run</a:t>
            </a:r>
            <a:r>
              <a:rPr lang="en-US" dirty="0"/>
              <a:t> and </a:t>
            </a:r>
            <a:r>
              <a:rPr lang="en-US" b="1" dirty="0"/>
              <a:t>the Eagles DeSean Jackson returned a punt 68 yards for a touchdown.</a:t>
            </a:r>
            <a:r>
              <a:rPr lang="en-US" dirty="0"/>
              <a:t> Washington still trailed at half time 14:9, </a:t>
            </a:r>
            <a:r>
              <a:rPr lang="en-US" b="1" dirty="0"/>
              <a:t>with field goals from Shaun </a:t>
            </a:r>
            <a:r>
              <a:rPr lang="en-US" b="1" dirty="0" err="1"/>
              <a:t>Suisham</a:t>
            </a:r>
            <a:r>
              <a:rPr lang="en-US" dirty="0"/>
              <a:t>. In the third quarter, the Redskins took the lead on a trick play as WR </a:t>
            </a:r>
            <a:r>
              <a:rPr lang="en-US" dirty="0" err="1"/>
              <a:t>Antwaan</a:t>
            </a:r>
            <a:r>
              <a:rPr lang="en-US" dirty="0"/>
              <a:t> Randle El threw an 18-yard </a:t>
            </a:r>
            <a:r>
              <a:rPr lang="en-US" b="1" dirty="0"/>
              <a:t>TD pass to TE Chris Cooley</a:t>
            </a:r>
            <a:r>
              <a:rPr lang="en-US" dirty="0"/>
              <a:t>. In the fourth quarter, the Redskins increased their lead when </a:t>
            </a:r>
            <a:r>
              <a:rPr lang="en-US" b="1" dirty="0"/>
              <a:t>Clinton Portis scored on a 4-yard TD run</a:t>
            </a:r>
            <a:r>
              <a:rPr lang="en-US" dirty="0"/>
              <a:t>. The Eagles managed one more score in the final quarter for a </a:t>
            </a:r>
            <a:r>
              <a:rPr lang="en-US" b="1" dirty="0"/>
              <a:t>final score of 17:23</a:t>
            </a:r>
            <a:r>
              <a:rPr lang="en-US" dirty="0"/>
              <a:t>.</a:t>
            </a:r>
          </a:p>
          <a:p>
            <a:pPr lvl="0">
              <a:buClr>
                <a:srgbClr val="E7E6E6">
                  <a:lumMod val="25000"/>
                </a:srgbClr>
              </a:buClr>
            </a:pPr>
            <a:r>
              <a:rPr lang="en-US" dirty="0">
                <a:solidFill>
                  <a:srgbClr val="0000FF"/>
                </a:solidFill>
              </a:rPr>
              <a:t>What are the computational tasks that we should think about? </a:t>
            </a:r>
          </a:p>
          <a:p>
            <a:pPr marL="0" indent="0">
              <a:buNone/>
            </a:pPr>
            <a:r>
              <a:rPr lang="en-US" dirty="0"/>
              <a:t> </a:t>
            </a:r>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74</a:t>
            </a:fld>
            <a:endParaRPr lang="en-US"/>
          </a:p>
        </p:txBody>
      </p:sp>
      <p:sp>
        <p:nvSpPr>
          <p:cNvPr id="5" name="Content Placeholder 2">
            <a:extLst>
              <a:ext uri="{FF2B5EF4-FFF2-40B4-BE49-F238E27FC236}">
                <a16:creationId xmlns:a16="http://schemas.microsoft.com/office/drawing/2014/main" id="{26B84731-FF5D-4E9A-89C1-A2E13948F90D}"/>
              </a:ext>
            </a:extLst>
          </p:cNvPr>
          <p:cNvSpPr txBox="1">
            <a:spLocks/>
          </p:cNvSpPr>
          <p:nvPr/>
        </p:nvSpPr>
        <p:spPr bwMode="auto">
          <a:xfrm>
            <a:off x="8017222" y="1256777"/>
            <a:ext cx="3644835" cy="5267144"/>
          </a:xfrm>
          <a:prstGeom prst="rect">
            <a:avLst/>
          </a:prstGeom>
          <a:solidFill>
            <a:srgbClr val="FFFFCC"/>
          </a:solidFill>
          <a:ln w="1905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solidFill>
                  <a:srgbClr val="0000FF"/>
                </a:solidFill>
              </a:rPr>
              <a:t>How many touchdowns did the Eagles score in the first quarter?</a:t>
            </a:r>
          </a:p>
          <a:p>
            <a:r>
              <a:rPr lang="en-US" kern="0" dirty="0"/>
              <a:t>Answer: 2</a:t>
            </a:r>
          </a:p>
          <a:p>
            <a:r>
              <a:rPr lang="en-US" kern="0" dirty="0">
                <a:solidFill>
                  <a:srgbClr val="0000FF"/>
                </a:solidFill>
              </a:rPr>
              <a:t>How many field goals did Washington score?</a:t>
            </a:r>
          </a:p>
          <a:p>
            <a:r>
              <a:rPr lang="en-US" kern="0" dirty="0"/>
              <a:t>Answer: 3</a:t>
            </a:r>
          </a:p>
          <a:p>
            <a:r>
              <a:rPr lang="en-US" b="1" kern="0" dirty="0">
                <a:sym typeface="Wingdings" panose="05000000000000000000" pitchFamily="2" charset="2"/>
              </a:rPr>
              <a:t> Need a resource – the rules of the game.</a:t>
            </a:r>
          </a:p>
          <a:p>
            <a:r>
              <a:rPr lang="en-US" kern="0" dirty="0">
                <a:solidFill>
                  <a:srgbClr val="0000FF"/>
                </a:solidFill>
                <a:sym typeface="Wingdings" panose="05000000000000000000" pitchFamily="2" charset="2"/>
              </a:rPr>
              <a:t>How many field goals did the Eagles score? </a:t>
            </a:r>
          </a:p>
          <a:p>
            <a:r>
              <a:rPr lang="en-US" kern="0" dirty="0">
                <a:sym typeface="Wingdings" panose="05000000000000000000" pitchFamily="2" charset="2"/>
              </a:rPr>
              <a:t>Answer: 1</a:t>
            </a:r>
            <a:endParaRPr lang="en-US" kern="0" dirty="0"/>
          </a:p>
          <a:p>
            <a:endParaRPr lang="en-US" kern="0" dirty="0"/>
          </a:p>
          <a:p>
            <a:endParaRPr lang="en-US" kern="0" dirty="0"/>
          </a:p>
          <a:p>
            <a:endParaRPr lang="en-US" kern="0" dirty="0"/>
          </a:p>
        </p:txBody>
      </p:sp>
      <p:cxnSp>
        <p:nvCxnSpPr>
          <p:cNvPr id="7" name="Straight Connector 6">
            <a:extLst>
              <a:ext uri="{FF2B5EF4-FFF2-40B4-BE49-F238E27FC236}">
                <a16:creationId xmlns:a16="http://schemas.microsoft.com/office/drawing/2014/main" id="{D7A55DCC-32B0-4282-A19A-2AFA9CC1B80E}"/>
              </a:ext>
            </a:extLst>
          </p:cNvPr>
          <p:cNvCxnSpPr/>
          <p:nvPr/>
        </p:nvCxnSpPr>
        <p:spPr>
          <a:xfrm>
            <a:off x="696397" y="3100482"/>
            <a:ext cx="1955969"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7218C5-B5D7-40D0-9066-8E82ABED3831}"/>
              </a:ext>
            </a:extLst>
          </p:cNvPr>
          <p:cNvCxnSpPr>
            <a:cxnSpLocks/>
          </p:cNvCxnSpPr>
          <p:nvPr/>
        </p:nvCxnSpPr>
        <p:spPr>
          <a:xfrm>
            <a:off x="1889356" y="3513280"/>
            <a:ext cx="4094617"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CD85F9-1818-4796-82FF-2D490A796014}"/>
              </a:ext>
            </a:extLst>
          </p:cNvPr>
          <p:cNvCxnSpPr>
            <a:cxnSpLocks/>
          </p:cNvCxnSpPr>
          <p:nvPr/>
        </p:nvCxnSpPr>
        <p:spPr>
          <a:xfrm>
            <a:off x="3500154" y="3859463"/>
            <a:ext cx="4317663"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18E751-09BB-44CC-8C23-107E7EF9E2F8}"/>
              </a:ext>
            </a:extLst>
          </p:cNvPr>
          <p:cNvCxnSpPr>
            <a:cxnSpLocks/>
          </p:cNvCxnSpPr>
          <p:nvPr/>
        </p:nvCxnSpPr>
        <p:spPr>
          <a:xfrm>
            <a:off x="5153340" y="6082889"/>
            <a:ext cx="2508036"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490CD42-D13F-4F07-B457-48547BF5CACD}"/>
              </a:ext>
            </a:extLst>
          </p:cNvPr>
          <p:cNvSpPr/>
          <p:nvPr/>
        </p:nvSpPr>
        <p:spPr>
          <a:xfrm>
            <a:off x="7817817" y="1065790"/>
            <a:ext cx="3917992" cy="5585375"/>
          </a:xfrm>
          <a:prstGeom prst="rect">
            <a:avLst/>
          </a:prstGeom>
          <a:solidFill>
            <a:schemeClr val="bg1"/>
          </a:solidFill>
          <a:ln w="12700">
            <a:noFill/>
          </a:ln>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TextBox 18">
            <a:extLst>
              <a:ext uri="{FF2B5EF4-FFF2-40B4-BE49-F238E27FC236}">
                <a16:creationId xmlns:a16="http://schemas.microsoft.com/office/drawing/2014/main" id="{47A1EAAE-BF13-47F1-815E-1E31FBF71CB8}"/>
              </a:ext>
            </a:extLst>
          </p:cNvPr>
          <p:cNvSpPr txBox="1"/>
          <p:nvPr/>
        </p:nvSpPr>
        <p:spPr>
          <a:xfrm>
            <a:off x="703654" y="887445"/>
            <a:ext cx="5205977" cy="369332"/>
          </a:xfrm>
          <a:prstGeom prst="rect">
            <a:avLst/>
          </a:prstGeom>
          <a:noFill/>
          <a:ln w="28575">
            <a:solidFill>
              <a:srgbClr val="99CCFF"/>
            </a:solidFill>
          </a:ln>
        </p:spPr>
        <p:txBody>
          <a:bodyPr wrap="none" rtlCol="0">
            <a:spAutoFit/>
          </a:bodyPr>
          <a:lstStyle/>
          <a:p>
            <a:pPr algn="ctr"/>
            <a:r>
              <a:rPr lang="en-US" dirty="0">
                <a:latin typeface="+mn-lt"/>
              </a:rPr>
              <a:t>Modified version of a question for AI2’s DROP dataset</a:t>
            </a:r>
          </a:p>
        </p:txBody>
      </p:sp>
    </p:spTree>
    <p:extLst>
      <p:ext uri="{BB962C8B-B14F-4D97-AF65-F5344CB8AC3E}">
        <p14:creationId xmlns:p14="http://schemas.microsoft.com/office/powerpoint/2010/main" val="4467864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CliffsNotes </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0" y="1251856"/>
            <a:ext cx="7250607" cy="4484915"/>
          </a:xfrm>
        </p:spPr>
        <p:txBody>
          <a:bodyPr/>
          <a:lstStyle/>
          <a:p>
            <a:r>
              <a:rPr lang="en-US" dirty="0"/>
              <a:t>Multiple natural language documents</a:t>
            </a:r>
          </a:p>
          <a:p>
            <a:pPr lvl="1"/>
            <a:r>
              <a:rPr lang="en-US" dirty="0"/>
              <a:t>Small units of text or large units of texts</a:t>
            </a:r>
          </a:p>
          <a:p>
            <a:pPr lvl="1"/>
            <a:r>
              <a:rPr lang="en-US" dirty="0"/>
              <a:t>Reading news about an event/situation </a:t>
            </a:r>
            <a:r>
              <a:rPr lang="en-US" b="1" dirty="0"/>
              <a:t>over time </a:t>
            </a:r>
            <a:r>
              <a:rPr lang="en-US" dirty="0"/>
              <a:t>and/or from </a:t>
            </a:r>
            <a:r>
              <a:rPr lang="en-US" b="1" dirty="0"/>
              <a:t>multiple sources </a:t>
            </a:r>
          </a:p>
          <a:p>
            <a:pPr lvl="1"/>
            <a:r>
              <a:rPr lang="en-US" b="1" dirty="0"/>
              <a:t>Reading a book</a:t>
            </a:r>
          </a:p>
          <a:p>
            <a:pPr lvl="1"/>
            <a:endParaRPr lang="en-US" dirty="0"/>
          </a:p>
          <a:p>
            <a:pPr lvl="1"/>
            <a:r>
              <a:rPr lang="en-US" dirty="0"/>
              <a:t>The novel features the character </a:t>
            </a:r>
            <a:r>
              <a:rPr lang="en-US" dirty="0">
                <a:hlinkClick r:id="rId2" tooltip="David Copperfield (character)"/>
              </a:rPr>
              <a:t>David Copperfield</a:t>
            </a:r>
            <a:r>
              <a:rPr lang="en-US" dirty="0"/>
              <a:t>, his journey of change and growth from infancy to maturity, as many people enter and leave his life and he passes through the stages of his development. (</a:t>
            </a:r>
            <a:r>
              <a:rPr lang="en-US" b="1" dirty="0"/>
              <a:t>Fiction, and you know it</a:t>
            </a:r>
            <a:r>
              <a:rPr lang="en-US" dirty="0"/>
              <a:t>)</a:t>
            </a:r>
          </a:p>
          <a:p>
            <a:pPr lvl="1"/>
            <a:r>
              <a:rPr lang="en-US" dirty="0"/>
              <a:t>London and England in the 19-th century; socio-economic state, child exploitation; schools, prisons, emigration to Australia (</a:t>
            </a:r>
            <a:r>
              <a:rPr lang="en-US" b="1" dirty="0"/>
              <a:t>true historical facts</a:t>
            </a:r>
            <a:r>
              <a:rPr lang="en-US" dirty="0"/>
              <a:t>)</a:t>
            </a:r>
          </a:p>
          <a:p>
            <a:r>
              <a:rPr lang="en-US" dirty="0">
                <a:solidFill>
                  <a:srgbClr val="0000FF"/>
                </a:solidFill>
              </a:rPr>
              <a:t>What are the computational tasks that we should think about? </a:t>
            </a:r>
          </a:p>
          <a:p>
            <a:endParaRPr lang="en-US" dirty="0"/>
          </a:p>
          <a:p>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75</a:t>
            </a:fld>
            <a:endParaRPr lang="en-US"/>
          </a:p>
        </p:txBody>
      </p:sp>
      <p:pic>
        <p:nvPicPr>
          <p:cNvPr id="1026" name="Picture 2" descr="Image result for dickens david copperfield">
            <a:extLst>
              <a:ext uri="{FF2B5EF4-FFF2-40B4-BE49-F238E27FC236}">
                <a16:creationId xmlns:a16="http://schemas.microsoft.com/office/drawing/2014/main" id="{88D3E79A-1748-4A54-98E1-D33741789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61" y="1450521"/>
            <a:ext cx="26098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64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609600" y="1251856"/>
            <a:ext cx="11190516" cy="4484915"/>
          </a:xfrm>
        </p:spPr>
        <p:txBody>
          <a:bodyPr/>
          <a:lstStyle/>
          <a:p>
            <a:r>
              <a:rPr lang="en-US" dirty="0"/>
              <a:t>What is Reasoning?</a:t>
            </a:r>
          </a:p>
          <a:p>
            <a:endParaRPr lang="en-US" dirty="0"/>
          </a:p>
          <a:p>
            <a:r>
              <a:rPr lang="en-US" dirty="0"/>
              <a:t>Who is doing the Reasoning?</a:t>
            </a:r>
          </a:p>
        </p:txBody>
      </p:sp>
      <p:pic>
        <p:nvPicPr>
          <p:cNvPr id="6" name="Picture 2" descr="Aristotle">
            <a:extLst>
              <a:ext uri="{FF2B5EF4-FFF2-40B4-BE49-F238E27FC236}">
                <a16:creationId xmlns:a16="http://schemas.microsoft.com/office/drawing/2014/main" id="{2311C665-656F-4B4B-9982-DDA8925D6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95" y="5228153"/>
            <a:ext cx="274320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merican football">
            <a:extLst>
              <a:ext uri="{FF2B5EF4-FFF2-40B4-BE49-F238E27FC236}">
                <a16:creationId xmlns:a16="http://schemas.microsoft.com/office/drawing/2014/main" id="{5BEE5730-7653-41DA-87D1-28B1D92C9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431" y="5228153"/>
            <a:ext cx="24688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longest day in NYC">
            <a:extLst>
              <a:ext uri="{FF2B5EF4-FFF2-40B4-BE49-F238E27FC236}">
                <a16:creationId xmlns:a16="http://schemas.microsoft.com/office/drawing/2014/main" id="{EDCF6BA3-FB66-443A-A26D-C3EF0AEEB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246" y="5228153"/>
            <a:ext cx="24688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50C7AF-4307-4878-B9E9-6F5B0BE083EC}"/>
              </a:ext>
            </a:extLst>
          </p:cNvPr>
          <p:cNvPicPr>
            <a:picLocks noChangeAspect="1"/>
          </p:cNvPicPr>
          <p:nvPr/>
        </p:nvPicPr>
        <p:blipFill>
          <a:blip r:embed="rId5"/>
          <a:stretch>
            <a:fillRect/>
          </a:stretch>
        </p:blipFill>
        <p:spPr>
          <a:xfrm>
            <a:off x="7883060" y="5228153"/>
            <a:ext cx="4233592" cy="1645920"/>
          </a:xfrm>
          <a:prstGeom prst="rect">
            <a:avLst/>
          </a:prstGeom>
        </p:spPr>
      </p:pic>
      <p:pic>
        <p:nvPicPr>
          <p:cNvPr id="10" name="Picture 9">
            <a:extLst>
              <a:ext uri="{FF2B5EF4-FFF2-40B4-BE49-F238E27FC236}">
                <a16:creationId xmlns:a16="http://schemas.microsoft.com/office/drawing/2014/main" id="{7E543AD5-B694-4D71-BDD2-FA3674CDE53E}"/>
              </a:ext>
            </a:extLst>
          </p:cNvPr>
          <p:cNvPicPr preferRelativeResize="0">
            <a:picLocks/>
          </p:cNvPicPr>
          <p:nvPr/>
        </p:nvPicPr>
        <p:blipFill>
          <a:blip r:embed="rId6"/>
          <a:stretch>
            <a:fillRect/>
          </a:stretch>
        </p:blipFill>
        <p:spPr>
          <a:xfrm>
            <a:off x="2888142" y="5136713"/>
            <a:ext cx="2468880" cy="1737360"/>
          </a:xfrm>
          <a:prstGeom prst="rect">
            <a:avLst/>
          </a:prstGeom>
        </p:spPr>
      </p:pic>
    </p:spTree>
    <p:extLst>
      <p:ext uri="{BB962C8B-B14F-4D97-AF65-F5344CB8AC3E}">
        <p14:creationId xmlns:p14="http://schemas.microsoft.com/office/powerpoint/2010/main" val="35195905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Times Story: Questions</a:t>
            </a:r>
          </a:p>
        </p:txBody>
      </p:sp>
      <p:sp>
        <p:nvSpPr>
          <p:cNvPr id="3" name="Content Placeholder 2"/>
          <p:cNvSpPr>
            <a:spLocks noGrp="1"/>
          </p:cNvSpPr>
          <p:nvPr>
            <p:ph idx="1"/>
          </p:nvPr>
        </p:nvSpPr>
        <p:spPr/>
        <p:txBody>
          <a:bodyPr/>
          <a:lstStyle/>
          <a:p>
            <a:r>
              <a:rPr lang="en-US" dirty="0"/>
              <a:t>An intelligent person or program should be able to answer the following questions based on the information in the story:</a:t>
            </a:r>
          </a:p>
          <a:p>
            <a:pPr lvl="1"/>
            <a:r>
              <a:rPr lang="en-US" dirty="0"/>
              <a:t>The article proceeds with 22 questions:</a:t>
            </a:r>
          </a:p>
          <a:p>
            <a:pPr marL="0" indent="0">
              <a:buNone/>
            </a:pPr>
            <a:r>
              <a:rPr lang="en-US" dirty="0"/>
              <a:t>1.  Who was in the store when the events began?</a:t>
            </a:r>
          </a:p>
          <a:p>
            <a:pPr lvl="1"/>
            <a:r>
              <a:rPr lang="en-US" dirty="0"/>
              <a:t>Probably Mr. Hug alone, although the robbers might have been waiting for him, but if so, this would have been stated. </a:t>
            </a:r>
          </a:p>
          <a:p>
            <a:pPr marL="0" indent="0">
              <a:buNone/>
            </a:pPr>
            <a:r>
              <a:rPr lang="en-US" dirty="0"/>
              <a:t>2. What did the porter say to the robbers? </a:t>
            </a:r>
          </a:p>
          <a:p>
            <a:pPr lvl="1"/>
            <a:r>
              <a:rPr lang="en-US" dirty="0"/>
              <a:t>Nothing, because the robbers left before he came.</a:t>
            </a:r>
          </a:p>
          <a:p>
            <a:pPr marL="0" indent="0">
              <a:buNone/>
            </a:pPr>
            <a:r>
              <a:rPr lang="en-US" dirty="0"/>
              <a:t>20. Why did Mr. Hug yell from the bottom of the elevator shaft? </a:t>
            </a:r>
          </a:p>
          <a:p>
            <a:pPr lvl="1"/>
            <a:r>
              <a:rPr lang="en-US" dirty="0"/>
              <a:t>So as to attract the attention of someone who would rescue him. </a:t>
            </a:r>
          </a:p>
          <a:p>
            <a:pPr lvl="1"/>
            <a:endParaRPr lang="en-US" dirty="0"/>
          </a:p>
          <a:p>
            <a:r>
              <a:rPr lang="en-US" dirty="0"/>
              <a:t>“The above list of questions is rather random. I doubt it covers all facets of understanding the story.”</a:t>
            </a:r>
          </a:p>
        </p:txBody>
      </p:sp>
    </p:spTree>
    <p:extLst>
      <p:ext uri="{BB962C8B-B14F-4D97-AF65-F5344CB8AC3E}">
        <p14:creationId xmlns:p14="http://schemas.microsoft.com/office/powerpoint/2010/main" val="3783351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6172200" y="76200"/>
            <a:ext cx="4071046" cy="1219200"/>
          </a:xfrm>
          <a:prstGeom prst="wedgeRectCallout">
            <a:avLst>
              <a:gd name="adj1" fmla="val -56475"/>
              <a:gd name="adj2" fmla="val 425403"/>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80"/>
                </a:solidFill>
              </a:rPr>
              <a:t>The QA module is </a:t>
            </a:r>
            <a:r>
              <a:rPr lang="en-US" b="1" dirty="0">
                <a:solidFill>
                  <a:srgbClr val="400080"/>
                </a:solidFill>
              </a:rPr>
              <a:t>not </a:t>
            </a:r>
            <a:r>
              <a:rPr lang="en-US" b="1" dirty="0">
                <a:solidFill>
                  <a:srgbClr val="000080"/>
                </a:solidFill>
              </a:rPr>
              <a:t>being trained </a:t>
            </a:r>
            <a:r>
              <a:rPr lang="en-US" dirty="0">
                <a:solidFill>
                  <a:srgbClr val="000080"/>
                </a:solidFill>
              </a:rPr>
              <a:t>Once the program knows English, and has the relevant background knowledge, it should answer the questions</a:t>
            </a:r>
          </a:p>
        </p:txBody>
      </p:sp>
      <p:sp>
        <p:nvSpPr>
          <p:cNvPr id="2" name="Title 1"/>
          <p:cNvSpPr>
            <a:spLocks noGrp="1"/>
          </p:cNvSpPr>
          <p:nvPr>
            <p:ph type="title"/>
          </p:nvPr>
        </p:nvSpPr>
        <p:spPr/>
        <p:txBody>
          <a:bodyPr/>
          <a:lstStyle/>
          <a:p>
            <a:r>
              <a:rPr lang="en-US" dirty="0"/>
              <a:t>McCarthy’s Challenges</a:t>
            </a:r>
          </a:p>
        </p:txBody>
      </p:sp>
      <p:sp>
        <p:nvSpPr>
          <p:cNvPr id="3" name="Content Placeholder 2"/>
          <p:cNvSpPr>
            <a:spLocks noGrp="1"/>
          </p:cNvSpPr>
          <p:nvPr>
            <p:ph idx="1"/>
          </p:nvPr>
        </p:nvSpPr>
        <p:spPr/>
        <p:txBody>
          <a:bodyPr/>
          <a:lstStyle/>
          <a:p>
            <a:r>
              <a:rPr lang="en-US" dirty="0"/>
              <a:t>A formalism capable of expressing the assertion of the sentences free from dependence on the grammar of the English language. (“Artificial Natural Language”, ANL)</a:t>
            </a:r>
          </a:p>
          <a:p>
            <a:pPr lvl="1"/>
            <a:r>
              <a:rPr lang="en-US" dirty="0"/>
              <a:t>Semantic Parser</a:t>
            </a:r>
          </a:p>
          <a:p>
            <a:r>
              <a:rPr lang="en-US" dirty="0"/>
              <a:t>An “</a:t>
            </a:r>
            <a:r>
              <a:rPr lang="en-US" dirty="0" err="1"/>
              <a:t>understander</a:t>
            </a:r>
            <a:r>
              <a:rPr lang="en-US" dirty="0"/>
              <a:t>” that constructs the “facts” from the text.</a:t>
            </a:r>
          </a:p>
          <a:p>
            <a:pPr lvl="1"/>
            <a:r>
              <a:rPr lang="en-US" dirty="0"/>
              <a:t>Information Extraction: Entities, Relations, Temporal, Quantities,…</a:t>
            </a:r>
          </a:p>
          <a:p>
            <a:r>
              <a:rPr lang="en-US" dirty="0"/>
              <a:t>Expression of the “general information” about the world that could allow getting the answers to the questions from the “facts” and the “general information”</a:t>
            </a:r>
          </a:p>
          <a:p>
            <a:pPr lvl="1"/>
            <a:r>
              <a:rPr lang="en-US" dirty="0"/>
              <a:t>Background Knowledge </a:t>
            </a:r>
          </a:p>
          <a:p>
            <a:r>
              <a:rPr lang="en-US" dirty="0"/>
              <a:t>A “problem solver” that could answer the above questions on the basis of the “facts”.</a:t>
            </a:r>
          </a:p>
          <a:p>
            <a:pPr lvl="1"/>
            <a:r>
              <a:rPr lang="en-US" dirty="0"/>
              <a:t>Question Answering Engine </a:t>
            </a:r>
          </a:p>
          <a:p>
            <a:endParaRPr lang="en-US" dirty="0"/>
          </a:p>
        </p:txBody>
      </p:sp>
    </p:spTree>
    <p:extLst>
      <p:ext uri="{BB962C8B-B14F-4D97-AF65-F5344CB8AC3E}">
        <p14:creationId xmlns:p14="http://schemas.microsoft.com/office/powerpoint/2010/main" val="514931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penn-ccg</Template>
  <TotalTime>69787</TotalTime>
  <Words>8196</Words>
  <Application>Microsoft Office PowerPoint</Application>
  <PresentationFormat>Widescreen</PresentationFormat>
  <Paragraphs>1224</Paragraphs>
  <Slides>76</Slides>
  <Notes>41</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76</vt:i4>
      </vt:variant>
    </vt:vector>
  </HeadingPairs>
  <TitlesOfParts>
    <vt:vector size="91" baseType="lpstr">
      <vt:lpstr>Arial</vt:lpstr>
      <vt:lpstr>Calibri</vt:lpstr>
      <vt:lpstr>Cambria Math</vt:lpstr>
      <vt:lpstr>Century Gothic</vt:lpstr>
      <vt:lpstr>cmmi10</vt:lpstr>
      <vt:lpstr>cmsy10</vt:lpstr>
      <vt:lpstr>Courier</vt:lpstr>
      <vt:lpstr>Helvetica Light</vt:lpstr>
      <vt:lpstr>Helvetica Neue</vt:lpstr>
      <vt:lpstr>Roboto</vt:lpstr>
      <vt:lpstr>Symbol</vt:lpstr>
      <vt:lpstr>Times</vt:lpstr>
      <vt:lpstr>Times New Roman</vt:lpstr>
      <vt:lpstr>Wingdings</vt:lpstr>
      <vt:lpstr>vasin_CCG</vt:lpstr>
      <vt:lpstr>CIS-700 Spring 2020  Reasoning for Natural Language Understanding</vt:lpstr>
      <vt:lpstr>This class</vt:lpstr>
      <vt:lpstr>This Class (2) </vt:lpstr>
      <vt:lpstr>Questions </vt:lpstr>
      <vt:lpstr>John McCarthy on Natural Language Understanding</vt:lpstr>
      <vt:lpstr>A New York Times Story</vt:lpstr>
      <vt:lpstr>A New York Times Story (Cont.)</vt:lpstr>
      <vt:lpstr>New York Times Story: Questions</vt:lpstr>
      <vt:lpstr>McCarthy’s Challenges</vt:lpstr>
      <vt:lpstr>Lessons  </vt:lpstr>
      <vt:lpstr>Class Discussion</vt:lpstr>
      <vt:lpstr>More Examples</vt:lpstr>
      <vt:lpstr>(1) I Have Some Questions About….</vt:lpstr>
      <vt:lpstr>(2) I Want to Talk about this News Story</vt:lpstr>
      <vt:lpstr>(3) Some questions to my Sports’ Assistant</vt:lpstr>
      <vt:lpstr>(4) Let’s Talk about Dinner</vt:lpstr>
      <vt:lpstr>Models</vt:lpstr>
      <vt:lpstr>Formulation</vt:lpstr>
      <vt:lpstr>Formulation (cont.)</vt:lpstr>
      <vt:lpstr>It’s Time for Reasoning: Outline </vt:lpstr>
      <vt:lpstr>Constrained Conditional Models [Abductive Reasoning; Chang et al.’12]</vt:lpstr>
      <vt:lpstr>Two Events</vt:lpstr>
      <vt:lpstr>Two Events</vt:lpstr>
      <vt:lpstr>Two Events</vt:lpstr>
      <vt:lpstr>Time and Events [Ning et al. *SEM’2018; ACL’18, EMNLP’18, EMNLP’19]</vt:lpstr>
      <vt:lpstr>Multiple Events Form a Situation</vt:lpstr>
      <vt:lpstr>Temporal graphs are structured</vt:lpstr>
      <vt:lpstr>I. Global inference (a toy example)</vt:lpstr>
      <vt:lpstr>Global inference (a toy example)</vt:lpstr>
      <vt:lpstr>Global inference via ILP</vt:lpstr>
      <vt:lpstr>II. Local learning is not sufficient</vt:lpstr>
      <vt:lpstr>III. Temporal Common Sense</vt:lpstr>
      <vt:lpstr>TemProb: Temporal Relation Probabilistic Knowledge Base</vt:lpstr>
      <vt:lpstr>Event distributions from TemProb</vt:lpstr>
      <vt:lpstr>Event distributions from TemProb</vt:lpstr>
      <vt:lpstr>Event distributions from TemProb</vt:lpstr>
      <vt:lpstr>Event distributions from TemProb</vt:lpstr>
      <vt:lpstr>Many Forms of Temporal Common Sense</vt:lpstr>
      <vt:lpstr>III. Making use of TemProb</vt:lpstr>
      <vt:lpstr>It’s Time for Reasoning: Outline </vt:lpstr>
      <vt:lpstr>Putting it all together: A Neural Approach</vt:lpstr>
      <vt:lpstr>Putting it all together: A Neural Approach</vt:lpstr>
      <vt:lpstr>Putting it all together: A Neural Approach</vt:lpstr>
      <vt:lpstr>Putting it all together: A Neural Approach</vt:lpstr>
      <vt:lpstr>Putting it all together: A Neural Approach</vt:lpstr>
      <vt:lpstr>Putting it all together: A Neural Approach</vt:lpstr>
      <vt:lpstr>A Revolution in Temporal Reasoning</vt:lpstr>
      <vt:lpstr>Multi-Axis View of Events [ACL’18]</vt:lpstr>
      <vt:lpstr>Proposed Solution: Multi-axis</vt:lpstr>
      <vt:lpstr>It’s Time for Reasoning: Outline </vt:lpstr>
      <vt:lpstr>Inducing Semantics </vt:lpstr>
      <vt:lpstr>Incidental Supervision</vt:lpstr>
      <vt:lpstr>Temporal Relations [Ning et al. *SEM’2018; ACL’18, EMNLP’18]</vt:lpstr>
      <vt:lpstr>Partial or complete, that’s the question [NAACL’19]</vt:lpstr>
      <vt:lpstr>Structure</vt:lpstr>
      <vt:lpstr>Diminishing Return of New Labels</vt:lpstr>
      <vt:lpstr>Improvement Consistent With Tightness Analysis By I_k</vt:lpstr>
      <vt:lpstr>What is I_k Actually?</vt:lpstr>
      <vt:lpstr>How Reasoning Helps Learning </vt:lpstr>
      <vt:lpstr>It’s Time for Reasoning: Outline </vt:lpstr>
      <vt:lpstr>Temporal Common Sense [EMNLP’19 + In Progress]</vt:lpstr>
      <vt:lpstr>Temporal Common Sense</vt:lpstr>
      <vt:lpstr>Temporal Common Sense</vt:lpstr>
      <vt:lpstr>Temporal Common Sense</vt:lpstr>
      <vt:lpstr>Temporal Common Sense</vt:lpstr>
      <vt:lpstr>Temporal Commonsense</vt:lpstr>
      <vt:lpstr>MC-TACO🌮: A Temporal Common Sense Dataset</vt:lpstr>
      <vt:lpstr>Results: We are Far</vt:lpstr>
      <vt:lpstr>What Do We Know?</vt:lpstr>
      <vt:lpstr>Reasoning over paragraphs</vt:lpstr>
      <vt:lpstr>Decomposition for Reasoning about Text[In Submission]</vt:lpstr>
      <vt:lpstr>Neural Module Networks for Text</vt:lpstr>
      <vt:lpstr>Challenges</vt:lpstr>
      <vt:lpstr>Recap </vt:lpstr>
      <vt:lpstr>CliffsNotes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Roth, Dan</cp:lastModifiedBy>
  <cp:revision>926</cp:revision>
  <dcterms:created xsi:type="dcterms:W3CDTF">2017-10-04T15:10:59Z</dcterms:created>
  <dcterms:modified xsi:type="dcterms:W3CDTF">2020-01-27T18:15:02Z</dcterms:modified>
</cp:coreProperties>
</file>