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85" r:id="rId2"/>
    <p:sldId id="410" r:id="rId3"/>
    <p:sldId id="1441" r:id="rId4"/>
    <p:sldId id="1446" r:id="rId5"/>
    <p:sldId id="783" r:id="rId6"/>
    <p:sldId id="1451" r:id="rId7"/>
    <p:sldId id="1452" r:id="rId8"/>
    <p:sldId id="1453" r:id="rId9"/>
    <p:sldId id="435" r:id="rId10"/>
    <p:sldId id="436" r:id="rId11"/>
    <p:sldId id="1454" r:id="rId12"/>
    <p:sldId id="1455" r:id="rId13"/>
    <p:sldId id="1456" r:id="rId14"/>
    <p:sldId id="1458" r:id="rId15"/>
    <p:sldId id="1457" r:id="rId16"/>
    <p:sldId id="1459" r:id="rId17"/>
    <p:sldId id="1460" r:id="rId18"/>
    <p:sldId id="1461" r:id="rId19"/>
    <p:sldId id="1463" r:id="rId20"/>
    <p:sldId id="1464" r:id="rId21"/>
    <p:sldId id="1465" r:id="rId22"/>
    <p:sldId id="1466" r:id="rId23"/>
    <p:sldId id="14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C492F7-F71A-3949-97E4-B216BC5F665C}">
          <p14:sldIdLst>
            <p14:sldId id="385"/>
            <p14:sldId id="410"/>
            <p14:sldId id="1441"/>
            <p14:sldId id="1446"/>
            <p14:sldId id="783"/>
            <p14:sldId id="1451"/>
            <p14:sldId id="1452"/>
            <p14:sldId id="1453"/>
            <p14:sldId id="435"/>
            <p14:sldId id="436"/>
            <p14:sldId id="1454"/>
            <p14:sldId id="1455"/>
            <p14:sldId id="1456"/>
            <p14:sldId id="1458"/>
            <p14:sldId id="1457"/>
            <p14:sldId id="1459"/>
            <p14:sldId id="1460"/>
            <p14:sldId id="1461"/>
            <p14:sldId id="1463"/>
            <p14:sldId id="1464"/>
            <p14:sldId id="1465"/>
            <p14:sldId id="1466"/>
            <p14:sldId id="1467"/>
          </p14:sldIdLst>
        </p14:section>
        <p14:section name="Intro" id="{2D77BC84-978C-48D7-8C1C-885BAA38A16D}">
          <p14:sldIdLst/>
        </p14:section>
        <p14:section name="Temporal Reasoning" id="{43D1141C-BDA9-4133-9498-55738065847D}">
          <p14:sldIdLst/>
        </p14:section>
        <p14:section name="Partial Supervision" id="{ADE75B37-800C-4AF7-B325-96ACC3A53F2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0000FF"/>
    <a:srgbClr val="FFFFCC"/>
    <a:srgbClr val="3366CC"/>
    <a:srgbClr val="FFFFFF"/>
    <a:srgbClr val="F8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D6987-D2B5-4BE1-AC37-FABC88EDACB4}" v="3020" dt="2020-01-29T18:15:40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90741"/>
  </p:normalViewPr>
  <p:slideViewPr>
    <p:cSldViewPr snapToGrid="0" snapToObjects="1">
      <p:cViewPr varScale="1">
        <p:scale>
          <a:sx n="122" d="100"/>
          <a:sy n="122" d="100"/>
        </p:scale>
        <p:origin x="116" y="68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178ADE3C-BFB3-4DFC-969D-527AA98E6317}"/>
    <pc:docChg chg="custSel addSld delSld modSld modSection">
      <pc:chgData name="Roth, Dan" userId="18da4c67-dd89-43a7-9856-8592f867a23c" providerId="ADAL" clId="{178ADE3C-BFB3-4DFC-969D-527AA98E6317}" dt="2020-01-15T04:37:05.947" v="1369" actId="404"/>
      <pc:docMkLst>
        <pc:docMk/>
      </pc:docMkLst>
      <pc:sldChg chg="addSp delSp modSp add modTransition modAnim">
        <pc:chgData name="Roth, Dan" userId="18da4c67-dd89-43a7-9856-8592f867a23c" providerId="ADAL" clId="{178ADE3C-BFB3-4DFC-969D-527AA98E6317}" dt="2020-01-15T04:35:26.122" v="1366" actId="1035"/>
        <pc:sldMkLst>
          <pc:docMk/>
          <pc:sldMk cId="3958187142" sldId="319"/>
        </pc:sldMkLst>
        <pc:spChg chg="mod">
          <ac:chgData name="Roth, Dan" userId="18da4c67-dd89-43a7-9856-8592f867a23c" providerId="ADAL" clId="{178ADE3C-BFB3-4DFC-969D-527AA98E6317}" dt="2020-01-15T04:33:44.828" v="1268" actId="1076"/>
          <ac:spMkLst>
            <pc:docMk/>
            <pc:sldMk cId="3958187142" sldId="319"/>
            <ac:spMk id="3" creationId="{00000000-0000-0000-0000-000000000000}"/>
          </ac:spMkLst>
        </pc:spChg>
        <pc:spChg chg="del">
          <ac:chgData name="Roth, Dan" userId="18da4c67-dd89-43a7-9856-8592f867a23c" providerId="ADAL" clId="{178ADE3C-BFB3-4DFC-969D-527AA98E6317}" dt="2020-01-15T04:16:00.703" v="422" actId="478"/>
          <ac:spMkLst>
            <pc:docMk/>
            <pc:sldMk cId="3958187142" sldId="319"/>
            <ac:spMk id="5" creationId="{00000000-0000-0000-0000-000000000000}"/>
          </ac:spMkLst>
        </pc:spChg>
        <pc:spChg chg="mod">
          <ac:chgData name="Roth, Dan" userId="18da4c67-dd89-43a7-9856-8592f867a23c" providerId="ADAL" clId="{178ADE3C-BFB3-4DFC-969D-527AA98E6317}" dt="2020-01-15T04:23:46.772" v="1080" actId="1076"/>
          <ac:spMkLst>
            <pc:docMk/>
            <pc:sldMk cId="3958187142" sldId="319"/>
            <ac:spMk id="20" creationId="{00000000-0000-0000-0000-000000000000}"/>
          </ac:spMkLst>
        </pc:spChg>
        <pc:spChg chg="mod">
          <ac:chgData name="Roth, Dan" userId="18da4c67-dd89-43a7-9856-8592f867a23c" providerId="ADAL" clId="{178ADE3C-BFB3-4DFC-969D-527AA98E6317}" dt="2020-01-15T04:22:44.736" v="992" actId="1076"/>
          <ac:spMkLst>
            <pc:docMk/>
            <pc:sldMk cId="3958187142" sldId="319"/>
            <ac:spMk id="21" creationId="{00000000-0000-0000-0000-000000000000}"/>
          </ac:spMkLst>
        </pc:spChg>
        <pc:spChg chg="mod ord">
          <ac:chgData name="Roth, Dan" userId="18da4c67-dd89-43a7-9856-8592f867a23c" providerId="ADAL" clId="{178ADE3C-BFB3-4DFC-969D-527AA98E6317}" dt="2020-01-15T04:23:39.224" v="1079" actId="1037"/>
          <ac:spMkLst>
            <pc:docMk/>
            <pc:sldMk cId="3958187142" sldId="319"/>
            <ac:spMk id="23" creationId="{00000000-0000-0000-0000-000000000000}"/>
          </ac:spMkLst>
        </pc:spChg>
        <pc:spChg chg="mod ord">
          <ac:chgData name="Roth, Dan" userId="18da4c67-dd89-43a7-9856-8592f867a23c" providerId="ADAL" clId="{178ADE3C-BFB3-4DFC-969D-527AA98E6317}" dt="2020-01-15T04:24:12.738" v="1083" actId="167"/>
          <ac:spMkLst>
            <pc:docMk/>
            <pc:sldMk cId="3958187142" sldId="319"/>
            <ac:spMk id="28" creationId="{00000000-0000-0000-0000-000000000000}"/>
          </ac:spMkLst>
        </pc:spChg>
        <pc:spChg chg="add mod">
          <ac:chgData name="Roth, Dan" userId="18da4c67-dd89-43a7-9856-8592f867a23c" providerId="ADAL" clId="{178ADE3C-BFB3-4DFC-969D-527AA98E6317}" dt="2020-01-15T04:35:26.122" v="1366" actId="1035"/>
          <ac:spMkLst>
            <pc:docMk/>
            <pc:sldMk cId="3958187142" sldId="319"/>
            <ac:spMk id="29" creationId="{56C12806-804C-4BC5-8A9E-C8F4BF20DBBD}"/>
          </ac:spMkLst>
        </pc:spChg>
        <pc:picChg chg="mod">
          <ac:chgData name="Roth, Dan" userId="18da4c67-dd89-43a7-9856-8592f867a23c" providerId="ADAL" clId="{178ADE3C-BFB3-4DFC-969D-527AA98E6317}" dt="2020-01-15T04:25:22.173" v="1111" actId="1037"/>
          <ac:picMkLst>
            <pc:docMk/>
            <pc:sldMk cId="3958187142" sldId="319"/>
            <ac:picMk id="1026" creationId="{00000000-0000-0000-0000-000000000000}"/>
          </ac:picMkLst>
        </pc:picChg>
        <pc:picChg chg="mod">
          <ac:chgData name="Roth, Dan" userId="18da4c67-dd89-43a7-9856-8592f867a23c" providerId="ADAL" clId="{178ADE3C-BFB3-4DFC-969D-527AA98E6317}" dt="2020-01-15T04:18:49.110" v="429" actId="1076"/>
          <ac:picMkLst>
            <pc:docMk/>
            <pc:sldMk cId="3958187142" sldId="319"/>
            <ac:picMk id="1030" creationId="{00000000-0000-0000-0000-000000000000}"/>
          </ac:picMkLst>
        </pc:picChg>
        <pc:cxnChg chg="mod">
          <ac:chgData name="Roth, Dan" userId="18da4c67-dd89-43a7-9856-8592f867a23c" providerId="ADAL" clId="{178ADE3C-BFB3-4DFC-969D-527AA98E6317}" dt="2020-01-15T04:32:05.015" v="1266" actId="1036"/>
          <ac:cxnSpMkLst>
            <pc:docMk/>
            <pc:sldMk cId="3958187142" sldId="319"/>
            <ac:cxnSpMk id="6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7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11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2:05.015" v="1266" actId="1036"/>
          <ac:cxnSpMkLst>
            <pc:docMk/>
            <pc:sldMk cId="3958187142" sldId="319"/>
            <ac:cxnSpMk id="14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0:50.902" v="805" actId="1038"/>
          <ac:cxnSpMkLst>
            <pc:docMk/>
            <pc:sldMk cId="3958187142" sldId="319"/>
            <ac:cxnSpMk id="15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18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13.181" v="870" actId="1037"/>
          <ac:cxnSpMkLst>
            <pc:docMk/>
            <pc:sldMk cId="3958187142" sldId="319"/>
            <ac:cxnSpMk id="19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19:32.881" v="587" actId="1038"/>
          <ac:cxnSpMkLst>
            <pc:docMk/>
            <pc:sldMk cId="3958187142" sldId="319"/>
            <ac:cxnSpMk id="22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23.856" v="938" actId="1038"/>
          <ac:cxnSpMkLst>
            <pc:docMk/>
            <pc:sldMk cId="3958187142" sldId="319"/>
            <ac:cxnSpMk id="24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34.532" v="988" actId="1037"/>
          <ac:cxnSpMkLst>
            <pc:docMk/>
            <pc:sldMk cId="3958187142" sldId="319"/>
            <ac:cxnSpMk id="25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0:38.600" v="741" actId="1076"/>
          <ac:cxnSpMkLst>
            <pc:docMk/>
            <pc:sldMk cId="3958187142" sldId="319"/>
            <ac:cxnSpMk id="26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19:47.422" v="647" actId="1038"/>
          <ac:cxnSpMkLst>
            <pc:docMk/>
            <pc:sldMk cId="3958187142" sldId="319"/>
            <ac:cxnSpMk id="27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4:01.220" v="1082" actId="1076"/>
          <ac:cxnSpMkLst>
            <pc:docMk/>
            <pc:sldMk cId="3958187142" sldId="319"/>
            <ac:cxnSpMk id="30" creationId="{00000000-0000-0000-0000-000000000000}"/>
          </ac:cxnSpMkLst>
        </pc:cxnChg>
      </pc:sldChg>
      <pc:sldChg chg="modSp">
        <pc:chgData name="Roth, Dan" userId="18da4c67-dd89-43a7-9856-8592f867a23c" providerId="ADAL" clId="{178ADE3C-BFB3-4DFC-969D-527AA98E6317}" dt="2020-01-15T04:12:24.937" v="420" actId="20577"/>
        <pc:sldMkLst>
          <pc:docMk/>
          <pc:sldMk cId="150265810" sldId="324"/>
        </pc:sldMkLst>
        <pc:spChg chg="mod">
          <ac:chgData name="Roth, Dan" userId="18da4c67-dd89-43a7-9856-8592f867a23c" providerId="ADAL" clId="{178ADE3C-BFB3-4DFC-969D-527AA98E6317}" dt="2020-01-15T04:12:24.937" v="420" actId="20577"/>
          <ac:spMkLst>
            <pc:docMk/>
            <pc:sldMk cId="150265810" sldId="324"/>
            <ac:spMk id="3" creationId="{00000000-0000-0000-0000-000000000000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488551656" sldId="328"/>
        </pc:sldMkLst>
      </pc:sldChg>
      <pc:sldChg chg="modSp add modTransition">
        <pc:chgData name="Roth, Dan" userId="18da4c67-dd89-43a7-9856-8592f867a23c" providerId="ADAL" clId="{178ADE3C-BFB3-4DFC-969D-527AA98E6317}" dt="2020-01-15T04:37:05.947" v="1369" actId="404"/>
        <pc:sldMkLst>
          <pc:docMk/>
          <pc:sldMk cId="844360345" sldId="331"/>
        </pc:sldMkLst>
        <pc:spChg chg="mod">
          <ac:chgData name="Roth, Dan" userId="18da4c67-dd89-43a7-9856-8592f867a23c" providerId="ADAL" clId="{178ADE3C-BFB3-4DFC-969D-527AA98E6317}" dt="2020-01-15T04:37:05.947" v="1369" actId="404"/>
          <ac:spMkLst>
            <pc:docMk/>
            <pc:sldMk cId="844360345" sldId="331"/>
            <ac:spMk id="2" creationId="{00000000-0000-0000-0000-000000000000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2141681996" sldId="332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447334789" sldId="333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3783351560" sldId="334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51493151" sldId="335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255450428" sldId="341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634992028" sldId="342"/>
        </pc:sldMkLst>
      </pc:sldChg>
      <pc:sldChg chg="delSp">
        <pc:chgData name="Roth, Dan" userId="18da4c67-dd89-43a7-9856-8592f867a23c" providerId="ADAL" clId="{178ADE3C-BFB3-4DFC-969D-527AA98E6317}" dt="2020-01-15T03:54:50.277" v="0" actId="478"/>
        <pc:sldMkLst>
          <pc:docMk/>
          <pc:sldMk cId="144345531" sldId="385"/>
        </pc:sldMkLst>
        <pc:spChg chg="del">
          <ac:chgData name="Roth, Dan" userId="18da4c67-dd89-43a7-9856-8592f867a23c" providerId="ADAL" clId="{178ADE3C-BFB3-4DFC-969D-527AA98E6317}" dt="2020-01-15T03:54:50.277" v="0" actId="478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Transition">
        <pc:chgData name="Roth, Dan" userId="18da4c67-dd89-43a7-9856-8592f867a23c" providerId="ADAL" clId="{178ADE3C-BFB3-4DFC-969D-527AA98E6317}" dt="2020-01-15T04:10:14.067" v="315" actId="6549"/>
        <pc:sldMkLst>
          <pc:docMk/>
          <pc:sldMk cId="2927507868" sldId="410"/>
        </pc:sldMkLst>
        <pc:spChg chg="mod">
          <ac:chgData name="Roth, Dan" userId="18da4c67-dd89-43a7-9856-8592f867a23c" providerId="ADAL" clId="{178ADE3C-BFB3-4DFC-969D-527AA98E6317}" dt="2020-01-15T03:58:06.744" v="76" actId="20577"/>
          <ac:spMkLst>
            <pc:docMk/>
            <pc:sldMk cId="2927507868" sldId="410"/>
            <ac:spMk id="3" creationId="{E37F9463-A2C6-4930-A5BD-6DEC0646BA50}"/>
          </ac:spMkLst>
        </pc:spChg>
        <pc:spChg chg="add del mod">
          <ac:chgData name="Roth, Dan" userId="18da4c67-dd89-43a7-9856-8592f867a23c" providerId="ADAL" clId="{178ADE3C-BFB3-4DFC-969D-527AA98E6317}" dt="2020-01-15T03:58:45.936" v="79" actId="478"/>
          <ac:spMkLst>
            <pc:docMk/>
            <pc:sldMk cId="2927507868" sldId="410"/>
            <ac:spMk id="4" creationId="{4C683B84-0FF8-4FE4-A6A2-2A254D0A40C7}"/>
          </ac:spMkLst>
        </pc:spChg>
        <pc:spChg chg="add del">
          <ac:chgData name="Roth, Dan" userId="18da4c67-dd89-43a7-9856-8592f867a23c" providerId="ADAL" clId="{178ADE3C-BFB3-4DFC-969D-527AA98E6317}" dt="2020-01-15T03:59:00.022" v="83"/>
          <ac:spMkLst>
            <pc:docMk/>
            <pc:sldMk cId="2927507868" sldId="410"/>
            <ac:spMk id="5" creationId="{DA3E7C72-68D1-4CB3-AA5E-4CF1CAA67E2F}"/>
          </ac:spMkLst>
        </pc:spChg>
        <pc:spChg chg="add mod">
          <ac:chgData name="Roth, Dan" userId="18da4c67-dd89-43a7-9856-8592f867a23c" providerId="ADAL" clId="{178ADE3C-BFB3-4DFC-969D-527AA98E6317}" dt="2020-01-15T04:10:14.067" v="315" actId="6549"/>
          <ac:spMkLst>
            <pc:docMk/>
            <pc:sldMk cId="2927507868" sldId="410"/>
            <ac:spMk id="6" creationId="{D3C9DD24-B9E8-4C4F-9FBF-732D0E09AE7C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3553417767" sldId="413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5962436" sldId="1423"/>
        </pc:sldMkLst>
      </pc:sldChg>
      <pc:sldChg chg="del">
        <pc:chgData name="Roth, Dan" userId="18da4c67-dd89-43a7-9856-8592f867a23c" providerId="ADAL" clId="{178ADE3C-BFB3-4DFC-969D-527AA98E6317}" dt="2020-01-15T04:11:23.022" v="379" actId="47"/>
        <pc:sldMkLst>
          <pc:docMk/>
          <pc:sldMk cId="4087997763" sldId="1423"/>
        </pc:sldMkLst>
      </pc:sldChg>
    </pc:docChg>
  </pc:docChgLst>
  <pc:docChgLst>
    <pc:chgData name="Roth, Dan" userId="18da4c67-dd89-43a7-9856-8592f867a23c" providerId="ADAL" clId="{698BC40D-3440-4629-BA5B-CB63CA225431}"/>
    <pc:docChg chg="modSld">
      <pc:chgData name="Roth, Dan" userId="18da4c67-dd89-43a7-9856-8592f867a23c" providerId="ADAL" clId="{698BC40D-3440-4629-BA5B-CB63CA225431}" dt="2019-09-26T02:35:17.844" v="15" actId="403"/>
      <pc:docMkLst>
        <pc:docMk/>
      </pc:docMkLst>
      <pc:sldChg chg="modNotesTx">
        <pc:chgData name="Roth, Dan" userId="18da4c67-dd89-43a7-9856-8592f867a23c" providerId="ADAL" clId="{698BC40D-3440-4629-BA5B-CB63CA225431}" dt="2019-09-26T02:35:17.844" v="15" actId="403"/>
        <pc:sldMkLst>
          <pc:docMk/>
          <pc:sldMk cId="3010260867" sldId="517"/>
        </pc:sldMkLst>
      </pc:sldChg>
      <pc:sldChg chg="delSp">
        <pc:chgData name="Roth, Dan" userId="18da4c67-dd89-43a7-9856-8592f867a23c" providerId="ADAL" clId="{698BC40D-3440-4629-BA5B-CB63CA225431}" dt="2019-09-26T02:33:13.104" v="2" actId="478"/>
        <pc:sldMkLst>
          <pc:docMk/>
          <pc:sldMk cId="2497973301" sldId="793"/>
        </pc:sldMkLst>
        <pc:spChg chg="del">
          <ac:chgData name="Roth, Dan" userId="18da4c67-dd89-43a7-9856-8592f867a23c" providerId="ADAL" clId="{698BC40D-3440-4629-BA5B-CB63CA225431}" dt="2019-09-26T02:33:13.104" v="2" actId="478"/>
          <ac:spMkLst>
            <pc:docMk/>
            <pc:sldMk cId="2497973301" sldId="793"/>
            <ac:spMk id="4" creationId="{CDA80D02-917E-47D7-9A64-87DE9B4CB505}"/>
          </ac:spMkLst>
        </pc:spChg>
      </pc:sldChg>
      <pc:sldChg chg="delSp">
        <pc:chgData name="Roth, Dan" userId="18da4c67-dd89-43a7-9856-8592f867a23c" providerId="ADAL" clId="{698BC40D-3440-4629-BA5B-CB63CA225431}" dt="2019-09-26T02:33:06.497" v="1" actId="478"/>
        <pc:sldMkLst>
          <pc:docMk/>
          <pc:sldMk cId="2360945601" sldId="794"/>
        </pc:sldMkLst>
        <pc:spChg chg="del">
          <ac:chgData name="Roth, Dan" userId="18da4c67-dd89-43a7-9856-8592f867a23c" providerId="ADAL" clId="{698BC40D-3440-4629-BA5B-CB63CA225431}" dt="2019-09-26T02:33:06.497" v="1" actId="478"/>
          <ac:spMkLst>
            <pc:docMk/>
            <pc:sldMk cId="2360945601" sldId="794"/>
            <ac:spMk id="5" creationId="{C5D6B868-54BA-4D46-8A4F-F868B36FE259}"/>
          </ac:spMkLst>
        </pc:spChg>
      </pc:sldChg>
      <pc:sldChg chg="delSp">
        <pc:chgData name="Roth, Dan" userId="18da4c67-dd89-43a7-9856-8592f867a23c" providerId="ADAL" clId="{698BC40D-3440-4629-BA5B-CB63CA225431}" dt="2019-09-26T02:32:58.198" v="0" actId="478"/>
        <pc:sldMkLst>
          <pc:docMk/>
          <pc:sldMk cId="3338056154" sldId="795"/>
        </pc:sldMkLst>
        <pc:spChg chg="del">
          <ac:chgData name="Roth, Dan" userId="18da4c67-dd89-43a7-9856-8592f867a23c" providerId="ADAL" clId="{698BC40D-3440-4629-BA5B-CB63CA225431}" dt="2019-09-26T02:32:58.198" v="0" actId="478"/>
          <ac:spMkLst>
            <pc:docMk/>
            <pc:sldMk cId="3338056154" sldId="795"/>
            <ac:spMk id="5" creationId="{AAC3FB61-8CF7-434A-A86F-9798659450A0}"/>
          </ac:spMkLst>
        </pc:spChg>
      </pc:sldChg>
      <pc:sldChg chg="delSp">
        <pc:chgData name="Roth, Dan" userId="18da4c67-dd89-43a7-9856-8592f867a23c" providerId="ADAL" clId="{698BC40D-3440-4629-BA5B-CB63CA225431}" dt="2019-09-26T02:34:57.881" v="3" actId="478"/>
        <pc:sldMkLst>
          <pc:docMk/>
          <pc:sldMk cId="50620730" sldId="834"/>
        </pc:sldMkLst>
        <pc:spChg chg="del">
          <ac:chgData name="Roth, Dan" userId="18da4c67-dd89-43a7-9856-8592f867a23c" providerId="ADAL" clId="{698BC40D-3440-4629-BA5B-CB63CA225431}" dt="2019-09-26T02:34:57.881" v="3" actId="478"/>
          <ac:spMkLst>
            <pc:docMk/>
            <pc:sldMk cId="50620730" sldId="834"/>
            <ac:spMk id="3" creationId="{4BDCAB26-0C03-4F46-A1D9-385A2F693C83}"/>
          </ac:spMkLst>
        </pc:spChg>
      </pc:sldChg>
    </pc:docChg>
  </pc:docChgLst>
  <pc:docChgLst>
    <pc:chgData name="Dan Roth" userId="18da4c67-dd89-43a7-9856-8592f867a23c" providerId="ADAL" clId="{7F4E2EDB-D8DC-43DB-960C-58B1BC3D42F5}"/>
    <pc:docChg chg="custSel addSld modSld">
      <pc:chgData name="Dan Roth" userId="18da4c67-dd89-43a7-9856-8592f867a23c" providerId="ADAL" clId="{7F4E2EDB-D8DC-43DB-960C-58B1BC3D42F5}" dt="2019-05-27T06:21:55.122" v="372" actId="113"/>
      <pc:docMkLst>
        <pc:docMk/>
      </pc:docMkLst>
      <pc:sldChg chg="modSp">
        <pc:chgData name="Dan Roth" userId="18da4c67-dd89-43a7-9856-8592f867a23c" providerId="ADAL" clId="{7F4E2EDB-D8DC-43DB-960C-58B1BC3D42F5}" dt="2019-05-26T07:51:16.871" v="6"/>
        <pc:sldMkLst>
          <pc:docMk/>
          <pc:sldMk cId="144345531" sldId="385"/>
        </pc:sldMkLst>
        <pc:spChg chg="mod">
          <ac:chgData name="Dan Roth" userId="18da4c67-dd89-43a7-9856-8592f867a23c" providerId="ADAL" clId="{7F4E2EDB-D8DC-43DB-960C-58B1BC3D42F5}" dt="2019-05-26T07:51:16.871" v="6"/>
          <ac:spMkLst>
            <pc:docMk/>
            <pc:sldMk cId="144345531" sldId="385"/>
            <ac:spMk id="50178" creationId="{00000000-0000-0000-0000-000000000000}"/>
          </ac:spMkLst>
        </pc:spChg>
      </pc:sldChg>
      <pc:sldChg chg="modAnim">
        <pc:chgData name="Dan Roth" userId="18da4c67-dd89-43a7-9856-8592f867a23c" providerId="ADAL" clId="{7F4E2EDB-D8DC-43DB-960C-58B1BC3D42F5}" dt="2019-05-26T09:03:40.936" v="163"/>
        <pc:sldMkLst>
          <pc:docMk/>
          <pc:sldMk cId="3071081106" sldId="448"/>
        </pc:sldMkLst>
      </pc:sldChg>
      <pc:sldChg chg="modSp">
        <pc:chgData name="Dan Roth" userId="18da4c67-dd89-43a7-9856-8592f867a23c" providerId="ADAL" clId="{7F4E2EDB-D8DC-43DB-960C-58B1BC3D42F5}" dt="2019-05-26T08:29:15.752" v="153" actId="114"/>
        <pc:sldMkLst>
          <pc:docMk/>
          <pc:sldMk cId="2198765369" sldId="482"/>
        </pc:sldMkLst>
        <pc:spChg chg="mod">
          <ac:chgData name="Dan Roth" userId="18da4c67-dd89-43a7-9856-8592f867a23c" providerId="ADAL" clId="{7F4E2EDB-D8DC-43DB-960C-58B1BC3D42F5}" dt="2019-05-26T08:29:15.752" v="153" actId="114"/>
          <ac:spMkLst>
            <pc:docMk/>
            <pc:sldMk cId="2198765369" sldId="482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9:13:26.779" v="182" actId="113"/>
        <pc:sldMkLst>
          <pc:docMk/>
          <pc:sldMk cId="3010260867" sldId="517"/>
        </pc:sldMkLst>
        <pc:spChg chg="mod">
          <ac:chgData name="Dan Roth" userId="18da4c67-dd89-43a7-9856-8592f867a23c" providerId="ADAL" clId="{7F4E2EDB-D8DC-43DB-960C-58B1BC3D42F5}" dt="2019-05-26T09:13:26.779" v="182" actId="113"/>
          <ac:spMkLst>
            <pc:docMk/>
            <pc:sldMk cId="3010260867" sldId="517"/>
            <ac:spMk id="9" creationId="{C329B03F-F15B-4DDF-A0BD-A087B6870306}"/>
          </ac:spMkLst>
        </pc:spChg>
      </pc:sldChg>
      <pc:sldChg chg="modSp modAnim">
        <pc:chgData name="Dan Roth" userId="18da4c67-dd89-43a7-9856-8592f867a23c" providerId="ADAL" clId="{7F4E2EDB-D8DC-43DB-960C-58B1BC3D42F5}" dt="2019-05-27T06:19:03.383" v="370"/>
        <pc:sldMkLst>
          <pc:docMk/>
          <pc:sldMk cId="2450023312" sldId="526"/>
        </pc:sldMkLst>
        <pc:spChg chg="mod">
          <ac:chgData name="Dan Roth" userId="18da4c67-dd89-43a7-9856-8592f867a23c" providerId="ADAL" clId="{7F4E2EDB-D8DC-43DB-960C-58B1BC3D42F5}" dt="2019-05-26T09:15:33.557" v="204" actId="113"/>
          <ac:spMkLst>
            <pc:docMk/>
            <pc:sldMk cId="2450023312" sldId="526"/>
            <ac:spMk id="7" creationId="{00000000-0000-0000-0000-000000000000}"/>
          </ac:spMkLst>
        </pc:spChg>
        <pc:spChg chg="mod">
          <ac:chgData name="Dan Roth" userId="18da4c67-dd89-43a7-9856-8592f867a23c" providerId="ADAL" clId="{7F4E2EDB-D8DC-43DB-960C-58B1BC3D42F5}" dt="2019-05-26T09:15:40.532" v="205" actId="113"/>
          <ac:spMkLst>
            <pc:docMk/>
            <pc:sldMk cId="2450023312" sldId="526"/>
            <ac:spMk id="10" creationId="{2AB1F6A2-54CA-4864-9459-2FA95B2F7B75}"/>
          </ac:spMkLst>
        </pc:spChg>
      </pc:sldChg>
      <pc:sldChg chg="modSp">
        <pc:chgData name="Dan Roth" userId="18da4c67-dd89-43a7-9856-8592f867a23c" providerId="ADAL" clId="{7F4E2EDB-D8DC-43DB-960C-58B1BC3D42F5}" dt="2019-05-27T06:16:17.035" v="364" actId="404"/>
        <pc:sldMkLst>
          <pc:docMk/>
          <pc:sldMk cId="1173615815" sldId="590"/>
        </pc:sldMkLst>
        <pc:spChg chg="mod">
          <ac:chgData name="Dan Roth" userId="18da4c67-dd89-43a7-9856-8592f867a23c" providerId="ADAL" clId="{7F4E2EDB-D8DC-43DB-960C-58B1BC3D42F5}" dt="2019-05-27T06:16:17.035" v="364" actId="404"/>
          <ac:spMkLst>
            <pc:docMk/>
            <pc:sldMk cId="1173615815" sldId="590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8:29:50.502" v="154" actId="12788"/>
        <pc:sldMkLst>
          <pc:docMk/>
          <pc:sldMk cId="1258585523" sldId="612"/>
        </pc:sldMkLst>
        <pc:spChg chg="mod">
          <ac:chgData name="Dan Roth" userId="18da4c67-dd89-43a7-9856-8592f867a23c" providerId="ADAL" clId="{7F4E2EDB-D8DC-43DB-960C-58B1BC3D42F5}" dt="2019-05-26T08:29:50.502" v="154" actId="12788"/>
          <ac:spMkLst>
            <pc:docMk/>
            <pc:sldMk cId="1258585523" sldId="612"/>
            <ac:spMk id="19" creationId="{00000000-0000-0000-0000-000000000000}"/>
          </ac:spMkLst>
        </pc:spChg>
      </pc:sldChg>
      <pc:sldChg chg="delSp">
        <pc:chgData name="Dan Roth" userId="18da4c67-dd89-43a7-9856-8592f867a23c" providerId="ADAL" clId="{7F4E2EDB-D8DC-43DB-960C-58B1BC3D42F5}" dt="2019-05-27T06:08:41.186" v="348" actId="478"/>
        <pc:sldMkLst>
          <pc:docMk/>
          <pc:sldMk cId="1439283589" sldId="624"/>
        </pc:sldMkLst>
        <pc:spChg chg="del">
          <ac:chgData name="Dan Roth" userId="18da4c67-dd89-43a7-9856-8592f867a23c" providerId="ADAL" clId="{7F4E2EDB-D8DC-43DB-960C-58B1BC3D42F5}" dt="2019-05-27T06:08:41.186" v="348" actId="478"/>
          <ac:spMkLst>
            <pc:docMk/>
            <pc:sldMk cId="1439283589" sldId="624"/>
            <ac:spMk id="6" creationId="{C420F712-81E6-4A0D-9914-75377E4127C3}"/>
          </ac:spMkLst>
        </pc:spChg>
      </pc:sldChg>
      <pc:sldChg chg="addSp modSp add modAnim">
        <pc:chgData name="Dan Roth" userId="18da4c67-dd89-43a7-9856-8592f867a23c" providerId="ADAL" clId="{7F4E2EDB-D8DC-43DB-960C-58B1BC3D42F5}" dt="2019-05-27T05:30:45.796" v="271" actId="12788"/>
        <pc:sldMkLst>
          <pc:docMk/>
          <pc:sldMk cId="0" sldId="678"/>
        </pc:sldMkLst>
        <pc:spChg chg="add">
          <ac:chgData name="Dan Roth" userId="18da4c67-dd89-43a7-9856-8592f867a23c" providerId="ADAL" clId="{7F4E2EDB-D8DC-43DB-960C-58B1BC3D42F5}" dt="2019-05-26T08:15:03.795" v="12"/>
          <ac:spMkLst>
            <pc:docMk/>
            <pc:sldMk cId="0" sldId="678"/>
            <ac:spMk id="7" creationId="{20ACC8F0-FB29-466E-96F8-A9DF1008F35D}"/>
          </ac:spMkLst>
        </pc:spChg>
        <pc:picChg chg="mod">
          <ac:chgData name="Dan Roth" userId="18da4c67-dd89-43a7-9856-8592f867a23c" providerId="ADAL" clId="{7F4E2EDB-D8DC-43DB-960C-58B1BC3D42F5}" dt="2019-05-27T05:30:45.796" v="271" actId="12788"/>
          <ac:picMkLst>
            <pc:docMk/>
            <pc:sldMk cId="0" sldId="678"/>
            <ac:picMk id="1022980" creationId="{1D7CF643-6392-43AD-9806-072E2E166359}"/>
          </ac:picMkLst>
        </pc:picChg>
      </pc:sldChg>
      <pc:sldChg chg="modSp">
        <pc:chgData name="Dan Roth" userId="18da4c67-dd89-43a7-9856-8592f867a23c" providerId="ADAL" clId="{7F4E2EDB-D8DC-43DB-960C-58B1BC3D42F5}" dt="2019-05-26T08:37:27.177" v="159"/>
        <pc:sldMkLst>
          <pc:docMk/>
          <pc:sldMk cId="2150309772" sldId="744"/>
        </pc:sldMkLst>
        <pc:spChg chg="mod">
          <ac:chgData name="Dan Roth" userId="18da4c67-dd89-43a7-9856-8592f867a23c" providerId="ADAL" clId="{7F4E2EDB-D8DC-43DB-960C-58B1BC3D42F5}" dt="2019-05-26T08:37:27.177" v="159"/>
          <ac:spMkLst>
            <pc:docMk/>
            <pc:sldMk cId="2150309772" sldId="744"/>
            <ac:spMk id="18" creationId="{25A6A15E-08E7-4EC5-8245-3594F89371D0}"/>
          </ac:spMkLst>
        </pc:spChg>
      </pc:sldChg>
      <pc:sldChg chg="delSp">
        <pc:chgData name="Dan Roth" userId="18da4c67-dd89-43a7-9856-8592f867a23c" providerId="ADAL" clId="{7F4E2EDB-D8DC-43DB-960C-58B1BC3D42F5}" dt="2019-05-27T06:08:54.451" v="349" actId="478"/>
        <pc:sldMkLst>
          <pc:docMk/>
          <pc:sldMk cId="2753567696" sldId="754"/>
        </pc:sldMkLst>
        <pc:spChg chg="del">
          <ac:chgData name="Dan Roth" userId="18da4c67-dd89-43a7-9856-8592f867a23c" providerId="ADAL" clId="{7F4E2EDB-D8DC-43DB-960C-58B1BC3D42F5}" dt="2019-05-27T06:08:54.451" v="349" actId="478"/>
          <ac:spMkLst>
            <pc:docMk/>
            <pc:sldMk cId="2753567696" sldId="754"/>
            <ac:spMk id="3" creationId="{2F7A3E14-633D-4CE4-B3DB-A5CB3CD7DEEB}"/>
          </ac:spMkLst>
        </pc:spChg>
      </pc:sldChg>
      <pc:sldChg chg="addSp delSp modSp">
        <pc:chgData name="Dan Roth" userId="18da4c67-dd89-43a7-9856-8592f867a23c" providerId="ADAL" clId="{7F4E2EDB-D8DC-43DB-960C-58B1BC3D42F5}" dt="2019-05-26T08:36:32.922" v="158"/>
        <pc:sldMkLst>
          <pc:docMk/>
          <pc:sldMk cId="3785013207" sldId="785"/>
        </pc:sldMkLst>
        <pc:spChg chg="add del mod">
          <ac:chgData name="Dan Roth" userId="18da4c67-dd89-43a7-9856-8592f867a23c" providerId="ADAL" clId="{7F4E2EDB-D8DC-43DB-960C-58B1BC3D42F5}" dt="2019-05-26T08:35:28.759" v="155"/>
          <ac:spMkLst>
            <pc:docMk/>
            <pc:sldMk cId="3785013207" sldId="785"/>
            <ac:spMk id="5" creationId="{C0299D39-CC32-4483-8EF0-E7EDF7DC91B0}"/>
          </ac:spMkLst>
        </pc:spChg>
        <pc:spChg chg="add del mod">
          <ac:chgData name="Dan Roth" userId="18da4c67-dd89-43a7-9856-8592f867a23c" providerId="ADAL" clId="{7F4E2EDB-D8DC-43DB-960C-58B1BC3D42F5}" dt="2019-05-26T08:35:50.868" v="156"/>
          <ac:spMkLst>
            <pc:docMk/>
            <pc:sldMk cId="3785013207" sldId="785"/>
            <ac:spMk id="7" creationId="{F2CE18CD-E750-4FC7-B353-EDA058336954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9" creationId="{FBD7AE0C-EE75-4593-AC32-A871DD7C2EBC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10" creationId="{C53BA0C0-3635-4A98-94A6-380A1E330E36}"/>
          </ac:spMkLst>
        </pc:spChg>
        <pc:spChg chg="add mod">
          <ac:chgData name="Dan Roth" userId="18da4c67-dd89-43a7-9856-8592f867a23c" providerId="ADAL" clId="{7F4E2EDB-D8DC-43DB-960C-58B1BC3D42F5}" dt="2019-05-26T08:36:32.922" v="158"/>
          <ac:spMkLst>
            <pc:docMk/>
            <pc:sldMk cId="3785013207" sldId="785"/>
            <ac:spMk id="11" creationId="{6B4AD909-2076-461B-B8EE-C2217EC4CE95}"/>
          </ac:spMkLst>
        </pc:spChg>
      </pc:sldChg>
      <pc:sldChg chg="modSp modAnim">
        <pc:chgData name="Dan Roth" userId="18da4c67-dd89-43a7-9856-8592f867a23c" providerId="ADAL" clId="{7F4E2EDB-D8DC-43DB-960C-58B1BC3D42F5}" dt="2019-05-27T05:30:08.375" v="270" actId="6549"/>
        <pc:sldMkLst>
          <pc:docMk/>
          <pc:sldMk cId="2144188295" sldId="1263"/>
        </pc:sldMkLst>
        <pc:spChg chg="mod">
          <ac:chgData name="Dan Roth" userId="18da4c67-dd89-43a7-9856-8592f867a23c" providerId="ADAL" clId="{7F4E2EDB-D8DC-43DB-960C-58B1BC3D42F5}" dt="2019-05-26T08:08:14.452" v="10" actId="113"/>
          <ac:spMkLst>
            <pc:docMk/>
            <pc:sldMk cId="2144188295" sldId="1263"/>
            <ac:spMk id="3" creationId="{1E6276C3-E48C-494F-9637-7B2D9A383D30}"/>
          </ac:spMkLst>
        </pc:spChg>
        <pc:spChg chg="mod">
          <ac:chgData name="Dan Roth" userId="18da4c67-dd89-43a7-9856-8592f867a23c" providerId="ADAL" clId="{7F4E2EDB-D8DC-43DB-960C-58B1BC3D42F5}" dt="2019-05-27T05:30:08.375" v="270" actId="6549"/>
          <ac:spMkLst>
            <pc:docMk/>
            <pc:sldMk cId="2144188295" sldId="1263"/>
            <ac:spMk id="9" creationId="{9421FAAC-903C-482F-BCF9-A8E83A62A525}"/>
          </ac:spMkLst>
        </pc:spChg>
      </pc:sldChg>
      <pc:sldChg chg="modSp">
        <pc:chgData name="Dan Roth" userId="18da4c67-dd89-43a7-9856-8592f867a23c" providerId="ADAL" clId="{7F4E2EDB-D8DC-43DB-960C-58B1BC3D42F5}" dt="2019-05-26T08:18:12.773" v="38" actId="6549"/>
        <pc:sldMkLst>
          <pc:docMk/>
          <pc:sldMk cId="1685955748" sldId="1272"/>
        </pc:sldMkLst>
        <pc:spChg chg="mod">
          <ac:chgData name="Dan Roth" userId="18da4c67-dd89-43a7-9856-8592f867a23c" providerId="ADAL" clId="{7F4E2EDB-D8DC-43DB-960C-58B1BC3D42F5}" dt="2019-05-26T08:18:12.773" v="38" actId="6549"/>
          <ac:spMkLst>
            <pc:docMk/>
            <pc:sldMk cId="1685955748" sldId="1272"/>
            <ac:spMk id="3" creationId="{77A72FCE-525F-4150-80D3-EFA8F449A2A6}"/>
          </ac:spMkLst>
        </pc:spChg>
      </pc:sldChg>
      <pc:sldChg chg="modSp">
        <pc:chgData name="Dan Roth" userId="18da4c67-dd89-43a7-9856-8592f867a23c" providerId="ADAL" clId="{7F4E2EDB-D8DC-43DB-960C-58B1BC3D42F5}" dt="2019-05-27T05:39:03.241" v="329" actId="1038"/>
        <pc:sldMkLst>
          <pc:docMk/>
          <pc:sldMk cId="819782201" sldId="1273"/>
        </pc:sldMkLst>
        <pc:spChg chg="mod">
          <ac:chgData name="Dan Roth" userId="18da4c67-dd89-43a7-9856-8592f867a23c" providerId="ADAL" clId="{7F4E2EDB-D8DC-43DB-960C-58B1BC3D42F5}" dt="2019-05-27T05:39:03.241" v="329" actId="1038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Dan Roth" userId="18da4c67-dd89-43a7-9856-8592f867a23c" providerId="ADAL" clId="{7F4E2EDB-D8DC-43DB-960C-58B1BC3D42F5}" dt="2019-05-27T05:38:49.230" v="284" actId="20577"/>
          <ac:spMkLst>
            <pc:docMk/>
            <pc:sldMk cId="819782201" sldId="1273"/>
            <ac:spMk id="28" creationId="{77EB7A18-EDF6-436F-A574-265A001E0DD5}"/>
          </ac:spMkLst>
        </pc:spChg>
        <pc:spChg chg="mod">
          <ac:chgData name="Dan Roth" userId="18da4c67-dd89-43a7-9856-8592f867a23c" providerId="ADAL" clId="{7F4E2EDB-D8DC-43DB-960C-58B1BC3D42F5}" dt="2019-05-27T05:36:56.232" v="274" actId="14100"/>
          <ac:spMkLst>
            <pc:docMk/>
            <pc:sldMk cId="819782201" sldId="1273"/>
            <ac:spMk id="61459" creationId="{00000000-0000-0000-0000-000000000000}"/>
          </ac:spMkLst>
        </pc:spChg>
        <pc:grpChg chg="mod">
          <ac:chgData name="Dan Roth" userId="18da4c67-dd89-43a7-9856-8592f867a23c" providerId="ADAL" clId="{7F4E2EDB-D8DC-43DB-960C-58B1BC3D42F5}" dt="2019-05-27T05:36:43.308" v="272" actId="1076"/>
          <ac:grpSpMkLst>
            <pc:docMk/>
            <pc:sldMk cId="819782201" sldId="1273"/>
            <ac:grpSpMk id="5" creationId="{00000000-0000-0000-0000-000000000000}"/>
          </ac:grpSpMkLst>
        </pc:grpChg>
      </pc:sldChg>
      <pc:sldChg chg="modSp modAnim">
        <pc:chgData name="Dan Roth" userId="18da4c67-dd89-43a7-9856-8592f867a23c" providerId="ADAL" clId="{7F4E2EDB-D8DC-43DB-960C-58B1BC3D42F5}" dt="2019-05-26T08:27:04.570" v="151" actId="113"/>
        <pc:sldMkLst>
          <pc:docMk/>
          <pc:sldMk cId="1956819189" sldId="1276"/>
        </pc:sldMkLst>
        <pc:spChg chg="mod">
          <ac:chgData name="Dan Roth" userId="18da4c67-dd89-43a7-9856-8592f867a23c" providerId="ADAL" clId="{7F4E2EDB-D8DC-43DB-960C-58B1BC3D42F5}" dt="2019-05-26T08:27:04.570" v="151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Dan Roth" userId="18da4c67-dd89-43a7-9856-8592f867a23c" providerId="ADAL" clId="{7F4E2EDB-D8DC-43DB-960C-58B1BC3D42F5}" dt="2019-05-27T06:07:35.078" v="346" actId="404"/>
        <pc:sldMkLst>
          <pc:docMk/>
          <pc:sldMk cId="1285764961" sldId="1283"/>
        </pc:sldMkLst>
        <pc:spChg chg="mod">
          <ac:chgData name="Dan Roth" userId="18da4c67-dd89-43a7-9856-8592f867a23c" providerId="ADAL" clId="{7F4E2EDB-D8DC-43DB-960C-58B1BC3D42F5}" dt="2019-05-27T06:07:35.078" v="346" actId="404"/>
          <ac:spMkLst>
            <pc:docMk/>
            <pc:sldMk cId="1285764961" sldId="1283"/>
            <ac:spMk id="3" creationId="{54A3A4E4-E0BC-49C1-8DD3-28049194875F}"/>
          </ac:spMkLst>
        </pc:spChg>
      </pc:sldChg>
      <pc:sldChg chg="addSp modSp modAnim">
        <pc:chgData name="Dan Roth" userId="18da4c67-dd89-43a7-9856-8592f867a23c" providerId="ADAL" clId="{7F4E2EDB-D8DC-43DB-960C-58B1BC3D42F5}" dt="2019-05-27T06:18:08.323" v="369"/>
        <pc:sldMkLst>
          <pc:docMk/>
          <pc:sldMk cId="4236429995" sldId="1284"/>
        </pc:sldMkLst>
        <pc:spChg chg="mod">
          <ac:chgData name="Dan Roth" userId="18da4c67-dd89-43a7-9856-8592f867a23c" providerId="ADAL" clId="{7F4E2EDB-D8DC-43DB-960C-58B1BC3D42F5}" dt="2019-05-26T09:12:28.216" v="181" actId="6549"/>
          <ac:spMkLst>
            <pc:docMk/>
            <pc:sldMk cId="4236429995" sldId="1284"/>
            <ac:spMk id="3" creationId="{9D97316F-6B52-439C-9D56-2F01771FC364}"/>
          </ac:spMkLst>
        </pc:spChg>
        <pc:spChg chg="add mod">
          <ac:chgData name="Dan Roth" userId="18da4c67-dd89-43a7-9856-8592f867a23c" providerId="ADAL" clId="{7F4E2EDB-D8DC-43DB-960C-58B1BC3D42F5}" dt="2019-05-27T06:17:32.501" v="367" actId="208"/>
          <ac:spMkLst>
            <pc:docMk/>
            <pc:sldMk cId="4236429995" sldId="1284"/>
            <ac:spMk id="7" creationId="{2724BBC6-F8EE-4377-82E0-D192DA46976F}"/>
          </ac:spMkLst>
        </pc:spChg>
      </pc:sldChg>
      <pc:sldChg chg="modSp">
        <pc:chgData name="Dan Roth" userId="18da4c67-dd89-43a7-9856-8592f867a23c" providerId="ADAL" clId="{7F4E2EDB-D8DC-43DB-960C-58B1BC3D42F5}" dt="2019-05-27T06:21:55.122" v="372" actId="113"/>
        <pc:sldMkLst>
          <pc:docMk/>
          <pc:sldMk cId="3135463179" sldId="1291"/>
        </pc:sldMkLst>
        <pc:spChg chg="mod">
          <ac:chgData name="Dan Roth" userId="18da4c67-dd89-43a7-9856-8592f867a23c" providerId="ADAL" clId="{7F4E2EDB-D8DC-43DB-960C-58B1BC3D42F5}" dt="2019-05-27T06:21:55.122" v="372" actId="113"/>
          <ac:spMkLst>
            <pc:docMk/>
            <pc:sldMk cId="3135463179" sldId="1291"/>
            <ac:spMk id="3" creationId="{9D97316F-6B52-439C-9D56-2F01771FC364}"/>
          </ac:spMkLst>
        </pc:spChg>
      </pc:sldChg>
      <pc:sldChg chg="addSp delSp modSp add modTransition">
        <pc:chgData name="Dan Roth" userId="18da4c67-dd89-43a7-9856-8592f867a23c" providerId="ADAL" clId="{7F4E2EDB-D8DC-43DB-960C-58B1BC3D42F5}" dt="2019-05-26T09:02:36.783" v="162"/>
        <pc:sldMkLst>
          <pc:docMk/>
          <pc:sldMk cId="923125021" sldId="1400"/>
        </pc:sldMkLst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5" creationId="{D43D2196-A31C-4A75-89BE-EE4EBB95D21D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6" creationId="{5F6EB0BC-562A-4944-A788-9F6892FB9CF3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7" creationId="{9C94D4E2-5097-40E5-8296-567F4064BA71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3" creationId="{0F045986-223C-40EC-95DF-41B995C530E6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5" creationId="{4324A07D-7760-49B7-93B2-4C57DBB76C39}"/>
          </ac:spMkLst>
        </pc:spChg>
      </pc:sldChg>
      <pc:sldChg chg="addSp add modAnim">
        <pc:chgData name="Dan Roth" userId="18da4c67-dd89-43a7-9856-8592f867a23c" providerId="ADAL" clId="{7F4E2EDB-D8DC-43DB-960C-58B1BC3D42F5}" dt="2019-05-27T06:08:19.305" v="347"/>
        <pc:sldMkLst>
          <pc:docMk/>
          <pc:sldMk cId="3026417490" sldId="1401"/>
        </pc:sldMkLst>
        <pc:cxnChg chg="add">
          <ac:chgData name="Dan Roth" userId="18da4c67-dd89-43a7-9856-8592f867a23c" providerId="ADAL" clId="{7F4E2EDB-D8DC-43DB-960C-58B1BC3D42F5}" dt="2019-05-26T09:07:52.860" v="165"/>
          <ac:cxnSpMkLst>
            <pc:docMk/>
            <pc:sldMk cId="3026417490" sldId="1401"/>
            <ac:cxnSpMk id="6" creationId="{4790CE58-18C8-4E64-992D-FACF67A38FAA}"/>
          </ac:cxnSpMkLst>
        </pc:cxnChg>
      </pc:sldChg>
      <pc:sldChg chg="addSp modSp add">
        <pc:chgData name="Dan Roth" userId="18da4c67-dd89-43a7-9856-8592f867a23c" providerId="ADAL" clId="{7F4E2EDB-D8DC-43DB-960C-58B1BC3D42F5}" dt="2019-05-26T09:58:27.572" v="217" actId="553"/>
        <pc:sldMkLst>
          <pc:docMk/>
          <pc:sldMk cId="3635769924" sldId="1402"/>
        </pc:sldMkLst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6" creationId="{FD9DB9F0-1A28-4708-B679-33D6621B66B3}"/>
          </ac:spMkLst>
        </pc:spChg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7" creationId="{55F56510-B4A3-4D5B-B834-ABD32E817149}"/>
          </ac:spMkLst>
        </pc:spChg>
        <pc:picChg chg="add">
          <ac:chgData name="Dan Roth" userId="18da4c67-dd89-43a7-9856-8592f867a23c" providerId="ADAL" clId="{7F4E2EDB-D8DC-43DB-960C-58B1BC3D42F5}" dt="2019-05-26T09:43:53.756" v="207"/>
          <ac:picMkLst>
            <pc:docMk/>
            <pc:sldMk cId="3635769924" sldId="1402"/>
            <ac:picMk id="5" creationId="{084BF2E9-3213-406E-A269-D8D4E57ECF14}"/>
          </ac:picMkLst>
        </pc:picChg>
      </pc:sldChg>
      <pc:sldChg chg="add modTransition modAnim">
        <pc:chgData name="Dan Roth" userId="18da4c67-dd89-43a7-9856-8592f867a23c" providerId="ADAL" clId="{7F4E2EDB-D8DC-43DB-960C-58B1BC3D42F5}" dt="2019-05-26T09:47:58.766" v="210"/>
        <pc:sldMkLst>
          <pc:docMk/>
          <pc:sldMk cId="6290910" sldId="1403"/>
        </pc:sldMkLst>
      </pc:sldChg>
      <pc:sldChg chg="addSp add">
        <pc:chgData name="Dan Roth" userId="18da4c67-dd89-43a7-9856-8592f867a23c" providerId="ADAL" clId="{7F4E2EDB-D8DC-43DB-960C-58B1BC3D42F5}" dt="2019-05-26T09:56:48.730" v="216"/>
        <pc:sldMkLst>
          <pc:docMk/>
          <pc:sldMk cId="558400769" sldId="1404"/>
        </pc:sldMkLst>
        <pc:picChg chg="add">
          <ac:chgData name="Dan Roth" userId="18da4c67-dd89-43a7-9856-8592f867a23c" providerId="ADAL" clId="{7F4E2EDB-D8DC-43DB-960C-58B1BC3D42F5}" dt="2019-05-26T09:56:48.730" v="216"/>
          <ac:picMkLst>
            <pc:docMk/>
            <pc:sldMk cId="558400769" sldId="1404"/>
            <ac:picMk id="3" creationId="{FBF535BF-A51A-48F3-B898-4CC9D0ADBA11}"/>
          </ac:picMkLst>
        </pc:picChg>
      </pc:sldChg>
    </pc:docChg>
  </pc:docChgLst>
  <pc:docChgLst>
    <pc:chgData name="Roth, Dan" userId="18da4c67-dd89-43a7-9856-8592f867a23c" providerId="ADAL" clId="{68932988-7CC3-4A26-B072-9CEA24D72DFB}"/>
    <pc:docChg chg="custSel addSld modSld">
      <pc:chgData name="Roth, Dan" userId="18da4c67-dd89-43a7-9856-8592f867a23c" providerId="ADAL" clId="{68932988-7CC3-4A26-B072-9CEA24D72DFB}" dt="2019-05-19T22:06:25.425" v="348" actId="20577"/>
      <pc:docMkLst>
        <pc:docMk/>
      </pc:docMkLst>
      <pc:sldChg chg="addSp modSp add">
        <pc:chgData name="Roth, Dan" userId="18da4c67-dd89-43a7-9856-8592f867a23c" providerId="ADAL" clId="{68932988-7CC3-4A26-B072-9CEA24D72DFB}" dt="2019-05-19T22:06:25.425" v="348" actId="20577"/>
        <pc:sldMkLst>
          <pc:docMk/>
          <pc:sldMk cId="667283528" sldId="1399"/>
        </pc:sldMkLst>
        <pc:spChg chg="mod">
          <ac:chgData name="Roth, Dan" userId="18da4c67-dd89-43a7-9856-8592f867a23c" providerId="ADAL" clId="{68932988-7CC3-4A26-B072-9CEA24D72DFB}" dt="2019-05-19T21:56:20.160" v="15" actId="20577"/>
          <ac:spMkLst>
            <pc:docMk/>
            <pc:sldMk cId="667283528" sldId="1399"/>
            <ac:spMk id="2" creationId="{B6471208-E70B-4821-8381-28666B9E93F3}"/>
          </ac:spMkLst>
        </pc:spChg>
        <pc:spChg chg="mod">
          <ac:chgData name="Roth, Dan" userId="18da4c67-dd89-43a7-9856-8592f867a23c" providerId="ADAL" clId="{68932988-7CC3-4A26-B072-9CEA24D72DFB}" dt="2019-05-19T22:06:25.425" v="348" actId="20577"/>
          <ac:spMkLst>
            <pc:docMk/>
            <pc:sldMk cId="667283528" sldId="1399"/>
            <ac:spMk id="3" creationId="{752EDD7B-BDE7-47E9-8BA7-E65359C747BE}"/>
          </ac:spMkLst>
        </pc:spChg>
        <pc:picChg chg="add mod">
          <ac:chgData name="Roth, Dan" userId="18da4c67-dd89-43a7-9856-8592f867a23c" providerId="ADAL" clId="{68932988-7CC3-4A26-B072-9CEA24D72DFB}" dt="2019-05-19T22:00:22.029" v="148" actId="1076"/>
          <ac:picMkLst>
            <pc:docMk/>
            <pc:sldMk cId="667283528" sldId="1399"/>
            <ac:picMk id="1026" creationId="{04693A2C-CF09-4DEB-B633-95E092DDCA2B}"/>
          </ac:picMkLst>
        </pc:picChg>
      </pc:sldChg>
    </pc:docChg>
  </pc:docChgLst>
  <pc:docChgLst>
    <pc:chgData name="Roth, Dan" userId="18da4c67-dd89-43a7-9856-8592f867a23c" providerId="ADAL" clId="{145D6987-D2B5-4BE1-AC37-FABC88EDACB4}"/>
    <pc:docChg chg="undo custSel addSld delSld modSld modSection">
      <pc:chgData name="Roth, Dan" userId="18da4c67-dd89-43a7-9856-8592f867a23c" providerId="ADAL" clId="{145D6987-D2B5-4BE1-AC37-FABC88EDACB4}" dt="2020-01-29T18:16:32.984" v="6790"/>
      <pc:docMkLst>
        <pc:docMk/>
      </pc:docMkLst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565855242" sldId="28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844681746" sldId="28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734713411" sldId="28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75945058" sldId="28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844360345" sldId="33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141681996" sldId="33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447334789" sldId="33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783351560" sldId="33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1493151" sldId="335"/>
        </pc:sldMkLst>
      </pc:sldChg>
      <pc:sldChg chg="modSp">
        <pc:chgData name="Roth, Dan" userId="18da4c67-dd89-43a7-9856-8592f867a23c" providerId="ADAL" clId="{145D6987-D2B5-4BE1-AC37-FABC88EDACB4}" dt="2020-01-29T15:25:45.874" v="67" actId="12788"/>
        <pc:sldMkLst>
          <pc:docMk/>
          <pc:sldMk cId="144345531" sldId="385"/>
        </pc:sldMkLst>
        <pc:spChg chg="mod">
          <ac:chgData name="Roth, Dan" userId="18da4c67-dd89-43a7-9856-8592f867a23c" providerId="ADAL" clId="{145D6987-D2B5-4BE1-AC37-FABC88EDACB4}" dt="2020-01-29T15:25:45.874" v="67" actId="12788"/>
          <ac:spMkLst>
            <pc:docMk/>
            <pc:sldMk cId="144345531" sldId="385"/>
            <ac:spMk id="4" creationId="{98F7881B-15DE-4C89-B9C0-E35EB05763AA}"/>
          </ac:spMkLst>
        </pc:spChg>
      </pc:sldChg>
      <pc:sldChg chg="modSp">
        <pc:chgData name="Roth, Dan" userId="18da4c67-dd89-43a7-9856-8592f867a23c" providerId="ADAL" clId="{145D6987-D2B5-4BE1-AC37-FABC88EDACB4}" dt="2020-01-29T15:26:04.614" v="74" actId="20577"/>
        <pc:sldMkLst>
          <pc:docMk/>
          <pc:sldMk cId="2927507868" sldId="410"/>
        </pc:sldMkLst>
        <pc:spChg chg="mod">
          <ac:chgData name="Roth, Dan" userId="18da4c67-dd89-43a7-9856-8592f867a23c" providerId="ADAL" clId="{145D6987-D2B5-4BE1-AC37-FABC88EDACB4}" dt="2020-01-29T15:26:04.614" v="74" actId="20577"/>
          <ac:spMkLst>
            <pc:docMk/>
            <pc:sldMk cId="2927507868" sldId="410"/>
            <ac:spMk id="5" creationId="{E696581C-E9DE-4ADA-A64D-253F74C977C5}"/>
          </ac:spMkLst>
        </pc:spChg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553417767" sldId="41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16908841" sldId="430"/>
        </pc:sldMkLst>
      </pc:sldChg>
      <pc:sldChg chg="addSp delSp modSp add modTransition">
        <pc:chgData name="Roth, Dan" userId="18da4c67-dd89-43a7-9856-8592f867a23c" providerId="ADAL" clId="{145D6987-D2B5-4BE1-AC37-FABC88EDACB4}" dt="2020-01-29T16:20:41.038" v="2306"/>
        <pc:sldMkLst>
          <pc:docMk/>
          <pc:sldMk cId="2115052015" sldId="435"/>
        </pc:sldMkLst>
        <pc:spChg chg="mod">
          <ac:chgData name="Roth, Dan" userId="18da4c67-dd89-43a7-9856-8592f867a23c" providerId="ADAL" clId="{145D6987-D2B5-4BE1-AC37-FABC88EDACB4}" dt="2020-01-29T16:11:55.783" v="1967" actId="6549"/>
          <ac:spMkLst>
            <pc:docMk/>
            <pc:sldMk cId="2115052015" sldId="435"/>
            <ac:spMk id="3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0:55.371" v="1899"/>
          <ac:spMkLst>
            <pc:docMk/>
            <pc:sldMk cId="2115052015" sldId="435"/>
            <ac:spMk id="4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9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0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1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3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4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5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6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7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8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19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20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21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2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23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2:10.623" v="2009" actId="1035"/>
          <ac:spMkLst>
            <pc:docMk/>
            <pc:sldMk cId="2115052015" sldId="435"/>
            <ac:spMk id="24" creationId="{00000000-0000-0000-0000-000000000000}"/>
          </ac:spMkLst>
        </pc:spChg>
        <pc:spChg chg="del mod">
          <ac:chgData name="Roth, Dan" userId="18da4c67-dd89-43a7-9856-8592f867a23c" providerId="ADAL" clId="{145D6987-D2B5-4BE1-AC37-FABC88EDACB4}" dt="2020-01-29T16:11:28.189" v="1931" actId="478"/>
          <ac:spMkLst>
            <pc:docMk/>
            <pc:sldMk cId="2115052015" sldId="435"/>
            <ac:spMk id="25" creationId="{00000000-0000-0000-0000-000000000000}"/>
          </ac:spMkLst>
        </pc:spChg>
        <pc:spChg chg="add del mod">
          <ac:chgData name="Roth, Dan" userId="18da4c67-dd89-43a7-9856-8592f867a23c" providerId="ADAL" clId="{145D6987-D2B5-4BE1-AC37-FABC88EDACB4}" dt="2020-01-29T16:11:01.720" v="1900"/>
          <ac:spMkLst>
            <pc:docMk/>
            <pc:sldMk cId="2115052015" sldId="435"/>
            <ac:spMk id="26" creationId="{FF3C1A1E-EA4D-4555-94D2-C07F24F2EA4D}"/>
          </ac:spMkLst>
        </pc:spChg>
        <pc:spChg chg="add del mod">
          <ac:chgData name="Roth, Dan" userId="18da4c67-dd89-43a7-9856-8592f867a23c" providerId="ADAL" clId="{145D6987-D2B5-4BE1-AC37-FABC88EDACB4}" dt="2020-01-29T16:11:01.720" v="1900"/>
          <ac:spMkLst>
            <pc:docMk/>
            <pc:sldMk cId="2115052015" sldId="435"/>
            <ac:spMk id="27" creationId="{C1DD3AA4-4066-4E04-A1CC-CECF914DCEA4}"/>
          </ac:spMkLst>
        </pc:spChg>
        <pc:cxnChg chg="mod">
          <ac:chgData name="Roth, Dan" userId="18da4c67-dd89-43a7-9856-8592f867a23c" providerId="ADAL" clId="{145D6987-D2B5-4BE1-AC37-FABC88EDACB4}" dt="2020-01-29T16:12:10.623" v="2009" actId="1035"/>
          <ac:cxnSpMkLst>
            <pc:docMk/>
            <pc:sldMk cId="2115052015" sldId="435"/>
            <ac:cxnSpMk id="5" creationId="{00000000-0000-0000-0000-000000000000}"/>
          </ac:cxnSpMkLst>
        </pc:cxnChg>
        <pc:cxnChg chg="mod">
          <ac:chgData name="Roth, Dan" userId="18da4c67-dd89-43a7-9856-8592f867a23c" providerId="ADAL" clId="{145D6987-D2B5-4BE1-AC37-FABC88EDACB4}" dt="2020-01-29T16:12:10.623" v="2009" actId="1035"/>
          <ac:cxnSpMkLst>
            <pc:docMk/>
            <pc:sldMk cId="2115052015" sldId="435"/>
            <ac:cxnSpMk id="6" creationId="{00000000-0000-0000-0000-000000000000}"/>
          </ac:cxnSpMkLst>
        </pc:cxnChg>
        <pc:cxnChg chg="mod">
          <ac:chgData name="Roth, Dan" userId="18da4c67-dd89-43a7-9856-8592f867a23c" providerId="ADAL" clId="{145D6987-D2B5-4BE1-AC37-FABC88EDACB4}" dt="2020-01-29T16:12:10.623" v="2009" actId="1035"/>
          <ac:cxnSpMkLst>
            <pc:docMk/>
            <pc:sldMk cId="2115052015" sldId="435"/>
            <ac:cxnSpMk id="7" creationId="{00000000-0000-0000-0000-000000000000}"/>
          </ac:cxnSpMkLst>
        </pc:cxnChg>
        <pc:cxnChg chg="mod">
          <ac:chgData name="Roth, Dan" userId="18da4c67-dd89-43a7-9856-8592f867a23c" providerId="ADAL" clId="{145D6987-D2B5-4BE1-AC37-FABC88EDACB4}" dt="2020-01-29T16:12:10.623" v="2009" actId="1035"/>
          <ac:cxnSpMkLst>
            <pc:docMk/>
            <pc:sldMk cId="2115052015" sldId="435"/>
            <ac:cxnSpMk id="8" creationId="{00000000-0000-0000-0000-000000000000}"/>
          </ac:cxnSpMkLst>
        </pc:cxnChg>
      </pc:sldChg>
      <pc:sldChg chg="addSp delSp modSp add modTransition modAnim">
        <pc:chgData name="Roth, Dan" userId="18da4c67-dd89-43a7-9856-8592f867a23c" providerId="ADAL" clId="{145D6987-D2B5-4BE1-AC37-FABC88EDACB4}" dt="2020-01-29T16:20:44.506" v="2307"/>
        <pc:sldMkLst>
          <pc:docMk/>
          <pc:sldMk cId="382407314" sldId="436"/>
        </pc:sldMkLst>
        <pc:spChg chg="add del mod">
          <ac:chgData name="Roth, Dan" userId="18da4c67-dd89-43a7-9856-8592f867a23c" providerId="ADAL" clId="{145D6987-D2B5-4BE1-AC37-FABC88EDACB4}" dt="2020-01-29T16:11:01.720" v="1900"/>
          <ac:spMkLst>
            <pc:docMk/>
            <pc:sldMk cId="382407314" sldId="436"/>
            <ac:spMk id="2" creationId="{559C56A4-955B-4A2D-8C22-3948827BB57F}"/>
          </ac:spMkLst>
        </pc:spChg>
        <pc:spChg chg="add mod">
          <ac:chgData name="Roth, Dan" userId="18da4c67-dd89-43a7-9856-8592f867a23c" providerId="ADAL" clId="{145D6987-D2B5-4BE1-AC37-FABC88EDACB4}" dt="2020-01-29T16:11:01.720" v="1900"/>
          <ac:spMkLst>
            <pc:docMk/>
            <pc:sldMk cId="382407314" sldId="436"/>
            <ac:spMk id="3" creationId="{16011696-7853-4CB2-8BA3-C1678DA7252E}"/>
          </ac:spMkLst>
        </pc:spChg>
        <pc:spChg chg="add del">
          <ac:chgData name="Roth, Dan" userId="18da4c67-dd89-43a7-9856-8592f867a23c" providerId="ADAL" clId="{145D6987-D2B5-4BE1-AC37-FABC88EDACB4}" dt="2020-01-29T16:17:22.049" v="2239"/>
          <ac:spMkLst>
            <pc:docMk/>
            <pc:sldMk cId="382407314" sldId="436"/>
            <ac:spMk id="48" creationId="{0EEB5620-245D-4EC6-A562-F6E6FD1DCE2A}"/>
          </ac:spMkLst>
        </pc:spChg>
        <pc:spChg chg="mod">
          <ac:chgData name="Roth, Dan" userId="18da4c67-dd89-43a7-9856-8592f867a23c" providerId="ADAL" clId="{145D6987-D2B5-4BE1-AC37-FABC88EDACB4}" dt="2020-01-29T16:10:55.371" v="1899"/>
          <ac:spMkLst>
            <pc:docMk/>
            <pc:sldMk cId="382407314" sldId="436"/>
            <ac:spMk id="651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6:44.638" v="2237" actId="1036"/>
          <ac:spMkLst>
            <pc:docMk/>
            <pc:sldMk cId="382407314" sldId="436"/>
            <ac:spMk id="67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6:21.423" v="2157" actId="14100"/>
          <ac:spMkLst>
            <pc:docMk/>
            <pc:sldMk cId="382407314" sldId="436"/>
            <ac:spMk id="673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6:06.888" v="2156" actId="1036"/>
          <ac:spMkLst>
            <pc:docMk/>
            <pc:sldMk cId="382407314" sldId="436"/>
            <ac:spMk id="676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3:53.774" v="2010" actId="404"/>
          <ac:spMkLst>
            <pc:docMk/>
            <pc:sldMk cId="382407314" sldId="436"/>
            <ac:spMk id="678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5:59.158" v="2140" actId="1036"/>
          <ac:spMkLst>
            <pc:docMk/>
            <pc:sldMk cId="382407314" sldId="436"/>
            <ac:spMk id="679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5:34.998" v="2122" actId="14100"/>
          <ac:spMkLst>
            <pc:docMk/>
            <pc:sldMk cId="382407314" sldId="436"/>
            <ac:spMk id="680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4:15.801" v="2073" actId="1037"/>
          <ac:spMkLst>
            <pc:docMk/>
            <pc:sldMk cId="382407314" sldId="436"/>
            <ac:spMk id="687" creationId="{00000000-0000-0000-0000-000000000000}"/>
          </ac:spMkLst>
        </pc:spChg>
        <pc:grpChg chg="add del mod">
          <ac:chgData name="Roth, Dan" userId="18da4c67-dd89-43a7-9856-8592f867a23c" providerId="ADAL" clId="{145D6987-D2B5-4BE1-AC37-FABC88EDACB4}" dt="2020-01-29T16:17:22.049" v="2239"/>
          <ac:grpSpMkLst>
            <pc:docMk/>
            <pc:sldMk cId="382407314" sldId="436"/>
            <ac:grpSpMk id="42" creationId="{211185BC-DD00-4854-B9D5-2B3BC8C5A4C3}"/>
          </ac:grpSpMkLst>
        </pc:grpChg>
        <pc:grpChg chg="mod">
          <ac:chgData name="Roth, Dan" userId="18da4c67-dd89-43a7-9856-8592f867a23c" providerId="ADAL" clId="{145D6987-D2B5-4BE1-AC37-FABC88EDACB4}" dt="2020-01-29T16:16:44.638" v="2237" actId="1036"/>
          <ac:grpSpMkLst>
            <pc:docMk/>
            <pc:sldMk cId="382407314" sldId="436"/>
            <ac:grpSpMk id="654" creationId="{00000000-0000-0000-0000-000000000000}"/>
          </ac:grpSpMkLst>
        </pc:grpChg>
        <pc:grpChg chg="mod">
          <ac:chgData name="Roth, Dan" userId="18da4c67-dd89-43a7-9856-8592f867a23c" providerId="ADAL" clId="{145D6987-D2B5-4BE1-AC37-FABC88EDACB4}" dt="2020-01-29T16:14:15.801" v="2073" actId="1037"/>
          <ac:grpSpMkLst>
            <pc:docMk/>
            <pc:sldMk cId="382407314" sldId="436"/>
            <ac:grpSpMk id="681" creationId="{00000000-0000-0000-0000-000000000000}"/>
          </ac:grpSpMkLst>
        </pc:grpChg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613931512" sldId="43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776164316" sldId="44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071081106" sldId="44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672234010" sldId="45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198765369" sldId="48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519590558" sldId="49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010260867" sldId="51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450023312" sldId="52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543328734" sldId="560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64226472" sldId="58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173615815" sldId="590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258585523" sldId="61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439283589" sldId="62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972853996" sldId="67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150309772" sldId="74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753567696" sldId="75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176264548" sldId="76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46786440" sldId="765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887229194" sldId="766"/>
        </pc:sldMkLst>
      </pc:sldChg>
      <pc:sldChg chg="delSp modSp add">
        <pc:chgData name="Roth, Dan" userId="18da4c67-dd89-43a7-9856-8592f867a23c" providerId="ADAL" clId="{145D6987-D2B5-4BE1-AC37-FABC88EDACB4}" dt="2020-01-29T16:00:12.154" v="1671" actId="15"/>
        <pc:sldMkLst>
          <pc:docMk/>
          <pc:sldMk cId="2866988073" sldId="783"/>
        </pc:sldMkLst>
        <pc:spChg chg="mod">
          <ac:chgData name="Roth, Dan" userId="18da4c67-dd89-43a7-9856-8592f867a23c" providerId="ADAL" clId="{145D6987-D2B5-4BE1-AC37-FABC88EDACB4}" dt="2020-01-29T16:00:12.154" v="1671" actId="15"/>
          <ac:spMkLst>
            <pc:docMk/>
            <pc:sldMk cId="2866988073" sldId="783"/>
            <ac:spMk id="3" creationId="{00000000-0000-0000-0000-000000000000}"/>
          </ac:spMkLst>
        </pc:spChg>
        <pc:spChg chg="del mod">
          <ac:chgData name="Roth, Dan" userId="18da4c67-dd89-43a7-9856-8592f867a23c" providerId="ADAL" clId="{145D6987-D2B5-4BE1-AC37-FABC88EDACB4}" dt="2020-01-29T15:59:45.992" v="1664" actId="478"/>
          <ac:spMkLst>
            <pc:docMk/>
            <pc:sldMk cId="2866988073" sldId="783"/>
            <ac:spMk id="4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00:02.111" v="1669" actId="6549"/>
          <ac:spMkLst>
            <pc:docMk/>
            <pc:sldMk cId="2866988073" sldId="783"/>
            <ac:spMk id="6" creationId="{00000000-0000-0000-0000-000000000000}"/>
          </ac:spMkLst>
        </pc:spChg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14667872" sldId="78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785013207" sldId="785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182884371" sldId="78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691102134" sldId="79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497973301" sldId="79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360945601" sldId="79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338056154" sldId="795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098108280" sldId="815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544965453" sldId="82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18660089" sldId="83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533324032" sldId="83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0620730" sldId="83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239971961" sldId="835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834042898" sldId="83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953890501" sldId="83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299947466" sldId="83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71500761" sldId="85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14521299" sldId="860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717805384" sldId="126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466876474" sldId="126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527546393" sldId="1269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819782201" sldId="127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956819189" sldId="1276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951640376" sldId="127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285764961" sldId="128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135463179" sldId="129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817554850" sldId="140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84700028" sldId="140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991099781" sldId="1409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719464733" sldId="1410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121234546" sldId="1413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114977374" sldId="1414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173487015" sldId="141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657546533" sldId="141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072929563" sldId="1420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2378263320" sldId="1421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39706000" sldId="1422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591701798" sldId="1439"/>
        </pc:sldMkLst>
      </pc:sldChg>
      <pc:sldChg chg="addSp modSp modAnim">
        <pc:chgData name="Roth, Dan" userId="18da4c67-dd89-43a7-9856-8592f867a23c" providerId="ADAL" clId="{145D6987-D2B5-4BE1-AC37-FABC88EDACB4}" dt="2020-01-29T15:43:48.114" v="1248"/>
        <pc:sldMkLst>
          <pc:docMk/>
          <pc:sldMk cId="2626839293" sldId="1441"/>
        </pc:sldMkLst>
        <pc:spChg chg="mod">
          <ac:chgData name="Roth, Dan" userId="18da4c67-dd89-43a7-9856-8592f867a23c" providerId="ADAL" clId="{145D6987-D2B5-4BE1-AC37-FABC88EDACB4}" dt="2020-01-29T15:29:54.482" v="83" actId="20577"/>
          <ac:spMkLst>
            <pc:docMk/>
            <pc:sldMk cId="2626839293" sldId="1441"/>
            <ac:spMk id="2" creationId="{407B5296-85DC-47CC-83D5-F5672C362515}"/>
          </ac:spMkLst>
        </pc:spChg>
        <pc:spChg chg="mod">
          <ac:chgData name="Roth, Dan" userId="18da4c67-dd89-43a7-9856-8592f867a23c" providerId="ADAL" clId="{145D6987-D2B5-4BE1-AC37-FABC88EDACB4}" dt="2020-01-29T15:41:23.474" v="1045" actId="20577"/>
          <ac:spMkLst>
            <pc:docMk/>
            <pc:sldMk cId="2626839293" sldId="1441"/>
            <ac:spMk id="3" creationId="{DF548B2D-58E4-46EB-8F91-50C8DA6A0B99}"/>
          </ac:spMkLst>
        </pc:spChg>
        <pc:cxnChg chg="add mod">
          <ac:chgData name="Roth, Dan" userId="18da4c67-dd89-43a7-9856-8592f867a23c" providerId="ADAL" clId="{145D6987-D2B5-4BE1-AC37-FABC88EDACB4}" dt="2020-01-29T15:42:31.428" v="1051" actId="208"/>
          <ac:cxnSpMkLst>
            <pc:docMk/>
            <pc:sldMk cId="2626839293" sldId="1441"/>
            <ac:cxnSpMk id="6" creationId="{E77C2BAC-2C00-4E16-B8A9-776DA5CF2426}"/>
          </ac:cxnSpMkLst>
        </pc:cxnChg>
        <pc:cxnChg chg="add mod">
          <ac:chgData name="Roth, Dan" userId="18da4c67-dd89-43a7-9856-8592f867a23c" providerId="ADAL" clId="{145D6987-D2B5-4BE1-AC37-FABC88EDACB4}" dt="2020-01-29T15:43:33.222" v="1245" actId="14100"/>
          <ac:cxnSpMkLst>
            <pc:docMk/>
            <pc:sldMk cId="2626839293" sldId="1441"/>
            <ac:cxnSpMk id="7" creationId="{59205D93-DB07-4C8B-9FE6-50872B02BC34}"/>
          </ac:cxnSpMkLst>
        </pc:cxnChg>
      </pc:sldChg>
      <pc:sldChg chg="addSp modSp modAnim">
        <pc:chgData name="Roth, Dan" userId="18da4c67-dd89-43a7-9856-8592f867a23c" providerId="ADAL" clId="{145D6987-D2B5-4BE1-AC37-FABC88EDACB4}" dt="2020-01-29T15:55:23.400" v="1553" actId="6549"/>
        <pc:sldMkLst>
          <pc:docMk/>
          <pc:sldMk cId="3779691883" sldId="1446"/>
        </pc:sldMkLst>
        <pc:spChg chg="mod">
          <ac:chgData name="Roth, Dan" userId="18da4c67-dd89-43a7-9856-8592f867a23c" providerId="ADAL" clId="{145D6987-D2B5-4BE1-AC37-FABC88EDACB4}" dt="2020-01-29T15:50:35.946" v="1278" actId="20577"/>
          <ac:spMkLst>
            <pc:docMk/>
            <pc:sldMk cId="3779691883" sldId="1446"/>
            <ac:spMk id="2" creationId="{407B5296-85DC-47CC-83D5-F5672C362515}"/>
          </ac:spMkLst>
        </pc:spChg>
        <pc:spChg chg="mod">
          <ac:chgData name="Roth, Dan" userId="18da4c67-dd89-43a7-9856-8592f867a23c" providerId="ADAL" clId="{145D6987-D2B5-4BE1-AC37-FABC88EDACB4}" dt="2020-01-29T15:55:23.400" v="1553" actId="6549"/>
          <ac:spMkLst>
            <pc:docMk/>
            <pc:sldMk cId="3779691883" sldId="1446"/>
            <ac:spMk id="3" creationId="{DF548B2D-58E4-46EB-8F91-50C8DA6A0B99}"/>
          </ac:spMkLst>
        </pc:spChg>
        <pc:spChg chg="add mod">
          <ac:chgData name="Roth, Dan" userId="18da4c67-dd89-43a7-9856-8592f867a23c" providerId="ADAL" clId="{145D6987-D2B5-4BE1-AC37-FABC88EDACB4}" dt="2020-01-29T15:54:51.970" v="1487" actId="1035"/>
          <ac:spMkLst>
            <pc:docMk/>
            <pc:sldMk cId="3779691883" sldId="1446"/>
            <ac:spMk id="6" creationId="{EBBAC455-B41B-4AEB-8DD5-566B9C69F9F6}"/>
          </ac:spMkLst>
        </pc:spChg>
        <pc:picChg chg="add mod">
          <ac:chgData name="Roth, Dan" userId="18da4c67-dd89-43a7-9856-8592f867a23c" providerId="ADAL" clId="{145D6987-D2B5-4BE1-AC37-FABC88EDACB4}" dt="2020-01-29T15:54:51.970" v="1487" actId="1035"/>
          <ac:picMkLst>
            <pc:docMk/>
            <pc:sldMk cId="3779691883" sldId="1446"/>
            <ac:picMk id="5" creationId="{BB595391-759E-4B66-A22A-7FDF8B7EC2AB}"/>
          </ac:picMkLst>
        </pc:picChg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490347761" sldId="1447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96232878" sldId="1448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1940674571" sldId="1449"/>
        </pc:sldMkLst>
      </pc:sldChg>
      <pc:sldChg chg="del">
        <pc:chgData name="Roth, Dan" userId="18da4c67-dd89-43a7-9856-8592f867a23c" providerId="ADAL" clId="{145D6987-D2B5-4BE1-AC37-FABC88EDACB4}" dt="2020-01-29T17:40:46.958" v="5140" actId="47"/>
        <pc:sldMkLst>
          <pc:docMk/>
          <pc:sldMk cId="841027483" sldId="1450"/>
        </pc:sldMkLst>
      </pc:sldChg>
      <pc:sldChg chg="addSp delSp modSp add modAnim">
        <pc:chgData name="Roth, Dan" userId="18da4c67-dd89-43a7-9856-8592f867a23c" providerId="ADAL" clId="{145D6987-D2B5-4BE1-AC37-FABC88EDACB4}" dt="2020-01-29T16:05:38.991" v="1828" actId="20577"/>
        <pc:sldMkLst>
          <pc:docMk/>
          <pc:sldMk cId="2027155951" sldId="1451"/>
        </pc:sldMkLst>
        <pc:spChg chg="mod">
          <ac:chgData name="Roth, Dan" userId="18da4c67-dd89-43a7-9856-8592f867a23c" providerId="ADAL" clId="{145D6987-D2B5-4BE1-AC37-FABC88EDACB4}" dt="2020-01-29T16:05:38.991" v="1828" actId="20577"/>
          <ac:spMkLst>
            <pc:docMk/>
            <pc:sldMk cId="2027155951" sldId="1451"/>
            <ac:spMk id="3" creationId="{00000000-0000-0000-0000-000000000000}"/>
          </ac:spMkLst>
        </pc:spChg>
        <pc:spChg chg="del">
          <ac:chgData name="Roth, Dan" userId="18da4c67-dd89-43a7-9856-8592f867a23c" providerId="ADAL" clId="{145D6987-D2B5-4BE1-AC37-FABC88EDACB4}" dt="2020-01-29T16:00:39.520" v="1674" actId="478"/>
          <ac:spMkLst>
            <pc:docMk/>
            <pc:sldMk cId="2027155951" sldId="1451"/>
            <ac:spMk id="4" creationId="{00000000-0000-0000-0000-000000000000}"/>
          </ac:spMkLst>
        </pc:spChg>
        <pc:spChg chg="del mod">
          <ac:chgData name="Roth, Dan" userId="18da4c67-dd89-43a7-9856-8592f867a23c" providerId="ADAL" clId="{145D6987-D2B5-4BE1-AC37-FABC88EDACB4}" dt="2020-01-29T16:00:35.700" v="1673" actId="478"/>
          <ac:spMkLst>
            <pc:docMk/>
            <pc:sldMk cId="2027155951" sldId="1451"/>
            <ac:spMk id="6" creationId="{00000000-0000-0000-0000-000000000000}"/>
          </ac:spMkLst>
        </pc:spChg>
        <pc:spChg chg="add del">
          <ac:chgData name="Roth, Dan" userId="18da4c67-dd89-43a7-9856-8592f867a23c" providerId="ADAL" clId="{145D6987-D2B5-4BE1-AC37-FABC88EDACB4}" dt="2020-01-29T16:02:26.354" v="1720"/>
          <ac:spMkLst>
            <pc:docMk/>
            <pc:sldMk cId="2027155951" sldId="1451"/>
            <ac:spMk id="8" creationId="{6088FA51-8FA8-4BA3-A4B3-01018E34C54C}"/>
          </ac:spMkLst>
        </pc:spChg>
        <pc:spChg chg="add del">
          <ac:chgData name="Roth, Dan" userId="18da4c67-dd89-43a7-9856-8592f867a23c" providerId="ADAL" clId="{145D6987-D2B5-4BE1-AC37-FABC88EDACB4}" dt="2020-01-29T16:02:26.354" v="1720"/>
          <ac:spMkLst>
            <pc:docMk/>
            <pc:sldMk cId="2027155951" sldId="1451"/>
            <ac:spMk id="9" creationId="{59FC1FFA-8A2D-4FAD-A721-4BA4B8754370}"/>
          </ac:spMkLst>
        </pc:spChg>
        <pc:picChg chg="add mod">
          <ac:chgData name="Roth, Dan" userId="18da4c67-dd89-43a7-9856-8592f867a23c" providerId="ADAL" clId="{145D6987-D2B5-4BE1-AC37-FABC88EDACB4}" dt="2020-01-29T16:01:58.453" v="1714" actId="1076"/>
          <ac:picMkLst>
            <pc:docMk/>
            <pc:sldMk cId="2027155951" sldId="1451"/>
            <ac:picMk id="7" creationId="{3E578CF2-9338-44B8-957E-860BDD2742EA}"/>
          </ac:picMkLst>
        </pc:picChg>
        <pc:picChg chg="add del">
          <ac:chgData name="Roth, Dan" userId="18da4c67-dd89-43a7-9856-8592f867a23c" providerId="ADAL" clId="{145D6987-D2B5-4BE1-AC37-FABC88EDACB4}" dt="2020-01-29T16:02:26.354" v="1720"/>
          <ac:picMkLst>
            <pc:docMk/>
            <pc:sldMk cId="2027155951" sldId="1451"/>
            <ac:picMk id="2049" creationId="{FF6887B9-66AB-482A-9764-37251E3862A1}"/>
          </ac:picMkLst>
        </pc:picChg>
      </pc:sldChg>
      <pc:sldChg chg="addSp delSp modSp add delAnim modAnim">
        <pc:chgData name="Roth, Dan" userId="18da4c67-dd89-43a7-9856-8592f867a23c" providerId="ADAL" clId="{145D6987-D2B5-4BE1-AC37-FABC88EDACB4}" dt="2020-01-29T16:07:08.988" v="1898" actId="20577"/>
        <pc:sldMkLst>
          <pc:docMk/>
          <pc:sldMk cId="2053404499" sldId="1452"/>
        </pc:sldMkLst>
        <pc:spChg chg="mod">
          <ac:chgData name="Roth, Dan" userId="18da4c67-dd89-43a7-9856-8592f867a23c" providerId="ADAL" clId="{145D6987-D2B5-4BE1-AC37-FABC88EDACB4}" dt="2020-01-29T16:06:03.663" v="1836" actId="20577"/>
          <ac:spMkLst>
            <pc:docMk/>
            <pc:sldMk cId="2053404499" sldId="1452"/>
            <ac:spMk id="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07:08.988" v="1898" actId="20577"/>
          <ac:spMkLst>
            <pc:docMk/>
            <pc:sldMk cId="2053404499" sldId="1452"/>
            <ac:spMk id="3" creationId="{00000000-0000-0000-0000-000000000000}"/>
          </ac:spMkLst>
        </pc:spChg>
        <pc:picChg chg="add mod">
          <ac:chgData name="Roth, Dan" userId="18da4c67-dd89-43a7-9856-8592f867a23c" providerId="ADAL" clId="{145D6987-D2B5-4BE1-AC37-FABC88EDACB4}" dt="2020-01-29T16:06:27.347" v="1839" actId="1076"/>
          <ac:picMkLst>
            <pc:docMk/>
            <pc:sldMk cId="2053404499" sldId="1452"/>
            <ac:picMk id="6" creationId="{B5ABA749-B465-481E-B3C1-5262E8CF27EA}"/>
          </ac:picMkLst>
        </pc:picChg>
        <pc:picChg chg="del">
          <ac:chgData name="Roth, Dan" userId="18da4c67-dd89-43a7-9856-8592f867a23c" providerId="ADAL" clId="{145D6987-D2B5-4BE1-AC37-FABC88EDACB4}" dt="2020-01-29T16:06:24.615" v="1838" actId="478"/>
          <ac:picMkLst>
            <pc:docMk/>
            <pc:sldMk cId="2053404499" sldId="1452"/>
            <ac:picMk id="7" creationId="{3E578CF2-9338-44B8-957E-860BDD2742EA}"/>
          </ac:picMkLst>
        </pc:picChg>
      </pc:sldChg>
      <pc:sldChg chg="addSp delSp modSp add modAnim">
        <pc:chgData name="Roth, Dan" userId="18da4c67-dd89-43a7-9856-8592f867a23c" providerId="ADAL" clId="{145D6987-D2B5-4BE1-AC37-FABC88EDACB4}" dt="2020-01-29T16:20:09.884" v="2305"/>
        <pc:sldMkLst>
          <pc:docMk/>
          <pc:sldMk cId="3084731798" sldId="1453"/>
        </pc:sldMkLst>
        <pc:spChg chg="mod">
          <ac:chgData name="Roth, Dan" userId="18da4c67-dd89-43a7-9856-8592f867a23c" providerId="ADAL" clId="{145D6987-D2B5-4BE1-AC37-FABC88EDACB4}" dt="2020-01-29T16:17:35.904" v="2262" actId="20577"/>
          <ac:spMkLst>
            <pc:docMk/>
            <pc:sldMk cId="3084731798" sldId="1453"/>
            <ac:spMk id="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18:52.050" v="2267" actId="20577"/>
          <ac:spMkLst>
            <pc:docMk/>
            <pc:sldMk cId="3084731798" sldId="1453"/>
            <ac:spMk id="3" creationId="{00000000-0000-0000-0000-000000000000}"/>
          </ac:spMkLst>
        </pc:spChg>
        <pc:picChg chg="del">
          <ac:chgData name="Roth, Dan" userId="18da4c67-dd89-43a7-9856-8592f867a23c" providerId="ADAL" clId="{145D6987-D2B5-4BE1-AC37-FABC88EDACB4}" dt="2020-01-29T16:18:09.273" v="2264" actId="478"/>
          <ac:picMkLst>
            <pc:docMk/>
            <pc:sldMk cId="3084731798" sldId="1453"/>
            <ac:picMk id="6" creationId="{B5ABA749-B465-481E-B3C1-5262E8CF27EA}"/>
          </ac:picMkLst>
        </pc:picChg>
        <pc:picChg chg="add mod">
          <ac:chgData name="Roth, Dan" userId="18da4c67-dd89-43a7-9856-8592f867a23c" providerId="ADAL" clId="{145D6987-D2B5-4BE1-AC37-FABC88EDACB4}" dt="2020-01-29T16:19:14.167" v="2299" actId="1035"/>
          <ac:picMkLst>
            <pc:docMk/>
            <pc:sldMk cId="3084731798" sldId="1453"/>
            <ac:picMk id="7" creationId="{00C2F8D3-98DA-4846-9B89-46F44F7B78C4}"/>
          </ac:picMkLst>
        </pc:picChg>
        <pc:picChg chg="add mod">
          <ac:chgData name="Roth, Dan" userId="18da4c67-dd89-43a7-9856-8592f867a23c" providerId="ADAL" clId="{145D6987-D2B5-4BE1-AC37-FABC88EDACB4}" dt="2020-01-29T16:19:14.167" v="2299" actId="1035"/>
          <ac:picMkLst>
            <pc:docMk/>
            <pc:sldMk cId="3084731798" sldId="1453"/>
            <ac:picMk id="8" creationId="{155D1275-2FE7-495B-A7ED-2EFD12E2FC85}"/>
          </ac:picMkLst>
        </pc:picChg>
        <pc:picChg chg="add mod">
          <ac:chgData name="Roth, Dan" userId="18da4c67-dd89-43a7-9856-8592f867a23c" providerId="ADAL" clId="{145D6987-D2B5-4BE1-AC37-FABC88EDACB4}" dt="2020-01-29T16:19:53.813" v="2301" actId="1076"/>
          <ac:picMkLst>
            <pc:docMk/>
            <pc:sldMk cId="3084731798" sldId="1453"/>
            <ac:picMk id="9" creationId="{4A1A5675-6F00-4435-8565-1C5E67E64040}"/>
          </ac:picMkLst>
        </pc:picChg>
      </pc:sldChg>
      <pc:sldChg chg="addSp delSp modSp add modAnim">
        <pc:chgData name="Roth, Dan" userId="18da4c67-dd89-43a7-9856-8592f867a23c" providerId="ADAL" clId="{145D6987-D2B5-4BE1-AC37-FABC88EDACB4}" dt="2020-01-29T16:54:45.637" v="3235"/>
        <pc:sldMkLst>
          <pc:docMk/>
          <pc:sldMk cId="3243198380" sldId="1454"/>
        </pc:sldMkLst>
        <pc:spChg chg="mod">
          <ac:chgData name="Roth, Dan" userId="18da4c67-dd89-43a7-9856-8592f867a23c" providerId="ADAL" clId="{145D6987-D2B5-4BE1-AC37-FABC88EDACB4}" dt="2020-01-29T16:26:19.807" v="2321" actId="20577"/>
          <ac:spMkLst>
            <pc:docMk/>
            <pc:sldMk cId="3243198380" sldId="1454"/>
            <ac:spMk id="2" creationId="{00000000-0000-0000-0000-000000000000}"/>
          </ac:spMkLst>
        </pc:spChg>
        <pc:spChg chg="mod">
          <ac:chgData name="Roth, Dan" userId="18da4c67-dd89-43a7-9856-8592f867a23c" providerId="ADAL" clId="{145D6987-D2B5-4BE1-AC37-FABC88EDACB4}" dt="2020-01-29T16:54:10.337" v="3229" actId="27636"/>
          <ac:spMkLst>
            <pc:docMk/>
            <pc:sldMk cId="3243198380" sldId="1454"/>
            <ac:spMk id="3" creationId="{00000000-0000-0000-0000-000000000000}"/>
          </ac:spMkLst>
        </pc:spChg>
        <pc:spChg chg="add mod">
          <ac:chgData name="Roth, Dan" userId="18da4c67-dd89-43a7-9856-8592f867a23c" providerId="ADAL" clId="{145D6987-D2B5-4BE1-AC37-FABC88EDACB4}" dt="2020-01-29T16:46:31.336" v="3117" actId="1036"/>
          <ac:spMkLst>
            <pc:docMk/>
            <pc:sldMk cId="3243198380" sldId="1454"/>
            <ac:spMk id="4" creationId="{25C98A39-D4DF-4033-B599-66058C8713C7}"/>
          </ac:spMkLst>
        </pc:spChg>
        <pc:spChg chg="add mod">
          <ac:chgData name="Roth, Dan" userId="18da4c67-dd89-43a7-9856-8592f867a23c" providerId="ADAL" clId="{145D6987-D2B5-4BE1-AC37-FABC88EDACB4}" dt="2020-01-29T16:30:50.724" v="2568" actId="1036"/>
          <ac:spMkLst>
            <pc:docMk/>
            <pc:sldMk cId="3243198380" sldId="1454"/>
            <ac:spMk id="8" creationId="{1606E15D-190B-41C7-95D5-38C0247ED256}"/>
          </ac:spMkLst>
        </pc:spChg>
        <pc:spChg chg="add del mod">
          <ac:chgData name="Roth, Dan" userId="18da4c67-dd89-43a7-9856-8592f867a23c" providerId="ADAL" clId="{145D6987-D2B5-4BE1-AC37-FABC88EDACB4}" dt="2020-01-29T16:32:26.841" v="2795" actId="478"/>
          <ac:spMkLst>
            <pc:docMk/>
            <pc:sldMk cId="3243198380" sldId="1454"/>
            <ac:spMk id="9" creationId="{49EDC205-C08A-40B4-A88D-50E47FE0B068}"/>
          </ac:spMkLst>
        </pc:spChg>
        <pc:spChg chg="add mod">
          <ac:chgData name="Roth, Dan" userId="18da4c67-dd89-43a7-9856-8592f867a23c" providerId="ADAL" clId="{145D6987-D2B5-4BE1-AC37-FABC88EDACB4}" dt="2020-01-29T16:30:50.724" v="2568" actId="1036"/>
          <ac:spMkLst>
            <pc:docMk/>
            <pc:sldMk cId="3243198380" sldId="1454"/>
            <ac:spMk id="10" creationId="{1483D3B6-04C7-461A-8F5E-762294D499F4}"/>
          </ac:spMkLst>
        </pc:spChg>
        <pc:spChg chg="add mod">
          <ac:chgData name="Roth, Dan" userId="18da4c67-dd89-43a7-9856-8592f867a23c" providerId="ADAL" clId="{145D6987-D2B5-4BE1-AC37-FABC88EDACB4}" dt="2020-01-29T16:46:31.336" v="3117" actId="1036"/>
          <ac:spMkLst>
            <pc:docMk/>
            <pc:sldMk cId="3243198380" sldId="1454"/>
            <ac:spMk id="14" creationId="{5C3428C5-D287-48ED-884C-DCD607C2F4A7}"/>
          </ac:spMkLst>
        </pc:spChg>
        <pc:picChg chg="del">
          <ac:chgData name="Roth, Dan" userId="18da4c67-dd89-43a7-9856-8592f867a23c" providerId="ADAL" clId="{145D6987-D2B5-4BE1-AC37-FABC88EDACB4}" dt="2020-01-29T16:28:11.346" v="2389" actId="478"/>
          <ac:picMkLst>
            <pc:docMk/>
            <pc:sldMk cId="3243198380" sldId="1454"/>
            <ac:picMk id="6" creationId="{B5ABA749-B465-481E-B3C1-5262E8CF27EA}"/>
          </ac:picMkLst>
        </pc:picChg>
        <pc:picChg chg="add mod">
          <ac:chgData name="Roth, Dan" userId="18da4c67-dd89-43a7-9856-8592f867a23c" providerId="ADAL" clId="{145D6987-D2B5-4BE1-AC37-FABC88EDACB4}" dt="2020-01-29T16:27:14.781" v="2323" actId="1076"/>
          <ac:picMkLst>
            <pc:docMk/>
            <pc:sldMk cId="3243198380" sldId="1454"/>
            <ac:picMk id="7" creationId="{1472D432-3B25-4BEA-BBBE-56AA33BBEC39}"/>
          </ac:picMkLst>
        </pc:picChg>
        <pc:picChg chg="add mod">
          <ac:chgData name="Roth, Dan" userId="18da4c67-dd89-43a7-9856-8592f867a23c" providerId="ADAL" clId="{145D6987-D2B5-4BE1-AC37-FABC88EDACB4}" dt="2020-01-29T16:46:31.336" v="3117" actId="1036"/>
          <ac:picMkLst>
            <pc:docMk/>
            <pc:sldMk cId="3243198380" sldId="1454"/>
            <ac:picMk id="3073" creationId="{8FF12FF3-5865-42B5-814B-8BF51BEFBB3D}"/>
          </ac:picMkLst>
        </pc:picChg>
        <pc:picChg chg="add mod">
          <ac:chgData name="Roth, Dan" userId="18da4c67-dd89-43a7-9856-8592f867a23c" providerId="ADAL" clId="{145D6987-D2B5-4BE1-AC37-FABC88EDACB4}" dt="2020-01-29T16:46:31.336" v="3117" actId="1036"/>
          <ac:picMkLst>
            <pc:docMk/>
            <pc:sldMk cId="3243198380" sldId="1454"/>
            <ac:picMk id="3074" creationId="{EB7423CA-2B7D-4587-B741-31980BA273A7}"/>
          </ac:picMkLst>
        </pc:picChg>
        <pc:picChg chg="add mod">
          <ac:chgData name="Roth, Dan" userId="18da4c67-dd89-43a7-9856-8592f867a23c" providerId="ADAL" clId="{145D6987-D2B5-4BE1-AC37-FABC88EDACB4}" dt="2020-01-29T16:46:31.336" v="3117" actId="1036"/>
          <ac:picMkLst>
            <pc:docMk/>
            <pc:sldMk cId="3243198380" sldId="1454"/>
            <ac:picMk id="3075" creationId="{B0AD7689-4DB2-4771-AE45-F904E754A492}"/>
          </ac:picMkLst>
        </pc:picChg>
      </pc:sldChg>
      <pc:sldChg chg="delSp modSp add delAnim modAnim">
        <pc:chgData name="Roth, Dan" userId="18da4c67-dd89-43a7-9856-8592f867a23c" providerId="ADAL" clId="{145D6987-D2B5-4BE1-AC37-FABC88EDACB4}" dt="2020-01-29T17:34:45.648" v="4509" actId="20577"/>
        <pc:sldMkLst>
          <pc:docMk/>
          <pc:sldMk cId="342280143" sldId="1455"/>
        </pc:sldMkLst>
        <pc:spChg chg="mod">
          <ac:chgData name="Roth, Dan" userId="18da4c67-dd89-43a7-9856-8592f867a23c" providerId="ADAL" clId="{145D6987-D2B5-4BE1-AC37-FABC88EDACB4}" dt="2020-01-29T16:50:53.461" v="3131" actId="20577"/>
          <ac:spMkLst>
            <pc:docMk/>
            <pc:sldMk cId="342280143" sldId="1455"/>
            <ac:spMk id="2" creationId="{407B5296-85DC-47CC-83D5-F5672C362515}"/>
          </ac:spMkLst>
        </pc:spChg>
        <pc:spChg chg="mod">
          <ac:chgData name="Roth, Dan" userId="18da4c67-dd89-43a7-9856-8592f867a23c" providerId="ADAL" clId="{145D6987-D2B5-4BE1-AC37-FABC88EDACB4}" dt="2020-01-29T17:34:45.648" v="4509" actId="20577"/>
          <ac:spMkLst>
            <pc:docMk/>
            <pc:sldMk cId="342280143" sldId="1455"/>
            <ac:spMk id="3" creationId="{DF548B2D-58E4-46EB-8F91-50C8DA6A0B99}"/>
          </ac:spMkLst>
        </pc:spChg>
        <pc:cxnChg chg="del">
          <ac:chgData name="Roth, Dan" userId="18da4c67-dd89-43a7-9856-8592f867a23c" providerId="ADAL" clId="{145D6987-D2B5-4BE1-AC37-FABC88EDACB4}" dt="2020-01-29T16:56:04.469" v="3238" actId="478"/>
          <ac:cxnSpMkLst>
            <pc:docMk/>
            <pc:sldMk cId="342280143" sldId="1455"/>
            <ac:cxnSpMk id="6" creationId="{E77C2BAC-2C00-4E16-B8A9-776DA5CF2426}"/>
          </ac:cxnSpMkLst>
        </pc:cxnChg>
        <pc:cxnChg chg="del">
          <ac:chgData name="Roth, Dan" userId="18da4c67-dd89-43a7-9856-8592f867a23c" providerId="ADAL" clId="{145D6987-D2B5-4BE1-AC37-FABC88EDACB4}" dt="2020-01-29T16:56:04.469" v="3238" actId="478"/>
          <ac:cxnSpMkLst>
            <pc:docMk/>
            <pc:sldMk cId="342280143" sldId="1455"/>
            <ac:cxnSpMk id="7" creationId="{59205D93-DB07-4C8B-9FE6-50872B02BC34}"/>
          </ac:cxnSpMkLst>
        </pc:cxnChg>
      </pc:sldChg>
      <pc:sldChg chg="modSp add">
        <pc:chgData name="Roth, Dan" userId="18da4c67-dd89-43a7-9856-8592f867a23c" providerId="ADAL" clId="{145D6987-D2B5-4BE1-AC37-FABC88EDACB4}" dt="2020-01-29T17:40:04.989" v="5139" actId="20577"/>
        <pc:sldMkLst>
          <pc:docMk/>
          <pc:sldMk cId="3739825899" sldId="1456"/>
        </pc:sldMkLst>
        <pc:spChg chg="mod">
          <ac:chgData name="Roth, Dan" userId="18da4c67-dd89-43a7-9856-8592f867a23c" providerId="ADAL" clId="{145D6987-D2B5-4BE1-AC37-FABC88EDACB4}" dt="2020-01-29T17:40:04.989" v="5139" actId="20577"/>
          <ac:spMkLst>
            <pc:docMk/>
            <pc:sldMk cId="3739825899" sldId="1456"/>
            <ac:spMk id="3" creationId="{DF548B2D-58E4-46EB-8F91-50C8DA6A0B99}"/>
          </ac:spMkLst>
        </pc:spChg>
      </pc:sldChg>
      <pc:sldChg chg="addSp modSp add modAnim">
        <pc:chgData name="Roth, Dan" userId="18da4c67-dd89-43a7-9856-8592f867a23c" providerId="ADAL" clId="{145D6987-D2B5-4BE1-AC37-FABC88EDACB4}" dt="2020-01-29T17:47:09.102" v="5208"/>
        <pc:sldMkLst>
          <pc:docMk/>
          <pc:sldMk cId="1939460765" sldId="1457"/>
        </pc:sldMkLst>
        <pc:spChg chg="mod">
          <ac:chgData name="Roth, Dan" userId="18da4c67-dd89-43a7-9856-8592f867a23c" providerId="ADAL" clId="{145D6987-D2B5-4BE1-AC37-FABC88EDACB4}" dt="2020-01-29T17:45:20.130" v="5197" actId="20577"/>
          <ac:spMkLst>
            <pc:docMk/>
            <pc:sldMk cId="1939460765" sldId="1457"/>
            <ac:spMk id="2" creationId="{6CDAC7F3-42B1-4CA4-82BB-1CBCAE14A1D6}"/>
          </ac:spMkLst>
        </pc:spChg>
        <pc:spChg chg="mod">
          <ac:chgData name="Roth, Dan" userId="18da4c67-dd89-43a7-9856-8592f867a23c" providerId="ADAL" clId="{145D6987-D2B5-4BE1-AC37-FABC88EDACB4}" dt="2020-01-29T17:45:44.462" v="5200" actId="20577"/>
          <ac:spMkLst>
            <pc:docMk/>
            <pc:sldMk cId="1939460765" sldId="1457"/>
            <ac:spMk id="3" creationId="{52B49B2B-0AC1-41EC-B676-3CE7043022BA}"/>
          </ac:spMkLst>
        </pc:spChg>
        <pc:spChg chg="add mod">
          <ac:chgData name="Roth, Dan" userId="18da4c67-dd89-43a7-9856-8592f867a23c" providerId="ADAL" clId="{145D6987-D2B5-4BE1-AC37-FABC88EDACB4}" dt="2020-01-29T17:46:35.349" v="5203" actId="14861"/>
          <ac:spMkLst>
            <pc:docMk/>
            <pc:sldMk cId="1939460765" sldId="1457"/>
            <ac:spMk id="5" creationId="{35694F8D-96FE-4298-8702-BDC6A1DDD671}"/>
          </ac:spMkLst>
        </pc:spChg>
      </pc:sldChg>
      <pc:sldChg chg="addSp delSp modSp add modAnim">
        <pc:chgData name="Roth, Dan" userId="18da4c67-dd89-43a7-9856-8592f867a23c" providerId="ADAL" clId="{145D6987-D2B5-4BE1-AC37-FABC88EDACB4}" dt="2020-01-29T17:54:36.590" v="5917"/>
        <pc:sldMkLst>
          <pc:docMk/>
          <pc:sldMk cId="4118924412" sldId="1458"/>
        </pc:sldMkLst>
        <pc:spChg chg="mod">
          <ac:chgData name="Roth, Dan" userId="18da4c67-dd89-43a7-9856-8592f867a23c" providerId="ADAL" clId="{145D6987-D2B5-4BE1-AC37-FABC88EDACB4}" dt="2020-01-29T17:47:48.588" v="5235" actId="20577"/>
          <ac:spMkLst>
            <pc:docMk/>
            <pc:sldMk cId="4118924412" sldId="1458"/>
            <ac:spMk id="2" creationId="{B896E3E8-1E21-48EF-BF24-405E457654AB}"/>
          </ac:spMkLst>
        </pc:spChg>
        <pc:spChg chg="mod">
          <ac:chgData name="Roth, Dan" userId="18da4c67-dd89-43a7-9856-8592f867a23c" providerId="ADAL" clId="{145D6987-D2B5-4BE1-AC37-FABC88EDACB4}" dt="2020-01-29T17:53:37.057" v="5883" actId="20577"/>
          <ac:spMkLst>
            <pc:docMk/>
            <pc:sldMk cId="4118924412" sldId="1458"/>
            <ac:spMk id="3" creationId="{4C8636CC-E2B3-4AC5-9A87-6BEC7F090C47}"/>
          </ac:spMkLst>
        </pc:spChg>
        <pc:spChg chg="add del">
          <ac:chgData name="Roth, Dan" userId="18da4c67-dd89-43a7-9856-8592f867a23c" providerId="ADAL" clId="{145D6987-D2B5-4BE1-AC37-FABC88EDACB4}" dt="2020-01-29T17:49:30.675" v="5329"/>
          <ac:spMkLst>
            <pc:docMk/>
            <pc:sldMk cId="4118924412" sldId="1458"/>
            <ac:spMk id="7" creationId="{D6CC68CB-802F-46FB-BF26-C6DC62801B1D}"/>
          </ac:spMkLst>
        </pc:spChg>
        <pc:spChg chg="add del">
          <ac:chgData name="Roth, Dan" userId="18da4c67-dd89-43a7-9856-8592f867a23c" providerId="ADAL" clId="{145D6987-D2B5-4BE1-AC37-FABC88EDACB4}" dt="2020-01-29T17:49:30.675" v="5329"/>
          <ac:spMkLst>
            <pc:docMk/>
            <pc:sldMk cId="4118924412" sldId="1458"/>
            <ac:spMk id="8" creationId="{8FED77E5-AFF1-46CE-8099-4774DCD3A6F0}"/>
          </ac:spMkLst>
        </pc:spChg>
        <pc:spChg chg="add del mod">
          <ac:chgData name="Roth, Dan" userId="18da4c67-dd89-43a7-9856-8592f867a23c" providerId="ADAL" clId="{145D6987-D2B5-4BE1-AC37-FABC88EDACB4}" dt="2020-01-29T17:49:53.275" v="5464"/>
          <ac:spMkLst>
            <pc:docMk/>
            <pc:sldMk cId="4118924412" sldId="1458"/>
            <ac:spMk id="9" creationId="{30B05D78-8527-4D41-A47B-D97AAF32FC2F}"/>
          </ac:spMkLst>
        </pc:spChg>
        <pc:spChg chg="add del">
          <ac:chgData name="Roth, Dan" userId="18da4c67-dd89-43a7-9856-8592f867a23c" providerId="ADAL" clId="{145D6987-D2B5-4BE1-AC37-FABC88EDACB4}" dt="2020-01-29T17:49:53.275" v="5464"/>
          <ac:spMkLst>
            <pc:docMk/>
            <pc:sldMk cId="4118924412" sldId="1458"/>
            <ac:spMk id="10" creationId="{698F1A74-25ED-4AD8-9610-9B4CB0DFD6D1}"/>
          </ac:spMkLst>
        </pc:spChg>
        <pc:spChg chg="add del mod">
          <ac:chgData name="Roth, Dan" userId="18da4c67-dd89-43a7-9856-8592f867a23c" providerId="ADAL" clId="{145D6987-D2B5-4BE1-AC37-FABC88EDACB4}" dt="2020-01-29T17:52:04.833" v="5749"/>
          <ac:spMkLst>
            <pc:docMk/>
            <pc:sldMk cId="4118924412" sldId="1458"/>
            <ac:spMk id="11" creationId="{6588EA4B-61C6-4201-8D5E-69397856F4ED}"/>
          </ac:spMkLst>
        </pc:spChg>
        <pc:spChg chg="add del mod">
          <ac:chgData name="Roth, Dan" userId="18da4c67-dd89-43a7-9856-8592f867a23c" providerId="ADAL" clId="{145D6987-D2B5-4BE1-AC37-FABC88EDACB4}" dt="2020-01-29T17:52:04.833" v="5749"/>
          <ac:spMkLst>
            <pc:docMk/>
            <pc:sldMk cId="4118924412" sldId="1458"/>
            <ac:spMk id="12" creationId="{673146D0-B5D2-4637-9328-A108F57CFE36}"/>
          </ac:spMkLst>
        </pc:spChg>
        <pc:picChg chg="add mod">
          <ac:chgData name="Roth, Dan" userId="18da4c67-dd89-43a7-9856-8592f867a23c" providerId="ADAL" clId="{145D6987-D2B5-4BE1-AC37-FABC88EDACB4}" dt="2020-01-29T17:51:24.649" v="5633" actId="1076"/>
          <ac:picMkLst>
            <pc:docMk/>
            <pc:sldMk cId="4118924412" sldId="1458"/>
            <ac:picMk id="5" creationId="{EC36AD50-7CE8-4B4D-92A5-CFA09535A786}"/>
          </ac:picMkLst>
        </pc:picChg>
        <pc:picChg chg="add mod">
          <ac:chgData name="Roth, Dan" userId="18da4c67-dd89-43a7-9856-8592f867a23c" providerId="ADAL" clId="{145D6987-D2B5-4BE1-AC37-FABC88EDACB4}" dt="2020-01-29T17:51:37.082" v="5637" actId="1076"/>
          <ac:picMkLst>
            <pc:docMk/>
            <pc:sldMk cId="4118924412" sldId="1458"/>
            <ac:picMk id="6" creationId="{A2705CA3-B0DA-4FE3-933A-7A3DAD11E2B0}"/>
          </ac:picMkLst>
        </pc:picChg>
        <pc:picChg chg="add mod">
          <ac:chgData name="Roth, Dan" userId="18da4c67-dd89-43a7-9856-8592f867a23c" providerId="ADAL" clId="{145D6987-D2B5-4BE1-AC37-FABC88EDACB4}" dt="2020-01-29T17:53:44.218" v="5901" actId="1035"/>
          <ac:picMkLst>
            <pc:docMk/>
            <pc:sldMk cId="4118924412" sldId="1458"/>
            <ac:picMk id="16" creationId="{2B96140C-BDD7-4332-9539-389126E6603A}"/>
          </ac:picMkLst>
        </pc:picChg>
        <pc:picChg chg="add mod">
          <ac:chgData name="Roth, Dan" userId="18da4c67-dd89-43a7-9856-8592f867a23c" providerId="ADAL" clId="{145D6987-D2B5-4BE1-AC37-FABC88EDACB4}" dt="2020-01-29T17:52:45.319" v="5753" actId="1076"/>
          <ac:picMkLst>
            <pc:docMk/>
            <pc:sldMk cId="4118924412" sldId="1458"/>
            <ac:picMk id="17" creationId="{ECBCFF7C-5B38-4831-8ABE-E410F85AC100}"/>
          </ac:picMkLst>
        </pc:picChg>
        <pc:picChg chg="add del">
          <ac:chgData name="Roth, Dan" userId="18da4c67-dd89-43a7-9856-8592f867a23c" providerId="ADAL" clId="{145D6987-D2B5-4BE1-AC37-FABC88EDACB4}" dt="2020-01-29T17:49:30.675" v="5329"/>
          <ac:picMkLst>
            <pc:docMk/>
            <pc:sldMk cId="4118924412" sldId="1458"/>
            <ac:picMk id="6145" creationId="{D70DAD98-6250-4353-A472-79F08247711B}"/>
          </ac:picMkLst>
        </pc:picChg>
        <pc:picChg chg="add del">
          <ac:chgData name="Roth, Dan" userId="18da4c67-dd89-43a7-9856-8592f867a23c" providerId="ADAL" clId="{145D6987-D2B5-4BE1-AC37-FABC88EDACB4}" dt="2020-01-29T17:49:53.275" v="5464"/>
          <ac:picMkLst>
            <pc:docMk/>
            <pc:sldMk cId="4118924412" sldId="1458"/>
            <ac:picMk id="6148" creationId="{0E257C41-1221-4B80-A920-CB5B1CC7BCB9}"/>
          </ac:picMkLst>
        </pc:picChg>
        <pc:picChg chg="add del mod">
          <ac:chgData name="Roth, Dan" userId="18da4c67-dd89-43a7-9856-8592f867a23c" providerId="ADAL" clId="{145D6987-D2B5-4BE1-AC37-FABC88EDACB4}" dt="2020-01-29T17:52:04.833" v="5749"/>
          <ac:picMkLst>
            <pc:docMk/>
            <pc:sldMk cId="4118924412" sldId="1458"/>
            <ac:picMk id="6151" creationId="{66389A87-9C84-421C-ABEC-B3AA1FF5618D}"/>
          </ac:picMkLst>
        </pc:picChg>
      </pc:sldChg>
      <pc:sldChg chg="addSp modSp add">
        <pc:chgData name="Roth, Dan" userId="18da4c67-dd89-43a7-9856-8592f867a23c" providerId="ADAL" clId="{145D6987-D2B5-4BE1-AC37-FABC88EDACB4}" dt="2020-01-29T17:56:33.270" v="5942" actId="1076"/>
        <pc:sldMkLst>
          <pc:docMk/>
          <pc:sldMk cId="2603686389" sldId="1459"/>
        </pc:sldMkLst>
        <pc:spChg chg="mod">
          <ac:chgData name="Roth, Dan" userId="18da4c67-dd89-43a7-9856-8592f867a23c" providerId="ADAL" clId="{145D6987-D2B5-4BE1-AC37-FABC88EDACB4}" dt="2020-01-29T17:55:34.416" v="5935" actId="20577"/>
          <ac:spMkLst>
            <pc:docMk/>
            <pc:sldMk cId="2603686389" sldId="1459"/>
            <ac:spMk id="2" creationId="{39EDDB27-3E6E-420F-BAD4-C399E85BA07A}"/>
          </ac:spMkLst>
        </pc:spChg>
        <pc:spChg chg="mod">
          <ac:chgData name="Roth, Dan" userId="18da4c67-dd89-43a7-9856-8592f867a23c" providerId="ADAL" clId="{145D6987-D2B5-4BE1-AC37-FABC88EDACB4}" dt="2020-01-29T17:56:17.951" v="5940" actId="15"/>
          <ac:spMkLst>
            <pc:docMk/>
            <pc:sldMk cId="2603686389" sldId="1459"/>
            <ac:spMk id="3" creationId="{A80966C5-A96C-49F6-9BE3-A860DB4061F6}"/>
          </ac:spMkLst>
        </pc:spChg>
        <pc:picChg chg="add mod">
          <ac:chgData name="Roth, Dan" userId="18da4c67-dd89-43a7-9856-8592f867a23c" providerId="ADAL" clId="{145D6987-D2B5-4BE1-AC37-FABC88EDACB4}" dt="2020-01-29T17:56:33.270" v="5942" actId="1076"/>
          <ac:picMkLst>
            <pc:docMk/>
            <pc:sldMk cId="2603686389" sldId="1459"/>
            <ac:picMk id="5" creationId="{777FC15E-8965-406D-AC2E-331CE5629477}"/>
          </ac:picMkLst>
        </pc:picChg>
      </pc:sldChg>
      <pc:sldChg chg="addSp delSp modSp add">
        <pc:chgData name="Roth, Dan" userId="18da4c67-dd89-43a7-9856-8592f867a23c" providerId="ADAL" clId="{145D6987-D2B5-4BE1-AC37-FABC88EDACB4}" dt="2020-01-29T17:58:51.811" v="5998" actId="20577"/>
        <pc:sldMkLst>
          <pc:docMk/>
          <pc:sldMk cId="1663351501" sldId="1460"/>
        </pc:sldMkLst>
        <pc:spChg chg="mod">
          <ac:chgData name="Roth, Dan" userId="18da4c67-dd89-43a7-9856-8592f867a23c" providerId="ADAL" clId="{145D6987-D2B5-4BE1-AC37-FABC88EDACB4}" dt="2020-01-29T17:57:12.378" v="5957" actId="6549"/>
          <ac:spMkLst>
            <pc:docMk/>
            <pc:sldMk cId="1663351501" sldId="1460"/>
            <ac:spMk id="2" creationId="{39EDDB27-3E6E-420F-BAD4-C399E85BA07A}"/>
          </ac:spMkLst>
        </pc:spChg>
        <pc:spChg chg="mod">
          <ac:chgData name="Roth, Dan" userId="18da4c67-dd89-43a7-9856-8592f867a23c" providerId="ADAL" clId="{145D6987-D2B5-4BE1-AC37-FABC88EDACB4}" dt="2020-01-29T17:58:51.811" v="5998" actId="20577"/>
          <ac:spMkLst>
            <pc:docMk/>
            <pc:sldMk cId="1663351501" sldId="1460"/>
            <ac:spMk id="3" creationId="{A80966C5-A96C-49F6-9BE3-A860DB4061F6}"/>
          </ac:spMkLst>
        </pc:spChg>
        <pc:picChg chg="del">
          <ac:chgData name="Roth, Dan" userId="18da4c67-dd89-43a7-9856-8592f867a23c" providerId="ADAL" clId="{145D6987-D2B5-4BE1-AC37-FABC88EDACB4}" dt="2020-01-29T17:57:45.994" v="5988" actId="478"/>
          <ac:picMkLst>
            <pc:docMk/>
            <pc:sldMk cId="1663351501" sldId="1460"/>
            <ac:picMk id="5" creationId="{777FC15E-8965-406D-AC2E-331CE5629477}"/>
          </ac:picMkLst>
        </pc:picChg>
        <pc:picChg chg="add mod">
          <ac:chgData name="Roth, Dan" userId="18da4c67-dd89-43a7-9856-8592f867a23c" providerId="ADAL" clId="{145D6987-D2B5-4BE1-AC37-FABC88EDACB4}" dt="2020-01-29T17:58:11.543" v="5992" actId="1076"/>
          <ac:picMkLst>
            <pc:docMk/>
            <pc:sldMk cId="1663351501" sldId="1460"/>
            <ac:picMk id="6" creationId="{D3BF4CA5-E16D-42F7-B727-5EAB5928DD72}"/>
          </ac:picMkLst>
        </pc:picChg>
      </pc:sldChg>
      <pc:sldChg chg="addSp delSp modSp add">
        <pc:chgData name="Roth, Dan" userId="18da4c67-dd89-43a7-9856-8592f867a23c" providerId="ADAL" clId="{145D6987-D2B5-4BE1-AC37-FABC88EDACB4}" dt="2020-01-29T18:01:02.620" v="6182" actId="113"/>
        <pc:sldMkLst>
          <pc:docMk/>
          <pc:sldMk cId="1404888713" sldId="1461"/>
        </pc:sldMkLst>
        <pc:spChg chg="mod">
          <ac:chgData name="Roth, Dan" userId="18da4c67-dd89-43a7-9856-8592f867a23c" providerId="ADAL" clId="{145D6987-D2B5-4BE1-AC37-FABC88EDACB4}" dt="2020-01-29T18:01:02.620" v="6182" actId="113"/>
          <ac:spMkLst>
            <pc:docMk/>
            <pc:sldMk cId="1404888713" sldId="1461"/>
            <ac:spMk id="3" creationId="{A80966C5-A96C-49F6-9BE3-A860DB4061F6}"/>
          </ac:spMkLst>
        </pc:spChg>
        <pc:picChg chg="del">
          <ac:chgData name="Roth, Dan" userId="18da4c67-dd89-43a7-9856-8592f867a23c" providerId="ADAL" clId="{145D6987-D2B5-4BE1-AC37-FABC88EDACB4}" dt="2020-01-29T18:00:00.645" v="6071" actId="478"/>
          <ac:picMkLst>
            <pc:docMk/>
            <pc:sldMk cId="1404888713" sldId="1461"/>
            <ac:picMk id="6" creationId="{D3BF4CA5-E16D-42F7-B727-5EAB5928DD72}"/>
          </ac:picMkLst>
        </pc:picChg>
        <pc:picChg chg="add mod">
          <ac:chgData name="Roth, Dan" userId="18da4c67-dd89-43a7-9856-8592f867a23c" providerId="ADAL" clId="{145D6987-D2B5-4BE1-AC37-FABC88EDACB4}" dt="2020-01-29T18:00:15.189" v="6092" actId="1036"/>
          <ac:picMkLst>
            <pc:docMk/>
            <pc:sldMk cId="1404888713" sldId="1461"/>
            <ac:picMk id="7" creationId="{BDDFB358-C84E-47F2-AD57-73BEBD7A35D3}"/>
          </ac:picMkLst>
        </pc:picChg>
      </pc:sldChg>
      <pc:sldChg chg="addSp delSp modSp add del">
        <pc:chgData name="Roth, Dan" userId="18da4c67-dd89-43a7-9856-8592f867a23c" providerId="ADAL" clId="{145D6987-D2B5-4BE1-AC37-FABC88EDACB4}" dt="2020-01-29T18:07:24.863" v="6388" actId="47"/>
        <pc:sldMkLst>
          <pc:docMk/>
          <pc:sldMk cId="2334000181" sldId="1462"/>
        </pc:sldMkLst>
        <pc:spChg chg="mod">
          <ac:chgData name="Roth, Dan" userId="18da4c67-dd89-43a7-9856-8592f867a23c" providerId="ADAL" clId="{145D6987-D2B5-4BE1-AC37-FABC88EDACB4}" dt="2020-01-29T18:01:42.543" v="6221" actId="20577"/>
          <ac:spMkLst>
            <pc:docMk/>
            <pc:sldMk cId="2334000181" sldId="1462"/>
            <ac:spMk id="2" creationId="{39EDDB27-3E6E-420F-BAD4-C399E85BA07A}"/>
          </ac:spMkLst>
        </pc:spChg>
        <pc:spChg chg="mod">
          <ac:chgData name="Roth, Dan" userId="18da4c67-dd89-43a7-9856-8592f867a23c" providerId="ADAL" clId="{145D6987-D2B5-4BE1-AC37-FABC88EDACB4}" dt="2020-01-29T18:02:23.392" v="6222" actId="20577"/>
          <ac:spMkLst>
            <pc:docMk/>
            <pc:sldMk cId="2334000181" sldId="1462"/>
            <ac:spMk id="3" creationId="{A80966C5-A96C-49F6-9BE3-A860DB4061F6}"/>
          </ac:spMkLst>
        </pc:spChg>
        <pc:spChg chg="add mod">
          <ac:chgData name="Roth, Dan" userId="18da4c67-dd89-43a7-9856-8592f867a23c" providerId="ADAL" clId="{145D6987-D2B5-4BE1-AC37-FABC88EDACB4}" dt="2020-01-29T18:02:32.196" v="6303" actId="1036"/>
          <ac:spMkLst>
            <pc:docMk/>
            <pc:sldMk cId="2334000181" sldId="1462"/>
            <ac:spMk id="5" creationId="{66A3E0E4-6EE4-4098-8191-3A6E49177AB4}"/>
          </ac:spMkLst>
        </pc:spChg>
        <pc:spChg chg="add mod">
          <ac:chgData name="Roth, Dan" userId="18da4c67-dd89-43a7-9856-8592f867a23c" providerId="ADAL" clId="{145D6987-D2B5-4BE1-AC37-FABC88EDACB4}" dt="2020-01-29T18:02:32.196" v="6303" actId="1036"/>
          <ac:spMkLst>
            <pc:docMk/>
            <pc:sldMk cId="2334000181" sldId="1462"/>
            <ac:spMk id="6" creationId="{5A40F98D-7C02-4D96-9E95-20ADBD900B99}"/>
          </ac:spMkLst>
        </pc:spChg>
        <pc:spChg chg="add mod">
          <ac:chgData name="Roth, Dan" userId="18da4c67-dd89-43a7-9856-8592f867a23c" providerId="ADAL" clId="{145D6987-D2B5-4BE1-AC37-FABC88EDACB4}" dt="2020-01-29T18:02:32.196" v="6303" actId="1036"/>
          <ac:spMkLst>
            <pc:docMk/>
            <pc:sldMk cId="2334000181" sldId="1462"/>
            <ac:spMk id="8" creationId="{7E25F8AE-20B7-4313-AD87-F60BC20C1465}"/>
          </ac:spMkLst>
        </pc:spChg>
        <pc:spChg chg="add del mod">
          <ac:chgData name="Roth, Dan" userId="18da4c67-dd89-43a7-9856-8592f867a23c" providerId="ADAL" clId="{145D6987-D2B5-4BE1-AC37-FABC88EDACB4}" dt="2020-01-29T18:02:43.013" v="6304"/>
          <ac:spMkLst>
            <pc:docMk/>
            <pc:sldMk cId="2334000181" sldId="1462"/>
            <ac:spMk id="9" creationId="{04A10E8E-F3CB-4B0A-9C1E-C08A677FE5CF}"/>
          </ac:spMkLst>
        </pc:spChg>
        <pc:spChg chg="add del mod">
          <ac:chgData name="Roth, Dan" userId="18da4c67-dd89-43a7-9856-8592f867a23c" providerId="ADAL" clId="{145D6987-D2B5-4BE1-AC37-FABC88EDACB4}" dt="2020-01-29T18:02:43.013" v="6304"/>
          <ac:spMkLst>
            <pc:docMk/>
            <pc:sldMk cId="2334000181" sldId="1462"/>
            <ac:spMk id="10" creationId="{C48C98EB-1A06-44CA-AD69-B4B9DF547326}"/>
          </ac:spMkLst>
        </pc:spChg>
        <pc:spChg chg="add del mod">
          <ac:chgData name="Roth, Dan" userId="18da4c67-dd89-43a7-9856-8592f867a23c" providerId="ADAL" clId="{145D6987-D2B5-4BE1-AC37-FABC88EDACB4}" dt="2020-01-29T18:02:43.013" v="6304"/>
          <ac:spMkLst>
            <pc:docMk/>
            <pc:sldMk cId="2334000181" sldId="1462"/>
            <ac:spMk id="11" creationId="{68494145-4C5F-4F6B-9F6F-9F6724BAEB9D}"/>
          </ac:spMkLst>
        </pc:spChg>
        <pc:picChg chg="del">
          <ac:chgData name="Roth, Dan" userId="18da4c67-dd89-43a7-9856-8592f867a23c" providerId="ADAL" clId="{145D6987-D2B5-4BE1-AC37-FABC88EDACB4}" dt="2020-01-29T18:02:26.388" v="6223" actId="478"/>
          <ac:picMkLst>
            <pc:docMk/>
            <pc:sldMk cId="2334000181" sldId="1462"/>
            <ac:picMk id="7" creationId="{BDDFB358-C84E-47F2-AD57-73BEBD7A35D3}"/>
          </ac:picMkLst>
        </pc:picChg>
        <pc:picChg chg="add mod">
          <ac:chgData name="Roth, Dan" userId="18da4c67-dd89-43a7-9856-8592f867a23c" providerId="ADAL" clId="{145D6987-D2B5-4BE1-AC37-FABC88EDACB4}" dt="2020-01-29T18:02:32.196" v="6303" actId="1036"/>
          <ac:picMkLst>
            <pc:docMk/>
            <pc:sldMk cId="2334000181" sldId="1462"/>
            <ac:picMk id="7169" creationId="{1D4B96E0-1732-4A75-B8EF-E44F3B22D7F9}"/>
          </ac:picMkLst>
        </pc:picChg>
        <pc:picChg chg="add mod">
          <ac:chgData name="Roth, Dan" userId="18da4c67-dd89-43a7-9856-8592f867a23c" providerId="ADAL" clId="{145D6987-D2B5-4BE1-AC37-FABC88EDACB4}" dt="2020-01-29T18:02:32.196" v="6303" actId="1036"/>
          <ac:picMkLst>
            <pc:docMk/>
            <pc:sldMk cId="2334000181" sldId="1462"/>
            <ac:picMk id="7170" creationId="{D3714029-D6C1-4D5C-BF9E-3A9E4067F4B6}"/>
          </ac:picMkLst>
        </pc:picChg>
      </pc:sldChg>
      <pc:sldChg chg="addSp delSp modSp add modAnim">
        <pc:chgData name="Roth, Dan" userId="18da4c67-dd89-43a7-9856-8592f867a23c" providerId="ADAL" clId="{145D6987-D2B5-4BE1-AC37-FABC88EDACB4}" dt="2020-01-29T18:07:21.813" v="6387"/>
        <pc:sldMkLst>
          <pc:docMk/>
          <pc:sldMk cId="1065248408" sldId="1463"/>
        </pc:sldMkLst>
        <pc:spChg chg="mod">
          <ac:chgData name="Roth, Dan" userId="18da4c67-dd89-43a7-9856-8592f867a23c" providerId="ADAL" clId="{145D6987-D2B5-4BE1-AC37-FABC88EDACB4}" dt="2020-01-29T18:05:28.233" v="6379" actId="15"/>
          <ac:spMkLst>
            <pc:docMk/>
            <pc:sldMk cId="1065248408" sldId="1463"/>
            <ac:spMk id="3" creationId="{A80966C5-A96C-49F6-9BE3-A860DB4061F6}"/>
          </ac:spMkLst>
        </pc:spChg>
        <pc:spChg chg="add del mod">
          <ac:chgData name="Roth, Dan" userId="18da4c67-dd89-43a7-9856-8592f867a23c" providerId="ADAL" clId="{145D6987-D2B5-4BE1-AC37-FABC88EDACB4}" dt="2020-01-29T18:03:13.559" v="6308"/>
          <ac:spMkLst>
            <pc:docMk/>
            <pc:sldMk cId="1065248408" sldId="1463"/>
            <ac:spMk id="5" creationId="{43A2C329-73A3-4EB1-BBC8-6337335492D5}"/>
          </ac:spMkLst>
        </pc:spChg>
        <pc:spChg chg="add del mod">
          <ac:chgData name="Roth, Dan" userId="18da4c67-dd89-43a7-9856-8592f867a23c" providerId="ADAL" clId="{145D6987-D2B5-4BE1-AC37-FABC88EDACB4}" dt="2020-01-29T18:03:13.559" v="6308"/>
          <ac:spMkLst>
            <pc:docMk/>
            <pc:sldMk cId="1065248408" sldId="1463"/>
            <ac:spMk id="6" creationId="{4413ACC0-C3FD-44CC-BB41-95018A2D4786}"/>
          </ac:spMkLst>
        </pc:spChg>
        <pc:spChg chg="add del mod">
          <ac:chgData name="Roth, Dan" userId="18da4c67-dd89-43a7-9856-8592f867a23c" providerId="ADAL" clId="{145D6987-D2B5-4BE1-AC37-FABC88EDACB4}" dt="2020-01-29T18:03:13.559" v="6308"/>
          <ac:spMkLst>
            <pc:docMk/>
            <pc:sldMk cId="1065248408" sldId="1463"/>
            <ac:spMk id="8" creationId="{88C6A09F-DB3B-476B-B340-E8E77ECA7BD5}"/>
          </ac:spMkLst>
        </pc:spChg>
        <pc:picChg chg="del">
          <ac:chgData name="Roth, Dan" userId="18da4c67-dd89-43a7-9856-8592f867a23c" providerId="ADAL" clId="{145D6987-D2B5-4BE1-AC37-FABC88EDACB4}" dt="2020-01-29T18:03:09.701" v="6307" actId="478"/>
          <ac:picMkLst>
            <pc:docMk/>
            <pc:sldMk cId="1065248408" sldId="1463"/>
            <ac:picMk id="7" creationId="{BDDFB358-C84E-47F2-AD57-73BEBD7A35D3}"/>
          </ac:picMkLst>
        </pc:picChg>
        <pc:picChg chg="add mod">
          <ac:chgData name="Roth, Dan" userId="18da4c67-dd89-43a7-9856-8592f867a23c" providerId="ADAL" clId="{145D6987-D2B5-4BE1-AC37-FABC88EDACB4}" dt="2020-01-29T18:04:47.587" v="6361" actId="1076"/>
          <ac:picMkLst>
            <pc:docMk/>
            <pc:sldMk cId="1065248408" sldId="1463"/>
            <ac:picMk id="9" creationId="{CB896CD7-2BE8-4086-A8BA-E866410135A4}"/>
          </ac:picMkLst>
        </pc:picChg>
        <pc:picChg chg="add mod">
          <ac:chgData name="Roth, Dan" userId="18da4c67-dd89-43a7-9856-8592f867a23c" providerId="ADAL" clId="{145D6987-D2B5-4BE1-AC37-FABC88EDACB4}" dt="2020-01-29T18:04:45.527" v="6360" actId="1076"/>
          <ac:picMkLst>
            <pc:docMk/>
            <pc:sldMk cId="1065248408" sldId="1463"/>
            <ac:picMk id="10" creationId="{F2A598CB-71C4-49BF-86DD-C514509C1CB2}"/>
          </ac:picMkLst>
        </pc:picChg>
      </pc:sldChg>
      <pc:sldChg chg="add">
        <pc:chgData name="Roth, Dan" userId="18da4c67-dd89-43a7-9856-8592f867a23c" providerId="ADAL" clId="{145D6987-D2B5-4BE1-AC37-FABC88EDACB4}" dt="2020-01-29T18:07:31.476" v="6389"/>
        <pc:sldMkLst>
          <pc:docMk/>
          <pc:sldMk cId="3234509532" sldId="1464"/>
        </pc:sldMkLst>
      </pc:sldChg>
      <pc:sldChg chg="delSp modSp add delAnim modAnim">
        <pc:chgData name="Roth, Dan" userId="18da4c67-dd89-43a7-9856-8592f867a23c" providerId="ADAL" clId="{145D6987-D2B5-4BE1-AC37-FABC88EDACB4}" dt="2020-01-29T18:09:49.797" v="6413" actId="20577"/>
        <pc:sldMkLst>
          <pc:docMk/>
          <pc:sldMk cId="1024278352" sldId="1465"/>
        </pc:sldMkLst>
        <pc:spChg chg="mod">
          <ac:chgData name="Roth, Dan" userId="18da4c67-dd89-43a7-9856-8592f867a23c" providerId="ADAL" clId="{145D6987-D2B5-4BE1-AC37-FABC88EDACB4}" dt="2020-01-29T18:07:52.526" v="6403" actId="20577"/>
          <ac:spMkLst>
            <pc:docMk/>
            <pc:sldMk cId="1024278352" sldId="1465"/>
            <ac:spMk id="2" creationId="{6CDAC7F3-42B1-4CA4-82BB-1CBCAE14A1D6}"/>
          </ac:spMkLst>
        </pc:spChg>
        <pc:spChg chg="mod">
          <ac:chgData name="Roth, Dan" userId="18da4c67-dd89-43a7-9856-8592f867a23c" providerId="ADAL" clId="{145D6987-D2B5-4BE1-AC37-FABC88EDACB4}" dt="2020-01-29T18:09:49.797" v="6413" actId="20577"/>
          <ac:spMkLst>
            <pc:docMk/>
            <pc:sldMk cId="1024278352" sldId="1465"/>
            <ac:spMk id="3" creationId="{52B49B2B-0AC1-41EC-B676-3CE7043022BA}"/>
          </ac:spMkLst>
        </pc:spChg>
        <pc:spChg chg="del">
          <ac:chgData name="Roth, Dan" userId="18da4c67-dd89-43a7-9856-8592f867a23c" providerId="ADAL" clId="{145D6987-D2B5-4BE1-AC37-FABC88EDACB4}" dt="2020-01-29T18:08:25.374" v="6405" actId="478"/>
          <ac:spMkLst>
            <pc:docMk/>
            <pc:sldMk cId="1024278352" sldId="1465"/>
            <ac:spMk id="5" creationId="{35694F8D-96FE-4298-8702-BDC6A1DDD671}"/>
          </ac:spMkLst>
        </pc:spChg>
      </pc:sldChg>
      <pc:sldChg chg="addSp modSp add modAnim">
        <pc:chgData name="Roth, Dan" userId="18da4c67-dd89-43a7-9856-8592f867a23c" providerId="ADAL" clId="{145D6987-D2B5-4BE1-AC37-FABC88EDACB4}" dt="2020-01-29T18:12:58.761" v="6505"/>
        <pc:sldMkLst>
          <pc:docMk/>
          <pc:sldMk cId="1790107214" sldId="1466"/>
        </pc:sldMkLst>
        <pc:spChg chg="mod">
          <ac:chgData name="Roth, Dan" userId="18da4c67-dd89-43a7-9856-8592f867a23c" providerId="ADAL" clId="{145D6987-D2B5-4BE1-AC37-FABC88EDACB4}" dt="2020-01-29T18:10:53.362" v="6424" actId="20577"/>
          <ac:spMkLst>
            <pc:docMk/>
            <pc:sldMk cId="1790107214" sldId="1466"/>
            <ac:spMk id="2" creationId="{D1E990A6-8044-4A0C-A18B-D46DE7752200}"/>
          </ac:spMkLst>
        </pc:spChg>
        <pc:spChg chg="mod">
          <ac:chgData name="Roth, Dan" userId="18da4c67-dd89-43a7-9856-8592f867a23c" providerId="ADAL" clId="{145D6987-D2B5-4BE1-AC37-FABC88EDACB4}" dt="2020-01-29T18:12:26.783" v="6501" actId="113"/>
          <ac:spMkLst>
            <pc:docMk/>
            <pc:sldMk cId="1790107214" sldId="1466"/>
            <ac:spMk id="3" creationId="{AAF144A9-9096-4492-B08B-4EF7E1A823D0}"/>
          </ac:spMkLst>
        </pc:spChg>
        <pc:picChg chg="add mod">
          <ac:chgData name="Roth, Dan" userId="18da4c67-dd89-43a7-9856-8592f867a23c" providerId="ADAL" clId="{145D6987-D2B5-4BE1-AC37-FABC88EDACB4}" dt="2020-01-29T18:12:47.235" v="6503" actId="1076"/>
          <ac:picMkLst>
            <pc:docMk/>
            <pc:sldMk cId="1790107214" sldId="1466"/>
            <ac:picMk id="5" creationId="{FD48B2FB-7FB2-4E57-8C40-E6865A31D7D4}"/>
          </ac:picMkLst>
        </pc:picChg>
      </pc:sldChg>
      <pc:sldChg chg="addSp modSp add modAnim">
        <pc:chgData name="Roth, Dan" userId="18da4c67-dd89-43a7-9856-8592f867a23c" providerId="ADAL" clId="{145D6987-D2B5-4BE1-AC37-FABC88EDACB4}" dt="2020-01-29T18:16:32.984" v="6790"/>
        <pc:sldMkLst>
          <pc:docMk/>
          <pc:sldMk cId="803250123" sldId="1467"/>
        </pc:sldMkLst>
        <pc:spChg chg="mod">
          <ac:chgData name="Roth, Dan" userId="18da4c67-dd89-43a7-9856-8592f867a23c" providerId="ADAL" clId="{145D6987-D2B5-4BE1-AC37-FABC88EDACB4}" dt="2020-01-29T18:13:33.446" v="6550" actId="313"/>
          <ac:spMkLst>
            <pc:docMk/>
            <pc:sldMk cId="803250123" sldId="1467"/>
            <ac:spMk id="2" creationId="{1C2E227F-3BF0-42C3-A363-E22F8B15D867}"/>
          </ac:spMkLst>
        </pc:spChg>
        <pc:spChg chg="mod">
          <ac:chgData name="Roth, Dan" userId="18da4c67-dd89-43a7-9856-8592f867a23c" providerId="ADAL" clId="{145D6987-D2B5-4BE1-AC37-FABC88EDACB4}" dt="2020-01-29T18:16:11.028" v="6788" actId="113"/>
          <ac:spMkLst>
            <pc:docMk/>
            <pc:sldMk cId="803250123" sldId="1467"/>
            <ac:spMk id="3" creationId="{8B6536A5-A0C3-4DAD-B97A-EEB0C334F8D6}"/>
          </ac:spMkLst>
        </pc:spChg>
        <pc:picChg chg="add mod">
          <ac:chgData name="Roth, Dan" userId="18da4c67-dd89-43a7-9856-8592f867a23c" providerId="ADAL" clId="{145D6987-D2B5-4BE1-AC37-FABC88EDACB4}" dt="2020-01-29T18:15:59.905" v="6786" actId="1076"/>
          <ac:picMkLst>
            <pc:docMk/>
            <pc:sldMk cId="803250123" sldId="1467"/>
            <ac:picMk id="5" creationId="{BE56BDB1-1515-426D-BEC6-B0B1F88DAA34}"/>
          </ac:picMkLst>
        </pc:picChg>
      </pc:sldChg>
      <pc:sldMasterChg chg="delSldLayout">
        <pc:chgData name="Roth, Dan" userId="18da4c67-dd89-43a7-9856-8592f867a23c" providerId="ADAL" clId="{145D6987-D2B5-4BE1-AC37-FABC88EDACB4}" dt="2020-01-29T17:40:46.958" v="5140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145D6987-D2B5-4BE1-AC37-FABC88EDACB4}" dt="2020-01-29T17:40:46.958" v="5140" actId="47"/>
          <pc:sldLayoutMkLst>
            <pc:docMk/>
            <pc:sldMasterMk cId="139450675" sldId="2147483660"/>
            <pc:sldLayoutMk cId="3172163490" sldId="2147483668"/>
          </pc:sldLayoutMkLst>
        </pc:sldLayoutChg>
      </pc:sldMasterChg>
    </pc:docChg>
  </pc:docChgLst>
  <pc:docChgLst>
    <pc:chgData name="Roth, Dan" userId="18da4c67-dd89-43a7-9856-8592f867a23c" providerId="ADAL" clId="{F231C210-A8BC-4E70-8EA9-B225B58A1383}"/>
    <pc:docChg chg="delSld modSld sldOrd delSection modSection">
      <pc:chgData name="Roth, Dan" userId="18da4c67-dd89-43a7-9856-8592f867a23c" providerId="ADAL" clId="{F231C210-A8BC-4E70-8EA9-B225B58A1383}" dt="2019-05-31T17:00:49.551" v="15" actId="18676"/>
      <pc:docMkLst>
        <pc:docMk/>
      </pc:docMkLst>
      <pc:sldChg chg="del">
        <pc:chgData name="Roth, Dan" userId="18da4c67-dd89-43a7-9856-8592f867a23c" providerId="ADAL" clId="{F231C210-A8BC-4E70-8EA9-B225B58A1383}" dt="2019-05-31T16:59:56.552" v="9" actId="2696"/>
        <pc:sldMkLst>
          <pc:docMk/>
          <pc:sldMk cId="122013090" sldId="304"/>
        </pc:sldMkLst>
      </pc:sldChg>
      <pc:sldChg chg="del">
        <pc:chgData name="Roth, Dan" userId="18da4c67-dd89-43a7-9856-8592f867a23c" providerId="ADAL" clId="{F231C210-A8BC-4E70-8EA9-B225B58A1383}" dt="2019-05-31T16:59:59.529" v="10" actId="2696"/>
        <pc:sldMkLst>
          <pc:docMk/>
          <pc:sldMk cId="3857214851" sldId="443"/>
        </pc:sldMkLst>
      </pc:sldChg>
      <pc:sldChg chg="del">
        <pc:chgData name="Roth, Dan" userId="18da4c67-dd89-43a7-9856-8592f867a23c" providerId="ADAL" clId="{F231C210-A8BC-4E70-8EA9-B225B58A1383}" dt="2019-05-31T16:56:57.756" v="0" actId="2696"/>
        <pc:sldMkLst>
          <pc:docMk/>
          <pc:sldMk cId="3694448280" sldId="550"/>
        </pc:sldMkLst>
      </pc:sldChg>
      <pc:sldChg chg="del">
        <pc:chgData name="Roth, Dan" userId="18da4c67-dd89-43a7-9856-8592f867a23c" providerId="ADAL" clId="{F231C210-A8BC-4E70-8EA9-B225B58A1383}" dt="2019-05-31T16:59:49.217" v="6" actId="2696"/>
        <pc:sldMkLst>
          <pc:docMk/>
          <pc:sldMk cId="2517633902" sldId="755"/>
        </pc:sldMkLst>
      </pc:sldChg>
      <pc:sldChg chg="del">
        <pc:chgData name="Roth, Dan" userId="18da4c67-dd89-43a7-9856-8592f867a23c" providerId="ADAL" clId="{F231C210-A8BC-4E70-8EA9-B225B58A1383}" dt="2019-05-31T16:59:51.368" v="7" actId="2696"/>
        <pc:sldMkLst>
          <pc:docMk/>
          <pc:sldMk cId="3765521070" sldId="756"/>
        </pc:sldMkLst>
      </pc:sldChg>
      <pc:sldChg chg="del">
        <pc:chgData name="Roth, Dan" userId="18da4c67-dd89-43a7-9856-8592f867a23c" providerId="ADAL" clId="{F231C210-A8BC-4E70-8EA9-B225B58A1383}" dt="2019-05-31T16:59:54.691" v="8" actId="2696"/>
        <pc:sldMkLst>
          <pc:docMk/>
          <pc:sldMk cId="2017268585" sldId="757"/>
        </pc:sldMkLst>
      </pc:sldChg>
      <pc:sldChg chg="del">
        <pc:chgData name="Roth, Dan" userId="18da4c67-dd89-43a7-9856-8592f867a23c" providerId="ADAL" clId="{F231C210-A8BC-4E70-8EA9-B225B58A1383}" dt="2019-05-31T16:59:34.398" v="2" actId="2696"/>
        <pc:sldMkLst>
          <pc:docMk/>
          <pc:sldMk cId="2297970339" sldId="1285"/>
        </pc:sldMkLst>
      </pc:sldChg>
      <pc:sldChg chg="del">
        <pc:chgData name="Roth, Dan" userId="18da4c67-dd89-43a7-9856-8592f867a23c" providerId="ADAL" clId="{F231C210-A8BC-4E70-8EA9-B225B58A1383}" dt="2019-05-31T16:59:36.589" v="3" actId="2696"/>
        <pc:sldMkLst>
          <pc:docMk/>
          <pc:sldMk cId="1942325374" sldId="1286"/>
        </pc:sldMkLst>
      </pc:sldChg>
      <pc:sldChg chg="del">
        <pc:chgData name="Roth, Dan" userId="18da4c67-dd89-43a7-9856-8592f867a23c" providerId="ADAL" clId="{F231C210-A8BC-4E70-8EA9-B225B58A1383}" dt="2019-05-31T16:59:38.232" v="4" actId="2696"/>
        <pc:sldMkLst>
          <pc:docMk/>
          <pc:sldMk cId="3215348201" sldId="1287"/>
        </pc:sldMkLst>
      </pc:sldChg>
      <pc:sldChg chg="del">
        <pc:chgData name="Roth, Dan" userId="18da4c67-dd89-43a7-9856-8592f867a23c" providerId="ADAL" clId="{F231C210-A8BC-4E70-8EA9-B225B58A1383}" dt="2019-05-31T16:59:46.782" v="5" actId="2696"/>
        <pc:sldMkLst>
          <pc:docMk/>
          <pc:sldMk cId="681524899" sldId="1288"/>
        </pc:sldMkLst>
      </pc:sldChg>
      <pc:sldChg chg="del">
        <pc:chgData name="Roth, Dan" userId="18da4c67-dd89-43a7-9856-8592f867a23c" providerId="ADAL" clId="{F231C210-A8BC-4E70-8EA9-B225B58A1383}" dt="2019-05-31T16:57:20.542" v="1" actId="2696"/>
        <pc:sldMkLst>
          <pc:docMk/>
          <pc:sldMk cId="3747864256" sldId="1289"/>
        </pc:sldMkLst>
      </pc:sldChg>
      <pc:sldChg chg="ord">
        <pc:chgData name="Roth, Dan" userId="18da4c67-dd89-43a7-9856-8592f867a23c" providerId="ADAL" clId="{F231C210-A8BC-4E70-8EA9-B225B58A1383}" dt="2019-05-31T17:00:26.812" v="13"/>
        <pc:sldMkLst>
          <pc:docMk/>
          <pc:sldMk cId="667283528" sldId="1399"/>
        </pc:sldMkLst>
      </pc:sldChg>
    </pc:docChg>
  </pc:docChgLst>
  <pc:docChgLst>
    <pc:chgData name="Roth, Dan" userId="18da4c67-dd89-43a7-9856-8592f867a23c" providerId="ADAL" clId="{69BD53C5-F62C-4290-B3DA-0E50AE214438}"/>
    <pc:docChg chg="undo addSld modSld">
      <pc:chgData name="Roth, Dan" userId="18da4c67-dd89-43a7-9856-8592f867a23c" providerId="ADAL" clId="{69BD53C5-F62C-4290-B3DA-0E50AE214438}" dt="2019-09-26T02:42:53.050" v="112" actId="20577"/>
      <pc:docMkLst>
        <pc:docMk/>
      </pc:docMkLst>
      <pc:sldChg chg="modSp">
        <pc:chgData name="Roth, Dan" userId="18da4c67-dd89-43a7-9856-8592f867a23c" providerId="ADAL" clId="{69BD53C5-F62C-4290-B3DA-0E50AE214438}" dt="2019-09-26T02:40:54.857" v="90" actId="6549"/>
        <pc:sldMkLst>
          <pc:docMk/>
          <pc:sldMk cId="144345531" sldId="385"/>
        </pc:sldMkLst>
        <pc:spChg chg="mod">
          <ac:chgData name="Roth, Dan" userId="18da4c67-dd89-43a7-9856-8592f867a23c" providerId="ADAL" clId="{69BD53C5-F62C-4290-B3DA-0E50AE214438}" dt="2019-09-26T02:40:54.857" v="90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modSp add">
        <pc:chgData name="Roth, Dan" userId="18da4c67-dd89-43a7-9856-8592f867a23c" providerId="ADAL" clId="{69BD53C5-F62C-4290-B3DA-0E50AE214438}" dt="2019-09-26T02:42:53.050" v="112" actId="20577"/>
        <pc:sldMkLst>
          <pc:docMk/>
          <pc:sldMk cId="595954457" sldId="1405"/>
        </pc:sldMkLst>
        <pc:spChg chg="mod">
          <ac:chgData name="Roth, Dan" userId="18da4c67-dd89-43a7-9856-8592f867a23c" providerId="ADAL" clId="{69BD53C5-F62C-4290-B3DA-0E50AE214438}" dt="2019-09-26T02:42:53.050" v="112" actId="20577"/>
          <ac:spMkLst>
            <pc:docMk/>
            <pc:sldMk cId="595954457" sldId="1405"/>
            <ac:spMk id="2" creationId="{AA69A9A9-EFED-4E39-BC36-CEC02E68ECCD}"/>
          </ac:spMkLst>
        </pc:spChg>
      </pc:sldChg>
    </pc:docChg>
  </pc:docChgLst>
  <pc:docChgLst>
    <pc:chgData name="Roth, Dan" userId="18da4c67-dd89-43a7-9856-8592f867a23c" providerId="ADAL" clId="{9D608E2D-F898-4A30-8F18-205E52A7BD31}"/>
    <pc:docChg chg="undo custSel addSld delSld modSld sldOrd modSection">
      <pc:chgData name="Roth, Dan" userId="18da4c67-dd89-43a7-9856-8592f867a23c" providerId="ADAL" clId="{9D608E2D-F898-4A30-8F18-205E52A7BD31}" dt="2020-01-15T18:08:36.819" v="4613" actId="5793"/>
      <pc:docMkLst>
        <pc:docMk/>
      </pc:docMkLst>
      <pc:sldChg chg="addSp delSp modSp modTransition modAnim">
        <pc:chgData name="Roth, Dan" userId="18da4c67-dd89-43a7-9856-8592f867a23c" providerId="ADAL" clId="{9D608E2D-F898-4A30-8F18-205E52A7BD31}" dt="2020-01-15T17:19:42.268" v="2973" actId="6549"/>
        <pc:sldMkLst>
          <pc:docMk/>
          <pc:sldMk cId="3958187142" sldId="319"/>
        </pc:sldMkLst>
        <pc:spChg chg="mod">
          <ac:chgData name="Roth, Dan" userId="18da4c67-dd89-43a7-9856-8592f867a23c" providerId="ADAL" clId="{9D608E2D-F898-4A30-8F18-205E52A7BD31}" dt="2020-01-15T17:19:42.268" v="2973" actId="6549"/>
          <ac:spMkLst>
            <pc:docMk/>
            <pc:sldMk cId="3958187142" sldId="319"/>
            <ac:spMk id="3" creationId="{00000000-0000-0000-0000-000000000000}"/>
          </ac:spMkLst>
        </pc:spChg>
        <pc:spChg chg="add mod">
          <ac:chgData name="Roth, Dan" userId="18da4c67-dd89-43a7-9856-8592f867a23c" providerId="ADAL" clId="{9D608E2D-F898-4A30-8F18-205E52A7BD31}" dt="2020-01-15T17:14:50.255" v="2870" actId="1035"/>
          <ac:spMkLst>
            <pc:docMk/>
            <pc:sldMk cId="3958187142" sldId="319"/>
            <ac:spMk id="31" creationId="{CDFD2C5F-62AC-4B74-99B1-9BB12009E71B}"/>
          </ac:spMkLst>
        </pc:spChg>
        <pc:picChg chg="add del">
          <ac:chgData name="Roth, Dan" userId="18da4c67-dd89-43a7-9856-8592f867a23c" providerId="ADAL" clId="{9D608E2D-F898-4A30-8F18-205E52A7BD31}" dt="2020-01-15T17:12:12.218" v="2790"/>
          <ac:picMkLst>
            <pc:docMk/>
            <pc:sldMk cId="3958187142" sldId="319"/>
            <ac:picMk id="8" creationId="{BE948A7A-57C0-4768-AD1B-11A91E476213}"/>
          </ac:picMkLst>
        </pc:picChg>
        <pc:cxnChg chg="ord">
          <ac:chgData name="Roth, Dan" userId="18da4c67-dd89-43a7-9856-8592f867a23c" providerId="ADAL" clId="{9D608E2D-F898-4A30-8F18-205E52A7BD31}" dt="2020-01-15T17:07:37.390" v="2783" actId="166"/>
          <ac:cxnSpMkLst>
            <pc:docMk/>
            <pc:sldMk cId="3958187142" sldId="319"/>
            <ac:cxnSpMk id="7" creationId="{00000000-0000-0000-0000-000000000000}"/>
          </ac:cxnSpMkLst>
        </pc:cxnChg>
        <pc:cxnChg chg="mod ord">
          <ac:chgData name="Roth, Dan" userId="18da4c67-dd89-43a7-9856-8592f867a23c" providerId="ADAL" clId="{9D608E2D-F898-4A30-8F18-205E52A7BD31}" dt="2020-01-15T17:09:24.733" v="2786" actId="14100"/>
          <ac:cxnSpMkLst>
            <pc:docMk/>
            <pc:sldMk cId="3958187142" sldId="319"/>
            <ac:cxnSpMk id="11" creationId="{00000000-0000-0000-0000-000000000000}"/>
          </ac:cxnSpMkLst>
        </pc:cxnChg>
      </pc:sldChg>
      <pc:sldChg chg="add modTransition modAnim">
        <pc:chgData name="Roth, Dan" userId="18da4c67-dd89-43a7-9856-8592f867a23c" providerId="ADAL" clId="{9D608E2D-F898-4A30-8F18-205E52A7BD31}" dt="2020-01-15T16:59:20.191" v="2778"/>
        <pc:sldMkLst>
          <pc:docMk/>
          <pc:sldMk cId="150265810" sldId="324"/>
        </pc:sldMkLst>
      </pc:sldChg>
      <pc:sldChg chg="modSp modTransition">
        <pc:chgData name="Roth, Dan" userId="18da4c67-dd89-43a7-9856-8592f867a23c" providerId="ADAL" clId="{9D608E2D-F898-4A30-8F18-205E52A7BD31}" dt="2020-01-15T17:21:14.268" v="2974"/>
        <pc:sldMkLst>
          <pc:docMk/>
          <pc:sldMk cId="1488551656" sldId="328"/>
        </pc:sldMkLst>
        <pc:spChg chg="mod">
          <ac:chgData name="Roth, Dan" userId="18da4c67-dd89-43a7-9856-8592f867a23c" providerId="ADAL" clId="{9D608E2D-F898-4A30-8F18-205E52A7BD31}" dt="2020-01-15T14:54:04.191" v="277" actId="313"/>
          <ac:spMkLst>
            <pc:docMk/>
            <pc:sldMk cId="1488551656" sldId="328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D608E2D-F898-4A30-8F18-205E52A7BD31}" dt="2020-01-15T14:55:02.480" v="278" actId="2696"/>
        <pc:sldMkLst>
          <pc:docMk/>
          <pc:sldMk cId="1255450428" sldId="341"/>
        </pc:sldMkLst>
      </pc:sldChg>
      <pc:sldChg chg="addSp delSp modSp add del modTransition">
        <pc:chgData name="Roth, Dan" userId="18da4c67-dd89-43a7-9856-8592f867a23c" providerId="ADAL" clId="{9D608E2D-F898-4A30-8F18-205E52A7BD31}" dt="2020-01-15T16:26:59.912" v="2469" actId="2696"/>
        <pc:sldMkLst>
          <pc:docMk/>
          <pc:sldMk cId="3077031868" sldId="341"/>
        </pc:sldMkLst>
        <pc:spChg chg="del">
          <ac:chgData name="Roth, Dan" userId="18da4c67-dd89-43a7-9856-8592f867a23c" providerId="ADAL" clId="{9D608E2D-F898-4A30-8F18-205E52A7BD31}" dt="2020-01-15T14:58:45.833" v="315" actId="478"/>
          <ac:spMkLst>
            <pc:docMk/>
            <pc:sldMk cId="3077031868" sldId="341"/>
            <ac:spMk id="3" creationId="{00000000-0000-0000-0000-000000000000}"/>
          </ac:spMkLst>
        </pc:spChg>
        <pc:spChg chg="mod">
          <ac:chgData name="Roth, Dan" userId="18da4c67-dd89-43a7-9856-8592f867a23c" providerId="ADAL" clId="{9D608E2D-F898-4A30-8F18-205E52A7BD31}" dt="2020-01-15T14:56:19.472" v="280" actId="20577"/>
          <ac:spMkLst>
            <pc:docMk/>
            <pc:sldMk cId="3077031868" sldId="341"/>
            <ac:spMk id="40" creationId="{00000000-0000-0000-0000-000000000000}"/>
          </ac:spMkLst>
        </pc:spChg>
        <pc:spChg chg="add mod">
          <ac:chgData name="Roth, Dan" userId="18da4c67-dd89-43a7-9856-8592f867a23c" providerId="ADAL" clId="{9D608E2D-F898-4A30-8F18-205E52A7BD31}" dt="2020-01-15T14:58:17.159" v="313" actId="255"/>
          <ac:spMkLst>
            <pc:docMk/>
            <pc:sldMk cId="3077031868" sldId="341"/>
            <ac:spMk id="43" creationId="{6599630A-8311-4C6D-9063-DBE500A351B1}"/>
          </ac:spMkLst>
        </pc:spChg>
        <pc:spChg chg="mod">
          <ac:chgData name="Roth, Dan" userId="18da4c67-dd89-43a7-9856-8592f867a23c" providerId="ADAL" clId="{9D608E2D-F898-4A30-8F18-205E52A7BD31}" dt="2020-01-15T14:58:26.182" v="314" actId="255"/>
          <ac:spMkLst>
            <pc:docMk/>
            <pc:sldMk cId="3077031868" sldId="341"/>
            <ac:spMk id="103" creationId="{00000000-0000-0000-0000-000000000000}"/>
          </ac:spMkLst>
        </pc:spChg>
        <pc:spChg chg="mod">
          <ac:chgData name="Roth, Dan" userId="18da4c67-dd89-43a7-9856-8592f867a23c" providerId="ADAL" clId="{9D608E2D-F898-4A30-8F18-205E52A7BD31}" dt="2020-01-15T14:57:58.122" v="312" actId="255"/>
          <ac:spMkLst>
            <pc:docMk/>
            <pc:sldMk cId="3077031868" sldId="341"/>
            <ac:spMk id="106" creationId="{00000000-0000-0000-0000-000000000000}"/>
          </ac:spMkLst>
        </pc:spChg>
        <pc:cxnChg chg="mod">
          <ac:chgData name="Roth, Dan" userId="18da4c67-dd89-43a7-9856-8592f867a23c" providerId="ADAL" clId="{9D608E2D-F898-4A30-8F18-205E52A7BD31}" dt="2020-01-15T14:58:26.182" v="314" actId="255"/>
          <ac:cxnSpMkLst>
            <pc:docMk/>
            <pc:sldMk cId="3077031868" sldId="341"/>
            <ac:cxnSpMk id="104" creationId="{00000000-0000-0000-0000-000000000000}"/>
          </ac:cxnSpMkLst>
        </pc:cxnChg>
        <pc:cxnChg chg="mod">
          <ac:chgData name="Roth, Dan" userId="18da4c67-dd89-43a7-9856-8592f867a23c" providerId="ADAL" clId="{9D608E2D-F898-4A30-8F18-205E52A7BD31}" dt="2020-01-15T14:58:26.182" v="314" actId="255"/>
          <ac:cxnSpMkLst>
            <pc:docMk/>
            <pc:sldMk cId="3077031868" sldId="341"/>
            <ac:cxnSpMk id="110" creationId="{00000000-0000-0000-0000-000000000000}"/>
          </ac:cxnSpMkLst>
        </pc:cxnChg>
      </pc:sldChg>
      <pc:sldChg chg="modSp add">
        <pc:chgData name="Roth, Dan" userId="18da4c67-dd89-43a7-9856-8592f867a23c" providerId="ADAL" clId="{9D608E2D-F898-4A30-8F18-205E52A7BD31}" dt="2020-01-15T16:27:20.816" v="2471" actId="6549"/>
        <pc:sldMkLst>
          <pc:docMk/>
          <pc:sldMk cId="3084774001" sldId="341"/>
        </pc:sldMkLst>
        <pc:spChg chg="mod">
          <ac:chgData name="Roth, Dan" userId="18da4c67-dd89-43a7-9856-8592f867a23c" providerId="ADAL" clId="{9D608E2D-F898-4A30-8F18-205E52A7BD31}" dt="2020-01-15T16:27:20.816" v="2471" actId="6549"/>
          <ac:spMkLst>
            <pc:docMk/>
            <pc:sldMk cId="3084774001" sldId="341"/>
            <ac:spMk id="106" creationId="{00000000-0000-0000-0000-000000000000}"/>
          </ac:spMkLst>
        </pc:spChg>
      </pc:sldChg>
      <pc:sldChg chg="del">
        <pc:chgData name="Roth, Dan" userId="18da4c67-dd89-43a7-9856-8592f867a23c" providerId="ADAL" clId="{9D608E2D-F898-4A30-8F18-205E52A7BD31}" dt="2020-01-15T14:55:02.480" v="278" actId="2696"/>
        <pc:sldMkLst>
          <pc:docMk/>
          <pc:sldMk cId="634992028" sldId="342"/>
        </pc:sldMkLst>
      </pc:sldChg>
      <pc:sldChg chg="add del">
        <pc:chgData name="Roth, Dan" userId="18da4c67-dd89-43a7-9856-8592f867a23c" providerId="ADAL" clId="{9D608E2D-F898-4A30-8F18-205E52A7BD31}" dt="2020-01-15T17:54:36.637" v="3840" actId="47"/>
        <pc:sldMkLst>
          <pc:docMk/>
          <pc:sldMk cId="1523091333" sldId="342"/>
        </pc:sldMkLst>
      </pc:sldChg>
      <pc:sldChg chg="modSp add del">
        <pc:chgData name="Roth, Dan" userId="18da4c67-dd89-43a7-9856-8592f867a23c" providerId="ADAL" clId="{9D608E2D-F898-4A30-8F18-205E52A7BD31}" dt="2020-01-15T16:26:59.912" v="2469" actId="2696"/>
        <pc:sldMkLst>
          <pc:docMk/>
          <pc:sldMk cId="2888531871" sldId="342"/>
        </pc:sldMkLst>
        <pc:spChg chg="mod">
          <ac:chgData name="Roth, Dan" userId="18da4c67-dd89-43a7-9856-8592f867a23c" providerId="ADAL" clId="{9D608E2D-F898-4A30-8F18-205E52A7BD31}" dt="2020-01-15T14:59:51.506" v="317" actId="313"/>
          <ac:spMkLst>
            <pc:docMk/>
            <pc:sldMk cId="2888531871" sldId="342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9D608E2D-F898-4A30-8F18-205E52A7BD31}" dt="2020-01-14T22:47:23.039" v="74" actId="403"/>
        <pc:sldMkLst>
          <pc:docMk/>
          <pc:sldMk cId="144345531" sldId="385"/>
        </pc:sldMkLst>
        <pc:spChg chg="mod">
          <ac:chgData name="Roth, Dan" userId="18da4c67-dd89-43a7-9856-8592f867a23c" providerId="ADAL" clId="{9D608E2D-F898-4A30-8F18-205E52A7BD31}" dt="2020-01-14T22:47:23.039" v="74" actId="403"/>
          <ac:spMkLst>
            <pc:docMk/>
            <pc:sldMk cId="144345531" sldId="385"/>
            <ac:spMk id="50180" creationId="{00000000-0000-0000-0000-000000000000}"/>
          </ac:spMkLst>
        </pc:spChg>
      </pc:sldChg>
      <pc:sldChg chg="modSp modAnim">
        <pc:chgData name="Roth, Dan" userId="18da4c67-dd89-43a7-9856-8592f867a23c" providerId="ADAL" clId="{9D608E2D-F898-4A30-8F18-205E52A7BD31}" dt="2020-01-15T16:56:18.975" v="2774"/>
        <pc:sldMkLst>
          <pc:docMk/>
          <pc:sldMk cId="2927507868" sldId="410"/>
        </pc:sldMkLst>
        <pc:spChg chg="mod">
          <ac:chgData name="Roth, Dan" userId="18da4c67-dd89-43a7-9856-8592f867a23c" providerId="ADAL" clId="{9D608E2D-F898-4A30-8F18-205E52A7BD31}" dt="2020-01-15T16:55:55.357" v="2772" actId="20577"/>
          <ac:spMkLst>
            <pc:docMk/>
            <pc:sldMk cId="2927507868" sldId="410"/>
            <ac:spMk id="3" creationId="{E37F9463-A2C6-4930-A5BD-6DEC0646BA50}"/>
          </ac:spMkLst>
        </pc:spChg>
        <pc:spChg chg="mod">
          <ac:chgData name="Roth, Dan" userId="18da4c67-dd89-43a7-9856-8592f867a23c" providerId="ADAL" clId="{9D608E2D-F898-4A30-8F18-205E52A7BD31}" dt="2020-01-15T16:54:43.379" v="2730" actId="1076"/>
          <ac:spMkLst>
            <pc:docMk/>
            <pc:sldMk cId="2927507868" sldId="410"/>
            <ac:spMk id="6" creationId="{D3C9DD24-B9E8-4C4F-9FBF-732D0E09AE7C}"/>
          </ac:spMkLst>
        </pc:spChg>
      </pc:sldChg>
      <pc:sldChg chg="modSp modAnim">
        <pc:chgData name="Roth, Dan" userId="18da4c67-dd89-43a7-9856-8592f867a23c" providerId="ADAL" clId="{9D608E2D-F898-4A30-8F18-205E52A7BD31}" dt="2020-01-15T17:27:50.294" v="3310" actId="20577"/>
        <pc:sldMkLst>
          <pc:docMk/>
          <pc:sldMk cId="3553417767" sldId="413"/>
        </pc:sldMkLst>
        <pc:spChg chg="mod">
          <ac:chgData name="Roth, Dan" userId="18da4c67-dd89-43a7-9856-8592f867a23c" providerId="ADAL" clId="{9D608E2D-F898-4A30-8F18-205E52A7BD31}" dt="2020-01-15T17:27:50.294" v="3310" actId="20577"/>
          <ac:spMkLst>
            <pc:docMk/>
            <pc:sldMk cId="3553417767" sldId="413"/>
            <ac:spMk id="3" creationId="{20C97427-67D8-475B-8008-0D874D40FF34}"/>
          </ac:spMkLst>
        </pc:spChg>
      </pc:sldChg>
      <pc:sldChg chg="modTransition">
        <pc:chgData name="Roth, Dan" userId="18da4c67-dd89-43a7-9856-8592f867a23c" providerId="ADAL" clId="{9D608E2D-F898-4A30-8F18-205E52A7BD31}" dt="2020-01-15T17:53:44.496" v="3839"/>
        <pc:sldMkLst>
          <pc:docMk/>
          <pc:sldMk cId="3861621921" sldId="464"/>
        </pc:sldMkLst>
      </pc:sldChg>
      <pc:sldChg chg="modTransition">
        <pc:chgData name="Roth, Dan" userId="18da4c67-dd89-43a7-9856-8592f867a23c" providerId="ADAL" clId="{9D608E2D-F898-4A30-8F18-205E52A7BD31}" dt="2020-01-15T17:53:37.755" v="3838"/>
        <pc:sldMkLst>
          <pc:docMk/>
          <pc:sldMk cId="1474123489" sldId="1256"/>
        </pc:sldMkLst>
      </pc:sldChg>
      <pc:sldChg chg="delSp modAnim">
        <pc:chgData name="Roth, Dan" userId="18da4c67-dd89-43a7-9856-8592f867a23c" providerId="ADAL" clId="{9D608E2D-F898-4A30-8F18-205E52A7BD31}" dt="2020-01-15T17:53:31.843" v="3837" actId="478"/>
        <pc:sldMkLst>
          <pc:docMk/>
          <pc:sldMk cId="2144188295" sldId="1263"/>
        </pc:sldMkLst>
        <pc:spChg chg="del">
          <ac:chgData name="Roth, Dan" userId="18da4c67-dd89-43a7-9856-8592f867a23c" providerId="ADAL" clId="{9D608E2D-F898-4A30-8F18-205E52A7BD31}" dt="2020-01-15T17:53:31.843" v="3837" actId="478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modAnim">
        <pc:chgData name="Roth, Dan" userId="18da4c67-dd89-43a7-9856-8592f867a23c" providerId="ADAL" clId="{9D608E2D-F898-4A30-8F18-205E52A7BD31}" dt="2020-01-15T16:52:36.256" v="2677" actId="1076"/>
        <pc:sldMkLst>
          <pc:docMk/>
          <pc:sldMk cId="4188490006" sldId="1270"/>
        </pc:sldMkLst>
        <pc:spChg chg="mod">
          <ac:chgData name="Roth, Dan" userId="18da4c67-dd89-43a7-9856-8592f867a23c" providerId="ADAL" clId="{9D608E2D-F898-4A30-8F18-205E52A7BD31}" dt="2020-01-15T16:52:02.413" v="2672" actId="313"/>
          <ac:spMkLst>
            <pc:docMk/>
            <pc:sldMk cId="4188490006" sldId="1270"/>
            <ac:spMk id="3" creationId="{825C054B-6F73-47A0-83BB-E735A958C184}"/>
          </ac:spMkLst>
        </pc:spChg>
        <pc:picChg chg="mod">
          <ac:chgData name="Roth, Dan" userId="18da4c67-dd89-43a7-9856-8592f867a23c" providerId="ADAL" clId="{9D608E2D-F898-4A30-8F18-205E52A7BD31}" dt="2020-01-15T16:52:36.256" v="2677" actId="1076"/>
          <ac:picMkLst>
            <pc:docMk/>
            <pc:sldMk cId="4188490006" sldId="1270"/>
            <ac:picMk id="5" creationId="{B70A932A-103D-4E1B-9662-D2A25E550DFC}"/>
          </ac:picMkLst>
        </pc:picChg>
        <pc:picChg chg="add mod">
          <ac:chgData name="Roth, Dan" userId="18da4c67-dd89-43a7-9856-8592f867a23c" providerId="ADAL" clId="{9D608E2D-F898-4A30-8F18-205E52A7BD31}" dt="2020-01-15T16:52:18.052" v="2673" actId="208"/>
          <ac:picMkLst>
            <pc:docMk/>
            <pc:sldMk cId="4188490006" sldId="1270"/>
            <ac:picMk id="6" creationId="{462C62D1-8155-4D11-ABA2-60CD0582F211}"/>
          </ac:picMkLst>
        </pc:picChg>
        <pc:picChg chg="mod">
          <ac:chgData name="Roth, Dan" userId="18da4c67-dd89-43a7-9856-8592f867a23c" providerId="ADAL" clId="{9D608E2D-F898-4A30-8F18-205E52A7BD31}" dt="2020-01-15T16:52:28.397" v="2675" actId="1076"/>
          <ac:picMkLst>
            <pc:docMk/>
            <pc:sldMk cId="4188490006" sldId="1270"/>
            <ac:picMk id="1026" creationId="{184F25BB-2532-4D26-A209-EC2F1EABEEB7}"/>
          </ac:picMkLst>
        </pc:picChg>
      </pc:sldChg>
      <pc:sldChg chg="add">
        <pc:chgData name="Roth, Dan" userId="18da4c67-dd89-43a7-9856-8592f867a23c" providerId="ADAL" clId="{9D608E2D-F898-4A30-8F18-205E52A7BD31}" dt="2020-01-15T18:06:59.955" v="4470"/>
        <pc:sldMkLst>
          <pc:docMk/>
          <pc:sldMk cId="76284685" sldId="1406"/>
        </pc:sldMkLst>
      </pc:sldChg>
      <pc:sldChg chg="delSp modSp del modAnim">
        <pc:chgData name="Roth, Dan" userId="18da4c67-dd89-43a7-9856-8592f867a23c" providerId="ADAL" clId="{9D608E2D-F898-4A30-8F18-205E52A7BD31}" dt="2020-01-15T18:06:55.990" v="4469" actId="2696"/>
        <pc:sldMkLst>
          <pc:docMk/>
          <pc:sldMk cId="568115708" sldId="1406"/>
        </pc:sldMkLst>
        <pc:spChg chg="mod">
          <ac:chgData name="Roth, Dan" userId="18da4c67-dd89-43a7-9856-8592f867a23c" providerId="ADAL" clId="{9D608E2D-F898-4A30-8F18-205E52A7BD31}" dt="2020-01-15T17:58:26.132" v="3904" actId="553"/>
          <ac:spMkLst>
            <pc:docMk/>
            <pc:sldMk cId="568115708" sldId="1406"/>
            <ac:spMk id="6" creationId="{023FB418-9198-4701-A311-518902F1E8E1}"/>
          </ac:spMkLst>
        </pc:spChg>
        <pc:picChg chg="del">
          <ac:chgData name="Roth, Dan" userId="18da4c67-dd89-43a7-9856-8592f867a23c" providerId="ADAL" clId="{9D608E2D-F898-4A30-8F18-205E52A7BD31}" dt="2020-01-15T17:58:07.953" v="3841" actId="478"/>
          <ac:picMkLst>
            <pc:docMk/>
            <pc:sldMk cId="568115708" sldId="1406"/>
            <ac:picMk id="5" creationId="{A3FFC64A-CCBE-473D-8562-A642EE3BB7BA}"/>
          </ac:picMkLst>
        </pc:picChg>
        <pc:picChg chg="mod">
          <ac:chgData name="Roth, Dan" userId="18da4c67-dd89-43a7-9856-8592f867a23c" providerId="ADAL" clId="{9D608E2D-F898-4A30-8F18-205E52A7BD31}" dt="2020-01-15T17:58:26.132" v="3904" actId="553"/>
          <ac:picMkLst>
            <pc:docMk/>
            <pc:sldMk cId="568115708" sldId="1406"/>
            <ac:picMk id="26" creationId="{6EA90F34-1E49-4E9A-8462-F0C34D203658}"/>
          </ac:picMkLst>
        </pc:picChg>
      </pc:sldChg>
      <pc:sldChg chg="del">
        <pc:chgData name="Roth, Dan" userId="18da4c67-dd89-43a7-9856-8592f867a23c" providerId="ADAL" clId="{9D608E2D-F898-4A30-8F18-205E52A7BD31}" dt="2020-01-15T17:44:39.586" v="3716" actId="47"/>
        <pc:sldMkLst>
          <pc:docMk/>
          <pc:sldMk cId="15962436" sldId="1423"/>
        </pc:sldMkLst>
      </pc:sldChg>
      <pc:sldChg chg="modSp add">
        <pc:chgData name="Roth, Dan" userId="18da4c67-dd89-43a7-9856-8592f867a23c" providerId="ADAL" clId="{9D608E2D-F898-4A30-8F18-205E52A7BD31}" dt="2020-01-15T17:28:40.013" v="3314" actId="20577"/>
        <pc:sldMkLst>
          <pc:docMk/>
          <pc:sldMk cId="886930015" sldId="1424"/>
        </pc:sldMkLst>
        <pc:spChg chg="mod">
          <ac:chgData name="Roth, Dan" userId="18da4c67-dd89-43a7-9856-8592f867a23c" providerId="ADAL" clId="{9D608E2D-F898-4A30-8F18-205E52A7BD31}" dt="2020-01-15T17:28:40.013" v="3314" actId="20577"/>
          <ac:spMkLst>
            <pc:docMk/>
            <pc:sldMk cId="886930015" sldId="1424"/>
            <ac:spMk id="3" creationId="{D48F5D86-089A-488A-87F9-3E69D9581CC9}"/>
          </ac:spMkLst>
        </pc:spChg>
      </pc:sldChg>
      <pc:sldChg chg="modSp add del">
        <pc:chgData name="Roth, Dan" userId="18da4c67-dd89-43a7-9856-8592f867a23c" providerId="ADAL" clId="{9D608E2D-F898-4A30-8F18-205E52A7BD31}" dt="2020-01-15T15:00:17.337" v="318" actId="2696"/>
        <pc:sldMkLst>
          <pc:docMk/>
          <pc:sldMk cId="3712043066" sldId="1424"/>
        </pc:sldMkLst>
        <pc:spChg chg="mod">
          <ac:chgData name="Roth, Dan" userId="18da4c67-dd89-43a7-9856-8592f867a23c" providerId="ADAL" clId="{9D608E2D-F898-4A30-8F18-205E52A7BD31}" dt="2020-01-15T14:04:51.980" v="110" actId="20577"/>
          <ac:spMkLst>
            <pc:docMk/>
            <pc:sldMk cId="3712043066" sldId="1424"/>
            <ac:spMk id="2" creationId="{BC7BEAAD-F0A9-4358-BE38-7DAA343B9DD0}"/>
          </ac:spMkLst>
        </pc:spChg>
        <pc:spChg chg="mod">
          <ac:chgData name="Roth, Dan" userId="18da4c67-dd89-43a7-9856-8592f867a23c" providerId="ADAL" clId="{9D608E2D-F898-4A30-8F18-205E52A7BD31}" dt="2020-01-15T14:44:28.053" v="276" actId="20577"/>
          <ac:spMkLst>
            <pc:docMk/>
            <pc:sldMk cId="3712043066" sldId="1424"/>
            <ac:spMk id="3" creationId="{D48F5D86-089A-488A-87F9-3E69D9581CC9}"/>
          </ac:spMkLst>
        </pc:spChg>
      </pc:sldChg>
      <pc:sldChg chg="modSp add del ord">
        <pc:chgData name="Roth, Dan" userId="18da4c67-dd89-43a7-9856-8592f867a23c" providerId="ADAL" clId="{9D608E2D-F898-4A30-8F18-205E52A7BD31}" dt="2020-01-15T15:59:10.121" v="1961" actId="47"/>
        <pc:sldMkLst>
          <pc:docMk/>
          <pc:sldMk cId="1831828143" sldId="1425"/>
        </pc:sldMkLst>
        <pc:spChg chg="mod">
          <ac:chgData name="Roth, Dan" userId="18da4c67-dd89-43a7-9856-8592f867a23c" providerId="ADAL" clId="{9D608E2D-F898-4A30-8F18-205E52A7BD31}" dt="2020-01-15T15:05:18.286" v="386" actId="20577"/>
          <ac:spMkLst>
            <pc:docMk/>
            <pc:sldMk cId="1831828143" sldId="1425"/>
            <ac:spMk id="3" creationId="{D48F5D86-089A-488A-87F9-3E69D9581CC9}"/>
          </ac:spMkLst>
        </pc:spChg>
      </pc:sldChg>
      <pc:sldChg chg="addSp modSp add modAnim">
        <pc:chgData name="Roth, Dan" userId="18da4c67-dd89-43a7-9856-8592f867a23c" providerId="ADAL" clId="{9D608E2D-F898-4A30-8F18-205E52A7BD31}" dt="2020-01-15T17:30:35.399" v="3316" actId="113"/>
        <pc:sldMkLst>
          <pc:docMk/>
          <pc:sldMk cId="3215238970" sldId="1426"/>
        </pc:sldMkLst>
        <pc:spChg chg="mod">
          <ac:chgData name="Roth, Dan" userId="18da4c67-dd89-43a7-9856-8592f867a23c" providerId="ADAL" clId="{9D608E2D-F898-4A30-8F18-205E52A7BD31}" dt="2020-01-15T15:59:21.393" v="1962" actId="113"/>
          <ac:spMkLst>
            <pc:docMk/>
            <pc:sldMk cId="3215238970" sldId="1426"/>
            <ac:spMk id="2" creationId="{BC7BEAAD-F0A9-4358-BE38-7DAA343B9DD0}"/>
          </ac:spMkLst>
        </pc:spChg>
        <pc:spChg chg="mod">
          <ac:chgData name="Roth, Dan" userId="18da4c67-dd89-43a7-9856-8592f867a23c" providerId="ADAL" clId="{9D608E2D-F898-4A30-8F18-205E52A7BD31}" dt="2020-01-15T17:30:35.399" v="3316" actId="113"/>
          <ac:spMkLst>
            <pc:docMk/>
            <pc:sldMk cId="3215238970" sldId="1426"/>
            <ac:spMk id="3" creationId="{D48F5D86-089A-488A-87F9-3E69D9581CC9}"/>
          </ac:spMkLst>
        </pc:spChg>
        <pc:spChg chg="add mod">
          <ac:chgData name="Roth, Dan" userId="18da4c67-dd89-43a7-9856-8592f867a23c" providerId="ADAL" clId="{9D608E2D-F898-4A30-8F18-205E52A7BD31}" dt="2020-01-15T15:26:57.837" v="900" actId="555"/>
          <ac:spMkLst>
            <pc:docMk/>
            <pc:sldMk cId="3215238970" sldId="1426"/>
            <ac:spMk id="6" creationId="{81EA903D-2104-4CBE-85A8-60413281897F}"/>
          </ac:spMkLst>
        </pc:spChg>
        <pc:picChg chg="add mod">
          <ac:chgData name="Roth, Dan" userId="18da4c67-dd89-43a7-9856-8592f867a23c" providerId="ADAL" clId="{9D608E2D-F898-4A30-8F18-205E52A7BD31}" dt="2020-01-15T15:20:40.400" v="669" actId="1076"/>
          <ac:picMkLst>
            <pc:docMk/>
            <pc:sldMk cId="3215238970" sldId="1426"/>
            <ac:picMk id="5" creationId="{E04DAC9B-F756-4AF6-B717-92B653C30ECA}"/>
          </ac:picMkLst>
        </pc:picChg>
      </pc:sldChg>
      <pc:sldChg chg="addSp delSp modSp add delAnim modAnim">
        <pc:chgData name="Roth, Dan" userId="18da4c67-dd89-43a7-9856-8592f867a23c" providerId="ADAL" clId="{9D608E2D-F898-4A30-8F18-205E52A7BD31}" dt="2020-01-15T17:33:03.844" v="3328" actId="5793"/>
        <pc:sldMkLst>
          <pc:docMk/>
          <pc:sldMk cId="2054719624" sldId="1427"/>
        </pc:sldMkLst>
        <pc:spChg chg="mod">
          <ac:chgData name="Roth, Dan" userId="18da4c67-dd89-43a7-9856-8592f867a23c" providerId="ADAL" clId="{9D608E2D-F898-4A30-8F18-205E52A7BD31}" dt="2020-01-15T17:33:03.844" v="3328" actId="5793"/>
          <ac:spMkLst>
            <pc:docMk/>
            <pc:sldMk cId="2054719624" sldId="1427"/>
            <ac:spMk id="3" creationId="{D48F5D86-089A-488A-87F9-3E69D9581CC9}"/>
          </ac:spMkLst>
        </pc:spChg>
        <pc:spChg chg="del">
          <ac:chgData name="Roth, Dan" userId="18da4c67-dd89-43a7-9856-8592f867a23c" providerId="ADAL" clId="{9D608E2D-F898-4A30-8F18-205E52A7BD31}" dt="2020-01-15T17:31:22.787" v="3318" actId="478"/>
          <ac:spMkLst>
            <pc:docMk/>
            <pc:sldMk cId="2054719624" sldId="1427"/>
            <ac:spMk id="6" creationId="{81EA903D-2104-4CBE-85A8-60413281897F}"/>
          </ac:spMkLst>
        </pc:spChg>
        <pc:spChg chg="add mod">
          <ac:chgData name="Roth, Dan" userId="18da4c67-dd89-43a7-9856-8592f867a23c" providerId="ADAL" clId="{9D608E2D-F898-4A30-8F18-205E52A7BD31}" dt="2020-01-15T17:30:58.028" v="3317" actId="20577"/>
          <ac:spMkLst>
            <pc:docMk/>
            <pc:sldMk cId="2054719624" sldId="1427"/>
            <ac:spMk id="7" creationId="{C5041216-1F33-4B30-A391-E19F41260C80}"/>
          </ac:spMkLst>
        </pc:spChg>
        <pc:grpChg chg="add mod">
          <ac:chgData name="Roth, Dan" userId="18da4c67-dd89-43a7-9856-8592f867a23c" providerId="ADAL" clId="{9D608E2D-F898-4A30-8F18-205E52A7BD31}" dt="2020-01-15T15:34:13.919" v="1443" actId="1035"/>
          <ac:grpSpMkLst>
            <pc:docMk/>
            <pc:sldMk cId="2054719624" sldId="1427"/>
            <ac:grpSpMk id="8" creationId="{D30137CB-4689-40B9-8BEC-D6209F8E8BE3}"/>
          </ac:grpSpMkLst>
        </pc:grpChg>
        <pc:picChg chg="mod">
          <ac:chgData name="Roth, Dan" userId="18da4c67-dd89-43a7-9856-8592f867a23c" providerId="ADAL" clId="{9D608E2D-F898-4A30-8F18-205E52A7BD31}" dt="2020-01-15T15:34:04.074" v="1412" actId="164"/>
          <ac:picMkLst>
            <pc:docMk/>
            <pc:sldMk cId="2054719624" sldId="1427"/>
            <ac:picMk id="5" creationId="{E04DAC9B-F756-4AF6-B717-92B653C30ECA}"/>
          </ac:picMkLst>
        </pc:picChg>
        <pc:picChg chg="add del mod">
          <ac:chgData name="Roth, Dan" userId="18da4c67-dd89-43a7-9856-8592f867a23c" providerId="ADAL" clId="{9D608E2D-F898-4A30-8F18-205E52A7BD31}" dt="2020-01-15T15:50:46.633" v="1603" actId="478"/>
          <ac:picMkLst>
            <pc:docMk/>
            <pc:sldMk cId="2054719624" sldId="1427"/>
            <ac:picMk id="9" creationId="{063A7684-AF60-47DF-9341-DC5FB5E6B7CA}"/>
          </ac:picMkLst>
        </pc:picChg>
      </pc:sldChg>
      <pc:sldChg chg="addSp modSp add modAnim">
        <pc:chgData name="Roth, Dan" userId="18da4c67-dd89-43a7-9856-8592f867a23c" providerId="ADAL" clId="{9D608E2D-F898-4A30-8F18-205E52A7BD31}" dt="2020-01-15T17:33:57.248" v="3352"/>
        <pc:sldMkLst>
          <pc:docMk/>
          <pc:sldMk cId="3754196254" sldId="1428"/>
        </pc:sldMkLst>
        <pc:spChg chg="mod">
          <ac:chgData name="Roth, Dan" userId="18da4c67-dd89-43a7-9856-8592f867a23c" providerId="ADAL" clId="{9D608E2D-F898-4A30-8F18-205E52A7BD31}" dt="2020-01-15T17:33:46.701" v="3350" actId="6549"/>
          <ac:spMkLst>
            <pc:docMk/>
            <pc:sldMk cId="3754196254" sldId="1428"/>
            <ac:spMk id="2" creationId="{0AEF0CAB-BB11-46B0-8317-55937A3A32AC}"/>
          </ac:spMkLst>
        </pc:spChg>
        <pc:spChg chg="mod">
          <ac:chgData name="Roth, Dan" userId="18da4c67-dd89-43a7-9856-8592f867a23c" providerId="ADAL" clId="{9D608E2D-F898-4A30-8F18-205E52A7BD31}" dt="2020-01-15T15:58:55.382" v="1960" actId="6549"/>
          <ac:spMkLst>
            <pc:docMk/>
            <pc:sldMk cId="3754196254" sldId="1428"/>
            <ac:spMk id="3" creationId="{84ED49B8-27AF-415F-88EF-AA13FB63B920}"/>
          </ac:spMkLst>
        </pc:spChg>
        <pc:picChg chg="add mod">
          <ac:chgData name="Roth, Dan" userId="18da4c67-dd89-43a7-9856-8592f867a23c" providerId="ADAL" clId="{9D608E2D-F898-4A30-8F18-205E52A7BD31}" dt="2020-01-15T15:58:50.936" v="1959" actId="1035"/>
          <ac:picMkLst>
            <pc:docMk/>
            <pc:sldMk cId="3754196254" sldId="1428"/>
            <ac:picMk id="5" creationId="{B448933D-11DA-4E3C-86F8-E9347E7D7BE6}"/>
          </ac:picMkLst>
        </pc:picChg>
        <pc:picChg chg="add mod">
          <ac:chgData name="Roth, Dan" userId="18da4c67-dd89-43a7-9856-8592f867a23c" providerId="ADAL" clId="{9D608E2D-F898-4A30-8F18-205E52A7BD31}" dt="2020-01-15T15:58:50.936" v="1959" actId="1035"/>
          <ac:picMkLst>
            <pc:docMk/>
            <pc:sldMk cId="3754196254" sldId="1428"/>
            <ac:picMk id="6" creationId="{E98C59BC-D964-4BA0-8422-3695F0C8922B}"/>
          </ac:picMkLst>
        </pc:picChg>
      </pc:sldChg>
      <pc:sldChg chg="modSp add modAnim">
        <pc:chgData name="Roth, Dan" userId="18da4c67-dd89-43a7-9856-8592f867a23c" providerId="ADAL" clId="{9D608E2D-F898-4A30-8F18-205E52A7BD31}" dt="2020-01-15T17:34:54.070" v="3356" actId="20577"/>
        <pc:sldMkLst>
          <pc:docMk/>
          <pc:sldMk cId="3343304610" sldId="1429"/>
        </pc:sldMkLst>
        <pc:spChg chg="mod">
          <ac:chgData name="Roth, Dan" userId="18da4c67-dd89-43a7-9856-8592f867a23c" providerId="ADAL" clId="{9D608E2D-F898-4A30-8F18-205E52A7BD31}" dt="2020-01-15T17:34:54.070" v="3356" actId="20577"/>
          <ac:spMkLst>
            <pc:docMk/>
            <pc:sldMk cId="3343304610" sldId="1429"/>
            <ac:spMk id="2" creationId="{71F2DCC9-ED31-4AF7-B1FC-92B23F69B04B}"/>
          </ac:spMkLst>
        </pc:spChg>
        <pc:spChg chg="mod">
          <ac:chgData name="Roth, Dan" userId="18da4c67-dd89-43a7-9856-8592f867a23c" providerId="ADAL" clId="{9D608E2D-F898-4A30-8F18-205E52A7BD31}" dt="2020-01-15T16:25:10.592" v="2465" actId="207"/>
          <ac:spMkLst>
            <pc:docMk/>
            <pc:sldMk cId="3343304610" sldId="1429"/>
            <ac:spMk id="3" creationId="{B9C00615-142C-4C60-A6E4-7B777F1EDBF9}"/>
          </ac:spMkLst>
        </pc:spChg>
      </pc:sldChg>
      <pc:sldChg chg="modSp add modAnim">
        <pc:chgData name="Roth, Dan" userId="18da4c67-dd89-43a7-9856-8592f867a23c" providerId="ADAL" clId="{9D608E2D-F898-4A30-8F18-205E52A7BD31}" dt="2020-01-15T17:51:52.104" v="3836" actId="207"/>
        <pc:sldMkLst>
          <pc:docMk/>
          <pc:sldMk cId="3239175532" sldId="1430"/>
        </pc:sldMkLst>
        <pc:spChg chg="mod">
          <ac:chgData name="Roth, Dan" userId="18da4c67-dd89-43a7-9856-8592f867a23c" providerId="ADAL" clId="{9D608E2D-F898-4A30-8F18-205E52A7BD31}" dt="2020-01-15T17:39:04.327" v="3422" actId="20577"/>
          <ac:spMkLst>
            <pc:docMk/>
            <pc:sldMk cId="3239175532" sldId="1430"/>
            <ac:spMk id="2" creationId="{71F2DCC9-ED31-4AF7-B1FC-92B23F69B04B}"/>
          </ac:spMkLst>
        </pc:spChg>
        <pc:spChg chg="mod">
          <ac:chgData name="Roth, Dan" userId="18da4c67-dd89-43a7-9856-8592f867a23c" providerId="ADAL" clId="{9D608E2D-F898-4A30-8F18-205E52A7BD31}" dt="2020-01-15T17:51:52.104" v="3836" actId="207"/>
          <ac:spMkLst>
            <pc:docMk/>
            <pc:sldMk cId="3239175532" sldId="1430"/>
            <ac:spMk id="3" creationId="{B9C00615-142C-4C60-A6E4-7B777F1EDBF9}"/>
          </ac:spMkLst>
        </pc:spChg>
      </pc:sldChg>
      <pc:sldChg chg="modSp add del">
        <pc:chgData name="Roth, Dan" userId="18da4c67-dd89-43a7-9856-8592f867a23c" providerId="ADAL" clId="{9D608E2D-F898-4A30-8F18-205E52A7BD31}" dt="2020-01-15T18:06:55.990" v="4469" actId="2696"/>
        <pc:sldMkLst>
          <pc:docMk/>
          <pc:sldMk cId="1924637225" sldId="1431"/>
        </pc:sldMkLst>
        <pc:spChg chg="mod">
          <ac:chgData name="Roth, Dan" userId="18da4c67-dd89-43a7-9856-8592f867a23c" providerId="ADAL" clId="{9D608E2D-F898-4A30-8F18-205E52A7BD31}" dt="2020-01-15T17:58:57.291" v="3917" actId="20577"/>
          <ac:spMkLst>
            <pc:docMk/>
            <pc:sldMk cId="1924637225" sldId="1431"/>
            <ac:spMk id="2" creationId="{0E2F6ECB-2FDE-461A-940F-66E7E8224F42}"/>
          </ac:spMkLst>
        </pc:spChg>
        <pc:spChg chg="mod">
          <ac:chgData name="Roth, Dan" userId="18da4c67-dd89-43a7-9856-8592f867a23c" providerId="ADAL" clId="{9D608E2D-F898-4A30-8F18-205E52A7BD31}" dt="2020-01-15T18:01:25.616" v="4347" actId="20577"/>
          <ac:spMkLst>
            <pc:docMk/>
            <pc:sldMk cId="1924637225" sldId="1431"/>
            <ac:spMk id="3" creationId="{E2CC5AAC-091C-4B0E-BD96-F0B867C0FB3B}"/>
          </ac:spMkLst>
        </pc:spChg>
      </pc:sldChg>
      <pc:sldChg chg="modSp add">
        <pc:chgData name="Roth, Dan" userId="18da4c67-dd89-43a7-9856-8592f867a23c" providerId="ADAL" clId="{9D608E2D-F898-4A30-8F18-205E52A7BD31}" dt="2020-01-15T18:08:00.640" v="4588" actId="20577"/>
        <pc:sldMkLst>
          <pc:docMk/>
          <pc:sldMk cId="4174586876" sldId="1431"/>
        </pc:sldMkLst>
        <pc:spChg chg="mod">
          <ac:chgData name="Roth, Dan" userId="18da4c67-dd89-43a7-9856-8592f867a23c" providerId="ADAL" clId="{9D608E2D-F898-4A30-8F18-205E52A7BD31}" dt="2020-01-15T18:08:00.640" v="4588" actId="20577"/>
          <ac:spMkLst>
            <pc:docMk/>
            <pc:sldMk cId="4174586876" sldId="1431"/>
            <ac:spMk id="3" creationId="{E2CC5AAC-091C-4B0E-BD96-F0B867C0FB3B}"/>
          </ac:spMkLst>
        </pc:spChg>
      </pc:sldChg>
      <pc:sldChg chg="add">
        <pc:chgData name="Roth, Dan" userId="18da4c67-dd89-43a7-9856-8592f867a23c" providerId="ADAL" clId="{9D608E2D-F898-4A30-8F18-205E52A7BD31}" dt="2020-01-15T18:02:57.590" v="4348"/>
        <pc:sldMkLst>
          <pc:docMk/>
          <pc:sldMk cId="2089164404" sldId="1432"/>
        </pc:sldMkLst>
      </pc:sldChg>
      <pc:sldChg chg="add">
        <pc:chgData name="Roth, Dan" userId="18da4c67-dd89-43a7-9856-8592f867a23c" providerId="ADAL" clId="{9D608E2D-F898-4A30-8F18-205E52A7BD31}" dt="2020-01-15T18:02:57.590" v="4348"/>
        <pc:sldMkLst>
          <pc:docMk/>
          <pc:sldMk cId="2022508343" sldId="1433"/>
        </pc:sldMkLst>
      </pc:sldChg>
      <pc:sldChg chg="add">
        <pc:chgData name="Roth, Dan" userId="18da4c67-dd89-43a7-9856-8592f867a23c" providerId="ADAL" clId="{9D608E2D-F898-4A30-8F18-205E52A7BD31}" dt="2020-01-15T18:03:36.808" v="4349"/>
        <pc:sldMkLst>
          <pc:docMk/>
          <pc:sldMk cId="333435691" sldId="1434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3684741166" sldId="1435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4173984168" sldId="1436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47283824" sldId="1437"/>
        </pc:sldMkLst>
      </pc:sldChg>
      <pc:sldChg chg="addSp modSp add modAnim">
        <pc:chgData name="Roth, Dan" userId="18da4c67-dd89-43a7-9856-8592f867a23c" providerId="ADAL" clId="{9D608E2D-F898-4A30-8F18-205E52A7BD31}" dt="2020-01-15T18:06:46.942" v="4468"/>
        <pc:sldMkLst>
          <pc:docMk/>
          <pc:sldMk cId="792008579" sldId="1438"/>
        </pc:sldMkLst>
        <pc:spChg chg="add mod">
          <ac:chgData name="Roth, Dan" userId="18da4c67-dd89-43a7-9856-8592f867a23c" providerId="ADAL" clId="{9D608E2D-F898-4A30-8F18-205E52A7BD31}" dt="2020-01-15T18:06:41.960" v="4467" actId="14100"/>
          <ac:spMkLst>
            <pc:docMk/>
            <pc:sldMk cId="792008579" sldId="1438"/>
            <ac:spMk id="6" creationId="{6191B784-FB04-4E52-884F-9382BFEBF982}"/>
          </ac:spMkLst>
        </pc:spChg>
      </pc:sldChg>
      <pc:sldChg chg="modSp add">
        <pc:chgData name="Roth, Dan" userId="18da4c67-dd89-43a7-9856-8592f867a23c" providerId="ADAL" clId="{9D608E2D-F898-4A30-8F18-205E52A7BD31}" dt="2020-01-15T18:04:48.659" v="4372" actId="20577"/>
        <pc:sldMkLst>
          <pc:docMk/>
          <pc:sldMk cId="1958308503" sldId="1439"/>
        </pc:sldMkLst>
        <pc:spChg chg="mod">
          <ac:chgData name="Roth, Dan" userId="18da4c67-dd89-43a7-9856-8592f867a23c" providerId="ADAL" clId="{9D608E2D-F898-4A30-8F18-205E52A7BD31}" dt="2020-01-15T18:04:48.659" v="4372" actId="20577"/>
          <ac:spMkLst>
            <pc:docMk/>
            <pc:sldMk cId="1958308503" sldId="1439"/>
            <ac:spMk id="2" creationId="{5CAEABDF-0AE1-4337-A996-E6DE9FF79D12}"/>
          </ac:spMkLst>
        </pc:spChg>
      </pc:sldChg>
      <pc:sldChg chg="modSp add">
        <pc:chgData name="Roth, Dan" userId="18da4c67-dd89-43a7-9856-8592f867a23c" providerId="ADAL" clId="{9D608E2D-F898-4A30-8F18-205E52A7BD31}" dt="2020-01-15T18:08:36.819" v="4613" actId="5793"/>
        <pc:sldMkLst>
          <pc:docMk/>
          <pc:sldMk cId="45311533" sldId="1440"/>
        </pc:sldMkLst>
        <pc:spChg chg="mod">
          <ac:chgData name="Roth, Dan" userId="18da4c67-dd89-43a7-9856-8592f867a23c" providerId="ADAL" clId="{9D608E2D-F898-4A30-8F18-205E52A7BD31}" dt="2020-01-15T18:08:36.819" v="4613" actId="5793"/>
          <ac:spMkLst>
            <pc:docMk/>
            <pc:sldMk cId="45311533" sldId="1440"/>
            <ac:spMk id="3" creationId="{160456F1-52C8-48B8-8F3D-CDBD75D35987}"/>
          </ac:spMkLst>
        </pc:spChg>
      </pc:sldChg>
    </pc:docChg>
  </pc:docChgLst>
  <pc:docChgLst>
    <pc:chgData name="Roth, Dan" userId="18da4c67-dd89-43a7-9856-8592f867a23c" providerId="ADAL" clId="{92F89088-6029-4A28-8FE7-D6B45E08B6BB}"/>
    <pc:docChg chg="undo custSel addSld delSld modSld sldOrd modSection">
      <pc:chgData name="Roth, Dan" userId="18da4c67-dd89-43a7-9856-8592f867a23c" providerId="ADAL" clId="{92F89088-6029-4A28-8FE7-D6B45E08B6BB}" dt="2020-01-22T18:16:07.774" v="3632" actId="20577"/>
      <pc:docMkLst>
        <pc:docMk/>
      </pc:docMkLst>
      <pc:sldChg chg="del">
        <pc:chgData name="Roth, Dan" userId="18da4c67-dd89-43a7-9856-8592f867a23c" providerId="ADAL" clId="{92F89088-6029-4A28-8FE7-D6B45E08B6BB}" dt="2020-01-22T15:09:47.735" v="546" actId="47"/>
        <pc:sldMkLst>
          <pc:docMk/>
          <pc:sldMk cId="3958187142" sldId="319"/>
        </pc:sldMkLst>
      </pc:sldChg>
      <pc:sldChg chg="modSp">
        <pc:chgData name="Roth, Dan" userId="18da4c67-dd89-43a7-9856-8592f867a23c" providerId="ADAL" clId="{92F89088-6029-4A28-8FE7-D6B45E08B6BB}" dt="2020-01-22T15:08:55.286" v="521" actId="20577"/>
        <pc:sldMkLst>
          <pc:docMk/>
          <pc:sldMk cId="150265810" sldId="324"/>
        </pc:sldMkLst>
        <pc:spChg chg="mod">
          <ac:chgData name="Roth, Dan" userId="18da4c67-dd89-43a7-9856-8592f867a23c" providerId="ADAL" clId="{92F89088-6029-4A28-8FE7-D6B45E08B6BB}" dt="2020-01-22T15:08:55.286" v="521" actId="20577"/>
          <ac:spMkLst>
            <pc:docMk/>
            <pc:sldMk cId="150265810" sldId="324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2F89088-6029-4A28-8FE7-D6B45E08B6BB}" dt="2020-01-22T15:09:50.394" v="547" actId="47"/>
        <pc:sldMkLst>
          <pc:docMk/>
          <pc:sldMk cId="1488551656" sldId="328"/>
        </pc:sldMkLst>
      </pc:sldChg>
      <pc:sldChg chg="addSp modSp">
        <pc:chgData name="Roth, Dan" userId="18da4c67-dd89-43a7-9856-8592f867a23c" providerId="ADAL" clId="{92F89088-6029-4A28-8FE7-D6B45E08B6BB}" dt="2020-01-22T14:51:27.734" v="69" actId="14100"/>
        <pc:sldMkLst>
          <pc:docMk/>
          <pc:sldMk cId="144345531" sldId="385"/>
        </pc:sldMkLst>
        <pc:spChg chg="add mod">
          <ac:chgData name="Roth, Dan" userId="18da4c67-dd89-43a7-9856-8592f867a23c" providerId="ADAL" clId="{92F89088-6029-4A28-8FE7-D6B45E08B6BB}" dt="2020-01-22T14:51:27.734" v="69" actId="14100"/>
          <ac:spMkLst>
            <pc:docMk/>
            <pc:sldMk cId="144345531" sldId="385"/>
            <ac:spMk id="4" creationId="{98F7881B-15DE-4C89-B9C0-E35EB05763AA}"/>
          </ac:spMkLst>
        </pc:spChg>
      </pc:sldChg>
      <pc:sldChg chg="modSp">
        <pc:chgData name="Roth, Dan" userId="18da4c67-dd89-43a7-9856-8592f867a23c" providerId="ADAL" clId="{92F89088-6029-4A28-8FE7-D6B45E08B6BB}" dt="2020-01-22T17:59:27.543" v="3263" actId="207"/>
        <pc:sldMkLst>
          <pc:docMk/>
          <pc:sldMk cId="2927507868" sldId="410"/>
        </pc:sldMkLst>
        <pc:spChg chg="mod">
          <ac:chgData name="Roth, Dan" userId="18da4c67-dd89-43a7-9856-8592f867a23c" providerId="ADAL" clId="{92F89088-6029-4A28-8FE7-D6B45E08B6BB}" dt="2020-01-22T17:59:27.543" v="3263" actId="207"/>
          <ac:spMkLst>
            <pc:docMk/>
            <pc:sldMk cId="2927507868" sldId="410"/>
            <ac:spMk id="6" creationId="{D3C9DD24-B9E8-4C4F-9FBF-732D0E09AE7C}"/>
          </ac:spMkLst>
        </pc:spChg>
      </pc:sldChg>
      <pc:sldChg chg="modSp add modAnim">
        <pc:chgData name="Roth, Dan" userId="18da4c67-dd89-43a7-9856-8592f867a23c" providerId="ADAL" clId="{92F89088-6029-4A28-8FE7-D6B45E08B6BB}" dt="2020-01-22T17:25:41.691" v="2870"/>
        <pc:sldMkLst>
          <pc:docMk/>
          <pc:sldMk cId="3887229194" sldId="766"/>
        </pc:sldMkLst>
        <pc:spChg chg="mod">
          <ac:chgData name="Roth, Dan" userId="18da4c67-dd89-43a7-9856-8592f867a23c" providerId="ADAL" clId="{92F89088-6029-4A28-8FE7-D6B45E08B6BB}" dt="2020-01-22T17:25:25.099" v="2868" actId="20577"/>
          <ac:spMkLst>
            <pc:docMk/>
            <pc:sldMk cId="3887229194" sldId="766"/>
            <ac:spMk id="3" creationId="{EDB222B4-B6FB-4208-AA21-E3422014F21C}"/>
          </ac:spMkLst>
        </pc:spChg>
      </pc:sldChg>
      <pc:sldChg chg="modSp add">
        <pc:chgData name="Roth, Dan" userId="18da4c67-dd89-43a7-9856-8592f867a23c" providerId="ADAL" clId="{92F89088-6029-4A28-8FE7-D6B45E08B6BB}" dt="2020-01-22T18:15:04.603" v="3631" actId="20577"/>
        <pc:sldMkLst>
          <pc:docMk/>
          <pc:sldMk cId="284700028" sldId="1408"/>
        </pc:sldMkLst>
        <pc:spChg chg="mod">
          <ac:chgData name="Roth, Dan" userId="18da4c67-dd89-43a7-9856-8592f867a23c" providerId="ADAL" clId="{92F89088-6029-4A28-8FE7-D6B45E08B6BB}" dt="2020-01-22T18:15:04.603" v="3631" actId="20577"/>
          <ac:spMkLst>
            <pc:docMk/>
            <pc:sldMk cId="284700028" sldId="1408"/>
            <ac:spMk id="3" creationId="{EDB222B4-B6FB-4208-AA21-E3422014F21C}"/>
          </ac:spMkLst>
        </pc:spChg>
      </pc:sldChg>
      <pc:sldChg chg="add">
        <pc:chgData name="Roth, Dan" userId="18da4c67-dd89-43a7-9856-8592f867a23c" providerId="ADAL" clId="{92F89088-6029-4A28-8FE7-D6B45E08B6BB}" dt="2020-01-22T17:22:17.179" v="2594"/>
        <pc:sldMkLst>
          <pc:docMk/>
          <pc:sldMk cId="991099781" sldId="1409"/>
        </pc:sldMkLst>
      </pc:sldChg>
      <pc:sldChg chg="modSp add">
        <pc:chgData name="Roth, Dan" userId="18da4c67-dd89-43a7-9856-8592f867a23c" providerId="ADAL" clId="{92F89088-6029-4A28-8FE7-D6B45E08B6BB}" dt="2020-01-22T18:16:07.774" v="3632" actId="20577"/>
        <pc:sldMkLst>
          <pc:docMk/>
          <pc:sldMk cId="4114977374" sldId="1414"/>
        </pc:sldMkLst>
        <pc:spChg chg="mod">
          <ac:chgData name="Roth, Dan" userId="18da4c67-dd89-43a7-9856-8592f867a23c" providerId="ADAL" clId="{92F89088-6029-4A28-8FE7-D6B45E08B6BB}" dt="2020-01-22T18:16:07.774" v="3632" actId="20577"/>
          <ac:spMkLst>
            <pc:docMk/>
            <pc:sldMk cId="4114977374" sldId="1414"/>
            <ac:spMk id="3" creationId="{356AEA78-682C-401B-B145-15486068A8E2}"/>
          </ac:spMkLst>
        </pc:spChg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2089164404" sldId="1432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4089858424" sldId="1432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914967444" sldId="1433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2022508343" sldId="1433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996238905" sldId="1435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3684741166" sldId="1435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3432168277" sldId="1436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4173984168" sldId="1436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47283824" sldId="1437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2146359149" sldId="1437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792008579" sldId="1438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1888707934" sldId="1438"/>
        </pc:sldMkLst>
      </pc:sldChg>
      <pc:sldChg chg="modSp add modAnim">
        <pc:chgData name="Roth, Dan" userId="18da4c67-dd89-43a7-9856-8592f867a23c" providerId="ADAL" clId="{92F89088-6029-4A28-8FE7-D6B45E08B6BB}" dt="2020-01-22T18:04:49.707" v="3609" actId="207"/>
        <pc:sldMkLst>
          <pc:docMk/>
          <pc:sldMk cId="591701798" sldId="1439"/>
        </pc:sldMkLst>
        <pc:spChg chg="mod">
          <ac:chgData name="Roth, Dan" userId="18da4c67-dd89-43a7-9856-8592f867a23c" providerId="ADAL" clId="{92F89088-6029-4A28-8FE7-D6B45E08B6BB}" dt="2020-01-22T17:32:30.468" v="2882" actId="20577"/>
          <ac:spMkLst>
            <pc:docMk/>
            <pc:sldMk cId="591701798" sldId="1439"/>
            <ac:spMk id="2" creationId="{5CAEABDF-0AE1-4337-A996-E6DE9FF79D12}"/>
          </ac:spMkLst>
        </pc:spChg>
        <pc:spChg chg="mod">
          <ac:chgData name="Roth, Dan" userId="18da4c67-dd89-43a7-9856-8592f867a23c" providerId="ADAL" clId="{92F89088-6029-4A28-8FE7-D6B45E08B6BB}" dt="2020-01-22T18:04:49.707" v="3609" actId="207"/>
          <ac:spMkLst>
            <pc:docMk/>
            <pc:sldMk cId="591701798" sldId="1439"/>
            <ac:spMk id="3" creationId="{31A09FB3-2301-4275-AAF8-CD629C18E973}"/>
          </ac:spMkLst>
        </pc:spChg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1958308503" sldId="1439"/>
        </pc:sldMkLst>
      </pc:sldChg>
      <pc:sldChg chg="modSp add">
        <pc:chgData name="Roth, Dan" userId="18da4c67-dd89-43a7-9856-8592f867a23c" providerId="ADAL" clId="{92F89088-6029-4A28-8FE7-D6B45E08B6BB}" dt="2020-01-22T15:09:25.230" v="545" actId="5793"/>
        <pc:sldMkLst>
          <pc:docMk/>
          <pc:sldMk cId="2626839293" sldId="1441"/>
        </pc:sldMkLst>
        <pc:spChg chg="mod">
          <ac:chgData name="Roth, Dan" userId="18da4c67-dd89-43a7-9856-8592f867a23c" providerId="ADAL" clId="{92F89088-6029-4A28-8FE7-D6B45E08B6BB}" dt="2020-01-22T14:52:35.104" v="85" actId="20577"/>
          <ac:spMkLst>
            <pc:docMk/>
            <pc:sldMk cId="2626839293" sldId="1441"/>
            <ac:spMk id="2" creationId="{407B5296-85DC-47CC-83D5-F5672C362515}"/>
          </ac:spMkLst>
        </pc:spChg>
        <pc:spChg chg="mod">
          <ac:chgData name="Roth, Dan" userId="18da4c67-dd89-43a7-9856-8592f867a23c" providerId="ADAL" clId="{92F89088-6029-4A28-8FE7-D6B45E08B6BB}" dt="2020-01-22T15:09:25.230" v="545" actId="5793"/>
          <ac:spMkLst>
            <pc:docMk/>
            <pc:sldMk cId="2626839293" sldId="1441"/>
            <ac:spMk id="3" creationId="{DF548B2D-58E4-46EB-8F91-50C8DA6A0B99}"/>
          </ac:spMkLst>
        </pc:spChg>
      </pc:sldChg>
      <pc:sldChg chg="modSp add modAnim">
        <pc:chgData name="Roth, Dan" userId="18da4c67-dd89-43a7-9856-8592f867a23c" providerId="ADAL" clId="{92F89088-6029-4A28-8FE7-D6B45E08B6BB}" dt="2020-01-22T18:06:09.835" v="3610" actId="20577"/>
        <pc:sldMkLst>
          <pc:docMk/>
          <pc:sldMk cId="166957567" sldId="1442"/>
        </pc:sldMkLst>
        <pc:spChg chg="mod">
          <ac:chgData name="Roth, Dan" userId="18da4c67-dd89-43a7-9856-8592f867a23c" providerId="ADAL" clId="{92F89088-6029-4A28-8FE7-D6B45E08B6BB}" dt="2020-01-22T15:10:17.425" v="557" actId="20577"/>
          <ac:spMkLst>
            <pc:docMk/>
            <pc:sldMk cId="166957567" sldId="1442"/>
            <ac:spMk id="2" creationId="{407B5296-85DC-47CC-83D5-F5672C362515}"/>
          </ac:spMkLst>
        </pc:spChg>
        <pc:spChg chg="mod">
          <ac:chgData name="Roth, Dan" userId="18da4c67-dd89-43a7-9856-8592f867a23c" providerId="ADAL" clId="{92F89088-6029-4A28-8FE7-D6B45E08B6BB}" dt="2020-01-22T18:06:09.835" v="3610" actId="20577"/>
          <ac:spMkLst>
            <pc:docMk/>
            <pc:sldMk cId="166957567" sldId="1442"/>
            <ac:spMk id="3" creationId="{DF548B2D-58E4-46EB-8F91-50C8DA6A0B99}"/>
          </ac:spMkLst>
        </pc:spChg>
      </pc:sldChg>
      <pc:sldChg chg="addSp modSp add ord modAnim">
        <pc:chgData name="Roth, Dan" userId="18da4c67-dd89-43a7-9856-8592f867a23c" providerId="ADAL" clId="{92F89088-6029-4A28-8FE7-D6B45E08B6BB}" dt="2020-01-22T18:11:01.166" v="3627" actId="20577"/>
        <pc:sldMkLst>
          <pc:docMk/>
          <pc:sldMk cId="2337663510" sldId="1443"/>
        </pc:sldMkLst>
        <pc:spChg chg="mod">
          <ac:chgData name="Roth, Dan" userId="18da4c67-dd89-43a7-9856-8592f867a23c" providerId="ADAL" clId="{92F89088-6029-4A28-8FE7-D6B45E08B6BB}" dt="2020-01-22T15:57:42.257" v="1404" actId="404"/>
          <ac:spMkLst>
            <pc:docMk/>
            <pc:sldMk cId="2337663510" sldId="1443"/>
            <ac:spMk id="2" creationId="{D2E1730C-0516-4D3D-B0F9-2CCBA45D4D4A}"/>
          </ac:spMkLst>
        </pc:spChg>
        <pc:spChg chg="mod">
          <ac:chgData name="Roth, Dan" userId="18da4c67-dd89-43a7-9856-8592f867a23c" providerId="ADAL" clId="{92F89088-6029-4A28-8FE7-D6B45E08B6BB}" dt="2020-01-22T18:11:01.166" v="3627" actId="20577"/>
          <ac:spMkLst>
            <pc:docMk/>
            <pc:sldMk cId="2337663510" sldId="1443"/>
            <ac:spMk id="3" creationId="{45BCA9B9-AEA4-4946-A928-128B95005250}"/>
          </ac:spMkLst>
        </pc:spChg>
        <pc:spChg chg="add mod">
          <ac:chgData name="Roth, Dan" userId="18da4c67-dd89-43a7-9856-8592f867a23c" providerId="ADAL" clId="{92F89088-6029-4A28-8FE7-D6B45E08B6BB}" dt="2020-01-22T15:44:17.098" v="1362" actId="1036"/>
          <ac:spMkLst>
            <pc:docMk/>
            <pc:sldMk cId="2337663510" sldId="1443"/>
            <ac:spMk id="7" creationId="{5B634975-E575-4960-A241-727C90D94BB1}"/>
          </ac:spMkLst>
        </pc:spChg>
        <pc:spChg chg="add mod">
          <ac:chgData name="Roth, Dan" userId="18da4c67-dd89-43a7-9856-8592f867a23c" providerId="ADAL" clId="{92F89088-6029-4A28-8FE7-D6B45E08B6BB}" dt="2020-01-22T16:06:32.115" v="1743" actId="2085"/>
          <ac:spMkLst>
            <pc:docMk/>
            <pc:sldMk cId="2337663510" sldId="1443"/>
            <ac:spMk id="10" creationId="{4C76BEC8-0B3E-4460-9FBC-F77D522E72EE}"/>
          </ac:spMkLst>
        </pc:spChg>
        <pc:spChg chg="add mod">
          <ac:chgData name="Roth, Dan" userId="18da4c67-dd89-43a7-9856-8592f867a23c" providerId="ADAL" clId="{92F89088-6029-4A28-8FE7-D6B45E08B6BB}" dt="2020-01-22T15:44:39.010" v="1365" actId="1036"/>
          <ac:spMkLst>
            <pc:docMk/>
            <pc:sldMk cId="2337663510" sldId="1443"/>
            <ac:spMk id="11" creationId="{C19D8372-A76F-468D-9700-A47296F6E2CD}"/>
          </ac:spMkLst>
        </pc:spChg>
        <pc:picChg chg="add mod">
          <ac:chgData name="Roth, Dan" userId="18da4c67-dd89-43a7-9856-8592f867a23c" providerId="ADAL" clId="{92F89088-6029-4A28-8FE7-D6B45E08B6BB}" dt="2020-01-22T15:22:10.269" v="678" actId="14100"/>
          <ac:picMkLst>
            <pc:docMk/>
            <pc:sldMk cId="2337663510" sldId="1443"/>
            <ac:picMk id="1026" creationId="{A9652919-99C8-419E-BB82-D1E74E314242}"/>
          </ac:picMkLst>
        </pc:picChg>
        <pc:cxnChg chg="add mod">
          <ac:chgData name="Roth, Dan" userId="18da4c67-dd89-43a7-9856-8592f867a23c" providerId="ADAL" clId="{92F89088-6029-4A28-8FE7-D6B45E08B6BB}" dt="2020-01-22T15:39:36.529" v="704" actId="1582"/>
          <ac:cxnSpMkLst>
            <pc:docMk/>
            <pc:sldMk cId="2337663510" sldId="1443"/>
            <ac:cxnSpMk id="6" creationId="{383B2ABA-A088-40AB-8CF5-193A8CC4E789}"/>
          </ac:cxnSpMkLst>
        </pc:cxnChg>
        <pc:cxnChg chg="add mod">
          <ac:chgData name="Roth, Dan" userId="18da4c67-dd89-43a7-9856-8592f867a23c" providerId="ADAL" clId="{92F89088-6029-4A28-8FE7-D6B45E08B6BB}" dt="2020-01-22T15:40:28.778" v="1040" actId="1036"/>
          <ac:cxnSpMkLst>
            <pc:docMk/>
            <pc:sldMk cId="2337663510" sldId="1443"/>
            <ac:cxnSpMk id="8" creationId="{6AC24556-581F-4215-AF1E-F9EA06CF16BD}"/>
          </ac:cxnSpMkLst>
        </pc:cxnChg>
        <pc:cxnChg chg="add mod">
          <ac:chgData name="Roth, Dan" userId="18da4c67-dd89-43a7-9856-8592f867a23c" providerId="ADAL" clId="{92F89088-6029-4A28-8FE7-D6B45E08B6BB}" dt="2020-01-22T15:42:44.657" v="1350" actId="1038"/>
          <ac:cxnSpMkLst>
            <pc:docMk/>
            <pc:sldMk cId="2337663510" sldId="1443"/>
            <ac:cxnSpMk id="9" creationId="{7CAA820C-4237-4A10-8EB5-AB48D376482F}"/>
          </ac:cxnSpMkLst>
        </pc:cxnChg>
      </pc:sldChg>
      <pc:sldChg chg="add del ord">
        <pc:chgData name="Roth, Dan" userId="18da4c67-dd89-43a7-9856-8592f867a23c" providerId="ADAL" clId="{92F89088-6029-4A28-8FE7-D6B45E08B6BB}" dt="2020-01-22T16:11:55.611" v="2154" actId="47"/>
        <pc:sldMkLst>
          <pc:docMk/>
          <pc:sldMk cId="66081145" sldId="1444"/>
        </pc:sldMkLst>
      </pc:sldChg>
      <pc:sldChg chg="add del">
        <pc:chgData name="Roth, Dan" userId="18da4c67-dd89-43a7-9856-8592f867a23c" providerId="ADAL" clId="{92F89088-6029-4A28-8FE7-D6B45E08B6BB}" dt="2020-01-22T16:11:53.798" v="2153" actId="47"/>
        <pc:sldMkLst>
          <pc:docMk/>
          <pc:sldMk cId="1667124558" sldId="1445"/>
        </pc:sldMkLst>
      </pc:sldChg>
      <pc:sldChg chg="modSp add ord">
        <pc:chgData name="Roth, Dan" userId="18da4c67-dd89-43a7-9856-8592f867a23c" providerId="ADAL" clId="{92F89088-6029-4A28-8FE7-D6B45E08B6BB}" dt="2020-01-22T18:11:36.446" v="3628" actId="6549"/>
        <pc:sldMkLst>
          <pc:docMk/>
          <pc:sldMk cId="3779691883" sldId="1446"/>
        </pc:sldMkLst>
        <pc:spChg chg="mod">
          <ac:chgData name="Roth, Dan" userId="18da4c67-dd89-43a7-9856-8592f867a23c" providerId="ADAL" clId="{92F89088-6029-4A28-8FE7-D6B45E08B6BB}" dt="2020-01-22T18:11:36.446" v="3628" actId="6549"/>
          <ac:spMkLst>
            <pc:docMk/>
            <pc:sldMk cId="3779691883" sldId="1446"/>
            <ac:spMk id="3" creationId="{DF548B2D-58E4-46EB-8F91-50C8DA6A0B99}"/>
          </ac:spMkLst>
        </pc:spChg>
      </pc:sldChg>
      <pc:sldChg chg="modSp add">
        <pc:chgData name="Roth, Dan" userId="18da4c67-dd89-43a7-9856-8592f867a23c" providerId="ADAL" clId="{92F89088-6029-4A28-8FE7-D6B45E08B6BB}" dt="2020-01-22T16:38:34.917" v="2519" actId="20577"/>
        <pc:sldMkLst>
          <pc:docMk/>
          <pc:sldMk cId="490347761" sldId="1447"/>
        </pc:sldMkLst>
        <pc:spChg chg="mod">
          <ac:chgData name="Roth, Dan" userId="18da4c67-dd89-43a7-9856-8592f867a23c" providerId="ADAL" clId="{92F89088-6029-4A28-8FE7-D6B45E08B6BB}" dt="2020-01-22T16:35:29.243" v="2171" actId="20577"/>
          <ac:spMkLst>
            <pc:docMk/>
            <pc:sldMk cId="490347761" sldId="1447"/>
            <ac:spMk id="2" creationId="{E46EC654-8274-4A76-B79A-2CA53B12FE74}"/>
          </ac:spMkLst>
        </pc:spChg>
        <pc:spChg chg="mod">
          <ac:chgData name="Roth, Dan" userId="18da4c67-dd89-43a7-9856-8592f867a23c" providerId="ADAL" clId="{92F89088-6029-4A28-8FE7-D6B45E08B6BB}" dt="2020-01-22T16:38:34.917" v="2519" actId="20577"/>
          <ac:spMkLst>
            <pc:docMk/>
            <pc:sldMk cId="490347761" sldId="1447"/>
            <ac:spMk id="3" creationId="{59EE2F09-6162-45C8-90B9-10DCE74C5380}"/>
          </ac:spMkLst>
        </pc:spChg>
      </pc:sldChg>
      <pc:sldChg chg="modSp add">
        <pc:chgData name="Roth, Dan" userId="18da4c67-dd89-43a7-9856-8592f867a23c" providerId="ADAL" clId="{92F89088-6029-4A28-8FE7-D6B45E08B6BB}" dt="2020-01-22T18:03:30.647" v="3448" actId="21"/>
        <pc:sldMkLst>
          <pc:docMk/>
          <pc:sldMk cId="96232878" sldId="1448"/>
        </pc:sldMkLst>
        <pc:spChg chg="mod">
          <ac:chgData name="Roth, Dan" userId="18da4c67-dd89-43a7-9856-8592f867a23c" providerId="ADAL" clId="{92F89088-6029-4A28-8FE7-D6B45E08B6BB}" dt="2020-01-22T16:52:09.258" v="2547" actId="20577"/>
          <ac:spMkLst>
            <pc:docMk/>
            <pc:sldMk cId="96232878" sldId="1448"/>
            <ac:spMk id="2" creationId="{FE7C4CE4-7BEC-4F64-A8A0-4D495DDC0282}"/>
          </ac:spMkLst>
        </pc:spChg>
        <pc:spChg chg="mod">
          <ac:chgData name="Roth, Dan" userId="18da4c67-dd89-43a7-9856-8592f867a23c" providerId="ADAL" clId="{92F89088-6029-4A28-8FE7-D6B45E08B6BB}" dt="2020-01-22T18:03:30.647" v="3448" actId="21"/>
          <ac:spMkLst>
            <pc:docMk/>
            <pc:sldMk cId="96232878" sldId="1448"/>
            <ac:spMk id="3" creationId="{EDA98810-5AE8-4EA2-8527-375DB22F250A}"/>
          </ac:spMkLst>
        </pc:spChg>
      </pc:sldChg>
      <pc:sldChg chg="add">
        <pc:chgData name="Roth, Dan" userId="18da4c67-dd89-43a7-9856-8592f867a23c" providerId="ADAL" clId="{92F89088-6029-4A28-8FE7-D6B45E08B6BB}" dt="2020-01-22T17:22:17.179" v="2594"/>
        <pc:sldMkLst>
          <pc:docMk/>
          <pc:sldMk cId="1940674571" sldId="1449"/>
        </pc:sldMkLst>
      </pc:sldChg>
      <pc:sldChg chg="modSp add modAnim">
        <pc:chgData name="Roth, Dan" userId="18da4c67-dd89-43a7-9856-8592f867a23c" providerId="ADAL" clId="{92F89088-6029-4A28-8FE7-D6B45E08B6BB}" dt="2020-01-22T17:46:17.501" v="3244"/>
        <pc:sldMkLst>
          <pc:docMk/>
          <pc:sldMk cId="841027483" sldId="1450"/>
        </pc:sldMkLst>
        <pc:spChg chg="mod">
          <ac:chgData name="Roth, Dan" userId="18da4c67-dd89-43a7-9856-8592f867a23c" providerId="ADAL" clId="{92F89088-6029-4A28-8FE7-D6B45E08B6BB}" dt="2020-01-22T17:34:42.208" v="2987" actId="20577"/>
          <ac:spMkLst>
            <pc:docMk/>
            <pc:sldMk cId="841027483" sldId="1450"/>
            <ac:spMk id="2" creationId="{5CAEABDF-0AE1-4337-A996-E6DE9FF79D12}"/>
          </ac:spMkLst>
        </pc:spChg>
        <pc:spChg chg="mod">
          <ac:chgData name="Roth, Dan" userId="18da4c67-dd89-43a7-9856-8592f867a23c" providerId="ADAL" clId="{92F89088-6029-4A28-8FE7-D6B45E08B6BB}" dt="2020-01-22T17:46:01.007" v="3240" actId="20577"/>
          <ac:spMkLst>
            <pc:docMk/>
            <pc:sldMk cId="841027483" sldId="1450"/>
            <ac:spMk id="3" creationId="{31A09FB3-2301-4275-AAF8-CD629C18E973}"/>
          </ac:spMkLst>
        </pc:spChg>
      </pc:sldChg>
    </pc:docChg>
  </pc:docChgLst>
  <pc:docChgLst>
    <pc:chgData name="Roth, Dan" userId="18da4c67-dd89-43a7-9856-8592f867a23c" providerId="ADAL" clId="{DDAFFD0C-2527-4A83-8435-D6E8F5314839}"/>
    <pc:docChg chg="undo custSel addSld delSld modSld modSection">
      <pc:chgData name="Roth, Dan" userId="18da4c67-dd89-43a7-9856-8592f867a23c" providerId="ADAL" clId="{DDAFFD0C-2527-4A83-8435-D6E8F5314839}" dt="2019-09-27T12:17:29.260" v="2191"/>
      <pc:docMkLst>
        <pc:docMk/>
      </pc:docMkLst>
      <pc:sldChg chg="addSp delSp modSp">
        <pc:chgData name="Roth, Dan" userId="18da4c67-dd89-43a7-9856-8592f867a23c" providerId="ADAL" clId="{DDAFFD0C-2527-4A83-8435-D6E8F5314839}" dt="2019-09-27T04:57:23.914" v="1811"/>
        <pc:sldMkLst>
          <pc:docMk/>
          <pc:sldMk cId="2734713411" sldId="283"/>
        </pc:sldMkLst>
        <pc:spChg chg="add del mod">
          <ac:chgData name="Roth, Dan" userId="18da4c67-dd89-43a7-9856-8592f867a23c" providerId="ADAL" clId="{DDAFFD0C-2527-4A83-8435-D6E8F5314839}" dt="2019-09-27T04:57:23.914" v="1811"/>
          <ac:spMkLst>
            <pc:docMk/>
            <pc:sldMk cId="2734713411" sldId="283"/>
            <ac:spMk id="3" creationId="{F42D8FCF-565B-4A83-B474-62DFAFA124D1}"/>
          </ac:spMkLst>
        </pc:spChg>
      </pc:sldChg>
      <pc:sldChg chg="modSp">
        <pc:chgData name="Roth, Dan" userId="18da4c67-dd89-43a7-9856-8592f867a23c" providerId="ADAL" clId="{DDAFFD0C-2527-4A83-8435-D6E8F5314839}" dt="2019-09-27T12:01:59.918" v="1989" actId="6549"/>
        <pc:sldMkLst>
          <pc:docMk/>
          <pc:sldMk cId="144345531" sldId="385"/>
        </pc:sldMkLst>
        <pc:spChg chg="mod">
          <ac:chgData name="Roth, Dan" userId="18da4c67-dd89-43a7-9856-8592f867a23c" providerId="ADAL" clId="{DDAFFD0C-2527-4A83-8435-D6E8F5314839}" dt="2019-09-27T12:01:59.918" v="1989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delSp">
        <pc:chgData name="Roth, Dan" userId="18da4c67-dd89-43a7-9856-8592f867a23c" providerId="ADAL" clId="{DDAFFD0C-2527-4A83-8435-D6E8F5314839}" dt="2019-09-26T16:52:52.984" v="383" actId="478"/>
        <pc:sldMkLst>
          <pc:docMk/>
          <pc:sldMk cId="3672234010" sldId="456"/>
        </pc:sldMkLst>
        <pc:spChg chg="del">
          <ac:chgData name="Roth, Dan" userId="18da4c67-dd89-43a7-9856-8592f867a23c" providerId="ADAL" clId="{DDAFFD0C-2527-4A83-8435-D6E8F5314839}" dt="2019-09-26T16:52:52.984" v="383" actId="478"/>
          <ac:spMkLst>
            <pc:docMk/>
            <pc:sldMk cId="3672234010" sldId="456"/>
            <ac:spMk id="6" creationId="{0E5A1BDB-2DBC-9D49-80A8-4313B74337BD}"/>
          </ac:spMkLst>
        </pc:spChg>
      </pc:sldChg>
      <pc:sldChg chg="addSp delSp modSp">
        <pc:chgData name="Roth, Dan" userId="18da4c67-dd89-43a7-9856-8592f867a23c" providerId="ADAL" clId="{DDAFFD0C-2527-4A83-8435-D6E8F5314839}" dt="2019-09-26T16:41:40.759" v="100" actId="20577"/>
        <pc:sldMkLst>
          <pc:docMk/>
          <pc:sldMk cId="2198765369" sldId="482"/>
        </pc:sldMkLst>
        <pc:spChg chg="mod">
          <ac:chgData name="Roth, Dan" userId="18da4c67-dd89-43a7-9856-8592f867a23c" providerId="ADAL" clId="{DDAFFD0C-2527-4A83-8435-D6E8F5314839}" dt="2019-09-26T16:41:40.759" v="100" actId="20577"/>
          <ac:spMkLst>
            <pc:docMk/>
            <pc:sldMk cId="2198765369" sldId="482"/>
            <ac:spMk id="2" creationId="{00000000-0000-0000-0000-000000000000}"/>
          </ac:spMkLst>
        </pc:spChg>
        <pc:spChg chg="del">
          <ac:chgData name="Roth, Dan" userId="18da4c67-dd89-43a7-9856-8592f867a23c" providerId="ADAL" clId="{DDAFFD0C-2527-4A83-8435-D6E8F5314839}" dt="2019-09-26T16:40:11.265" v="95" actId="478"/>
          <ac:spMkLst>
            <pc:docMk/>
            <pc:sldMk cId="2198765369" sldId="482"/>
            <ac:spMk id="3" creationId="{635099AA-6B21-4C0C-9157-1CA2EA65CCEF}"/>
          </ac:spMkLst>
        </pc:spChg>
        <pc:spChg chg="add del mod">
          <ac:chgData name="Roth, Dan" userId="18da4c67-dd89-43a7-9856-8592f867a23c" providerId="ADAL" clId="{DDAFFD0C-2527-4A83-8435-D6E8F5314839}" dt="2019-09-26T16:39:57.193" v="94"/>
          <ac:spMkLst>
            <pc:docMk/>
            <pc:sldMk cId="2198765369" sldId="482"/>
            <ac:spMk id="4" creationId="{2971E04E-50F5-4C5E-A7C2-A2E3CFEFBB0A}"/>
          </ac:spMkLst>
        </pc:spChg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4220551772" sldId="577"/>
        </pc:sldMkLst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1407935617" sldId="578"/>
        </pc:sldMkLst>
      </pc:sldChg>
      <pc:sldChg chg="addSp modSp add modAnim">
        <pc:chgData name="Roth, Dan" userId="18da4c67-dd89-43a7-9856-8592f867a23c" providerId="ADAL" clId="{DDAFFD0C-2527-4A83-8435-D6E8F5314839}" dt="2019-09-27T12:06:18.657" v="2089" actId="12788"/>
        <pc:sldMkLst>
          <pc:docMk/>
          <pc:sldMk cId="2771402860" sldId="579"/>
        </pc:sldMkLst>
        <pc:spChg chg="add mod">
          <ac:chgData name="Roth, Dan" userId="18da4c67-dd89-43a7-9856-8592f867a23c" providerId="ADAL" clId="{DDAFFD0C-2527-4A83-8435-D6E8F5314839}" dt="2019-09-27T12:06:18.657" v="2089" actId="12788"/>
          <ac:spMkLst>
            <pc:docMk/>
            <pc:sldMk cId="2771402860" sldId="579"/>
            <ac:spMk id="11" creationId="{962141E8-39B9-49F0-94C3-5A672A50E6B1}"/>
          </ac:spMkLst>
        </pc:spChg>
      </pc:sldChg>
      <pc:sldChg chg="del modTransition">
        <pc:chgData name="Roth, Dan" userId="18da4c67-dd89-43a7-9856-8592f867a23c" providerId="ADAL" clId="{DDAFFD0C-2527-4A83-8435-D6E8F5314839}" dt="2019-09-27T04:49:27.846" v="1761" actId="47"/>
        <pc:sldMkLst>
          <pc:docMk/>
          <pc:sldMk cId="0" sldId="678"/>
        </pc:sldMkLst>
      </pc:sldChg>
      <pc:sldChg chg="modSp add">
        <pc:chgData name="Roth, Dan" userId="18da4c67-dd89-43a7-9856-8592f867a23c" providerId="ADAL" clId="{DDAFFD0C-2527-4A83-8435-D6E8F5314839}" dt="2019-09-27T05:05:19.478" v="1951" actId="6549"/>
        <pc:sldMkLst>
          <pc:docMk/>
          <pc:sldMk cId="4176264548" sldId="764"/>
        </pc:sldMkLst>
        <pc:spChg chg="mod">
          <ac:chgData name="Roth, Dan" userId="18da4c67-dd89-43a7-9856-8592f867a23c" providerId="ADAL" clId="{DDAFFD0C-2527-4A83-8435-D6E8F5314839}" dt="2019-09-27T05:05:19.478" v="1951" actId="6549"/>
          <ac:spMkLst>
            <pc:docMk/>
            <pc:sldMk cId="4176264548" sldId="764"/>
            <ac:spMk id="2" creationId="{428C9577-E57F-4DE9-B34F-8113095262ED}"/>
          </ac:spMkLst>
        </pc:spChg>
      </pc:sldChg>
      <pc:sldChg chg="modSp add">
        <pc:chgData name="Roth, Dan" userId="18da4c67-dd89-43a7-9856-8592f867a23c" providerId="ADAL" clId="{DDAFFD0C-2527-4A83-8435-D6E8F5314839}" dt="2019-09-27T00:07:39.797" v="1395" actId="20577"/>
        <pc:sldMkLst>
          <pc:docMk/>
          <pc:sldMk cId="1940674571" sldId="765"/>
        </pc:sldMkLst>
        <pc:spChg chg="mod">
          <ac:chgData name="Roth, Dan" userId="18da4c67-dd89-43a7-9856-8592f867a23c" providerId="ADAL" clId="{DDAFFD0C-2527-4A83-8435-D6E8F5314839}" dt="2019-09-27T00:07:39.797" v="1395" actId="20577"/>
          <ac:spMkLst>
            <pc:docMk/>
            <pc:sldMk cId="1940674571" sldId="765"/>
            <ac:spMk id="2" creationId="{428C9577-E57F-4DE9-B34F-8113095262ED}"/>
          </ac:spMkLst>
        </pc:spChg>
      </pc:sldChg>
      <pc:sldChg chg="delSp">
        <pc:chgData name="Roth, Dan" userId="18da4c67-dd89-43a7-9856-8592f867a23c" providerId="ADAL" clId="{DDAFFD0C-2527-4A83-8435-D6E8F5314839}" dt="2019-09-26T16:43:05.828" v="101" actId="478"/>
        <pc:sldMkLst>
          <pc:docMk/>
          <pc:sldMk cId="514667872" sldId="784"/>
        </pc:sldMkLst>
        <pc:spChg chg="del">
          <ac:chgData name="Roth, Dan" userId="18da4c67-dd89-43a7-9856-8592f867a23c" providerId="ADAL" clId="{DDAFFD0C-2527-4A83-8435-D6E8F5314839}" dt="2019-09-26T16:43:05.828" v="101" actId="478"/>
          <ac:spMkLst>
            <pc:docMk/>
            <pc:sldMk cId="514667872" sldId="784"/>
            <ac:spMk id="57" creationId="{564FF85C-7656-CF4D-BE38-A2C27601AEF8}"/>
          </ac:spMkLst>
        </pc:spChg>
      </pc:sldChg>
      <pc:sldChg chg="addSp modSp">
        <pc:chgData name="Roth, Dan" userId="18da4c67-dd89-43a7-9856-8592f867a23c" providerId="ADAL" clId="{DDAFFD0C-2527-4A83-8435-D6E8F5314839}" dt="2019-09-26T23:08:19.686" v="443" actId="20577"/>
        <pc:sldMkLst>
          <pc:docMk/>
          <pc:sldMk cId="50620730" sldId="834"/>
        </pc:sldMkLst>
        <pc:spChg chg="add mod">
          <ac:chgData name="Roth, Dan" userId="18da4c67-dd89-43a7-9856-8592f867a23c" providerId="ADAL" clId="{DDAFFD0C-2527-4A83-8435-D6E8F5314839}" dt="2019-09-26T23:08:19.686" v="443" actId="20577"/>
          <ac:spMkLst>
            <pc:docMk/>
            <pc:sldMk cId="50620730" sldId="834"/>
            <ac:spMk id="30" creationId="{BDAE5F94-C934-49A2-9889-E14BE836D6F0}"/>
          </ac:spMkLst>
        </pc:spChg>
      </pc:sldChg>
      <pc:sldChg chg="modAnim">
        <pc:chgData name="Roth, Dan" userId="18da4c67-dd89-43a7-9856-8592f867a23c" providerId="ADAL" clId="{DDAFFD0C-2527-4A83-8435-D6E8F5314839}" dt="2019-09-26T23:23:22.214" v="445"/>
        <pc:sldMkLst>
          <pc:docMk/>
          <pc:sldMk cId="71500761" sldId="857"/>
        </pc:sldMkLst>
      </pc:sldChg>
      <pc:sldChg chg="addSp delSp add modTransition addAnim delAnim">
        <pc:chgData name="Roth, Dan" userId="18da4c67-dd89-43a7-9856-8592f867a23c" providerId="ADAL" clId="{DDAFFD0C-2527-4A83-8435-D6E8F5314839}" dt="2019-09-27T04:49:38.389" v="1763" actId="478"/>
        <pc:sldMkLst>
          <pc:docMk/>
          <pc:sldMk cId="1474123489" sldId="1256"/>
        </pc:sldMkLst>
        <pc:spChg chg="add del">
          <ac:chgData name="Roth, Dan" userId="18da4c67-dd89-43a7-9856-8592f867a23c" providerId="ADAL" clId="{DDAFFD0C-2527-4A83-8435-D6E8F5314839}" dt="2019-09-27T04:49:38.389" v="1763" actId="478"/>
          <ac:spMkLst>
            <pc:docMk/>
            <pc:sldMk cId="1474123489" sldId="1256"/>
            <ac:spMk id="7" creationId="{1FFFE622-ABAE-419B-9214-820342E4FCC9}"/>
          </ac:spMkLst>
        </pc:spChg>
      </pc:sldChg>
      <pc:sldChg chg="modSp">
        <pc:chgData name="Roth, Dan" userId="18da4c67-dd89-43a7-9856-8592f867a23c" providerId="ADAL" clId="{DDAFFD0C-2527-4A83-8435-D6E8F5314839}" dt="2019-09-26T15:21:09.483" v="1" actId="113"/>
        <pc:sldMkLst>
          <pc:docMk/>
          <pc:sldMk cId="2144188295" sldId="1263"/>
        </pc:sldMkLst>
        <pc:spChg chg="mod">
          <ac:chgData name="Roth, Dan" userId="18da4c67-dd89-43a7-9856-8592f867a23c" providerId="ADAL" clId="{DDAFFD0C-2527-4A83-8435-D6E8F5314839}" dt="2019-09-26T15:21:09.483" v="1" actId="113"/>
          <ac:spMkLst>
            <pc:docMk/>
            <pc:sldMk cId="2144188295" sldId="1263"/>
            <ac:spMk id="3" creationId="{1E6276C3-E48C-494F-9637-7B2D9A383D30}"/>
          </ac:spMkLst>
        </pc:spChg>
      </pc:sldChg>
      <pc:sldChg chg="modSp modAnim">
        <pc:chgData name="Roth, Dan" userId="18da4c67-dd89-43a7-9856-8592f867a23c" providerId="ADAL" clId="{DDAFFD0C-2527-4A83-8435-D6E8F5314839}" dt="2019-09-26T23:50:07.704" v="1037" actId="20577"/>
        <pc:sldMkLst>
          <pc:docMk/>
          <pc:sldMk cId="1717805384" sldId="1266"/>
        </pc:sldMkLst>
        <pc:spChg chg="mod">
          <ac:chgData name="Roth, Dan" userId="18da4c67-dd89-43a7-9856-8592f867a23c" providerId="ADAL" clId="{DDAFFD0C-2527-4A83-8435-D6E8F5314839}" dt="2019-09-26T23:50:07.704" v="1037" actId="20577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23:48:44.035" v="977" actId="688"/>
          <ac:spMkLst>
            <pc:docMk/>
            <pc:sldMk cId="1717805384" sldId="1266"/>
            <ac:spMk id="10" creationId="{47FAA58F-87A0-45E8-90DA-145DC1C85C7E}"/>
          </ac:spMkLst>
        </pc:spChg>
      </pc:sldChg>
      <pc:sldChg chg="addSp modSp modAnim">
        <pc:chgData name="Roth, Dan" userId="18da4c67-dd89-43a7-9856-8592f867a23c" providerId="ADAL" clId="{DDAFFD0C-2527-4A83-8435-D6E8F5314839}" dt="2019-09-26T23:35:16.901" v="623" actId="14100"/>
        <pc:sldMkLst>
          <pc:docMk/>
          <pc:sldMk cId="1466876474" sldId="1268"/>
        </pc:sldMkLst>
        <pc:cxnChg chg="add mod">
          <ac:chgData name="Roth, Dan" userId="18da4c67-dd89-43a7-9856-8592f867a23c" providerId="ADAL" clId="{DDAFFD0C-2527-4A83-8435-D6E8F5314839}" dt="2019-09-26T23:32:15.190" v="611" actId="1036"/>
          <ac:cxnSpMkLst>
            <pc:docMk/>
            <pc:sldMk cId="1466876474" sldId="1268"/>
            <ac:cxnSpMk id="24" creationId="{E57FD6FF-A40B-424E-BB8E-4E9F479A3B57}"/>
          </ac:cxnSpMkLst>
        </pc:cxnChg>
        <pc:cxnChg chg="add mod">
          <ac:chgData name="Roth, Dan" userId="18da4c67-dd89-43a7-9856-8592f867a23c" providerId="ADAL" clId="{DDAFFD0C-2527-4A83-8435-D6E8F5314839}" dt="2019-09-26T23:35:16.901" v="623" actId="14100"/>
          <ac:cxnSpMkLst>
            <pc:docMk/>
            <pc:sldMk cId="1466876474" sldId="1268"/>
            <ac:cxnSpMk id="26" creationId="{529A7B3F-016F-4E94-B92D-D9895F420A13}"/>
          </ac:cxnSpMkLst>
        </pc:cxnChg>
      </pc:sldChg>
      <pc:sldChg chg="modSp modAnim">
        <pc:chgData name="Roth, Dan" userId="18da4c67-dd89-43a7-9856-8592f867a23c" providerId="ADAL" clId="{DDAFFD0C-2527-4A83-8435-D6E8F5314839}" dt="2019-09-26T23:41:21.668" v="640"/>
        <pc:sldMkLst>
          <pc:docMk/>
          <pc:sldMk cId="2527546393" sldId="1269"/>
        </pc:sldMkLst>
        <pc:spChg chg="mod">
          <ac:chgData name="Roth, Dan" userId="18da4c67-dd89-43a7-9856-8592f867a23c" providerId="ADAL" clId="{DDAFFD0C-2527-4A83-8435-D6E8F5314839}" dt="2019-09-26T23:38:10.494" v="625" actId="20577"/>
          <ac:spMkLst>
            <pc:docMk/>
            <pc:sldMk cId="2527546393" sldId="1269"/>
            <ac:spMk id="30" creationId="{7ECAB96A-9F4F-4907-9D35-D32C66E4D812}"/>
          </ac:spMkLst>
        </pc:spChg>
      </pc:sldChg>
      <pc:sldChg chg="modAnim">
        <pc:chgData name="Roth, Dan" userId="18da4c67-dd89-43a7-9856-8592f867a23c" providerId="ADAL" clId="{DDAFFD0C-2527-4A83-8435-D6E8F5314839}" dt="2019-09-27T12:11:37.500" v="2097"/>
        <pc:sldMkLst>
          <pc:docMk/>
          <pc:sldMk cId="1434781963" sldId="1271"/>
        </pc:sldMkLst>
      </pc:sldChg>
      <pc:sldChg chg="modSp modAnim">
        <pc:chgData name="Roth, Dan" userId="18da4c67-dd89-43a7-9856-8592f867a23c" providerId="ADAL" clId="{DDAFFD0C-2527-4A83-8435-D6E8F5314839}" dt="2019-09-26T15:25:14.298" v="77" actId="20577"/>
        <pc:sldMkLst>
          <pc:docMk/>
          <pc:sldMk cId="1685955748" sldId="1272"/>
        </pc:sldMkLst>
        <pc:spChg chg="mod">
          <ac:chgData name="Roth, Dan" userId="18da4c67-dd89-43a7-9856-8592f867a23c" providerId="ADAL" clId="{DDAFFD0C-2527-4A83-8435-D6E8F5314839}" dt="2019-09-26T15:25:14.298" v="77" actId="20577"/>
          <ac:spMkLst>
            <pc:docMk/>
            <pc:sldMk cId="1685955748" sldId="1272"/>
            <ac:spMk id="3" creationId="{77A72FCE-525F-4150-80D3-EFA8F449A2A6}"/>
          </ac:spMkLst>
        </pc:spChg>
      </pc:sldChg>
      <pc:sldChg chg="addSp modSp modAnim">
        <pc:chgData name="Roth, Dan" userId="18da4c67-dd89-43a7-9856-8592f867a23c" providerId="ADAL" clId="{DDAFFD0C-2527-4A83-8435-D6E8F5314839}" dt="2019-09-27T12:17:29.260" v="2191"/>
        <pc:sldMkLst>
          <pc:docMk/>
          <pc:sldMk cId="819782201" sldId="1273"/>
        </pc:sldMkLst>
        <pc:spChg chg="add mod">
          <ac:chgData name="Roth, Dan" userId="18da4c67-dd89-43a7-9856-8592f867a23c" providerId="ADAL" clId="{DDAFFD0C-2527-4A83-8435-D6E8F5314839}" dt="2019-09-27T12:17:10.479" v="2190" actId="20577"/>
          <ac:spMkLst>
            <pc:docMk/>
            <pc:sldMk cId="819782201" sldId="1273"/>
            <ac:spMk id="26" creationId="{8D79E832-4D4E-4227-B61F-D29DDC66CB7A}"/>
          </ac:spMkLst>
        </pc:spChg>
        <pc:spChg chg="add mod">
          <ac:chgData name="Roth, Dan" userId="18da4c67-dd89-43a7-9856-8592f867a23c" providerId="ADAL" clId="{DDAFFD0C-2527-4A83-8435-D6E8F5314839}" dt="2019-09-27T12:16:58.530" v="2189" actId="14100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DDAFFD0C-2527-4A83-8435-D6E8F5314839}" dt="2019-09-26T16:36:34.240" v="92" actId="14100"/>
          <ac:spMkLst>
            <pc:docMk/>
            <pc:sldMk cId="819782201" sldId="1273"/>
            <ac:spMk id="61456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5:30.873" v="80" actId="14100"/>
          <ac:spMkLst>
            <pc:docMk/>
            <pc:sldMk cId="819782201" sldId="1273"/>
            <ac:spMk id="61458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6:04.509" v="86" actId="14100"/>
          <ac:spMkLst>
            <pc:docMk/>
            <pc:sldMk cId="819782201" sldId="1273"/>
            <ac:spMk id="754705" creationId="{00000000-0000-0000-0000-000000000000}"/>
          </ac:spMkLst>
        </pc:spChg>
        <pc:grpChg chg="mod">
          <ac:chgData name="Roth, Dan" userId="18da4c67-dd89-43a7-9856-8592f867a23c" providerId="ADAL" clId="{DDAFFD0C-2527-4A83-8435-D6E8F5314839}" dt="2019-09-26T16:35:30.873" v="80" actId="14100"/>
          <ac:grpSpMkLst>
            <pc:docMk/>
            <pc:sldMk cId="819782201" sldId="1273"/>
            <ac:grpSpMk id="5" creationId="{00000000-0000-0000-0000-000000000000}"/>
          </ac:grpSpMkLst>
        </pc:grpChg>
        <pc:grpChg chg="mod">
          <ac:chgData name="Roth, Dan" userId="18da4c67-dd89-43a7-9856-8592f867a23c" providerId="ADAL" clId="{DDAFFD0C-2527-4A83-8435-D6E8F5314839}" dt="2019-09-26T16:36:34.240" v="92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DDAFFD0C-2527-4A83-8435-D6E8F5314839}" dt="2019-09-27T04:53:09.393" v="1766" actId="113"/>
        <pc:sldMkLst>
          <pc:docMk/>
          <pc:sldMk cId="1956819189" sldId="1276"/>
        </pc:sldMkLst>
        <pc:spChg chg="mod">
          <ac:chgData name="Roth, Dan" userId="18da4c67-dd89-43a7-9856-8592f867a23c" providerId="ADAL" clId="{DDAFFD0C-2527-4A83-8435-D6E8F5314839}" dt="2019-09-27T04:53:09.393" v="1766" actId="113"/>
          <ac:spMkLst>
            <pc:docMk/>
            <pc:sldMk cId="1956819189" sldId="1276"/>
            <ac:spMk id="2" creationId="{B962084F-57A8-4C86-B8E3-01A17A35B1CC}"/>
          </ac:spMkLst>
        </pc:spChg>
        <pc:spChg chg="mod">
          <ac:chgData name="Roth, Dan" userId="18da4c67-dd89-43a7-9856-8592f867a23c" providerId="ADAL" clId="{DDAFFD0C-2527-4A83-8435-D6E8F5314839}" dt="2019-09-26T16:38:23.259" v="93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Roth, Dan" userId="18da4c67-dd89-43a7-9856-8592f867a23c" providerId="ADAL" clId="{DDAFFD0C-2527-4A83-8435-D6E8F5314839}" dt="2019-09-27T04:54:27.982" v="1810" actId="20577"/>
        <pc:sldMkLst>
          <pc:docMk/>
          <pc:sldMk cId="1951640376" sldId="1277"/>
        </pc:sldMkLst>
        <pc:spChg chg="mod">
          <ac:chgData name="Roth, Dan" userId="18da4c67-dd89-43a7-9856-8592f867a23c" providerId="ADAL" clId="{DDAFFD0C-2527-4A83-8435-D6E8F5314839}" dt="2019-09-27T04:54:27.982" v="1810" actId="20577"/>
          <ac:spMkLst>
            <pc:docMk/>
            <pc:sldMk cId="1951640376" sldId="1277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DDAFFD0C-2527-4A83-8435-D6E8F5314839}" dt="2019-09-26T16:54:01.760" v="398" actId="6549"/>
        <pc:sldMkLst>
          <pc:docMk/>
          <pc:sldMk cId="1285764961" sldId="1283"/>
        </pc:sldMkLst>
        <pc:spChg chg="mod">
          <ac:chgData name="Roth, Dan" userId="18da4c67-dd89-43a7-9856-8592f867a23c" providerId="ADAL" clId="{DDAFFD0C-2527-4A83-8435-D6E8F5314839}" dt="2019-09-26T16:54:01.760" v="398" actId="6549"/>
          <ac:spMkLst>
            <pc:docMk/>
            <pc:sldMk cId="1285764961" sldId="1283"/>
            <ac:spMk id="3" creationId="{54A3A4E4-E0BC-49C1-8DD3-28049194875F}"/>
          </ac:spMkLst>
        </pc:spChg>
      </pc:sldChg>
      <pc:sldChg chg="modSp">
        <pc:chgData name="Roth, Dan" userId="18da4c67-dd89-43a7-9856-8592f867a23c" providerId="ADAL" clId="{DDAFFD0C-2527-4A83-8435-D6E8F5314839}" dt="2019-09-27T05:03:15.888" v="1914" actId="5793"/>
        <pc:sldMkLst>
          <pc:docMk/>
          <pc:sldMk cId="3135463179" sldId="1291"/>
        </pc:sldMkLst>
        <pc:spChg chg="mod">
          <ac:chgData name="Roth, Dan" userId="18da4c67-dd89-43a7-9856-8592f867a23c" providerId="ADAL" clId="{DDAFFD0C-2527-4A83-8435-D6E8F5314839}" dt="2019-09-27T05:03:15.888" v="1914" actId="5793"/>
          <ac:spMkLst>
            <pc:docMk/>
            <pc:sldMk cId="3135463179" sldId="1291"/>
            <ac:spMk id="3" creationId="{9D97316F-6B52-439C-9D56-2F01771FC364}"/>
          </ac:spMkLst>
        </pc:spChg>
      </pc:sldChg>
      <pc:sldChg chg="addSp modSp modAnim">
        <pc:chgData name="Roth, Dan" userId="18da4c67-dd89-43a7-9856-8592f867a23c" providerId="ADAL" clId="{DDAFFD0C-2527-4A83-8435-D6E8F5314839}" dt="2019-09-27T05:03:40.494" v="1949" actId="6549"/>
        <pc:sldMkLst>
          <pc:docMk/>
          <pc:sldMk cId="3635769924" sldId="1402"/>
        </pc:sldMkLst>
        <pc:spChg chg="mod">
          <ac:chgData name="Roth, Dan" userId="18da4c67-dd89-43a7-9856-8592f867a23c" providerId="ADAL" clId="{DDAFFD0C-2527-4A83-8435-D6E8F5314839}" dt="2019-09-26T23:50:35.515" v="1059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DDAFFD0C-2527-4A83-8435-D6E8F5314839}" dt="2019-09-27T05:03:40.494" v="1949" actId="6549"/>
          <ac:spMkLst>
            <pc:docMk/>
            <pc:sldMk cId="3635769924" sldId="1402"/>
            <ac:spMk id="3" creationId="{81D9A304-90FE-4779-83AC-56E4550BC0FC}"/>
          </ac:spMkLst>
        </pc:sp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8" creationId="{261049F0-DEA6-414C-8D2F-3B8CAD180E6A}"/>
          </ac:picMkLst>
        </pc:pic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9" creationId="{6F66B40D-8ECC-4AB4-9AEA-CA764CA5D000}"/>
          </ac:picMkLst>
        </pc:picChg>
      </pc:sldChg>
      <pc:sldChg chg="del">
        <pc:chgData name="Roth, Dan" userId="18da4c67-dd89-43a7-9856-8592f867a23c" providerId="ADAL" clId="{DDAFFD0C-2527-4A83-8435-D6E8F5314839}" dt="2019-09-27T00:03:15.501" v="1339" actId="2696"/>
        <pc:sldMkLst>
          <pc:docMk/>
          <pc:sldMk cId="6290910" sldId="1403"/>
        </pc:sldMkLst>
      </pc:sldChg>
      <pc:sldChg chg="add">
        <pc:chgData name="Roth, Dan" userId="18da4c67-dd89-43a7-9856-8592f867a23c" providerId="ADAL" clId="{DDAFFD0C-2527-4A83-8435-D6E8F5314839}" dt="2019-09-27T00:03:22.152" v="1340"/>
        <pc:sldMkLst>
          <pc:docMk/>
          <pc:sldMk cId="2362856364" sldId="1403"/>
        </pc:sldMkLst>
      </pc:sldChg>
      <pc:sldChg chg="addSp modSp modTransition">
        <pc:chgData name="Roth, Dan" userId="18da4c67-dd89-43a7-9856-8592f867a23c" providerId="ADAL" clId="{DDAFFD0C-2527-4A83-8435-D6E8F5314839}" dt="2019-09-27T05:08:02.613" v="1987" actId="20577"/>
        <pc:sldMkLst>
          <pc:docMk/>
          <pc:sldMk cId="558400769" sldId="1404"/>
        </pc:sldMkLst>
        <pc:spChg chg="mod">
          <ac:chgData name="Roth, Dan" userId="18da4c67-dd89-43a7-9856-8592f867a23c" providerId="ADAL" clId="{DDAFFD0C-2527-4A83-8435-D6E8F5314839}" dt="2019-09-27T05:07:23.025" v="1954" actId="404"/>
          <ac:spMkLst>
            <pc:docMk/>
            <pc:sldMk cId="558400769" sldId="1404"/>
            <ac:spMk id="2" creationId="{684932F5-6258-4598-9787-617116AC08F8}"/>
          </ac:spMkLst>
        </pc:spChg>
        <pc:spChg chg="add mod">
          <ac:chgData name="Roth, Dan" userId="18da4c67-dd89-43a7-9856-8592f867a23c" providerId="ADAL" clId="{DDAFFD0C-2527-4A83-8435-D6E8F5314839}" dt="2019-09-27T05:08:02.613" v="1987" actId="20577"/>
          <ac:spMkLst>
            <pc:docMk/>
            <pc:sldMk cId="558400769" sldId="1404"/>
            <ac:spMk id="4" creationId="{1B9E5602-F6C8-4BF6-9FD5-A6DD0F90DC72}"/>
          </ac:spMkLst>
        </pc:spChg>
        <pc:spChg chg="add mod">
          <ac:chgData name="Roth, Dan" userId="18da4c67-dd89-43a7-9856-8592f867a23c" providerId="ADAL" clId="{DDAFFD0C-2527-4A83-8435-D6E8F5314839}" dt="2019-09-27T00:15:05.517" v="1758" actId="1037"/>
          <ac:spMkLst>
            <pc:docMk/>
            <pc:sldMk cId="558400769" sldId="1404"/>
            <ac:spMk id="5" creationId="{8AEF7284-1FD1-4AF6-A9D7-7E574C7EAEEC}"/>
          </ac:spMkLst>
        </pc:spChg>
        <pc:picChg chg="mod">
          <ac:chgData name="Roth, Dan" userId="18da4c67-dd89-43a7-9856-8592f867a23c" providerId="ADAL" clId="{DDAFFD0C-2527-4A83-8435-D6E8F5314839}" dt="2019-09-27T00:12:10.168" v="1616" actId="1076"/>
          <ac:picMkLst>
            <pc:docMk/>
            <pc:sldMk cId="558400769" sldId="1404"/>
            <ac:picMk id="3" creationId="{FBF535BF-A51A-48F3-B898-4CC9D0ADBA11}"/>
          </ac:picMkLst>
        </pc:picChg>
      </pc:sldChg>
      <pc:sldChg chg="del">
        <pc:chgData name="Roth, Dan" userId="18da4c67-dd89-43a7-9856-8592f867a23c" providerId="ADAL" clId="{DDAFFD0C-2527-4A83-8435-D6E8F5314839}" dt="2019-09-27T04:47:23.342" v="1760" actId="47"/>
        <pc:sldMkLst>
          <pc:docMk/>
          <pc:sldMk cId="595954457" sldId="1405"/>
        </pc:sldMkLst>
      </pc:sldChg>
      <pc:sldChg chg="add modAnim">
        <pc:chgData name="Roth, Dan" userId="18da4c67-dd89-43a7-9856-8592f867a23c" providerId="ADAL" clId="{DDAFFD0C-2527-4A83-8435-D6E8F5314839}" dt="2019-09-27T04:52:00.117" v="1765"/>
        <pc:sldMkLst>
          <pc:docMk/>
          <pc:sldMk cId="3942757365" sldId="1405"/>
        </pc:sldMkLst>
      </pc:sldChg>
    </pc:docChg>
  </pc:docChgLst>
  <pc:docChgLst>
    <pc:chgData name="Roth, Dan" userId="18da4c67-dd89-43a7-9856-8592f867a23c" providerId="ADAL" clId="{A87088B6-BAFD-4686-94F5-E902E839EE54}"/>
    <pc:docChg chg="delSld modSection">
      <pc:chgData name="Roth, Dan" userId="18da4c67-dd89-43a7-9856-8592f867a23c" providerId="ADAL" clId="{A87088B6-BAFD-4686-94F5-E902E839EE54}" dt="2019-11-17T06:08:31.270" v="0" actId="47"/>
      <pc:docMkLst>
        <pc:docMk/>
      </pc:docMkLst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473047621" sldId="650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818696265" sldId="1395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003870591" sldId="1396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387528241" sldId="1397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058776668" sldId="1398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667283528" sldId="1399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362856364" sldId="1403"/>
        </pc:sldMkLst>
      </pc:sldChg>
    </pc:docChg>
  </pc:docChgLst>
  <pc:docChgLst>
    <pc:chgData name="Roth, Dan" userId="18da4c67-dd89-43a7-9856-8592f867a23c" providerId="ADAL" clId="{2C0671EC-9D91-4E0B-A06A-58A2EE31ABEF}"/>
    <pc:docChg chg="undo custSel addSld delSld modSld sldOrd modSection">
      <pc:chgData name="Roth, Dan" userId="18da4c67-dd89-43a7-9856-8592f867a23c" providerId="ADAL" clId="{2C0671EC-9D91-4E0B-A06A-58A2EE31ABEF}" dt="2019-12-18T17:33:45.274" v="5823" actId="20577"/>
      <pc:docMkLst>
        <pc:docMk/>
      </pc:docMkLst>
      <pc:sldChg chg="delSp">
        <pc:chgData name="Roth, Dan" userId="18da4c67-dd89-43a7-9856-8592f867a23c" providerId="ADAL" clId="{2C0671EC-9D91-4E0B-A06A-58A2EE31ABEF}" dt="2019-12-06T03:45:53.472" v="2430" actId="478"/>
        <pc:sldMkLst>
          <pc:docMk/>
          <pc:sldMk cId="1742764243" sldId="268"/>
        </pc:sldMkLst>
        <pc:spChg chg="del">
          <ac:chgData name="Roth, Dan" userId="18da4c67-dd89-43a7-9856-8592f867a23c" providerId="ADAL" clId="{2C0671EC-9D91-4E0B-A06A-58A2EE31ABEF}" dt="2019-12-06T03:45:53.472" v="2430" actId="478"/>
          <ac:spMkLst>
            <pc:docMk/>
            <pc:sldMk cId="1742764243" sldId="268"/>
            <ac:spMk id="10" creationId="{9373247B-01F9-43E6-92D2-F46E9341C47A}"/>
          </ac:spMkLst>
        </pc:spChg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759346410" sldId="390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07254810" sldId="39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1131865264" sldId="393"/>
        </pc:sldMkLst>
      </pc:sldChg>
      <pc:sldChg chg="addSp delSp modSp del modAnim">
        <pc:chgData name="Roth, Dan" userId="18da4c67-dd89-43a7-9856-8592f867a23c" providerId="ADAL" clId="{2C0671EC-9D91-4E0B-A06A-58A2EE31ABEF}" dt="2019-12-13T14:53:41.805" v="5816" actId="47"/>
        <pc:sldMkLst>
          <pc:docMk/>
          <pc:sldMk cId="3323950716" sldId="410"/>
        </pc:sldMkLst>
        <pc:spChg chg="mod">
          <ac:chgData name="Roth, Dan" userId="18da4c67-dd89-43a7-9856-8592f867a23c" providerId="ADAL" clId="{2C0671EC-9D91-4E0B-A06A-58A2EE31ABEF}" dt="2019-12-06T03:43:39.113" v="2429" actId="1036"/>
          <ac:spMkLst>
            <pc:docMk/>
            <pc:sldMk cId="3323950716" sldId="410"/>
            <ac:spMk id="1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16:54:34.354" v="574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2C0671EC-9D91-4E0B-A06A-58A2EE31ABEF}" dt="2019-12-05T16:28:45.227" v="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33:25.654" v="14" actId="1076"/>
          <ac:spMkLst>
            <pc:docMk/>
            <pc:sldMk cId="3323950716" sldId="410"/>
            <ac:spMk id="24" creationId="{CB90339F-6CEC-41D0-967A-F6EFFB5453D4}"/>
          </ac:spMkLst>
        </pc:spChg>
        <pc:spChg chg="add mod">
          <ac:chgData name="Roth, Dan" userId="18da4c67-dd89-43a7-9856-8592f867a23c" providerId="ADAL" clId="{2C0671EC-9D91-4E0B-A06A-58A2EE31ABEF}" dt="2019-12-05T16:33:43.068" v="18" actId="1076"/>
          <ac:spMkLst>
            <pc:docMk/>
            <pc:sldMk cId="3323950716" sldId="410"/>
            <ac:spMk id="25" creationId="{D7685E18-9822-4AAC-9149-6187A578DD65}"/>
          </ac:spMkLst>
        </pc:spChg>
        <pc:spChg chg="add mod">
          <ac:chgData name="Roth, Dan" userId="18da4c67-dd89-43a7-9856-8592f867a23c" providerId="ADAL" clId="{2C0671EC-9D91-4E0B-A06A-58A2EE31ABEF}" dt="2019-12-05T16:36:14.301" v="198" actId="1037"/>
          <ac:spMkLst>
            <pc:docMk/>
            <pc:sldMk cId="3323950716" sldId="410"/>
            <ac:spMk id="26" creationId="{F801EBAD-D1B4-41EE-8CD3-774996EE3E47}"/>
          </ac:spMkLst>
        </pc:spChg>
        <pc:picChg chg="del">
          <ac:chgData name="Roth, Dan" userId="18da4c67-dd89-43a7-9856-8592f867a23c" providerId="ADAL" clId="{2C0671EC-9D91-4E0B-A06A-58A2EE31ABEF}" dt="2019-12-05T16:33:14.877" v="11" actId="478"/>
          <ac:picMkLst>
            <pc:docMk/>
            <pc:sldMk cId="3323950716" sldId="410"/>
            <ac:picMk id="21" creationId="{DBF021E2-F2CE-46D5-BF09-A592569CF203}"/>
          </ac:picMkLst>
        </pc:picChg>
        <pc:picChg chg="add del">
          <ac:chgData name="Roth, Dan" userId="18da4c67-dd89-43a7-9856-8592f867a23c" providerId="ADAL" clId="{2C0671EC-9D91-4E0B-A06A-58A2EE31ABEF}" dt="2019-12-05T16:28:45.227" v="1"/>
          <ac:picMkLst>
            <pc:docMk/>
            <pc:sldMk cId="3323950716" sldId="410"/>
            <ac:picMk id="22" creationId="{6F71AE4D-0297-464B-B1EB-C473317115D4}"/>
          </ac:picMkLst>
        </pc:picChg>
        <pc:picChg chg="add del mod">
          <ac:chgData name="Roth, Dan" userId="18da4c67-dd89-43a7-9856-8592f867a23c" providerId="ADAL" clId="{2C0671EC-9D91-4E0B-A06A-58A2EE31ABEF}" dt="2019-12-05T16:33:11.123" v="10" actId="478"/>
          <ac:picMkLst>
            <pc:docMk/>
            <pc:sldMk cId="3323950716" sldId="410"/>
            <ac:picMk id="23" creationId="{11035EA1-5B2B-492F-84CB-35298391B552}"/>
          </ac:picMkLst>
        </pc:picChg>
        <pc:picChg chg="del">
          <ac:chgData name="Roth, Dan" userId="18da4c67-dd89-43a7-9856-8592f867a23c" providerId="ADAL" clId="{2C0671EC-9D91-4E0B-A06A-58A2EE31ABEF}" dt="2019-12-05T16:33:06.807" v="9" actId="478"/>
          <ac:picMkLst>
            <pc:docMk/>
            <pc:sldMk cId="3323950716" sldId="410"/>
            <ac:picMk id="1026" creationId="{EFF9796C-4E2F-4380-A4D7-13B008D37CC4}"/>
          </ac:picMkLst>
        </pc:picChg>
      </pc:sldChg>
      <pc:sldChg chg="addSp modSp modAnim">
        <pc:chgData name="Roth, Dan" userId="18da4c67-dd89-43a7-9856-8592f867a23c" providerId="ADAL" clId="{2C0671EC-9D91-4E0B-A06A-58A2EE31ABEF}" dt="2019-12-06T04:29:31.002" v="3119" actId="404"/>
        <pc:sldMkLst>
          <pc:docMk/>
          <pc:sldMk cId="216908841" sldId="430"/>
        </pc:sldMkLst>
        <pc:spChg chg="mod">
          <ac:chgData name="Roth, Dan" userId="18da4c67-dd89-43a7-9856-8592f867a23c" providerId="ADAL" clId="{2C0671EC-9D91-4E0B-A06A-58A2EE31ABEF}" dt="2019-12-06T04:29:11.983" v="3116" actId="552"/>
          <ac:spMkLst>
            <pc:docMk/>
            <pc:sldMk cId="216908841" sldId="430"/>
            <ac:spMk id="4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1:58:12.284" v="1306" actId="6549"/>
          <ac:spMkLst>
            <pc:docMk/>
            <pc:sldMk cId="216908841" sldId="430"/>
            <ac:spMk id="5" creationId="{45C66110-64DD-4CE7-B8DF-6EC293F0889F}"/>
          </ac:spMkLst>
        </pc:spChg>
        <pc:spChg chg="add mod">
          <ac:chgData name="Roth, Dan" userId="18da4c67-dd89-43a7-9856-8592f867a23c" providerId="ADAL" clId="{2C0671EC-9D91-4E0B-A06A-58A2EE31ABEF}" dt="2019-12-06T04:29:31.002" v="3119" actId="404"/>
          <ac:spMkLst>
            <pc:docMk/>
            <pc:sldMk cId="216908841" sldId="430"/>
            <ac:spMk id="50" creationId="{119F132E-30E6-4324-B84B-3F500BFBCC1F}"/>
          </ac:spMkLst>
        </pc:spChg>
      </pc:sldChg>
      <pc:sldChg chg="modSp modAnim">
        <pc:chgData name="Roth, Dan" userId="18da4c67-dd89-43a7-9856-8592f867a23c" providerId="ADAL" clId="{2C0671EC-9D91-4E0B-A06A-58A2EE31ABEF}" dt="2019-12-06T04:41:54.081" v="3134"/>
        <pc:sldMkLst>
          <pc:docMk/>
          <pc:sldMk cId="1613931512" sldId="437"/>
        </pc:sldMkLst>
        <pc:spChg chg="mod">
          <ac:chgData name="Roth, Dan" userId="18da4c67-dd89-43a7-9856-8592f867a23c" providerId="ADAL" clId="{2C0671EC-9D91-4E0B-A06A-58A2EE31ABEF}" dt="2019-12-05T22:02:11.251" v="1339" actId="20577"/>
          <ac:spMkLst>
            <pc:docMk/>
            <pc:sldMk cId="1613931512" sldId="437"/>
            <ac:spMk id="3" creationId="{6A4692F0-E04E-46C4-8BEB-E50EC94A923B}"/>
          </ac:spMkLst>
        </pc:spChg>
      </pc:sldChg>
      <pc:sldChg chg="modSp">
        <pc:chgData name="Roth, Dan" userId="18da4c67-dd89-43a7-9856-8592f867a23c" providerId="ADAL" clId="{2C0671EC-9D91-4E0B-A06A-58A2EE31ABEF}" dt="2019-12-05T22:03:40.363" v="1353" actId="20577"/>
        <pc:sldMkLst>
          <pc:docMk/>
          <pc:sldMk cId="3071081106" sldId="448"/>
        </pc:sldMkLst>
        <pc:spChg chg="mod">
          <ac:chgData name="Roth, Dan" userId="18da4c67-dd89-43a7-9856-8592f867a23c" providerId="ADAL" clId="{2C0671EC-9D91-4E0B-A06A-58A2EE31ABEF}" dt="2019-12-05T22:03:40.363" v="1353" actId="20577"/>
          <ac:spMkLst>
            <pc:docMk/>
            <pc:sldMk cId="3071081106" sldId="448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4:53:55.633" v="3230" actId="20577"/>
        <pc:sldMkLst>
          <pc:docMk/>
          <pc:sldMk cId="3672234010" sldId="456"/>
        </pc:sldMkLst>
        <pc:spChg chg="mod">
          <ac:chgData name="Roth, Dan" userId="18da4c67-dd89-43a7-9856-8592f867a23c" providerId="ADAL" clId="{2C0671EC-9D91-4E0B-A06A-58A2EE31ABEF}" dt="2019-12-05T22:05:21.915" v="1444" actId="20577"/>
          <ac:spMkLst>
            <pc:docMk/>
            <pc:sldMk cId="3672234010" sldId="456"/>
            <ac:spMk id="3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22:08:05.382" v="1458" actId="1035"/>
          <ac:spMkLst>
            <pc:docMk/>
            <pc:sldMk cId="3672234010" sldId="456"/>
            <ac:spMk id="6" creationId="{00A78284-F62A-4CA0-AE61-474E0FC87957}"/>
          </ac:spMkLst>
        </pc:spChg>
        <pc:spChg chg="add mod">
          <ac:chgData name="Roth, Dan" userId="18da4c67-dd89-43a7-9856-8592f867a23c" providerId="ADAL" clId="{2C0671EC-9D91-4E0B-A06A-58A2EE31ABEF}" dt="2019-12-06T04:53:55.633" v="3230" actId="20577"/>
          <ac:spMkLst>
            <pc:docMk/>
            <pc:sldMk cId="3672234010" sldId="456"/>
            <ac:spMk id="7" creationId="{23915AD6-0031-423F-BDAC-CE829BBE24EF}"/>
          </ac:spMkLst>
        </pc:spChg>
        <pc:graphicFrameChg chg="modGraphic">
          <ac:chgData name="Roth, Dan" userId="18da4c67-dd89-43a7-9856-8592f867a23c" providerId="ADAL" clId="{2C0671EC-9D91-4E0B-A06A-58A2EE31ABEF}" dt="2019-12-06T04:50:34.364" v="3156" actId="20577"/>
          <ac:graphicFrameMkLst>
            <pc:docMk/>
            <pc:sldMk cId="3672234010" sldId="456"/>
            <ac:graphicFrameMk id="4" creationId="{3C78FF00-D755-4A8F-936C-5605ADF618FE}"/>
          </ac:graphicFrameMkLst>
        </pc:graphicFrameChg>
      </pc:sldChg>
      <pc:sldChg chg="addSp delSp modSp delAnim modAnim">
        <pc:chgData name="Roth, Dan" userId="18da4c67-dd89-43a7-9856-8592f867a23c" providerId="ADAL" clId="{2C0671EC-9D91-4E0B-A06A-58A2EE31ABEF}" dt="2019-12-06T03:55:24.592" v="2716"/>
        <pc:sldMkLst>
          <pc:docMk/>
          <pc:sldMk cId="3861621921" sldId="464"/>
        </pc:sldMkLst>
        <pc:spChg chg="del mod">
          <ac:chgData name="Roth, Dan" userId="18da4c67-dd89-43a7-9856-8592f867a23c" providerId="ADAL" clId="{2C0671EC-9D91-4E0B-A06A-58A2EE31ABEF}" dt="2019-12-06T03:54:01.328" v="2700" actId="478"/>
          <ac:spMkLst>
            <pc:docMk/>
            <pc:sldMk cId="3861621921" sldId="464"/>
            <ac:spMk id="2" creationId="{00000000-0000-0000-0000-000000000000}"/>
          </ac:spMkLst>
        </pc:spChg>
        <pc:spChg chg="add del mod">
          <ac:chgData name="Roth, Dan" userId="18da4c67-dd89-43a7-9856-8592f867a23c" providerId="ADAL" clId="{2C0671EC-9D91-4E0B-A06A-58A2EE31ABEF}" dt="2019-12-06T03:53:56.700" v="2699" actId="478"/>
          <ac:spMkLst>
            <pc:docMk/>
            <pc:sldMk cId="3861621921" sldId="464"/>
            <ac:spMk id="3" creationId="{AA7E3420-57EE-41F2-A1B4-EE85BB91015D}"/>
          </ac:spMkLst>
        </pc:spChg>
        <pc:spChg chg="add del mod">
          <ac:chgData name="Roth, Dan" userId="18da4c67-dd89-43a7-9856-8592f867a23c" providerId="ADAL" clId="{2C0671EC-9D91-4E0B-A06A-58A2EE31ABEF}" dt="2019-12-06T03:54:43.998" v="2714" actId="6549"/>
          <ac:spMkLst>
            <pc:docMk/>
            <pc:sldMk cId="3861621921" sldId="464"/>
            <ac:spMk id="830467" creationId="{00000000-0000-0000-0000-000000000000}"/>
          </ac:spMkLst>
        </pc:spChg>
      </pc:sldChg>
      <pc:sldChg chg="addSp delSp modSp modAnim">
        <pc:chgData name="Roth, Dan" userId="18da4c67-dd89-43a7-9856-8592f867a23c" providerId="ADAL" clId="{2C0671EC-9D91-4E0B-A06A-58A2EE31ABEF}" dt="2019-12-06T16:20:37.051" v="5814"/>
        <pc:sldMkLst>
          <pc:docMk/>
          <pc:sldMk cId="3519590558" sldId="498"/>
        </pc:sldMkLst>
        <pc:spChg chg="mod">
          <ac:chgData name="Roth, Dan" userId="18da4c67-dd89-43a7-9856-8592f867a23c" providerId="ADAL" clId="{2C0671EC-9D91-4E0B-A06A-58A2EE31ABEF}" dt="2019-12-06T14:07:38.372" v="5704" actId="15"/>
          <ac:spMkLst>
            <pc:docMk/>
            <pc:sldMk cId="3519590558" sldId="498"/>
            <ac:spMk id="3" creationId="{00000000-0000-0000-0000-000000000000}"/>
          </ac:spMkLst>
        </pc:spChg>
        <pc:spChg chg="del mod">
          <ac:chgData name="Roth, Dan" userId="18da4c67-dd89-43a7-9856-8592f867a23c" providerId="ADAL" clId="{2C0671EC-9D91-4E0B-A06A-58A2EE31ABEF}" dt="2019-12-06T13:46:09.117" v="5311" actId="478"/>
          <ac:spMkLst>
            <pc:docMk/>
            <pc:sldMk cId="3519590558" sldId="498"/>
            <ac:spMk id="4" creationId="{2F2D5C98-F0F2-4584-ACC9-C139268B14AE}"/>
          </ac:spMkLst>
        </pc:spChg>
        <pc:spChg chg="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5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18" creationId="{A0016B72-2BB1-409D-8FC7-8188D99A9BCA}"/>
          </ac:spMkLst>
        </pc:sp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6" creationId="{2311C665-656F-4B4B-9982-DDA8925D61D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7" creationId="{B550C7AF-4307-4878-B9E9-6F5B0BE083E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8" creationId="{9C984C9C-ACEA-4A66-99FF-DF70BFDF8D79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9" creationId="{4A9CC375-C086-42EE-A537-0E93126EA81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" creationId="{7E543AD5-B694-4D71-BDD2-FA3674CDE53E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1" creationId="{D6B9403D-EED4-403F-BADA-F8704397CD1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2" creationId="{9274F4B2-140D-4563-A46E-B43CBCA00E3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3" creationId="{7980A159-4F6A-4F5F-A473-A212A6DF65D1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4" creationId="{B8CC48FF-80E7-4DF3-9696-B2E4F28F5B03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6" creationId="{5BEE5730-7653-41DA-87D1-28B1D92C9DA5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8" creationId="{EDCF6BA3-FB66-443A-A26D-C3EF0AEEB7D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030" creationId="{3E828043-3ED9-4DA9-8CF4-448FEAC7EE25}"/>
          </ac:picMkLst>
        </pc:picChg>
      </pc:sldChg>
      <pc:sldChg chg="addSp modSp modAnim modNotesTx">
        <pc:chgData name="Roth, Dan" userId="18da4c67-dd89-43a7-9856-8592f867a23c" providerId="ADAL" clId="{2C0671EC-9D91-4E0B-A06A-58A2EE31ABEF}" dt="2019-12-05T22:12:48.842" v="1535" actId="20577"/>
        <pc:sldMkLst>
          <pc:docMk/>
          <pc:sldMk cId="3010260867" sldId="517"/>
        </pc:sldMkLst>
        <pc:spChg chg="mod">
          <ac:chgData name="Roth, Dan" userId="18da4c67-dd89-43a7-9856-8592f867a23c" providerId="ADAL" clId="{2C0671EC-9D91-4E0B-A06A-58A2EE31ABEF}" dt="2019-12-05T16:51:01.819" v="508" actId="113"/>
          <ac:spMkLst>
            <pc:docMk/>
            <pc:sldMk cId="3010260867" sldId="517"/>
            <ac:spMk id="6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52:08.144" v="535" actId="113"/>
          <ac:spMkLst>
            <pc:docMk/>
            <pc:sldMk cId="3010260867" sldId="517"/>
            <ac:spMk id="8" creationId="{BA07EA9B-F72C-4AC8-A291-302A8299D9E7}"/>
          </ac:spMkLst>
        </pc:spChg>
        <pc:spChg chg="mod">
          <ac:chgData name="Roth, Dan" userId="18da4c67-dd89-43a7-9856-8592f867a23c" providerId="ADAL" clId="{2C0671EC-9D91-4E0B-A06A-58A2EE31ABEF}" dt="2019-12-05T16:52:44.716" v="559" actId="6549"/>
          <ac:spMkLst>
            <pc:docMk/>
            <pc:sldMk cId="3010260867" sldId="517"/>
            <ac:spMk id="9" creationId="{C329B03F-F15B-4DDF-A0BD-A087B6870306}"/>
          </ac:spMkLst>
        </pc:spChg>
      </pc:sldChg>
      <pc:sldChg chg="modSp">
        <pc:chgData name="Roth, Dan" userId="18da4c67-dd89-43a7-9856-8592f867a23c" providerId="ADAL" clId="{2C0671EC-9D91-4E0B-A06A-58A2EE31ABEF}" dt="2019-12-06T05:39:17.758" v="3261" actId="20577"/>
        <pc:sldMkLst>
          <pc:docMk/>
          <pc:sldMk cId="3543328734" sldId="560"/>
        </pc:sldMkLst>
        <pc:spChg chg="mod">
          <ac:chgData name="Roth, Dan" userId="18da4c67-dd89-43a7-9856-8592f867a23c" providerId="ADAL" clId="{2C0671EC-9D91-4E0B-A06A-58A2EE31ABEF}" dt="2019-12-06T05:39:17.758" v="3261" actId="20577"/>
          <ac:spMkLst>
            <pc:docMk/>
            <pc:sldMk cId="3543328734" sldId="560"/>
            <ac:spMk id="5" creationId="{00000000-0000-0000-0000-000000000000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240033753" sldId="577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4220551772" sldId="577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99954394" sldId="578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1407935617" sldId="578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162239619" sldId="579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2771402860" sldId="579"/>
        </pc:sldMkLst>
      </pc:sldChg>
      <pc:sldChg chg="modSp">
        <pc:chgData name="Roth, Dan" userId="18da4c67-dd89-43a7-9856-8592f867a23c" providerId="ADAL" clId="{2C0671EC-9D91-4E0B-A06A-58A2EE31ABEF}" dt="2019-12-06T05:23:16.700" v="3251" actId="20577"/>
        <pc:sldMkLst>
          <pc:docMk/>
          <pc:sldMk cId="1439283589" sldId="624"/>
        </pc:sldMkLst>
        <pc:spChg chg="mod">
          <ac:chgData name="Roth, Dan" userId="18da4c67-dd89-43a7-9856-8592f867a23c" providerId="ADAL" clId="{2C0671EC-9D91-4E0B-A06A-58A2EE31ABEF}" dt="2019-12-06T05:23:16.700" v="3251" actId="20577"/>
          <ac:spMkLst>
            <pc:docMk/>
            <pc:sldMk cId="1439283589" sldId="624"/>
            <ac:spMk id="18" creationId="{3DF212FA-13DF-964C-BB67-954846C1294A}"/>
          </ac:spMkLst>
        </pc:spChg>
      </pc:sldChg>
      <pc:sldChg chg="modSp">
        <pc:chgData name="Roth, Dan" userId="18da4c67-dd89-43a7-9856-8592f867a23c" providerId="ADAL" clId="{2C0671EC-9D91-4E0B-A06A-58A2EE31ABEF}" dt="2019-12-06T05:38:32.413" v="3255" actId="20577"/>
        <pc:sldMkLst>
          <pc:docMk/>
          <pc:sldMk cId="1972853996" sldId="677"/>
        </pc:sldMkLst>
        <pc:spChg chg="mod">
          <ac:chgData name="Roth, Dan" userId="18da4c67-dd89-43a7-9856-8592f867a23c" providerId="ADAL" clId="{2C0671EC-9D91-4E0B-A06A-58A2EE31ABEF}" dt="2019-12-06T05:38:32.413" v="3255" actId="20577"/>
          <ac:spMkLst>
            <pc:docMk/>
            <pc:sldMk cId="1972853996" sldId="677"/>
            <ac:spMk id="2" creationId="{00000000-0000-0000-0000-000000000000}"/>
          </ac:spMkLst>
        </pc:spChg>
      </pc:sldChg>
      <pc:sldChg chg="modAnim">
        <pc:chgData name="Roth, Dan" userId="18da4c67-dd89-43a7-9856-8592f867a23c" providerId="ADAL" clId="{2C0671EC-9D91-4E0B-A06A-58A2EE31ABEF}" dt="2019-12-06T04:41:00.219" v="3133"/>
        <pc:sldMkLst>
          <pc:docMk/>
          <pc:sldMk cId="2150309772" sldId="744"/>
        </pc:sldMkLst>
      </pc:sldChg>
      <pc:sldChg chg="add">
        <pc:chgData name="Roth, Dan" userId="18da4c67-dd89-43a7-9856-8592f867a23c" providerId="ADAL" clId="{2C0671EC-9D91-4E0B-A06A-58A2EE31ABEF}" dt="2019-12-05T23:02:12.566" v="2013"/>
        <pc:sldMkLst>
          <pc:docMk/>
          <pc:sldMk cId="446786440" sldId="765"/>
        </pc:sldMkLst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1940674571" sldId="765"/>
        </pc:sldMkLst>
      </pc:sldChg>
      <pc:sldChg chg="modAnim">
        <pc:chgData name="Roth, Dan" userId="18da4c67-dd89-43a7-9856-8592f867a23c" providerId="ADAL" clId="{2C0671EC-9D91-4E0B-A06A-58A2EE31ABEF}" dt="2019-12-06T04:38:54.284" v="3132"/>
        <pc:sldMkLst>
          <pc:docMk/>
          <pc:sldMk cId="514667872" sldId="784"/>
        </pc:sldMkLst>
      </pc:sldChg>
      <pc:sldChg chg="modAnim">
        <pc:chgData name="Roth, Dan" userId="18da4c67-dd89-43a7-9856-8592f867a23c" providerId="ADAL" clId="{2C0671EC-9D91-4E0B-A06A-58A2EE31ABEF}" dt="2019-12-06T04:35:16.066" v="3126"/>
        <pc:sldMkLst>
          <pc:docMk/>
          <pc:sldMk cId="3785013207" sldId="785"/>
        </pc:sldMkLst>
      </pc:sldChg>
      <pc:sldChg chg="modSp add modAnim">
        <pc:chgData name="Roth, Dan" userId="18da4c67-dd89-43a7-9856-8592f867a23c" providerId="ADAL" clId="{2C0671EC-9D91-4E0B-A06A-58A2EE31ABEF}" dt="2019-12-06T13:54:27.099" v="5549" actId="20577"/>
        <pc:sldMkLst>
          <pc:docMk/>
          <pc:sldMk cId="1098108280" sldId="815"/>
        </pc:sldMkLst>
        <pc:spChg chg="mod">
          <ac:chgData name="Roth, Dan" userId="18da4c67-dd89-43a7-9856-8592f867a23c" providerId="ADAL" clId="{2C0671EC-9D91-4E0B-A06A-58A2EE31ABEF}" dt="2019-12-05T23:33:47.779" v="2248" actId="6549"/>
          <ac:spMkLst>
            <pc:docMk/>
            <pc:sldMk cId="1098108280" sldId="815"/>
            <ac:spMk id="2" creationId="{1120F48B-D298-C644-8F3E-11CD12B15D9F}"/>
          </ac:spMkLst>
        </pc:spChg>
        <pc:spChg chg="mod">
          <ac:chgData name="Roth, Dan" userId="18da4c67-dd89-43a7-9856-8592f867a23c" providerId="ADAL" clId="{2C0671EC-9D91-4E0B-A06A-58A2EE31ABEF}" dt="2019-12-06T13:54:27.099" v="5549" actId="20577"/>
          <ac:spMkLst>
            <pc:docMk/>
            <pc:sldMk cId="1098108280" sldId="815"/>
            <ac:spMk id="3" creationId="{61CFEE04-C0A3-BE4E-B940-0354E2EFD92A}"/>
          </ac:spMkLst>
        </pc:spChg>
        <pc:spChg chg="mod">
          <ac:chgData name="Roth, Dan" userId="18da4c67-dd89-43a7-9856-8592f867a23c" providerId="ADAL" clId="{2C0671EC-9D91-4E0B-A06A-58A2EE31ABEF}" dt="2019-12-06T13:52:31.880" v="5437" actId="6549"/>
          <ac:spMkLst>
            <pc:docMk/>
            <pc:sldMk cId="1098108280" sldId="815"/>
            <ac:spMk id="14" creationId="{A96A9CD1-35CB-1F4B-8B40-31ADFD1A5D49}"/>
          </ac:spMkLst>
        </pc:spChg>
      </pc:sldChg>
      <pc:sldChg chg="add del">
        <pc:chgData name="Roth, Dan" userId="18da4c67-dd89-43a7-9856-8592f867a23c" providerId="ADAL" clId="{2C0671EC-9D91-4E0B-A06A-58A2EE31ABEF}" dt="2019-12-06T07:15:46.938" v="5182" actId="47"/>
        <pc:sldMkLst>
          <pc:docMk/>
          <pc:sldMk cId="1791227254" sldId="826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241829800" sldId="827"/>
        </pc:sldMkLst>
      </pc:sldChg>
      <pc:sldChg chg="add">
        <pc:chgData name="Roth, Dan" userId="18da4c67-dd89-43a7-9856-8592f867a23c" providerId="ADAL" clId="{2C0671EC-9D91-4E0B-A06A-58A2EE31ABEF}" dt="2019-12-06T04:36:21.697" v="3131"/>
        <pc:sldMkLst>
          <pc:docMk/>
          <pc:sldMk cId="947582538" sldId="829"/>
        </pc:sldMkLst>
      </pc:sldChg>
      <pc:sldChg chg="del modTransition">
        <pc:chgData name="Roth, Dan" userId="18da4c67-dd89-43a7-9856-8592f867a23c" providerId="ADAL" clId="{2C0671EC-9D91-4E0B-A06A-58A2EE31ABEF}" dt="2019-12-06T04:36:14.186" v="3130" actId="2696"/>
        <pc:sldMkLst>
          <pc:docMk/>
          <pc:sldMk cId="1658814612" sldId="829"/>
        </pc:sldMkLst>
      </pc:sldChg>
      <pc:sldChg chg="modSp add modAnim">
        <pc:chgData name="Roth, Dan" userId="18da4c67-dd89-43a7-9856-8592f867a23c" providerId="ADAL" clId="{2C0671EC-9D91-4E0B-A06A-58A2EE31ABEF}" dt="2019-12-06T13:53:02.110" v="5440"/>
        <pc:sldMkLst>
          <pc:docMk/>
          <pc:sldMk cId="218660089" sldId="831"/>
        </pc:sldMkLst>
        <pc:spChg chg="mod">
          <ac:chgData name="Roth, Dan" userId="18da4c67-dd89-43a7-9856-8592f867a23c" providerId="ADAL" clId="{2C0671EC-9D91-4E0B-A06A-58A2EE31ABEF}" dt="2019-12-06T05:59:55.632" v="3459" actId="14100"/>
          <ac:spMkLst>
            <pc:docMk/>
            <pc:sldMk cId="218660089" sldId="831"/>
            <ac:spMk id="42" creationId="{912EDC46-9D46-4B46-87B9-0C47667C1500}"/>
          </ac:spMkLst>
        </pc:spChg>
      </pc:sldChg>
      <pc:sldChg chg="addSp delSp modSp add addAnim delAnim modAnim">
        <pc:chgData name="Roth, Dan" userId="18da4c67-dd89-43a7-9856-8592f867a23c" providerId="ADAL" clId="{2C0671EC-9D91-4E0B-A06A-58A2EE31ABEF}" dt="2019-12-06T06:23:03.927" v="4164"/>
        <pc:sldMkLst>
          <pc:docMk/>
          <pc:sldMk cId="3533324032" sldId="832"/>
        </pc:sldMkLst>
        <pc:spChg chg="mod">
          <ac:chgData name="Roth, Dan" userId="18da4c67-dd89-43a7-9856-8592f867a23c" providerId="ADAL" clId="{2C0671EC-9D91-4E0B-A06A-58A2EE31ABEF}" dt="2019-12-06T06:11:36.218" v="3919" actId="20577"/>
          <ac:spMkLst>
            <pc:docMk/>
            <pc:sldMk cId="3533324032" sldId="832"/>
            <ac:spMk id="2" creationId="{491BC6E1-0288-4647-9C9E-217B74A64323}"/>
          </ac:spMkLst>
        </pc:spChg>
        <pc:spChg chg="del">
          <ac:chgData name="Roth, Dan" userId="18da4c67-dd89-43a7-9856-8592f867a23c" providerId="ADAL" clId="{2C0671EC-9D91-4E0B-A06A-58A2EE31ABEF}" dt="2019-12-06T06:03:00.394" v="3477" actId="478"/>
          <ac:spMkLst>
            <pc:docMk/>
            <pc:sldMk cId="3533324032" sldId="832"/>
            <ac:spMk id="3" creationId="{41AF3F18-0591-A144-B8C5-3F78B0FBB1B3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7" creationId="{324DCEB0-3029-4291-807A-D4971404762D}"/>
          </ac:spMkLst>
        </pc:spChg>
        <pc:spChg chg="add del mod">
          <ac:chgData name="Roth, Dan" userId="18da4c67-dd89-43a7-9856-8592f867a23c" providerId="ADAL" clId="{2C0671EC-9D91-4E0B-A06A-58A2EE31ABEF}" dt="2019-12-06T06:21:32.147" v="4081" actId="1035"/>
          <ac:spMkLst>
            <pc:docMk/>
            <pc:sldMk cId="3533324032" sldId="832"/>
            <ac:spMk id="8" creationId="{B969A9CA-0FE0-4EB9-B5C9-EA456435E951}"/>
          </ac:spMkLst>
        </pc:spChg>
        <pc:spChg chg="add del mod">
          <ac:chgData name="Roth, Dan" userId="18da4c67-dd89-43a7-9856-8592f867a23c" providerId="ADAL" clId="{2C0671EC-9D91-4E0B-A06A-58A2EE31ABEF}" dt="2019-12-06T06:20:51.036" v="4072" actId="478"/>
          <ac:spMkLst>
            <pc:docMk/>
            <pc:sldMk cId="3533324032" sldId="832"/>
            <ac:spMk id="9" creationId="{9AD2DA5B-E9D3-4364-841A-1DD676459451}"/>
          </ac:spMkLst>
        </pc:spChg>
        <pc:spChg chg="del">
          <ac:chgData name="Roth, Dan" userId="18da4c67-dd89-43a7-9856-8592f867a23c" providerId="ADAL" clId="{2C0671EC-9D91-4E0B-A06A-58A2EE31ABEF}" dt="2019-12-06T06:17:20.746" v="3941" actId="478"/>
          <ac:spMkLst>
            <pc:docMk/>
            <pc:sldMk cId="3533324032" sldId="832"/>
            <ac:spMk id="16" creationId="{86F8B16E-23CC-E646-9069-FEED887580C6}"/>
          </ac:spMkLst>
        </pc:spChg>
        <pc:spChg chg="del">
          <ac:chgData name="Roth, Dan" userId="18da4c67-dd89-43a7-9856-8592f867a23c" providerId="ADAL" clId="{2C0671EC-9D91-4E0B-A06A-58A2EE31ABEF}" dt="2019-12-06T06:17:17.318" v="3940" actId="478"/>
          <ac:spMkLst>
            <pc:docMk/>
            <pc:sldMk cId="3533324032" sldId="832"/>
            <ac:spMk id="17" creationId="{B0496A4F-7CEB-3941-BB04-E3B35CE6E983}"/>
          </ac:spMkLst>
        </pc:spChg>
        <pc:spChg chg="mod">
          <ac:chgData name="Roth, Dan" userId="18da4c67-dd89-43a7-9856-8592f867a23c" providerId="ADAL" clId="{2C0671EC-9D91-4E0B-A06A-58A2EE31ABEF}" dt="2019-12-06T06:09:12.317" v="3890" actId="20577"/>
          <ac:spMkLst>
            <pc:docMk/>
            <pc:sldMk cId="3533324032" sldId="832"/>
            <ac:spMk id="18" creationId="{877BB98F-6D02-E04A-9F00-2BB2E2A2CB65}"/>
          </ac:spMkLst>
        </pc:spChg>
        <pc:spChg chg="mod">
          <ac:chgData name="Roth, Dan" userId="18da4c67-dd89-43a7-9856-8592f867a23c" providerId="ADAL" clId="{2C0671EC-9D91-4E0B-A06A-58A2EE31ABEF}" dt="2019-12-06T06:09:19.455" v="3900" actId="20577"/>
          <ac:spMkLst>
            <pc:docMk/>
            <pc:sldMk cId="3533324032" sldId="832"/>
            <ac:spMk id="19" creationId="{2D82E369-0B53-A347-A97B-E36DF3C3BF54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0" creationId="{03F6B63A-ED63-4658-BDEC-63B89E611A01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1" creationId="{75C67B81-8F70-4EED-842F-DE7E9526FEB9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3" creationId="{D872D960-25D0-42C7-BEAC-7BE87B5D8C60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5" creationId="{9C158ECC-6377-4CE9-8C4A-4812BCD604E6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6" creationId="{AE1800D7-7168-4721-938D-AEBAB13B3567}"/>
          </ac:spMkLst>
        </pc:spChg>
        <pc:spChg chg="add mod">
          <ac:chgData name="Roth, Dan" userId="18da4c67-dd89-43a7-9856-8592f867a23c" providerId="ADAL" clId="{2C0671EC-9D91-4E0B-A06A-58A2EE31ABEF}" dt="2019-12-06T06:19:30.575" v="4017" actId="1076"/>
          <ac:spMkLst>
            <pc:docMk/>
            <pc:sldMk cId="3533324032" sldId="832"/>
            <ac:spMk id="28" creationId="{DB2E132D-BE48-4E6C-8335-1D622EE9CD40}"/>
          </ac:spMkLst>
        </pc:spChg>
        <pc:spChg chg="add mod">
          <ac:chgData name="Roth, Dan" userId="18da4c67-dd89-43a7-9856-8592f867a23c" providerId="ADAL" clId="{2C0671EC-9D91-4E0B-A06A-58A2EE31ABEF}" dt="2019-12-06T06:22:22.831" v="4161" actId="1036"/>
          <ac:spMkLst>
            <pc:docMk/>
            <pc:sldMk cId="3533324032" sldId="832"/>
            <ac:spMk id="29" creationId="{A7013359-479C-4343-B98E-9689ABD340A6}"/>
          </ac:spMkLst>
        </pc:spChg>
        <pc:picChg chg="add del mod">
          <ac:chgData name="Roth, Dan" userId="18da4c67-dd89-43a7-9856-8592f867a23c" providerId="ADAL" clId="{2C0671EC-9D91-4E0B-A06A-58A2EE31ABEF}" dt="2019-12-06T06:18:55.592" v="3993" actId="478"/>
          <ac:picMkLst>
            <pc:docMk/>
            <pc:sldMk cId="3533324032" sldId="832"/>
            <ac:picMk id="27" creationId="{D07EFCD9-4835-4251-AA44-02FA697BD80F}"/>
          </ac:picMkLst>
        </pc:pic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4239971961" sldId="835"/>
        </pc:sldMkLst>
      </pc:sldChg>
      <pc:sldChg chg="modSp add">
        <pc:chgData name="Roth, Dan" userId="18da4c67-dd89-43a7-9856-8592f867a23c" providerId="ADAL" clId="{2C0671EC-9D91-4E0B-A06A-58A2EE31ABEF}" dt="2019-12-06T05:57:48.256" v="3342" actId="1037"/>
        <pc:sldMkLst>
          <pc:docMk/>
          <pc:sldMk cId="3834042898" sldId="836"/>
        </pc:sldMkLst>
        <pc:spChg chg="mod">
          <ac:chgData name="Roth, Dan" userId="18da4c67-dd89-43a7-9856-8592f867a23c" providerId="ADAL" clId="{2C0671EC-9D91-4E0B-A06A-58A2EE31ABEF}" dt="2019-12-06T05:57:43.476" v="3304" actId="14100"/>
          <ac:spMkLst>
            <pc:docMk/>
            <pc:sldMk cId="3834042898" sldId="836"/>
            <ac:spMk id="30" creationId="{AC0B167A-2E0F-3E48-9967-CB438C5BD858}"/>
          </ac:spMkLst>
        </pc:spChg>
        <pc:spChg chg="mod">
          <ac:chgData name="Roth, Dan" userId="18da4c67-dd89-43a7-9856-8592f867a23c" providerId="ADAL" clId="{2C0671EC-9D91-4E0B-A06A-58A2EE31ABEF}" dt="2019-12-06T05:57:48.256" v="3342" actId="1037"/>
          <ac:spMkLst>
            <pc:docMk/>
            <pc:sldMk cId="3834042898" sldId="836"/>
            <ac:spMk id="70" creationId="{19F33307-E25B-E94E-9D9B-568F59E940FF}"/>
          </ac:spMkLst>
        </pc:spChg>
        <pc:cxnChg chg="mod">
          <ac:chgData name="Roth, Dan" userId="18da4c67-dd89-43a7-9856-8592f867a23c" providerId="ADAL" clId="{2C0671EC-9D91-4E0B-A06A-58A2EE31ABEF}" dt="2019-12-06T05:57:43.476" v="3304" actId="14100"/>
          <ac:cxnSpMkLst>
            <pc:docMk/>
            <pc:sldMk cId="3834042898" sldId="836"/>
            <ac:cxnSpMk id="51" creationId="{247BC394-B23C-8848-A8E0-D54851EBB091}"/>
          </ac:cxnSpMkLst>
        </pc:cxn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1953890501" sldId="837"/>
        </pc:sldMkLst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2299947466" sldId="838"/>
        </pc:sldMkLst>
      </pc:sldChg>
      <pc:sldChg chg="modAnim">
        <pc:chgData name="Roth, Dan" userId="18da4c67-dd89-43a7-9856-8592f867a23c" providerId="ADAL" clId="{2C0671EC-9D91-4E0B-A06A-58A2EE31ABEF}" dt="2019-12-05T22:43:58.182" v="1625"/>
        <pc:sldMkLst>
          <pc:docMk/>
          <pc:sldMk cId="71500761" sldId="857"/>
        </pc:sldMkLst>
      </pc:sldChg>
      <pc:sldChg chg="modSp">
        <pc:chgData name="Roth, Dan" userId="18da4c67-dd89-43a7-9856-8592f867a23c" providerId="ADAL" clId="{2C0671EC-9D91-4E0B-A06A-58A2EE31ABEF}" dt="2019-12-06T05:38:57.165" v="3260" actId="20577"/>
        <pc:sldMkLst>
          <pc:docMk/>
          <pc:sldMk cId="514521299" sldId="860"/>
        </pc:sldMkLst>
        <pc:spChg chg="mod">
          <ac:chgData name="Roth, Dan" userId="18da4c67-dd89-43a7-9856-8592f867a23c" providerId="ADAL" clId="{2C0671EC-9D91-4E0B-A06A-58A2EE31ABEF}" dt="2019-12-06T05:38:57.165" v="3260" actId="20577"/>
          <ac:spMkLst>
            <pc:docMk/>
            <pc:sldMk cId="514521299" sldId="860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5T16:55:21.115" v="575" actId="113"/>
        <pc:sldMkLst>
          <pc:docMk/>
          <pc:sldMk cId="2144188295" sldId="1263"/>
        </pc:sldMkLst>
        <pc:spChg chg="mod">
          <ac:chgData name="Roth, Dan" userId="18da4c67-dd89-43a7-9856-8592f867a23c" providerId="ADAL" clId="{2C0671EC-9D91-4E0B-A06A-58A2EE31ABEF}" dt="2019-12-05T16:55:21.115" v="575" actId="113"/>
          <ac:spMkLst>
            <pc:docMk/>
            <pc:sldMk cId="2144188295" sldId="1263"/>
            <ac:spMk id="9" creationId="{9421FAAC-903C-482F-BCF9-A8E83A62A525}"/>
          </ac:spMkLst>
        </pc:spChg>
      </pc:sldChg>
      <pc:sldChg chg="modSp modAnim">
        <pc:chgData name="Roth, Dan" userId="18da4c67-dd89-43a7-9856-8592f867a23c" providerId="ADAL" clId="{2C0671EC-9D91-4E0B-A06A-58A2EE31ABEF}" dt="2019-12-06T13:48:57.451" v="5433" actId="6549"/>
        <pc:sldMkLst>
          <pc:docMk/>
          <pc:sldMk cId="1717805384" sldId="1266"/>
        </pc:sldMkLst>
        <pc:spChg chg="mod">
          <ac:chgData name="Roth, Dan" userId="18da4c67-dd89-43a7-9856-8592f867a23c" providerId="ADAL" clId="{2C0671EC-9D91-4E0B-A06A-58A2EE31ABEF}" dt="2019-12-06T13:48:19.611" v="5405" actId="6549"/>
          <ac:spMkLst>
            <pc:docMk/>
            <pc:sldMk cId="1717805384" sldId="1266"/>
            <ac:spMk id="2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6T13:48:57.451" v="5433" actId="6549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3:00:25.718" v="2011" actId="1076"/>
          <ac:spMkLst>
            <pc:docMk/>
            <pc:sldMk cId="1717805384" sldId="1266"/>
            <ac:spMk id="10" creationId="{47FAA58F-87A0-45E8-90DA-145DC1C85C7E}"/>
          </ac:spMkLst>
        </pc:spChg>
      </pc:sldChg>
      <pc:sldChg chg="modAnim">
        <pc:chgData name="Roth, Dan" userId="18da4c67-dd89-43a7-9856-8592f867a23c" providerId="ADAL" clId="{2C0671EC-9D91-4E0B-A06A-58A2EE31ABEF}" dt="2019-12-05T22:51:05.275" v="1638"/>
        <pc:sldMkLst>
          <pc:docMk/>
          <pc:sldMk cId="2527546393" sldId="1269"/>
        </pc:sldMkLst>
      </pc:sldChg>
      <pc:sldChg chg="modNotesTx">
        <pc:chgData name="Roth, Dan" userId="18da4c67-dd89-43a7-9856-8592f867a23c" providerId="ADAL" clId="{2C0671EC-9D91-4E0B-A06A-58A2EE31ABEF}" dt="2019-12-06T03:57:46.070" v="2736" actId="20577"/>
        <pc:sldMkLst>
          <pc:docMk/>
          <pc:sldMk cId="1434781963" sldId="1271"/>
        </pc:sldMkLst>
      </pc:sldChg>
      <pc:sldChg chg="addSp delSp modSp modAnim">
        <pc:chgData name="Roth, Dan" userId="18da4c67-dd89-43a7-9856-8592f867a23c" providerId="ADAL" clId="{2C0671EC-9D91-4E0B-A06A-58A2EE31ABEF}" dt="2019-12-06T04:05:46.657" v="2878" actId="1036"/>
        <pc:sldMkLst>
          <pc:docMk/>
          <pc:sldMk cId="1685955748" sldId="1272"/>
        </pc:sldMkLst>
        <pc:spChg chg="mod">
          <ac:chgData name="Roth, Dan" userId="18da4c67-dd89-43a7-9856-8592f867a23c" providerId="ADAL" clId="{2C0671EC-9D91-4E0B-A06A-58A2EE31ABEF}" dt="2019-12-06T04:02:49.504" v="2778" actId="20577"/>
          <ac:spMkLst>
            <pc:docMk/>
            <pc:sldMk cId="1685955748" sldId="1272"/>
            <ac:spMk id="3" creationId="{77A72FCE-525F-4150-80D3-EFA8F449A2A6}"/>
          </ac:spMkLst>
        </pc:spChg>
        <pc:picChg chg="add mod">
          <ac:chgData name="Roth, Dan" userId="18da4c67-dd89-43a7-9856-8592f867a23c" providerId="ADAL" clId="{2C0671EC-9D91-4E0B-A06A-58A2EE31ABEF}" dt="2019-12-06T03:59:15.315" v="2739" actId="1076"/>
          <ac:picMkLst>
            <pc:docMk/>
            <pc:sldMk cId="1685955748" sldId="1272"/>
            <ac:picMk id="5" creationId="{32D43388-9407-4692-BA8C-6644598BD34C}"/>
          </ac:picMkLst>
        </pc:picChg>
        <pc:picChg chg="add del">
          <ac:chgData name="Roth, Dan" userId="18da4c67-dd89-43a7-9856-8592f867a23c" providerId="ADAL" clId="{2C0671EC-9D91-4E0B-A06A-58A2EE31ABEF}" dt="2019-12-06T03:59:47.496" v="2763"/>
          <ac:picMkLst>
            <pc:docMk/>
            <pc:sldMk cId="1685955748" sldId="1272"/>
            <ac:picMk id="6" creationId="{0CE72CD6-6E87-47BD-97CA-AA4D7E1694AA}"/>
          </ac:picMkLst>
        </pc:picChg>
        <pc:picChg chg="add del">
          <ac:chgData name="Roth, Dan" userId="18da4c67-dd89-43a7-9856-8592f867a23c" providerId="ADAL" clId="{2C0671EC-9D91-4E0B-A06A-58A2EE31ABEF}" dt="2019-12-06T03:59:47.046" v="2762"/>
          <ac:picMkLst>
            <pc:docMk/>
            <pc:sldMk cId="1685955748" sldId="1272"/>
            <ac:picMk id="7" creationId="{0EF9D7B5-5904-4110-801A-C18992AB60D7}"/>
          </ac:picMkLst>
        </pc:picChg>
        <pc:picChg chg="add del">
          <ac:chgData name="Roth, Dan" userId="18da4c67-dd89-43a7-9856-8592f867a23c" providerId="ADAL" clId="{2C0671EC-9D91-4E0B-A06A-58A2EE31ABEF}" dt="2019-12-06T03:59:46.583" v="2761"/>
          <ac:picMkLst>
            <pc:docMk/>
            <pc:sldMk cId="1685955748" sldId="1272"/>
            <ac:picMk id="8" creationId="{1A762014-B1FB-478D-9417-C59E5FD6B356}"/>
          </ac:picMkLst>
        </pc:picChg>
        <pc:cxnChg chg="add mod">
          <ac:chgData name="Roth, Dan" userId="18da4c67-dd89-43a7-9856-8592f867a23c" providerId="ADAL" clId="{2C0671EC-9D91-4E0B-A06A-58A2EE31ABEF}" dt="2019-12-06T04:05:46.657" v="2878" actId="1036"/>
          <ac:cxnSpMkLst>
            <pc:docMk/>
            <pc:sldMk cId="1685955748" sldId="1272"/>
            <ac:cxnSpMk id="9" creationId="{1CBE0D73-4462-4E40-984A-3593D03FA7AB}"/>
          </ac:cxnSpMkLst>
        </pc:cxnChg>
      </pc:sldChg>
      <pc:sldChg chg="modSp ord">
        <pc:chgData name="Roth, Dan" userId="18da4c67-dd89-43a7-9856-8592f867a23c" providerId="ADAL" clId="{2C0671EC-9D91-4E0B-A06A-58A2EE31ABEF}" dt="2019-12-18T17:33:45.274" v="5823" actId="20577"/>
        <pc:sldMkLst>
          <pc:docMk/>
          <pc:sldMk cId="819782201" sldId="1273"/>
        </pc:sldMkLst>
        <pc:spChg chg="mod">
          <ac:chgData name="Roth, Dan" userId="18da4c67-dd89-43a7-9856-8592f867a23c" providerId="ADAL" clId="{2C0671EC-9D91-4E0B-A06A-58A2EE31ABEF}" dt="2019-12-18T17:33:45.274" v="5823" actId="20577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Roth, Dan" userId="18da4c67-dd89-43a7-9856-8592f867a23c" providerId="ADAL" clId="{2C0671EC-9D91-4E0B-A06A-58A2EE31ABEF}" dt="2019-12-05T21:52:57.707" v="1297" actId="20577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2C0671EC-9D91-4E0B-A06A-58A2EE31ABEF}" dt="2019-12-06T04:13:45.812" v="2949" actId="14100"/>
          <ac:spMkLst>
            <pc:docMk/>
            <pc:sldMk cId="819782201" sldId="1273"/>
            <ac:spMk id="61456" creationId="{00000000-0000-0000-0000-000000000000}"/>
          </ac:spMkLst>
        </pc:spChg>
        <pc:grpChg chg="mod">
          <ac:chgData name="Roth, Dan" userId="18da4c67-dd89-43a7-9856-8592f867a23c" providerId="ADAL" clId="{2C0671EC-9D91-4E0B-A06A-58A2EE31ABEF}" dt="2019-12-06T04:13:45.812" v="2949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2C0671EC-9D91-4E0B-A06A-58A2EE31ABEF}" dt="2019-12-06T04:07:54.295" v="2887" actId="20577"/>
        <pc:sldMkLst>
          <pc:docMk/>
          <pc:sldMk cId="2482316728" sldId="1274"/>
        </pc:sldMkLst>
        <pc:spChg chg="mod">
          <ac:chgData name="Roth, Dan" userId="18da4c67-dd89-43a7-9856-8592f867a23c" providerId="ADAL" clId="{2C0671EC-9D91-4E0B-A06A-58A2EE31ABEF}" dt="2019-12-06T04:07:54.295" v="2887" actId="20577"/>
          <ac:spMkLst>
            <pc:docMk/>
            <pc:sldMk cId="2482316728" sldId="1274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7:19:43.226" v="5249"/>
        <pc:sldMkLst>
          <pc:docMk/>
          <pc:sldMk cId="1956819189" sldId="1276"/>
        </pc:sldMkLst>
        <pc:spChg chg="mod">
          <ac:chgData name="Roth, Dan" userId="18da4c67-dd89-43a7-9856-8592f867a23c" providerId="ADAL" clId="{2C0671EC-9D91-4E0B-A06A-58A2EE31ABEF}" dt="2019-12-06T07:19:32.483" v="5248" actId="6549"/>
          <ac:spMkLst>
            <pc:docMk/>
            <pc:sldMk cId="1956819189" sldId="1276"/>
            <ac:spMk id="3" creationId="{9D97316F-6B52-439C-9D56-2F01771FC364}"/>
          </ac:spMkLst>
        </pc:spChg>
        <pc:spChg chg="mod">
          <ac:chgData name="Roth, Dan" userId="18da4c67-dd89-43a7-9856-8592f867a23c" providerId="ADAL" clId="{2C0671EC-9D91-4E0B-A06A-58A2EE31ABEF}" dt="2019-12-05T21:40:20.896" v="881" actId="1076"/>
          <ac:spMkLst>
            <pc:docMk/>
            <pc:sldMk cId="1956819189" sldId="1276"/>
            <ac:spMk id="6" creationId="{FE5A9FF2-893A-4B16-B0A5-A2D26400EF83}"/>
          </ac:spMkLst>
        </pc:spChg>
        <pc:spChg chg="add mod">
          <ac:chgData name="Roth, Dan" userId="18da4c67-dd89-43a7-9856-8592f867a23c" providerId="ADAL" clId="{2C0671EC-9D91-4E0B-A06A-58A2EE31ABEF}" dt="2019-12-05T21:43:55.661" v="1030" actId="1076"/>
          <ac:spMkLst>
            <pc:docMk/>
            <pc:sldMk cId="1956819189" sldId="1276"/>
            <ac:spMk id="7" creationId="{7D9E541E-28FB-4D64-B273-74D8A7D26458}"/>
          </ac:spMkLst>
        </pc:spChg>
        <pc:picChg chg="mod">
          <ac:chgData name="Roth, Dan" userId="18da4c67-dd89-43a7-9856-8592f867a23c" providerId="ADAL" clId="{2C0671EC-9D91-4E0B-A06A-58A2EE31ABEF}" dt="2019-12-05T21:40:06.140" v="880" actId="14100"/>
          <ac:picMkLst>
            <pc:docMk/>
            <pc:sldMk cId="1956819189" sldId="1276"/>
            <ac:picMk id="5" creationId="{A2241010-A948-48B8-AAAB-22C598800B91}"/>
          </ac:picMkLst>
        </pc:picChg>
      </pc:sldChg>
      <pc:sldChg chg="modSp ord">
        <pc:chgData name="Roth, Dan" userId="18da4c67-dd89-43a7-9856-8592f867a23c" providerId="ADAL" clId="{2C0671EC-9D91-4E0B-A06A-58A2EE31ABEF}" dt="2019-12-06T04:30:44.306" v="3121"/>
        <pc:sldMkLst>
          <pc:docMk/>
          <pc:sldMk cId="1951640376" sldId="1277"/>
        </pc:sldMkLst>
        <pc:spChg chg="mod">
          <ac:chgData name="Roth, Dan" userId="18da4c67-dd89-43a7-9856-8592f867a23c" providerId="ADAL" clId="{2C0671EC-9D91-4E0B-A06A-58A2EE31ABEF}" dt="2019-12-06T04:23:58.348" v="3008" actId="5793"/>
          <ac:spMkLst>
            <pc:docMk/>
            <pc:sldMk cId="1951640376" sldId="1277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6T06:31:14.815" v="4518" actId="554"/>
        <pc:sldMkLst>
          <pc:docMk/>
          <pc:sldMk cId="1285764961" sldId="1283"/>
        </pc:sldMkLst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5" creationId="{84A85705-15E1-4CBD-B10C-1F99F60257FF}"/>
          </ac:picMkLst>
        </pc:picChg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6" creationId="{A1D1B728-9452-4C61-BD55-30D541CF3DCC}"/>
          </ac:picMkLst>
        </pc:picChg>
      </pc:sldChg>
      <pc:sldChg chg="del">
        <pc:chgData name="Roth, Dan" userId="18da4c67-dd89-43a7-9856-8592f867a23c" providerId="ADAL" clId="{2C0671EC-9D91-4E0B-A06A-58A2EE31ABEF}" dt="2019-12-05T22:36:45.740" v="1620" actId="47"/>
        <pc:sldMkLst>
          <pc:docMk/>
          <pc:sldMk cId="4236429995" sldId="1284"/>
        </pc:sldMkLst>
      </pc:sldChg>
      <pc:sldChg chg="addSp delSp modSp ord delAnim modAnim">
        <pc:chgData name="Roth, Dan" userId="18da4c67-dd89-43a7-9856-8592f867a23c" providerId="ADAL" clId="{2C0671EC-9D91-4E0B-A06A-58A2EE31ABEF}" dt="2019-12-06T13:57:25.622" v="5570" actId="1035"/>
        <pc:sldMkLst>
          <pc:docMk/>
          <pc:sldMk cId="3135463179" sldId="1291"/>
        </pc:sldMkLst>
        <pc:spChg chg="mod">
          <ac:chgData name="Roth, Dan" userId="18da4c67-dd89-43a7-9856-8592f867a23c" providerId="ADAL" clId="{2C0671EC-9D91-4E0B-A06A-58A2EE31ABEF}" dt="2019-12-06T06:24:23.782" v="4187" actId="20577"/>
          <ac:spMkLst>
            <pc:docMk/>
            <pc:sldMk cId="3135463179" sldId="1291"/>
            <ac:spMk id="2" creationId="{B962084F-57A8-4C86-B8E3-01A17A35B1CC}"/>
          </ac:spMkLst>
        </pc:spChg>
        <pc:spChg chg="mod">
          <ac:chgData name="Roth, Dan" userId="18da4c67-dd89-43a7-9856-8592f867a23c" providerId="ADAL" clId="{2C0671EC-9D91-4E0B-A06A-58A2EE31ABEF}" dt="2019-12-06T06:37:56.267" v="4825" actId="14100"/>
          <ac:spMkLst>
            <pc:docMk/>
            <pc:sldMk cId="3135463179" sldId="1291"/>
            <ac:spMk id="3" creationId="{9D97316F-6B52-439C-9D56-2F01771FC364}"/>
          </ac:spMkLst>
        </pc:spChg>
        <pc:spChg chg="add del">
          <ac:chgData name="Roth, Dan" userId="18da4c67-dd89-43a7-9856-8592f867a23c" providerId="ADAL" clId="{2C0671EC-9D91-4E0B-A06A-58A2EE31ABEF}" dt="2019-12-06T06:27:58.021" v="4394" actId="478"/>
          <ac:spMkLst>
            <pc:docMk/>
            <pc:sldMk cId="3135463179" sldId="1291"/>
            <ac:spMk id="6" creationId="{D197B787-28B7-4832-BAEE-4DCC7F13FD9C}"/>
          </ac:spMkLst>
        </pc:spChg>
        <pc:spChg chg="add mod">
          <ac:chgData name="Roth, Dan" userId="18da4c67-dd89-43a7-9856-8592f867a23c" providerId="ADAL" clId="{2C0671EC-9D91-4E0B-A06A-58A2EE31ABEF}" dt="2019-12-06T06:28:06.089" v="4396" actId="1076"/>
          <ac:spMkLst>
            <pc:docMk/>
            <pc:sldMk cId="3135463179" sldId="1291"/>
            <ac:spMk id="9" creationId="{191AAB67-A119-431A-B2DC-208BD70ECE75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0" creationId="{00A42113-031B-429A-8AEB-4D657F78BEB3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1" creationId="{5223C905-26DB-4262-B46A-8A02BDC4CA37}"/>
          </ac:spMkLst>
        </pc:spChg>
        <pc:spChg chg="add mod">
          <ac:chgData name="Roth, Dan" userId="18da4c67-dd89-43a7-9856-8592f867a23c" providerId="ADAL" clId="{2C0671EC-9D91-4E0B-A06A-58A2EE31ABEF}" dt="2019-12-06T06:37:12.391" v="4822" actId="6549"/>
          <ac:spMkLst>
            <pc:docMk/>
            <pc:sldMk cId="3135463179" sldId="1291"/>
            <ac:spMk id="12" creationId="{63AF2AA5-EAF2-44C8-B55D-D6C8D30F9C90}"/>
          </ac:spMkLst>
        </pc:spChg>
        <pc:spChg chg="add mod ord">
          <ac:chgData name="Roth, Dan" userId="18da4c67-dd89-43a7-9856-8592f867a23c" providerId="ADAL" clId="{2C0671EC-9D91-4E0B-A06A-58A2EE31ABEF}" dt="2019-12-06T06:38:31.811" v="4830" actId="167"/>
          <ac:spMkLst>
            <pc:docMk/>
            <pc:sldMk cId="3135463179" sldId="1291"/>
            <ac:spMk id="13" creationId="{A5106718-BB4C-4EFA-8B5D-94EA116F0F4F}"/>
          </ac:spMkLst>
        </pc:spChg>
        <pc:picChg chg="mod">
          <ac:chgData name="Roth, Dan" userId="18da4c67-dd89-43a7-9856-8592f867a23c" providerId="ADAL" clId="{2C0671EC-9D91-4E0B-A06A-58A2EE31ABEF}" dt="2019-12-06T06:26:37.243" v="4244" actId="1076"/>
          <ac:picMkLst>
            <pc:docMk/>
            <pc:sldMk cId="3135463179" sldId="1291"/>
            <ac:picMk id="5" creationId="{A2241010-A948-48B8-AAAB-22C598800B91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7" creationId="{E60C86A6-B1D7-42DF-A30D-C5FD810B7A50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8" creationId="{4BFB9FD7-C9D0-4EF4-B6A5-7B75AD08966E}"/>
          </ac:picMkLst>
        </pc:picChg>
      </pc:sldChg>
      <pc:sldChg chg="del">
        <pc:chgData name="Roth, Dan" userId="18da4c67-dd89-43a7-9856-8592f867a23c" providerId="ADAL" clId="{2C0671EC-9D91-4E0B-A06A-58A2EE31ABEF}" dt="2019-12-06T04:56:14.446" v="3231" actId="2696"/>
        <pc:sldMkLst>
          <pc:docMk/>
          <pc:sldMk cId="923125021" sldId="1400"/>
        </pc:sldMkLst>
      </pc:sldChg>
      <pc:sldChg chg="add">
        <pc:chgData name="Roth, Dan" userId="18da4c67-dd89-43a7-9856-8592f867a23c" providerId="ADAL" clId="{2C0671EC-9D91-4E0B-A06A-58A2EE31ABEF}" dt="2019-12-06T04:56:21.853" v="3232"/>
        <pc:sldMkLst>
          <pc:docMk/>
          <pc:sldMk cId="2143679928" sldId="1400"/>
        </pc:sldMkLst>
      </pc:sldChg>
      <pc:sldChg chg="del">
        <pc:chgData name="Roth, Dan" userId="18da4c67-dd89-43a7-9856-8592f867a23c" providerId="ADAL" clId="{2C0671EC-9D91-4E0B-A06A-58A2EE31ABEF}" dt="2019-12-05T22:11:19.897" v="1487" actId="47"/>
        <pc:sldMkLst>
          <pc:docMk/>
          <pc:sldMk cId="3026417490" sldId="1401"/>
        </pc:sldMkLst>
      </pc:sldChg>
      <pc:sldChg chg="add">
        <pc:chgData name="Roth, Dan" userId="18da4c67-dd89-43a7-9856-8592f867a23c" providerId="ADAL" clId="{2C0671EC-9D91-4E0B-A06A-58A2EE31ABEF}" dt="2019-12-06T06:40:35.041" v="4841"/>
        <pc:sldMkLst>
          <pc:docMk/>
          <pc:sldMk cId="2421096757" sldId="1402"/>
        </pc:sldMkLst>
      </pc:sldChg>
      <pc:sldChg chg="modSp del ord modAnim">
        <pc:chgData name="Roth, Dan" userId="18da4c67-dd89-43a7-9856-8592f867a23c" providerId="ADAL" clId="{2C0671EC-9D91-4E0B-A06A-58A2EE31ABEF}" dt="2019-12-06T06:40:26.169" v="4840" actId="2696"/>
        <pc:sldMkLst>
          <pc:docMk/>
          <pc:sldMk cId="3635769924" sldId="1402"/>
        </pc:sldMkLst>
        <pc:spChg chg="mod">
          <ac:chgData name="Roth, Dan" userId="18da4c67-dd89-43a7-9856-8592f867a23c" providerId="ADAL" clId="{2C0671EC-9D91-4E0B-A06A-58A2EE31ABEF}" dt="2019-12-05T23:38:21.327" v="2368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2C0671EC-9D91-4E0B-A06A-58A2EE31ABEF}" dt="2019-12-05T23:39:24.444" v="2416" actId="6549"/>
          <ac:spMkLst>
            <pc:docMk/>
            <pc:sldMk cId="3635769924" sldId="1402"/>
            <ac:spMk id="3" creationId="{81D9A304-90FE-4779-83AC-56E4550BC0FC}"/>
          </ac:spMkLst>
        </pc:spChg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558400769" sldId="1404"/>
        </pc:sldMkLst>
      </pc:sldChg>
      <pc:sldChg chg="modSp add ord">
        <pc:chgData name="Roth, Dan" userId="18da4c67-dd89-43a7-9856-8592f867a23c" providerId="ADAL" clId="{2C0671EC-9D91-4E0B-A06A-58A2EE31ABEF}" dt="2019-12-06T06:44:08.058" v="4902" actId="313"/>
        <pc:sldMkLst>
          <pc:docMk/>
          <pc:sldMk cId="1817554850" sldId="1404"/>
        </pc:sldMkLst>
        <pc:spChg chg="mod">
          <ac:chgData name="Roth, Dan" userId="18da4c67-dd89-43a7-9856-8592f867a23c" providerId="ADAL" clId="{2C0671EC-9D91-4E0B-A06A-58A2EE31ABEF}" dt="2019-12-06T06:43:22.218" v="4886" actId="20577"/>
          <ac:spMkLst>
            <pc:docMk/>
            <pc:sldMk cId="1817554850" sldId="1404"/>
            <ac:spMk id="2" creationId="{684932F5-6258-4598-9787-617116AC08F8}"/>
          </ac:spMkLst>
        </pc:spChg>
        <pc:spChg chg="mod">
          <ac:chgData name="Roth, Dan" userId="18da4c67-dd89-43a7-9856-8592f867a23c" providerId="ADAL" clId="{2C0671EC-9D91-4E0B-A06A-58A2EE31ABEF}" dt="2019-12-06T06:44:08.058" v="4902" actId="313"/>
          <ac:spMkLst>
            <pc:docMk/>
            <pc:sldMk cId="1817554850" sldId="1404"/>
            <ac:spMk id="4" creationId="{1B9E5602-F6C8-4BF6-9FD5-A6DD0F90DC72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066942996" sldId="1405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3942757365" sldId="1405"/>
        </pc:sldMkLst>
      </pc:sldChg>
      <pc:sldChg chg="addSp modSp modAnim">
        <pc:chgData name="Roth, Dan" userId="18da4c67-dd89-43a7-9856-8592f867a23c" providerId="ADAL" clId="{2C0671EC-9D91-4E0B-A06A-58A2EE31ABEF}" dt="2019-12-06T04:10:04.211" v="2928" actId="20577"/>
        <pc:sldMkLst>
          <pc:docMk/>
          <pc:sldMk cId="568115708" sldId="1406"/>
        </pc:sldMkLst>
        <pc:spChg chg="mod">
          <ac:chgData name="Roth, Dan" userId="18da4c67-dd89-43a7-9856-8592f867a23c" providerId="ADAL" clId="{2C0671EC-9D91-4E0B-A06A-58A2EE31ABEF}" dt="2019-12-05T21:11:44.734" v="706" actId="20577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2C0671EC-9D91-4E0B-A06A-58A2EE31ABEF}" dt="2019-12-06T04:10:04.211" v="2928" actId="20577"/>
          <ac:spMkLst>
            <pc:docMk/>
            <pc:sldMk cId="568115708" sldId="1406"/>
            <ac:spMk id="6" creationId="{023FB418-9198-4701-A311-518902F1E8E1}"/>
          </ac:spMkLst>
        </pc:spChg>
        <pc:spChg chg="add mod">
          <ac:chgData name="Roth, Dan" userId="18da4c67-dd89-43a7-9856-8592f867a23c" providerId="ADAL" clId="{2C0671EC-9D91-4E0B-A06A-58A2EE31ABEF}" dt="2019-12-05T21:37:12.367" v="870" actId="408"/>
          <ac:spMkLst>
            <pc:docMk/>
            <pc:sldMk cId="568115708" sldId="1406"/>
            <ac:spMk id="10" creationId="{C35ACE2F-5E97-4EE7-B56A-7C06F78F012B}"/>
          </ac:spMkLst>
        </pc:sp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27" creationId="{0CDADACE-264C-4BCC-A248-6050BEF49C22}"/>
          </ac:picMkLst>
        </pc:picChg>
      </pc:sldChg>
      <pc:sldChg chg="addSp modSp add del modAnim">
        <pc:chgData name="Roth, Dan" userId="18da4c67-dd89-43a7-9856-8592f867a23c" providerId="ADAL" clId="{2C0671EC-9D91-4E0B-A06A-58A2EE31ABEF}" dt="2019-12-06T07:21:06.589" v="5252" actId="47"/>
        <pc:sldMkLst>
          <pc:docMk/>
          <pc:sldMk cId="545923697" sldId="1407"/>
        </pc:sldMkLst>
        <pc:cxnChg chg="add mod">
          <ac:chgData name="Roth, Dan" userId="18da4c67-dd89-43a7-9856-8592f867a23c" providerId="ADAL" clId="{2C0671EC-9D91-4E0B-A06A-58A2EE31ABEF}" dt="2019-12-05T22:11:10.942" v="1486" actId="1035"/>
          <ac:cxnSpMkLst>
            <pc:docMk/>
            <pc:sldMk cId="545923697" sldId="1407"/>
            <ac:cxnSpMk id="8" creationId="{2491638A-4C0B-4FB2-9E94-06DFD6AE3B64}"/>
          </ac:cxnSpMkLst>
        </pc:cxnChg>
      </pc:sldChg>
      <pc:sldChg chg="addSp delSp modSp add del modAnim">
        <pc:chgData name="Roth, Dan" userId="18da4c67-dd89-43a7-9856-8592f867a23c" providerId="ADAL" clId="{2C0671EC-9D91-4E0B-A06A-58A2EE31ABEF}" dt="2019-12-06T07:23:23.809" v="5259" actId="47"/>
        <pc:sldMkLst>
          <pc:docMk/>
          <pc:sldMk cId="3468503158" sldId="1408"/>
        </pc:sldMkLst>
        <pc:spChg chg="mod">
          <ac:chgData name="Roth, Dan" userId="18da4c67-dd89-43a7-9856-8592f867a23c" providerId="ADAL" clId="{2C0671EC-9D91-4E0B-A06A-58A2EE31ABEF}" dt="2019-12-05T22:34:53.082" v="1593" actId="1035"/>
          <ac:spMkLst>
            <pc:docMk/>
            <pc:sldMk cId="3468503158" sldId="1408"/>
            <ac:spMk id="7" creationId="{7D9E541E-28FB-4D64-B273-74D8A7D26458}"/>
          </ac:spMkLst>
        </pc:spChg>
        <pc:spChg chg="add del">
          <ac:chgData name="Roth, Dan" userId="18da4c67-dd89-43a7-9856-8592f867a23c" providerId="ADAL" clId="{2C0671EC-9D91-4E0B-A06A-58A2EE31ABEF}" dt="2019-12-05T22:33:55.337" v="1542"/>
          <ac:spMkLst>
            <pc:docMk/>
            <pc:sldMk cId="3468503158" sldId="1408"/>
            <ac:spMk id="9" creationId="{19FE8DB6-84ED-4EEA-AB76-2341D9B24A9F}"/>
          </ac:spMkLst>
        </pc:spChg>
        <pc:spChg chg="add del mod">
          <ac:chgData name="Roth, Dan" userId="18da4c67-dd89-43a7-9856-8592f867a23c" providerId="ADAL" clId="{2C0671EC-9D91-4E0B-A06A-58A2EE31ABEF}" dt="2019-12-05T22:34:09.483" v="1546"/>
          <ac:spMkLst>
            <pc:docMk/>
            <pc:sldMk cId="3468503158" sldId="1408"/>
            <ac:spMk id="10" creationId="{02914996-56B6-492C-80DE-19D19B70FEC8}"/>
          </ac:spMkLst>
        </pc:spChg>
        <pc:spChg chg="add mod">
          <ac:chgData name="Roth, Dan" userId="18da4c67-dd89-43a7-9856-8592f867a23c" providerId="ADAL" clId="{2C0671EC-9D91-4E0B-A06A-58A2EE31ABEF}" dt="2019-12-05T22:35:34.206" v="1617" actId="208"/>
          <ac:spMkLst>
            <pc:docMk/>
            <pc:sldMk cId="3468503158" sldId="1408"/>
            <ac:spMk id="11" creationId="{AD6B5F82-15F2-437D-ACFD-0702566F2ACD}"/>
          </ac:spMkLst>
        </pc:spChg>
        <pc:spChg chg="add mod">
          <ac:chgData name="Roth, Dan" userId="18da4c67-dd89-43a7-9856-8592f867a23c" providerId="ADAL" clId="{2C0671EC-9D91-4E0B-A06A-58A2EE31ABEF}" dt="2019-12-05T22:36:24.492" v="1619" actId="1076"/>
          <ac:spMkLst>
            <pc:docMk/>
            <pc:sldMk cId="3468503158" sldId="1408"/>
            <ac:spMk id="12" creationId="{CB88B0E9-CE80-470E-A742-850AF971D02B}"/>
          </ac:spMkLst>
        </pc:spChg>
      </pc:sldChg>
      <pc:sldChg chg="modSp add del modAnim">
        <pc:chgData name="Roth, Dan" userId="18da4c67-dd89-43a7-9856-8592f867a23c" providerId="ADAL" clId="{2C0671EC-9D91-4E0B-A06A-58A2EE31ABEF}" dt="2019-12-06T07:24:02.457" v="5269" actId="47"/>
        <pc:sldMkLst>
          <pc:docMk/>
          <pc:sldMk cId="2539405537" sldId="1409"/>
        </pc:sldMkLst>
        <pc:spChg chg="mod">
          <ac:chgData name="Roth, Dan" userId="18da4c67-dd89-43a7-9856-8592f867a23c" providerId="ADAL" clId="{2C0671EC-9D91-4E0B-A06A-58A2EE31ABEF}" dt="2019-12-05T23:07:40.667" v="2015" actId="1076"/>
          <ac:spMkLst>
            <pc:docMk/>
            <pc:sldMk cId="2539405537" sldId="1409"/>
            <ac:spMk id="12" creationId="{CB88B0E9-CE80-470E-A742-850AF971D02B}"/>
          </ac:spMkLst>
        </pc:spChg>
      </pc:sldChg>
      <pc:sldChg chg="modSp add">
        <pc:chgData name="Roth, Dan" userId="18da4c67-dd89-43a7-9856-8592f867a23c" providerId="ADAL" clId="{2C0671EC-9D91-4E0B-A06A-58A2EE31ABEF}" dt="2019-12-05T23:27:29.574" v="2066" actId="404"/>
        <pc:sldMkLst>
          <pc:docMk/>
          <pc:sldMk cId="2719464733" sldId="1410"/>
        </pc:sldMkLst>
        <pc:spChg chg="mod">
          <ac:chgData name="Roth, Dan" userId="18da4c67-dd89-43a7-9856-8592f867a23c" providerId="ADAL" clId="{2C0671EC-9D91-4E0B-A06A-58A2EE31ABEF}" dt="2019-12-05T23:27:29.574" v="2066" actId="404"/>
          <ac:spMkLst>
            <pc:docMk/>
            <pc:sldMk cId="2719464733" sldId="1410"/>
            <ac:spMk id="2" creationId="{79143E0D-5A65-E549-9082-4CE58F70075F}"/>
          </ac:spMkLst>
        </pc:spChg>
      </pc:sldChg>
      <pc:sldChg chg="add">
        <pc:chgData name="Roth, Dan" userId="18da4c67-dd89-43a7-9856-8592f867a23c" providerId="ADAL" clId="{2C0671EC-9D91-4E0B-A06A-58A2EE31ABEF}" dt="2019-12-06T04:35:51.036" v="3129"/>
        <pc:sldMkLst>
          <pc:docMk/>
          <pc:sldMk cId="1258220423" sldId="1411"/>
        </pc:sldMkLst>
      </pc:sldChg>
      <pc:sldChg chg="add del modTransition">
        <pc:chgData name="Roth, Dan" userId="18da4c67-dd89-43a7-9856-8592f867a23c" providerId="ADAL" clId="{2C0671EC-9D91-4E0B-A06A-58A2EE31ABEF}" dt="2019-12-06T04:35:42.692" v="3128" actId="2696"/>
        <pc:sldMkLst>
          <pc:docMk/>
          <pc:sldMk cId="2051080122" sldId="141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210687105" sldId="1412"/>
        </pc:sldMkLst>
      </pc:sldChg>
      <pc:sldChg chg="add">
        <pc:chgData name="Roth, Dan" userId="18da4c67-dd89-43a7-9856-8592f867a23c" providerId="ADAL" clId="{2C0671EC-9D91-4E0B-A06A-58A2EE31ABEF}" dt="2019-12-06T06:05:00.629" v="3482"/>
        <pc:sldMkLst>
          <pc:docMk/>
          <pc:sldMk cId="4121234546" sldId="1413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144847202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3546678120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2443174614" sldId="1415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812875130" sldId="1415"/>
        </pc:sldMkLst>
      </pc:sldChg>
      <pc:sldChg chg="modSp add del">
        <pc:chgData name="Roth, Dan" userId="18da4c67-dd89-43a7-9856-8592f867a23c" providerId="ADAL" clId="{2C0671EC-9D91-4E0B-A06A-58A2EE31ABEF}" dt="2019-12-06T06:44:58.738" v="4903" actId="47"/>
        <pc:sldMkLst>
          <pc:docMk/>
          <pc:sldMk cId="130344279" sldId="1416"/>
        </pc:sldMkLst>
        <pc:spChg chg="mod">
          <ac:chgData name="Roth, Dan" userId="18da4c67-dd89-43a7-9856-8592f867a23c" providerId="ADAL" clId="{2C0671EC-9D91-4E0B-A06A-58A2EE31ABEF}" dt="2019-12-06T06:42:21.948" v="4882" actId="404"/>
          <ac:spMkLst>
            <pc:docMk/>
            <pc:sldMk cId="130344279" sldId="1416"/>
            <ac:spMk id="2" creationId="{84AE68C9-FAEC-4D1F-AD8A-4DA9A24F6D17}"/>
          </ac:spMkLst>
        </pc:spChg>
      </pc:sldChg>
      <pc:sldChg chg="modSp add">
        <pc:chgData name="Roth, Dan" userId="18da4c67-dd89-43a7-9856-8592f867a23c" providerId="ADAL" clId="{2C0671EC-9D91-4E0B-A06A-58A2EE31ABEF}" dt="2019-12-06T06:45:20.160" v="4924" actId="20577"/>
        <pc:sldMkLst>
          <pc:docMk/>
          <pc:sldMk cId="4173487015" sldId="1417"/>
        </pc:sldMkLst>
        <pc:spChg chg="mod">
          <ac:chgData name="Roth, Dan" userId="18da4c67-dd89-43a7-9856-8592f867a23c" providerId="ADAL" clId="{2C0671EC-9D91-4E0B-A06A-58A2EE31ABEF}" dt="2019-12-06T06:45:20.160" v="4924" actId="20577"/>
          <ac:spMkLst>
            <pc:docMk/>
            <pc:sldMk cId="4173487015" sldId="1417"/>
            <ac:spMk id="2" creationId="{84AE68C9-FAEC-4D1F-AD8A-4DA9A24F6D17}"/>
          </ac:spMkLst>
        </pc:spChg>
      </pc:sldChg>
      <pc:sldChg chg="addSp delSp modSp add modAnim">
        <pc:chgData name="Roth, Dan" userId="18da4c67-dd89-43a7-9856-8592f867a23c" providerId="ADAL" clId="{2C0671EC-9D91-4E0B-A06A-58A2EE31ABEF}" dt="2019-12-06T14:01:37.149" v="5695"/>
        <pc:sldMkLst>
          <pc:docMk/>
          <pc:sldMk cId="3657546533" sldId="1418"/>
        </pc:sldMkLst>
        <pc:spChg chg="mod">
          <ac:chgData name="Roth, Dan" userId="18da4c67-dd89-43a7-9856-8592f867a23c" providerId="ADAL" clId="{2C0671EC-9D91-4E0B-A06A-58A2EE31ABEF}" dt="2019-12-06T07:11:42.179" v="5071" actId="20577"/>
          <ac:spMkLst>
            <pc:docMk/>
            <pc:sldMk cId="3657546533" sldId="1418"/>
            <ac:spMk id="2" creationId="{84AE68C9-FAEC-4D1F-AD8A-4DA9A24F6D17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3" creationId="{473DE9DE-61AC-41B2-80B0-8D65935651F5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5" creationId="{D83E6DA3-9484-486B-B6FE-08D95E6BBDE6}"/>
          </ac:spMkLst>
        </pc:spChg>
        <pc:spChg chg="add del mod">
          <ac:chgData name="Roth, Dan" userId="18da4c67-dd89-43a7-9856-8592f867a23c" providerId="ADAL" clId="{2C0671EC-9D91-4E0B-A06A-58A2EE31ABEF}" dt="2019-12-06T07:06:20.606" v="4932" actId="478"/>
          <ac:spMkLst>
            <pc:docMk/>
            <pc:sldMk cId="3657546533" sldId="1418"/>
            <ac:spMk id="6" creationId="{0E36B57C-3189-467F-B98C-35CC2272BA1D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7" creationId="{F3145CB4-F170-4741-88AD-E7E3D7DB5E4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8" creationId="{C5FB28DE-636F-4E46-8E21-020A2D735CE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9" creationId="{DD75BB1B-9307-4FE9-9616-AE0846AA09F3}"/>
          </ac:spMkLst>
        </pc:spChg>
        <pc:spChg chg="add mod">
          <ac:chgData name="Roth, Dan" userId="18da4c67-dd89-43a7-9856-8592f867a23c" providerId="ADAL" clId="{2C0671EC-9D91-4E0B-A06A-58A2EE31ABEF}" dt="2019-12-06T14:01:22.259" v="5693" actId="20577"/>
          <ac:spMkLst>
            <pc:docMk/>
            <pc:sldMk cId="3657546533" sldId="1418"/>
            <ac:spMk id="10" creationId="{18540ABA-C994-4E09-A174-30E26C83BE1E}"/>
          </ac:spMkLst>
        </pc:spChg>
        <pc:spChg chg="add del mod">
          <ac:chgData name="Roth, Dan" userId="18da4c67-dd89-43a7-9856-8592f867a23c" providerId="ADAL" clId="{2C0671EC-9D91-4E0B-A06A-58A2EE31ABEF}" dt="2019-12-06T07:07:07.184" v="4938" actId="478"/>
          <ac:spMkLst>
            <pc:docMk/>
            <pc:sldMk cId="3657546533" sldId="1418"/>
            <ac:spMk id="11" creationId="{00000000-0000-0000-0000-000000000000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98599349" sldId="1419"/>
        </pc:sldMkLst>
      </pc:sldChg>
      <pc:sldChg chg="add del">
        <pc:chgData name="Roth, Dan" userId="18da4c67-dd89-43a7-9856-8592f867a23c" providerId="ADAL" clId="{2C0671EC-9D91-4E0B-A06A-58A2EE31ABEF}" dt="2019-12-06T14:01:53.632" v="5696" actId="2696"/>
        <pc:sldMkLst>
          <pc:docMk/>
          <pc:sldMk cId="1049824808" sldId="1419"/>
        </pc:sldMkLst>
      </pc:sldChg>
      <pc:sldChg chg="add">
        <pc:chgData name="Roth, Dan" userId="18da4c67-dd89-43a7-9856-8592f867a23c" providerId="ADAL" clId="{2C0671EC-9D91-4E0B-A06A-58A2EE31ABEF}" dt="2019-12-06T14:01:59.142" v="5697"/>
        <pc:sldMkLst>
          <pc:docMk/>
          <pc:sldMk cId="2833784442" sldId="1419"/>
        </pc:sldMkLst>
      </pc:sldChg>
      <pc:sldChg chg="addSp add modAnim">
        <pc:chgData name="Roth, Dan" userId="18da4c67-dd89-43a7-9856-8592f867a23c" providerId="ADAL" clId="{2C0671EC-9D91-4E0B-A06A-58A2EE31ABEF}" dt="2019-12-06T07:21:15.681" v="5253"/>
        <pc:sldMkLst>
          <pc:docMk/>
          <pc:sldMk cId="2072929563" sldId="1420"/>
        </pc:sldMkLst>
        <pc:cxnChg chg="add">
          <ac:chgData name="Roth, Dan" userId="18da4c67-dd89-43a7-9856-8592f867a23c" providerId="ADAL" clId="{2C0671EC-9D91-4E0B-A06A-58A2EE31ABEF}" dt="2019-12-06T07:20:51.655" v="5251"/>
          <ac:cxnSpMkLst>
            <pc:docMk/>
            <pc:sldMk cId="2072929563" sldId="1420"/>
            <ac:cxnSpMk id="8" creationId="{54ABABD2-C2FD-4844-B2C4-8D1F0A6D0448}"/>
          </ac:cxnSpMkLst>
        </pc:cxn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2594218731" sldId="1420"/>
        </pc:sldMkLst>
      </pc:sldChg>
      <pc:sldChg chg="addSp modSp add modAnim">
        <pc:chgData name="Roth, Dan" userId="18da4c67-dd89-43a7-9856-8592f867a23c" providerId="ADAL" clId="{2C0671EC-9D91-4E0B-A06A-58A2EE31ABEF}" dt="2019-12-06T07:22:56.246" v="5258" actId="1076"/>
        <pc:sldMkLst>
          <pc:docMk/>
          <pc:sldMk cId="2378263320" sldId="1421"/>
        </pc:sldMkLst>
        <pc:spChg chg="add">
          <ac:chgData name="Roth, Dan" userId="18da4c67-dd89-43a7-9856-8592f867a23c" providerId="ADAL" clId="{2C0671EC-9D91-4E0B-A06A-58A2EE31ABEF}" dt="2019-12-06T07:22:20.062" v="5255"/>
          <ac:spMkLst>
            <pc:docMk/>
            <pc:sldMk cId="2378263320" sldId="1421"/>
            <ac:spMk id="9" creationId="{CD2FAFFF-E001-48DE-B9A3-225957F7565A}"/>
          </ac:spMkLst>
        </pc:spChg>
        <pc:spChg chg="add mod">
          <ac:chgData name="Roth, Dan" userId="18da4c67-dd89-43a7-9856-8592f867a23c" providerId="ADAL" clId="{2C0671EC-9D91-4E0B-A06A-58A2EE31ABEF}" dt="2019-12-06T07:22:56.246" v="5258" actId="1076"/>
          <ac:spMkLst>
            <pc:docMk/>
            <pc:sldMk cId="2378263320" sldId="1421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101821911" sldId="1421"/>
        </pc:sldMkLst>
      </pc:sldChg>
      <pc:sldChg chg="delSp modSp add delAnim">
        <pc:chgData name="Roth, Dan" userId="18da4c67-dd89-43a7-9856-8592f867a23c" providerId="ADAL" clId="{2C0671EC-9D91-4E0B-A06A-58A2EE31ABEF}" dt="2019-12-06T13:49:40.429" v="5434" actId="478"/>
        <pc:sldMkLst>
          <pc:docMk/>
          <pc:sldMk cId="39706000" sldId="1422"/>
        </pc:sldMkLst>
        <pc:spChg chg="mod">
          <ac:chgData name="Roth, Dan" userId="18da4c67-dd89-43a7-9856-8592f867a23c" providerId="ADAL" clId="{2C0671EC-9D91-4E0B-A06A-58A2EE31ABEF}" dt="2019-12-06T07:23:54.172" v="5268" actId="1036"/>
          <ac:spMkLst>
            <pc:docMk/>
            <pc:sldMk cId="39706000" sldId="1422"/>
            <ac:spMk id="9" creationId="{CD2FAFFF-E001-48DE-B9A3-225957F7565A}"/>
          </ac:spMkLst>
        </pc:spChg>
        <pc:spChg chg="del">
          <ac:chgData name="Roth, Dan" userId="18da4c67-dd89-43a7-9856-8592f867a23c" providerId="ADAL" clId="{2C0671EC-9D91-4E0B-A06A-58A2EE31ABEF}" dt="2019-12-06T13:49:40.429" v="5434" actId="478"/>
          <ac:spMkLst>
            <pc:docMk/>
            <pc:sldMk cId="39706000" sldId="1422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33203145" sldId="1422"/>
        </pc:sldMkLst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648984749" sldId="1423"/>
        </pc:sldMkLst>
      </pc:sldChg>
      <pc:sldChg chg="delSp add delAnim">
        <pc:chgData name="Roth, Dan" userId="18da4c67-dd89-43a7-9856-8592f867a23c" providerId="ADAL" clId="{2C0671EC-9D91-4E0B-A06A-58A2EE31ABEF}" dt="2019-12-13T14:54:05.283" v="5818" actId="478"/>
        <pc:sldMkLst>
          <pc:docMk/>
          <pc:sldMk cId="4087997763" sldId="1423"/>
        </pc:sldMkLst>
        <pc:spChg chg="del">
          <ac:chgData name="Roth, Dan" userId="18da4c67-dd89-43a7-9856-8592f867a23c" providerId="ADAL" clId="{2C0671EC-9D91-4E0B-A06A-58A2EE31ABEF}" dt="2019-12-13T14:54:05.283" v="5818" actId="478"/>
          <ac:spMkLst>
            <pc:docMk/>
            <pc:sldMk cId="4087997763" sldId="1423"/>
            <ac:spMk id="21" creationId="{67EF9C92-586A-4C20-9FA8-7D1F6BD00C74}"/>
          </ac:spMkLst>
        </pc:spChg>
        <pc:spChg chg="del">
          <ac:chgData name="Roth, Dan" userId="18da4c67-dd89-43a7-9856-8592f867a23c" providerId="ADAL" clId="{2C0671EC-9D91-4E0B-A06A-58A2EE31ABEF}" dt="2019-12-13T14:54:01.190" v="5817" actId="478"/>
          <ac:spMkLst>
            <pc:docMk/>
            <pc:sldMk cId="4087997763" sldId="1423"/>
            <ac:spMk id="22" creationId="{86AE5FF4-75B1-48C2-8E72-8B2785640579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85266012" sldId="1424"/>
        </pc:sldMkLst>
      </pc:sldChg>
      <pc:sldMasterChg chg="delSldLayout">
        <pc:chgData name="Roth, Dan" userId="18da4c67-dd89-43a7-9856-8592f867a23c" providerId="ADAL" clId="{2C0671EC-9D91-4E0B-A06A-58A2EE31ABEF}" dt="2019-12-06T04:56:14.446" v="3231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2C0671EC-9D91-4E0B-A06A-58A2EE31ABEF}" dt="2019-12-06T04:56:14.446" v="3231" actId="2696"/>
          <pc:sldLayoutMkLst>
            <pc:docMk/>
            <pc:sldMasterMk cId="139450675" sldId="2147483660"/>
            <pc:sldLayoutMk cId="2116712023" sldId="2147483670"/>
          </pc:sldLayoutMkLst>
        </pc:sldLayoutChg>
      </pc:sldMasterChg>
    </pc:docChg>
  </pc:docChgLst>
  <pc:docChgLst>
    <pc:chgData name="Roth, Dan" userId="18da4c67-dd89-43a7-9856-8592f867a23c" providerId="ADAL" clId="{BF032CC8-7D9E-412C-A078-03E865E086A6}"/>
    <pc:docChg chg="custSel addSld delSld modSld sldOrd delSection modSection">
      <pc:chgData name="Roth, Dan" userId="18da4c67-dd89-43a7-9856-8592f867a23c" providerId="ADAL" clId="{BF032CC8-7D9E-412C-A078-03E865E086A6}" dt="2020-01-04T22:28:22.049" v="856" actId="17851"/>
      <pc:docMkLst>
        <pc:docMk/>
      </pc:docMkLst>
      <pc:sldChg chg="modSp">
        <pc:chgData name="Roth, Dan" userId="18da4c67-dd89-43a7-9856-8592f867a23c" providerId="ADAL" clId="{BF032CC8-7D9E-412C-A078-03E865E086A6}" dt="2019-12-03T05:14:28.971" v="36" actId="20577"/>
        <pc:sldMkLst>
          <pc:docMk/>
          <pc:sldMk cId="144345531" sldId="385"/>
        </pc:sldMkLst>
        <pc:spChg chg="mod">
          <ac:chgData name="Roth, Dan" userId="18da4c67-dd89-43a7-9856-8592f867a23c" providerId="ADAL" clId="{BF032CC8-7D9E-412C-A078-03E865E086A6}" dt="2019-12-03T05:14:28.971" v="3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Anim">
        <pc:chgData name="Roth, Dan" userId="18da4c67-dd89-43a7-9856-8592f867a23c" providerId="ADAL" clId="{BF032CC8-7D9E-412C-A078-03E865E086A6}" dt="2019-12-05T05:39:08.001" v="853" actId="1076"/>
        <pc:sldMkLst>
          <pc:docMk/>
          <pc:sldMk cId="3323950716" sldId="410"/>
        </pc:sldMkLst>
        <pc:spChg chg="mod">
          <ac:chgData name="Roth, Dan" userId="18da4c67-dd89-43a7-9856-8592f867a23c" providerId="ADAL" clId="{BF032CC8-7D9E-412C-A078-03E865E086A6}" dt="2019-12-05T05:38:17.145" v="846" actId="14100"/>
          <ac:spMkLst>
            <pc:docMk/>
            <pc:sldMk cId="3323950716" sldId="410"/>
            <ac:spMk id="8" creationId="{00000000-0000-0000-0000-000000000000}"/>
          </ac:spMkLst>
        </pc:spChg>
        <pc:spChg chg="mod">
          <ac:chgData name="Roth, Dan" userId="18da4c67-dd89-43a7-9856-8592f867a23c" providerId="ADAL" clId="{BF032CC8-7D9E-412C-A078-03E865E086A6}" dt="2019-12-05T05:28:06.859" v="843" actId="122"/>
          <ac:spMkLst>
            <pc:docMk/>
            <pc:sldMk cId="3323950716" sldId="410"/>
            <ac:spMk id="9" creationId="{00000000-0000-0000-0000-000000000000}"/>
          </ac:spMkLst>
        </pc:spChg>
        <pc:spChg chg="add del mod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6" creationId="{72AA009F-0FCD-415C-AC93-E8104D54E0DE}"/>
          </ac:spMkLst>
        </pc:spChg>
        <pc:spChg chg="add mod">
          <ac:chgData name="Roth, Dan" userId="18da4c67-dd89-43a7-9856-8592f867a23c" providerId="ADAL" clId="{BF032CC8-7D9E-412C-A078-03E865E086A6}" dt="2019-12-05T05:27:21.055" v="842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BF032CC8-7D9E-412C-A078-03E865E086A6}" dt="2019-12-05T05:25:59.618" v="829" actId="120"/>
          <ac:spMkLst>
            <pc:docMk/>
            <pc:sldMk cId="3323950716" sldId="410"/>
            <ac:spMk id="20" creationId="{7431E69B-7DE0-4534-910A-2E62265ED450}"/>
          </ac:spMkLst>
        </pc:spChg>
        <pc:picChg chg="mod">
          <ac:chgData name="Roth, Dan" userId="18da4c67-dd89-43a7-9856-8592f867a23c" providerId="ADAL" clId="{BF032CC8-7D9E-412C-A078-03E865E086A6}" dt="2019-12-05T05:22:16.527" v="719" actId="12788"/>
          <ac:picMkLst>
            <pc:docMk/>
            <pc:sldMk cId="3323950716" sldId="410"/>
            <ac:picMk id="4" creationId="{00000000-0000-0000-0000-000000000000}"/>
          </ac:picMkLst>
        </pc:picChg>
        <pc:picChg chg="add mod">
          <ac:chgData name="Roth, Dan" userId="18da4c67-dd89-43a7-9856-8592f867a23c" providerId="ADAL" clId="{BF032CC8-7D9E-412C-A078-03E865E086A6}" dt="2019-12-05T05:39:08.001" v="853" actId="1076"/>
          <ac:picMkLst>
            <pc:docMk/>
            <pc:sldMk cId="3323950716" sldId="410"/>
            <ac:picMk id="21" creationId="{DBF021E2-F2CE-46D5-BF09-A592569CF203}"/>
          </ac:picMkLst>
        </pc:picChg>
        <pc:picChg chg="add mod">
          <ac:chgData name="Roth, Dan" userId="18da4c67-dd89-43a7-9856-8592f867a23c" providerId="ADAL" clId="{BF032CC8-7D9E-412C-A078-03E865E086A6}" dt="2019-12-05T05:38:37.704" v="850" actId="1076"/>
          <ac:picMkLst>
            <pc:docMk/>
            <pc:sldMk cId="3323950716" sldId="410"/>
            <ac:picMk id="1026" creationId="{EFF9796C-4E2F-4380-A4D7-13B008D37CC4}"/>
          </ac:picMkLst>
        </pc:pic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40033753" sldId="57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99954394" sldId="578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162239619" sldId="579"/>
        </pc:sldMkLst>
      </pc:sldChg>
      <pc:sldChg chg="modSp">
        <pc:chgData name="Roth, Dan" userId="18da4c67-dd89-43a7-9856-8592f867a23c" providerId="ADAL" clId="{BF032CC8-7D9E-412C-A078-03E865E086A6}" dt="2019-12-05T04:45:18.255" v="519" actId="5793"/>
        <pc:sldMkLst>
          <pc:docMk/>
          <pc:sldMk cId="2771402860" sldId="579"/>
        </pc:sldMkLst>
        <pc:spChg chg="mod">
          <ac:chgData name="Roth, Dan" userId="18da4c67-dd89-43a7-9856-8592f867a23c" providerId="ADAL" clId="{BF032CC8-7D9E-412C-A078-03E865E086A6}" dt="2019-12-05T04:45:18.255" v="519" actId="5793"/>
          <ac:spMkLst>
            <pc:docMk/>
            <pc:sldMk cId="2771402860" sldId="579"/>
            <ac:spMk id="11" creationId="{962141E8-39B9-49F0-94C3-5A672A50E6B1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947582538" sldId="829"/>
        </pc:sldMkLst>
      </pc:sldChg>
      <pc:sldChg chg="modSp">
        <pc:chgData name="Roth, Dan" userId="18da4c67-dd89-43a7-9856-8592f867a23c" providerId="ADAL" clId="{BF032CC8-7D9E-412C-A078-03E865E086A6}" dt="2019-12-05T04:40:58.566" v="513" actId="20577"/>
        <pc:sldMkLst>
          <pc:docMk/>
          <pc:sldMk cId="2144188295" sldId="1263"/>
        </pc:sldMkLst>
        <pc:spChg chg="mod">
          <ac:chgData name="Roth, Dan" userId="18da4c67-dd89-43a7-9856-8592f867a23c" providerId="ADAL" clId="{BF032CC8-7D9E-412C-A078-03E865E086A6}" dt="2019-12-05T04:40:58.566" v="513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ord modAnim">
        <pc:chgData name="Roth, Dan" userId="18da4c67-dd89-43a7-9856-8592f867a23c" providerId="ADAL" clId="{BF032CC8-7D9E-412C-A078-03E865E086A6}" dt="2019-12-05T05:16:00.602" v="673" actId="20577"/>
        <pc:sldMkLst>
          <pc:docMk/>
          <pc:sldMk cId="1956819189" sldId="1276"/>
        </pc:sldMkLst>
        <pc:spChg chg="mod">
          <ac:chgData name="Roth, Dan" userId="18da4c67-dd89-43a7-9856-8592f867a23c" providerId="ADAL" clId="{BF032CC8-7D9E-412C-A078-03E865E086A6}" dt="2019-12-05T05:16:00.602" v="673" actId="20577"/>
          <ac:spMkLst>
            <pc:docMk/>
            <pc:sldMk cId="1956819189" sldId="1276"/>
            <ac:spMk id="3" creationId="{9D97316F-6B52-439C-9D56-2F01771FC364}"/>
          </ac:spMkLst>
        </pc:spChg>
        <pc:spChg chg="add">
          <ac:chgData name="Roth, Dan" userId="18da4c67-dd89-43a7-9856-8592f867a23c" providerId="ADAL" clId="{BF032CC8-7D9E-412C-A078-03E865E086A6}" dt="2019-12-05T05:12:46.435" v="551"/>
          <ac:spMkLst>
            <pc:docMk/>
            <pc:sldMk cId="1956819189" sldId="1276"/>
            <ac:spMk id="6" creationId="{FE5A9FF2-893A-4B16-B0A5-A2D26400EF83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143679928" sldId="1400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21096757" sldId="1402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066942996" sldId="1405"/>
        </pc:sldMkLst>
      </pc:sldChg>
      <pc:sldChg chg="addSp delSp modSp add ord modAnim">
        <pc:chgData name="Roth, Dan" userId="18da4c67-dd89-43a7-9856-8592f867a23c" providerId="ADAL" clId="{BF032CC8-7D9E-412C-A078-03E865E086A6}" dt="2019-12-05T05:08:47.480" v="550" actId="1076"/>
        <pc:sldMkLst>
          <pc:docMk/>
          <pc:sldMk cId="568115708" sldId="1406"/>
        </pc:sldMkLst>
        <pc:spChg chg="mod">
          <ac:chgData name="Roth, Dan" userId="18da4c67-dd89-43a7-9856-8592f867a23c" providerId="ADAL" clId="{BF032CC8-7D9E-412C-A078-03E865E086A6}" dt="2019-12-03T05:24:37.935" v="55" actId="20577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BF032CC8-7D9E-412C-A078-03E865E086A6}" dt="2019-12-05T04:53:44.511" v="527"/>
          <ac:spMkLst>
            <pc:docMk/>
            <pc:sldMk cId="568115708" sldId="1406"/>
            <ac:spMk id="3" creationId="{27FBF72F-7B58-4769-B5EF-E898653ACE43}"/>
          </ac:spMkLst>
        </pc:spChg>
        <pc:spChg chg="add mod">
          <ac:chgData name="Roth, Dan" userId="18da4c67-dd89-43a7-9856-8592f867a23c" providerId="ADAL" clId="{BF032CC8-7D9E-412C-A078-03E865E086A6}" dt="2019-12-05T04:59:13.430" v="533" actId="207"/>
          <ac:spMkLst>
            <pc:docMk/>
            <pc:sldMk cId="568115708" sldId="1406"/>
            <ac:spMk id="6" creationId="{023FB418-9198-4701-A311-518902F1E8E1}"/>
          </ac:spMkLst>
        </pc:s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8" creationId="{18F12C0C-6904-4268-9D37-71C1873D2168}"/>
          </ac:grpSpMkLst>
        </pc:gr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22" creationId="{7C082A3C-421D-4B23-AEB4-34C18EF3678A}"/>
          </ac:grpSpMkLst>
        </pc:grpChg>
        <pc:grpChg chg="add mod">
          <ac:chgData name="Roth, Dan" userId="18da4c67-dd89-43a7-9856-8592f867a23c" providerId="ADAL" clId="{BF032CC8-7D9E-412C-A078-03E865E086A6}" dt="2019-12-05T05:01:17.537" v="540" actId="164"/>
          <ac:grpSpMkLst>
            <pc:docMk/>
            <pc:sldMk cId="568115708" sldId="1406"/>
            <ac:grpSpMk id="25" creationId="{6425DF56-43D7-4734-9C2F-CBAEFAB68CF0}"/>
          </ac:grpSpMkLst>
        </pc:grpChg>
        <pc:picChg chg="add mod">
          <ac:chgData name="Roth, Dan" userId="18da4c67-dd89-43a7-9856-8592f867a23c" providerId="ADAL" clId="{BF032CC8-7D9E-412C-A078-03E865E086A6}" dt="2019-12-05T05:02:40.464" v="548" actId="208"/>
          <ac:picMkLst>
            <pc:docMk/>
            <pc:sldMk cId="568115708" sldId="1406"/>
            <ac:picMk id="5" creationId="{A3FFC64A-CCBE-473D-8562-A642EE3BB7BA}"/>
          </ac:picMkLst>
        </pc:picChg>
        <pc:picChg chg="add mod">
          <ac:chgData name="Roth, Dan" userId="18da4c67-dd89-43a7-9856-8592f867a23c" providerId="ADAL" clId="{BF032CC8-7D9E-412C-A078-03E865E086A6}" dt="2019-12-05T05:08:47.480" v="550" actId="1076"/>
          <ac:picMkLst>
            <pc:docMk/>
            <pc:sldMk cId="568115708" sldId="1406"/>
            <ac:picMk id="7" creationId="{3389A7C3-F599-46AA-A1DB-7029568788A7}"/>
          </ac:picMkLst>
        </pc:picChg>
        <pc:picChg chg="add">
          <ac:chgData name="Roth, Dan" userId="18da4c67-dd89-43a7-9856-8592f867a23c" providerId="ADAL" clId="{BF032CC8-7D9E-412C-A078-03E865E086A6}" dt="2019-12-05T05:02:01.080" v="542"/>
          <ac:picMkLst>
            <pc:docMk/>
            <pc:sldMk cId="568115708" sldId="1406"/>
            <ac:picMk id="26" creationId="{6EA90F34-1E49-4E9A-8462-F0C34D203658}"/>
          </ac:picMkLst>
        </pc:picChg>
        <pc:picChg chg="add">
          <ac:chgData name="Roth, Dan" userId="18da4c67-dd89-43a7-9856-8592f867a23c" providerId="ADAL" clId="{BF032CC8-7D9E-412C-A078-03E865E086A6}" dt="2019-12-05T05:07:39.480" v="549"/>
          <ac:picMkLst>
            <pc:docMk/>
            <pc:sldMk cId="568115708" sldId="1406"/>
            <ac:picMk id="27" creationId="{0CDADACE-264C-4BCC-A248-6050BEF49C22}"/>
          </ac:picMkLst>
        </pc:picChg>
      </pc:sldChg>
      <pc:sldChg chg="add">
        <pc:chgData name="Roth, Dan" userId="18da4c67-dd89-43a7-9856-8592f867a23c" providerId="ADAL" clId="{BF032CC8-7D9E-412C-A078-03E865E086A6}" dt="2019-12-05T04:36:44.402" v="509"/>
        <pc:sldMkLst>
          <pc:docMk/>
          <pc:sldMk cId="1502215516" sldId="140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58220423" sldId="1411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3546678120" sldId="1414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43174614" sldId="1415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833784442" sldId="1419"/>
        </pc:sldMkLst>
      </pc:sldChg>
      <pc:sldMasterChg chg="delSldLayout">
        <pc:chgData name="Roth, Dan" userId="18da4c67-dd89-43a7-9856-8592f867a23c" providerId="ADAL" clId="{BF032CC8-7D9E-412C-A078-03E865E086A6}" dt="2020-01-04T22:28:05.317" v="854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F032CC8-7D9E-412C-A078-03E865E086A6}" dt="2020-01-04T22:28:05.317" v="854" actId="47"/>
          <pc:sldLayoutMkLst>
            <pc:docMk/>
            <pc:sldMasterMk cId="139450675" sldId="2147483660"/>
            <pc:sldLayoutMk cId="2440091011" sldId="2147483670"/>
          </pc:sldLayoutMkLst>
        </pc:sldLayoutChg>
      </pc:sldMasterChg>
    </pc:docChg>
  </pc:docChgLst>
  <pc:docChgLst>
    <pc:chgData name="Roth, Dan" userId="18da4c67-dd89-43a7-9856-8592f867a23c" providerId="ADAL" clId="{E940313B-FB69-4DAF-AE1F-8030AE5E248A}"/>
    <pc:docChg chg="custSel delSld modSld modSection">
      <pc:chgData name="Roth, Dan" userId="18da4c67-dd89-43a7-9856-8592f867a23c" providerId="ADAL" clId="{E940313B-FB69-4DAF-AE1F-8030AE5E248A}" dt="2020-01-27T18:14:58.580" v="214" actId="1076"/>
      <pc:docMkLst>
        <pc:docMk/>
      </pc:docMkLst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1742764243" sldId="268"/>
        </pc:sldMkLst>
      </pc:sldChg>
      <pc:sldChg chg="del">
        <pc:chgData name="Roth, Dan" userId="18da4c67-dd89-43a7-9856-8592f867a23c" providerId="ADAL" clId="{E940313B-FB69-4DAF-AE1F-8030AE5E248A}" dt="2020-01-27T14:46:29.047" v="2" actId="47"/>
        <pc:sldMkLst>
          <pc:docMk/>
          <pc:sldMk cId="150265810" sldId="324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084774001" sldId="341"/>
        </pc:sldMkLst>
      </pc:sldChg>
      <pc:sldChg chg="addSp modSp modAnim">
        <pc:chgData name="Roth, Dan" userId="18da4c67-dd89-43a7-9856-8592f867a23c" providerId="ADAL" clId="{E940313B-FB69-4DAF-AE1F-8030AE5E248A}" dt="2020-01-27T18:14:58.580" v="214" actId="1076"/>
        <pc:sldMkLst>
          <pc:docMk/>
          <pc:sldMk cId="2927507868" sldId="410"/>
        </pc:sldMkLst>
        <pc:spChg chg="add mod">
          <ac:chgData name="Roth, Dan" userId="18da4c67-dd89-43a7-9856-8592f867a23c" providerId="ADAL" clId="{E940313B-FB69-4DAF-AE1F-8030AE5E248A}" dt="2020-01-27T18:14:58.580" v="214" actId="1076"/>
          <ac:spMkLst>
            <pc:docMk/>
            <pc:sldMk cId="2927507868" sldId="410"/>
            <ac:spMk id="5" creationId="{E696581C-E9DE-4ADA-A64D-253F74C977C5}"/>
          </ac:spMkLst>
        </pc:spChg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861621921" sldId="464"/>
        </pc:sldMkLst>
      </pc:sldChg>
      <pc:sldChg chg="delSp modSp delAnim modAnim">
        <pc:chgData name="Roth, Dan" userId="18da4c67-dd89-43a7-9856-8592f867a23c" providerId="ADAL" clId="{E940313B-FB69-4DAF-AE1F-8030AE5E248A}" dt="2020-01-27T14:52:31.942" v="54" actId="478"/>
        <pc:sldMkLst>
          <pc:docMk/>
          <pc:sldMk cId="3519590558" sldId="498"/>
        </pc:sldMkLst>
        <pc:spChg chg="mod">
          <ac:chgData name="Roth, Dan" userId="18da4c67-dd89-43a7-9856-8592f867a23c" providerId="ADAL" clId="{E940313B-FB69-4DAF-AE1F-8030AE5E248A}" dt="2020-01-27T14:52:11.507" v="51" actId="20577"/>
          <ac:spMkLst>
            <pc:docMk/>
            <pc:sldMk cId="3519590558" sldId="498"/>
            <ac:spMk id="3" creationId="{00000000-0000-0000-0000-000000000000}"/>
          </ac:spMkLst>
        </pc:spChg>
        <pc:spChg chg="del">
          <ac:chgData name="Roth, Dan" userId="18da4c67-dd89-43a7-9856-8592f867a23c" providerId="ADAL" clId="{E940313B-FB69-4DAF-AE1F-8030AE5E248A}" dt="2020-01-27T14:52:31.942" v="54" actId="478"/>
          <ac:spMkLst>
            <pc:docMk/>
            <pc:sldMk cId="3519590558" sldId="498"/>
            <ac:spMk id="5" creationId="{00000000-0000-0000-0000-000000000000}"/>
          </ac:spMkLst>
        </pc:spChg>
        <pc:spChg chg="del">
          <ac:chgData name="Roth, Dan" userId="18da4c67-dd89-43a7-9856-8592f867a23c" providerId="ADAL" clId="{E940313B-FB69-4DAF-AE1F-8030AE5E248A}" dt="2020-01-27T14:52:30.366" v="53" actId="478"/>
          <ac:spMkLst>
            <pc:docMk/>
            <pc:sldMk cId="3519590558" sldId="498"/>
            <ac:spMk id="18" creationId="{A0016B72-2BB1-409D-8FC7-8188D99A9BCA}"/>
          </ac:spMkLst>
        </pc:sp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8" creationId="{9C984C9C-ACEA-4A66-99FF-DF70BFDF8D79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9" creationId="{4A9CC375-C086-42EE-A537-0E93126EA81C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11" creationId="{D6B9403D-EED4-403F-BADA-F8704397CD1C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12" creationId="{9274F4B2-140D-4563-A46E-B43CBCA00E3C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13" creationId="{7980A159-4F6A-4F5F-A473-A212A6DF65D1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14" creationId="{B8CC48FF-80E7-4DF3-9696-B2E4F28F5B03}"/>
          </ac:picMkLst>
        </pc:picChg>
        <pc:picChg chg="del">
          <ac:chgData name="Roth, Dan" userId="18da4c67-dd89-43a7-9856-8592f867a23c" providerId="ADAL" clId="{E940313B-FB69-4DAF-AE1F-8030AE5E248A}" dt="2020-01-27T14:52:18.309" v="52" actId="478"/>
          <ac:picMkLst>
            <pc:docMk/>
            <pc:sldMk cId="3519590558" sldId="498"/>
            <ac:picMk id="1030" creationId="{3E828043-3ED9-4DA9-8CF4-448FEAC7EE25}"/>
          </ac:picMkLst>
        </pc:picChg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1474123489" sldId="1256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1511776667" sldId="1262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2144188295" sldId="1263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4188490006" sldId="1270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1434781963" sldId="1271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1685955748" sldId="1272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2482316728" sldId="1274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76284685" sldId="1406"/>
        </pc:sldMkLst>
      </pc:sldChg>
      <pc:sldChg chg="modTransition">
        <pc:chgData name="Roth, Dan" userId="18da4c67-dd89-43a7-9856-8592f867a23c" providerId="ADAL" clId="{E940313B-FB69-4DAF-AE1F-8030AE5E248A}" dt="2020-01-27T14:47:32.566" v="3"/>
        <pc:sldMkLst>
          <pc:docMk/>
          <pc:sldMk cId="4114977374" sldId="1414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886930015" sldId="1424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215238970" sldId="1426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2054719624" sldId="1427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754196254" sldId="1428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343304610" sldId="1429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239175532" sldId="1430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4174586876" sldId="1431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4089858424" sldId="1432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914967444" sldId="1433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333435691" sldId="1434"/>
        </pc:sldMkLst>
      </pc:sldChg>
      <pc:sldChg chg="del">
        <pc:chgData name="Roth, Dan" userId="18da4c67-dd89-43a7-9856-8592f867a23c" providerId="ADAL" clId="{E940313B-FB69-4DAF-AE1F-8030AE5E248A}" dt="2020-01-27T14:45:26.729" v="1" actId="47"/>
        <pc:sldMkLst>
          <pc:docMk/>
          <pc:sldMk cId="996238905" sldId="1435"/>
        </pc:sldMkLst>
      </pc:sldChg>
      <pc:sldChg chg="del">
        <pc:chgData name="Roth, Dan" userId="18da4c67-dd89-43a7-9856-8592f867a23c" providerId="ADAL" clId="{E940313B-FB69-4DAF-AE1F-8030AE5E248A}" dt="2020-01-27T14:45:26.729" v="1" actId="47"/>
        <pc:sldMkLst>
          <pc:docMk/>
          <pc:sldMk cId="3432168277" sldId="1436"/>
        </pc:sldMkLst>
      </pc:sldChg>
      <pc:sldChg chg="del">
        <pc:chgData name="Roth, Dan" userId="18da4c67-dd89-43a7-9856-8592f867a23c" providerId="ADAL" clId="{E940313B-FB69-4DAF-AE1F-8030AE5E248A}" dt="2020-01-27T14:45:26.729" v="1" actId="47"/>
        <pc:sldMkLst>
          <pc:docMk/>
          <pc:sldMk cId="2146359149" sldId="1437"/>
        </pc:sldMkLst>
      </pc:sldChg>
      <pc:sldChg chg="del">
        <pc:chgData name="Roth, Dan" userId="18da4c67-dd89-43a7-9856-8592f867a23c" providerId="ADAL" clId="{E940313B-FB69-4DAF-AE1F-8030AE5E248A}" dt="2020-01-27T14:45:26.729" v="1" actId="47"/>
        <pc:sldMkLst>
          <pc:docMk/>
          <pc:sldMk cId="1888707934" sldId="1438"/>
        </pc:sldMkLst>
      </pc:sldChg>
      <pc:sldChg chg="del">
        <pc:chgData name="Roth, Dan" userId="18da4c67-dd89-43a7-9856-8592f867a23c" providerId="ADAL" clId="{E940313B-FB69-4DAF-AE1F-8030AE5E248A}" dt="2020-01-27T14:44:23.546" v="0" actId="47"/>
        <pc:sldMkLst>
          <pc:docMk/>
          <pc:sldMk cId="45311533" sldId="1440"/>
        </pc:sldMkLst>
      </pc:sldChg>
      <pc:sldChg chg="del">
        <pc:chgData name="Roth, Dan" userId="18da4c67-dd89-43a7-9856-8592f867a23c" providerId="ADAL" clId="{E940313B-FB69-4DAF-AE1F-8030AE5E248A}" dt="2020-01-27T14:46:29.047" v="2" actId="47"/>
        <pc:sldMkLst>
          <pc:docMk/>
          <pc:sldMk cId="166957567" sldId="1442"/>
        </pc:sldMkLst>
      </pc:sldChg>
      <pc:sldChg chg="del">
        <pc:chgData name="Roth, Dan" userId="18da4c67-dd89-43a7-9856-8592f867a23c" providerId="ADAL" clId="{E940313B-FB69-4DAF-AE1F-8030AE5E248A}" dt="2020-01-27T14:46:29.047" v="2" actId="47"/>
        <pc:sldMkLst>
          <pc:docMk/>
          <pc:sldMk cId="2337663510" sldId="1443"/>
        </pc:sldMkLst>
      </pc:sldChg>
      <pc:sldChg chg="modSp">
        <pc:chgData name="Roth, Dan" userId="18da4c67-dd89-43a7-9856-8592f867a23c" providerId="ADAL" clId="{E940313B-FB69-4DAF-AE1F-8030AE5E248A}" dt="2020-01-27T14:53:49.485" v="58" actId="20577"/>
        <pc:sldMkLst>
          <pc:docMk/>
          <pc:sldMk cId="96232878" sldId="1448"/>
        </pc:sldMkLst>
        <pc:spChg chg="mod">
          <ac:chgData name="Roth, Dan" userId="18da4c67-dd89-43a7-9856-8592f867a23c" providerId="ADAL" clId="{E940313B-FB69-4DAF-AE1F-8030AE5E248A}" dt="2020-01-27T14:53:49.485" v="58" actId="20577"/>
          <ac:spMkLst>
            <pc:docMk/>
            <pc:sldMk cId="96232878" sldId="1448"/>
            <ac:spMk id="3" creationId="{EDA98810-5AE8-4EA2-8527-375DB22F25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1237584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12375840_0_25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...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We have very little understanding about elements of this diagram, and how different theories are connected to each other.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future idea: We can include “presupposition” as well. </a:t>
            </a:r>
            <a:endParaRPr/>
          </a:p>
        </p:txBody>
      </p:sp>
      <p:sp>
        <p:nvSpPr>
          <p:cNvPr id="648" name="Google Shape;648;g3312375840_0_25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65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8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+mj-lt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83" y="1956731"/>
            <a:ext cx="10363200" cy="190640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80"/>
                </a:solidFill>
                <a:latin typeface="+mj-lt"/>
              </a:rPr>
              <a:t>CIS-700</a:t>
            </a:r>
            <a:br>
              <a:rPr lang="en-US" sz="2800" dirty="0">
                <a:solidFill>
                  <a:srgbClr val="000080"/>
                </a:solidFill>
                <a:latin typeface="+mj-lt"/>
              </a:rPr>
            </a:br>
            <a:r>
              <a:rPr lang="en-US" sz="2800" dirty="0">
                <a:solidFill>
                  <a:srgbClr val="000080"/>
                </a:solidFill>
                <a:latin typeface="+mj-lt"/>
              </a:rPr>
              <a:t>Spring 2020</a:t>
            </a:r>
            <a:br>
              <a:rPr lang="en-US" sz="3200" dirty="0">
                <a:solidFill>
                  <a:srgbClr val="000080"/>
                </a:solidFill>
                <a:latin typeface="+mj-lt"/>
              </a:rPr>
            </a:br>
            <a:br>
              <a:rPr lang="en-US" sz="2400" dirty="0">
                <a:solidFill>
                  <a:srgbClr val="000080"/>
                </a:solidFill>
                <a:latin typeface="+mj-lt"/>
              </a:rPr>
            </a:br>
            <a:r>
              <a:rPr lang="en-US" sz="3200" dirty="0">
                <a:solidFill>
                  <a:srgbClr val="000080"/>
                </a:solidFill>
                <a:latin typeface="+mj-lt"/>
              </a:rPr>
              <a:t>Reasoning for Natural Language Understanding</a:t>
            </a:r>
            <a:endParaRPr lang="en-US" sz="4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9901" y="3863132"/>
            <a:ext cx="7786025" cy="132685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Dan Roth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Computer and Information Science</a:t>
            </a:r>
          </a:p>
          <a:p>
            <a:pPr algn="ctr"/>
            <a:r>
              <a:rPr lang="en-US" altLang="zh-TW" sz="200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University of Pennsylvania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7881B-15DE-4C89-B9C0-E35EB057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057" y="6246975"/>
            <a:ext cx="9175886" cy="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18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None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None/>
              <a:defRPr sz="1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None/>
              <a:defRPr sz="1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000" kern="0" dirty="0">
                <a:solidFill>
                  <a:srgbClr val="0000FF"/>
                </a:solidFill>
                <a:latin typeface="+mj-lt"/>
              </a:rPr>
              <a:t>Introduction Part III: Knowledge Representation and Reasoning – Classical View</a:t>
            </a:r>
            <a:r>
              <a:rPr lang="en-US" altLang="zh-TW" sz="2000" kern="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faces of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1696-7853-4CB2-8BA3-C1678DA72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1" name="Google Shape;651;p76"/>
          <p:cNvSpPr txBox="1">
            <a:spLocks noGrp="1"/>
          </p:cNvSpPr>
          <p:nvPr>
            <p:ph type="sldNum" idx="4294967295"/>
          </p:nvPr>
        </p:nvSpPr>
        <p:spPr>
          <a:xfrm>
            <a:off x="9448800" y="6270625"/>
            <a:ext cx="27432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700" i="0" kern="1200">
                <a:solidFill>
                  <a:schemeClr val="tx1">
                    <a:tint val="75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00"/>
              </a:buClr>
            </a:pPr>
            <a:fld id="{86B4B35C-345F-9846-8E6A-29269C850829}" type="slidenum">
              <a:rPr lang="en-US" smtClean="0"/>
              <a:pPr algn="l">
                <a:buClr>
                  <a:srgbClr val="000000"/>
                </a:buClr>
              </a:pPr>
              <a:t>10</a:t>
            </a:fld>
            <a:endParaRPr/>
          </a:p>
        </p:txBody>
      </p:sp>
      <p:sp>
        <p:nvSpPr>
          <p:cNvPr id="652" name="Google Shape;652;p76"/>
          <p:cNvSpPr/>
          <p:nvPr/>
        </p:nvSpPr>
        <p:spPr>
          <a:xfrm>
            <a:off x="3394200" y="1257025"/>
            <a:ext cx="5081700" cy="4561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/>
              <a:t>Space of all the reasoning phenomena 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endParaRPr dirty="0"/>
          </a:p>
        </p:txBody>
      </p:sp>
      <p:sp>
        <p:nvSpPr>
          <p:cNvPr id="653" name="Google Shape;653;p76"/>
          <p:cNvSpPr/>
          <p:nvPr/>
        </p:nvSpPr>
        <p:spPr>
          <a:xfrm>
            <a:off x="3963525" y="2198100"/>
            <a:ext cx="2060700" cy="1866000"/>
          </a:xfrm>
          <a:prstGeom prst="ellipse">
            <a:avLst/>
          </a:prstGeom>
          <a:solidFill>
            <a:srgbClr val="FF0000">
              <a:alpha val="2423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200" b="1">
                <a:solidFill>
                  <a:schemeClr val="dk1"/>
                </a:solidFill>
              </a:rPr>
              <a:t>Abductive reasoning</a:t>
            </a:r>
            <a:endParaRPr sz="1200" b="1">
              <a:solidFill>
                <a:schemeClr val="dk1"/>
              </a:solidFill>
            </a:endParaRPr>
          </a:p>
          <a:p>
            <a:pPr algn="ctr"/>
            <a:endParaRPr sz="1200" b="1"/>
          </a:p>
          <a:p>
            <a:pPr algn="ctr"/>
            <a:endParaRPr sz="1200" b="1"/>
          </a:p>
          <a:p>
            <a:pPr algn="ctr"/>
            <a:endParaRPr sz="1200" b="1"/>
          </a:p>
          <a:p>
            <a:pPr algn="ctr"/>
            <a:endParaRPr sz="1200" b="1"/>
          </a:p>
          <a:p>
            <a:endParaRPr sz="1200" b="1"/>
          </a:p>
        </p:txBody>
      </p:sp>
      <p:grpSp>
        <p:nvGrpSpPr>
          <p:cNvPr id="654" name="Google Shape;654;p76"/>
          <p:cNvGrpSpPr/>
          <p:nvPr/>
        </p:nvGrpSpPr>
        <p:grpSpPr>
          <a:xfrm>
            <a:off x="205095" y="887581"/>
            <a:ext cx="4324012" cy="1679725"/>
            <a:chOff x="71555" y="610650"/>
            <a:chExt cx="4067400" cy="1679725"/>
          </a:xfrm>
        </p:grpSpPr>
        <p:sp>
          <p:nvSpPr>
            <p:cNvPr id="655" name="Google Shape;655;p76"/>
            <p:cNvSpPr txBox="1"/>
            <p:nvPr/>
          </p:nvSpPr>
          <p:spPr>
            <a:xfrm>
              <a:off x="71555" y="610650"/>
              <a:ext cx="4067400" cy="1676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b="1"/>
                <a:t>Abductive reasoning </a:t>
              </a:r>
              <a:endParaRPr b="1"/>
            </a:p>
            <a:p>
              <a:endParaRPr sz="1150">
                <a:solidFill>
                  <a:schemeClr val="dk1"/>
                </a:solidFill>
              </a:endParaRPr>
            </a:p>
            <a:p>
              <a:endParaRPr sz="1150">
                <a:solidFill>
                  <a:schemeClr val="dk1"/>
                </a:solidFill>
              </a:endParaRPr>
            </a:p>
            <a:p>
              <a:endParaRPr sz="1150">
                <a:solidFill>
                  <a:schemeClr val="dk1"/>
                </a:solidFill>
              </a:endParaRPr>
            </a:p>
            <a:p>
              <a:endParaRPr/>
            </a:p>
          </p:txBody>
        </p:sp>
        <p:sp>
          <p:nvSpPr>
            <p:cNvPr id="656" name="Google Shape;656;p76"/>
            <p:cNvSpPr txBox="1"/>
            <p:nvPr/>
          </p:nvSpPr>
          <p:spPr>
            <a:xfrm>
              <a:off x="98104" y="874251"/>
              <a:ext cx="1227900" cy="5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Incomplete </a:t>
              </a:r>
              <a:endParaRPr sz="13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Observations</a:t>
              </a:r>
              <a:endParaRPr sz="1300" dirty="0">
                <a:solidFill>
                  <a:srgbClr val="FF0000"/>
                </a:solidFill>
              </a:endParaRPr>
            </a:p>
          </p:txBody>
        </p:sp>
        <p:sp>
          <p:nvSpPr>
            <p:cNvPr id="657" name="Google Shape;657;p76"/>
            <p:cNvSpPr/>
            <p:nvPr/>
          </p:nvSpPr>
          <p:spPr>
            <a:xfrm>
              <a:off x="1650449" y="1048501"/>
              <a:ext cx="820200" cy="31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76"/>
            <p:cNvSpPr txBox="1"/>
            <p:nvPr/>
          </p:nvSpPr>
          <p:spPr>
            <a:xfrm>
              <a:off x="2612704" y="874222"/>
              <a:ext cx="1464600" cy="5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Best conclusion </a:t>
              </a:r>
              <a:r>
                <a:rPr lang="en-US" sz="1000" dirty="0">
                  <a:solidFill>
                    <a:srgbClr val="FF0000"/>
                  </a:solidFill>
                </a:rPr>
                <a:t>(maybe true)</a:t>
              </a:r>
              <a:endParaRPr sz="1000" dirty="0">
                <a:solidFill>
                  <a:srgbClr val="FF0000"/>
                </a:solidFill>
              </a:endParaRPr>
            </a:p>
          </p:txBody>
        </p:sp>
        <p:sp>
          <p:nvSpPr>
            <p:cNvPr id="659" name="Google Shape;659;p76"/>
            <p:cNvSpPr txBox="1"/>
            <p:nvPr/>
          </p:nvSpPr>
          <p:spPr>
            <a:xfrm>
              <a:off x="406575" y="2036275"/>
              <a:ext cx="36369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00" b="1">
                  <a:solidFill>
                    <a:srgbClr val="666666"/>
                  </a:solidFill>
                </a:rPr>
                <a:t>(Bayesian Nets; Fuzzy Logic; Dampster-Shafer Theory)</a:t>
              </a:r>
              <a:endParaRPr sz="1000" b="1">
                <a:solidFill>
                  <a:srgbClr val="666666"/>
                </a:solidFill>
              </a:endParaRPr>
            </a:p>
          </p:txBody>
        </p:sp>
      </p:grpSp>
      <p:sp>
        <p:nvSpPr>
          <p:cNvPr id="660" name="Google Shape;660;p76"/>
          <p:cNvSpPr/>
          <p:nvPr/>
        </p:nvSpPr>
        <p:spPr>
          <a:xfrm>
            <a:off x="4877925" y="3341100"/>
            <a:ext cx="2060700" cy="1866000"/>
          </a:xfrm>
          <a:prstGeom prst="ellipse">
            <a:avLst/>
          </a:prstGeom>
          <a:solidFill>
            <a:srgbClr val="FF0000">
              <a:alpha val="2423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200" b="1"/>
          </a:p>
          <a:p>
            <a:endParaRPr sz="1200" b="1"/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dk1"/>
                </a:solidFill>
              </a:rPr>
              <a:t>Deductive reasoning</a:t>
            </a:r>
            <a:endParaRPr sz="1200" b="1">
              <a:solidFill>
                <a:schemeClr val="dk1"/>
              </a:solidFill>
            </a:endParaRPr>
          </a:p>
          <a:p>
            <a:pPr algn="ctr"/>
            <a:endParaRPr sz="1200" b="1"/>
          </a:p>
          <a:p>
            <a:pPr algn="ctr"/>
            <a:endParaRPr sz="1200" b="1"/>
          </a:p>
          <a:p>
            <a:endParaRPr sz="1200" b="1"/>
          </a:p>
          <a:p>
            <a:endParaRPr sz="1200" b="1"/>
          </a:p>
        </p:txBody>
      </p:sp>
      <p:sp>
        <p:nvSpPr>
          <p:cNvPr id="661" name="Google Shape;661;p76"/>
          <p:cNvSpPr/>
          <p:nvPr/>
        </p:nvSpPr>
        <p:spPr>
          <a:xfrm>
            <a:off x="8552100" y="3943825"/>
            <a:ext cx="1445700" cy="767700"/>
          </a:xfrm>
          <a:prstGeom prst="wedgeRectCallout">
            <a:avLst>
              <a:gd name="adj1" fmla="val -103254"/>
              <a:gd name="adj2" fmla="val -34844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/>
              <a:t>Very little understanding</a:t>
            </a:r>
            <a:endParaRPr sz="1200" dirty="0"/>
          </a:p>
        </p:txBody>
      </p:sp>
      <p:sp>
        <p:nvSpPr>
          <p:cNvPr id="662" name="Google Shape;662;p76"/>
          <p:cNvSpPr/>
          <p:nvPr/>
        </p:nvSpPr>
        <p:spPr>
          <a:xfrm>
            <a:off x="5639925" y="2198100"/>
            <a:ext cx="2060700" cy="1866000"/>
          </a:xfrm>
          <a:prstGeom prst="ellipse">
            <a:avLst/>
          </a:prstGeom>
          <a:solidFill>
            <a:srgbClr val="FF0000">
              <a:alpha val="2423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200" b="1">
                <a:solidFill>
                  <a:schemeClr val="dk1"/>
                </a:solidFill>
              </a:rPr>
              <a:t>Inductive reasoning</a:t>
            </a:r>
            <a:endParaRPr sz="1200" b="1">
              <a:solidFill>
                <a:schemeClr val="dk1"/>
              </a:solidFill>
            </a:endParaRPr>
          </a:p>
          <a:p>
            <a:pPr algn="ctr"/>
            <a:endParaRPr sz="1200" b="1">
              <a:solidFill>
                <a:schemeClr val="dk1"/>
              </a:solidFill>
            </a:endParaRPr>
          </a:p>
          <a:p>
            <a:pPr algn="ctr"/>
            <a:endParaRPr sz="1200" b="1"/>
          </a:p>
          <a:p>
            <a:pPr algn="ctr"/>
            <a:endParaRPr sz="1200" b="1"/>
          </a:p>
          <a:p>
            <a:endParaRPr sz="1200" b="1"/>
          </a:p>
          <a:p>
            <a:endParaRPr sz="1200" b="1"/>
          </a:p>
        </p:txBody>
      </p:sp>
      <p:sp>
        <p:nvSpPr>
          <p:cNvPr id="663" name="Google Shape;663;p76"/>
          <p:cNvSpPr/>
          <p:nvPr/>
        </p:nvSpPr>
        <p:spPr>
          <a:xfrm>
            <a:off x="5443192" y="2544225"/>
            <a:ext cx="781800" cy="390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76"/>
          <p:cNvSpPr/>
          <p:nvPr/>
        </p:nvSpPr>
        <p:spPr>
          <a:xfrm rot="3101010">
            <a:off x="4642654" y="3739111"/>
            <a:ext cx="781929" cy="39084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76"/>
          <p:cNvSpPr/>
          <p:nvPr/>
        </p:nvSpPr>
        <p:spPr>
          <a:xfrm rot="-2896948">
            <a:off x="6458360" y="3807111"/>
            <a:ext cx="781716" cy="39097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76"/>
          <p:cNvSpPr/>
          <p:nvPr/>
        </p:nvSpPr>
        <p:spPr>
          <a:xfrm>
            <a:off x="7680425" y="901500"/>
            <a:ext cx="3237946" cy="1068000"/>
          </a:xfrm>
          <a:prstGeom prst="wedgeRectCallout">
            <a:avLst>
              <a:gd name="adj1" fmla="val -116247"/>
              <a:gd name="adj2" fmla="val 147189"/>
            </a:avLst>
          </a:prstGeom>
          <a:solidFill>
            <a:srgbClr val="F4CCCC">
              <a:alpha val="4555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In </a:t>
            </a:r>
            <a:r>
              <a:rPr lang="en-US" i="1"/>
              <a:t>language</a:t>
            </a:r>
            <a:r>
              <a:rPr lang="en-US"/>
              <a:t>, things are not clearly disjoint. </a:t>
            </a:r>
            <a:endParaRPr/>
          </a:p>
          <a:p>
            <a:r>
              <a:rPr lang="en-US" dirty="0"/>
              <a:t>⇒ An instance might have elements of both phenomena. </a:t>
            </a:r>
            <a:endParaRPr dirty="0"/>
          </a:p>
        </p:txBody>
      </p:sp>
      <p:sp>
        <p:nvSpPr>
          <p:cNvPr id="667" name="Google Shape;667;p76"/>
          <p:cNvSpPr/>
          <p:nvPr/>
        </p:nvSpPr>
        <p:spPr>
          <a:xfrm>
            <a:off x="5106500" y="2631077"/>
            <a:ext cx="1396500" cy="949800"/>
          </a:xfrm>
          <a:prstGeom prst="ellipse">
            <a:avLst/>
          </a:prstGeom>
          <a:solidFill>
            <a:srgbClr val="FFE599">
              <a:alpha val="37310"/>
            </a:srgbClr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b="1"/>
              <a:t>Co-reference</a:t>
            </a:r>
            <a:endParaRPr sz="1000" b="1"/>
          </a:p>
          <a:p>
            <a:pPr algn="ctr"/>
            <a:r>
              <a:rPr lang="en-US" sz="1000" b="1"/>
              <a:t>Resolution</a:t>
            </a:r>
            <a:endParaRPr sz="1000" b="1"/>
          </a:p>
          <a:p>
            <a:endParaRPr sz="1000" b="1"/>
          </a:p>
          <a:p>
            <a:pPr algn="ctr"/>
            <a:endParaRPr sz="1000" b="1"/>
          </a:p>
        </p:txBody>
      </p:sp>
      <p:sp>
        <p:nvSpPr>
          <p:cNvPr id="668" name="Google Shape;668;p76"/>
          <p:cNvSpPr/>
          <p:nvPr/>
        </p:nvSpPr>
        <p:spPr>
          <a:xfrm>
            <a:off x="8528844" y="2874750"/>
            <a:ext cx="2520155" cy="665100"/>
          </a:xfrm>
          <a:prstGeom prst="wedgeRectCallout">
            <a:avLst>
              <a:gd name="adj1" fmla="val -116734"/>
              <a:gd name="adj2" fmla="val -25584"/>
            </a:avLst>
          </a:prstGeom>
          <a:solidFill>
            <a:srgbClr val="F4CCCC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What a logician would interpret as “reasoning”</a:t>
            </a:r>
            <a:endParaRPr/>
          </a:p>
        </p:txBody>
      </p:sp>
      <p:sp>
        <p:nvSpPr>
          <p:cNvPr id="669" name="Google Shape;669;p76"/>
          <p:cNvSpPr/>
          <p:nvPr/>
        </p:nvSpPr>
        <p:spPr>
          <a:xfrm>
            <a:off x="8386199" y="2107725"/>
            <a:ext cx="2532171" cy="665100"/>
          </a:xfrm>
          <a:prstGeom prst="wedgeRectCallout">
            <a:avLst>
              <a:gd name="adj1" fmla="val -157119"/>
              <a:gd name="adj2" fmla="val 71016"/>
            </a:avLst>
          </a:prstGeom>
          <a:solidFill>
            <a:srgbClr val="FFF2CC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What a linguist would interpret “reasoning”</a:t>
            </a:r>
            <a:endParaRPr/>
          </a:p>
        </p:txBody>
      </p:sp>
      <p:sp>
        <p:nvSpPr>
          <p:cNvPr id="670" name="Google Shape;670;p76"/>
          <p:cNvSpPr/>
          <p:nvPr/>
        </p:nvSpPr>
        <p:spPr>
          <a:xfrm>
            <a:off x="4871609" y="3188966"/>
            <a:ext cx="1164900" cy="714000"/>
          </a:xfrm>
          <a:prstGeom prst="ellipse">
            <a:avLst/>
          </a:prstGeom>
          <a:solidFill>
            <a:srgbClr val="FFE599">
              <a:alpha val="37310"/>
            </a:srgbClr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/>
              <a:t>Temporal</a:t>
            </a:r>
            <a:endParaRPr sz="1100" b="1"/>
          </a:p>
        </p:txBody>
      </p:sp>
      <p:sp>
        <p:nvSpPr>
          <p:cNvPr id="671" name="Google Shape;671;p76"/>
          <p:cNvSpPr/>
          <p:nvPr/>
        </p:nvSpPr>
        <p:spPr>
          <a:xfrm>
            <a:off x="5524916" y="3196029"/>
            <a:ext cx="1164900" cy="714000"/>
          </a:xfrm>
          <a:prstGeom prst="ellipse">
            <a:avLst/>
          </a:prstGeom>
          <a:solidFill>
            <a:srgbClr val="FFE599">
              <a:alpha val="37310"/>
            </a:srgbClr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/>
              <a:t>Spatial</a:t>
            </a:r>
            <a:endParaRPr sz="1100" b="1"/>
          </a:p>
        </p:txBody>
      </p:sp>
      <p:sp>
        <p:nvSpPr>
          <p:cNvPr id="672" name="Google Shape;672;p76"/>
          <p:cNvSpPr txBox="1"/>
          <p:nvPr/>
        </p:nvSpPr>
        <p:spPr>
          <a:xfrm>
            <a:off x="999327" y="1757710"/>
            <a:ext cx="2962200" cy="591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The grass is wet, …</a:t>
            </a:r>
            <a:endParaRPr sz="1200">
              <a:solidFill>
                <a:srgbClr val="FF0000"/>
              </a:solidFill>
            </a:endParaRPr>
          </a:p>
          <a:p>
            <a:pPr marL="457200" indent="-304800">
              <a:buClr>
                <a:srgbClr val="38761D"/>
              </a:buClr>
              <a:buSzPts val="1200"/>
              <a:buChar char="-"/>
            </a:pPr>
            <a:r>
              <a:rPr lang="en-US" sz="1200">
                <a:solidFill>
                  <a:srgbClr val="38761D"/>
                </a:solidFill>
              </a:rPr>
              <a:t>It must have rained. </a:t>
            </a:r>
            <a:endParaRPr sz="1200">
              <a:solidFill>
                <a:srgbClr val="38761D"/>
              </a:solidFill>
            </a:endParaRPr>
          </a:p>
          <a:p>
            <a:pPr marL="457200" indent="-304800">
              <a:buClr>
                <a:srgbClr val="38761D"/>
              </a:buClr>
              <a:buSzPts val="1200"/>
              <a:buChar char="-"/>
            </a:pPr>
            <a:r>
              <a:rPr lang="en-US" sz="1200">
                <a:solidFill>
                  <a:srgbClr val="38761D"/>
                </a:solidFill>
              </a:rPr>
              <a:t>Someone has watered them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673" name="Google Shape;673;p76"/>
          <p:cNvSpPr/>
          <p:nvPr/>
        </p:nvSpPr>
        <p:spPr>
          <a:xfrm flipH="1">
            <a:off x="1502497" y="2857775"/>
            <a:ext cx="2924825" cy="1976547"/>
          </a:xfrm>
          <a:prstGeom prst="wedgeRectCallout">
            <a:avLst>
              <a:gd name="adj1" fmla="val -81140"/>
              <a:gd name="adj2" fmla="val 1859"/>
            </a:avLst>
          </a:prstGeom>
          <a:solidFill>
            <a:srgbClr val="FFF2CC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Q:</a:t>
            </a:r>
            <a:r>
              <a:rPr lang="en-US" dirty="0">
                <a:solidFill>
                  <a:srgbClr val="FF0000"/>
                </a:solidFill>
              </a:rPr>
              <a:t> When did Jack pass out? </a:t>
            </a:r>
            <a:endParaRPr dirty="0">
              <a:solidFill>
                <a:srgbClr val="FF0000"/>
              </a:solidFill>
            </a:endParaRP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674" name="Google Shape;674;p76"/>
          <p:cNvSpPr/>
          <p:nvPr/>
        </p:nvSpPr>
        <p:spPr>
          <a:xfrm rot="1670">
            <a:off x="6098400" y="3106056"/>
            <a:ext cx="1235400" cy="1067400"/>
          </a:xfrm>
          <a:prstGeom prst="ellipse">
            <a:avLst/>
          </a:prstGeom>
          <a:solidFill>
            <a:srgbClr val="B6D7A8">
              <a:alpha val="71150"/>
            </a:srgbClr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200" b="1"/>
          </a:p>
          <a:p>
            <a:pPr algn="ctr"/>
            <a:r>
              <a:rPr lang="en-US" sz="1200" b="1"/>
              <a:t>Learning </a:t>
            </a:r>
            <a:endParaRPr sz="1200" b="1"/>
          </a:p>
          <a:p>
            <a:pPr algn="ctr"/>
            <a:r>
              <a:rPr lang="en-US" sz="1200" b="1"/>
              <a:t>theory</a:t>
            </a:r>
            <a:endParaRPr sz="1200" b="1"/>
          </a:p>
          <a:p>
            <a:pPr algn="ctr"/>
            <a:r>
              <a:rPr lang="en-US" sz="1000"/>
              <a:t>(Valiant,84)</a:t>
            </a:r>
            <a:r>
              <a:rPr lang="en-US" sz="1200" b="1"/>
              <a:t> </a:t>
            </a:r>
            <a:endParaRPr sz="1200" b="1"/>
          </a:p>
          <a:p>
            <a:pPr algn="ctr"/>
            <a:endParaRPr sz="1200" b="1"/>
          </a:p>
        </p:txBody>
      </p:sp>
      <p:sp>
        <p:nvSpPr>
          <p:cNvPr id="675" name="Google Shape;675;p76"/>
          <p:cNvSpPr txBox="1"/>
          <p:nvPr/>
        </p:nvSpPr>
        <p:spPr>
          <a:xfrm>
            <a:off x="1581325" y="3892577"/>
            <a:ext cx="29283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Jack passed out after dinner.  </a:t>
            </a:r>
            <a:endParaRPr sz="1300" dirty="0">
              <a:solidFill>
                <a:srgbClr val="0000FF"/>
              </a:solidFill>
            </a:endParaRPr>
          </a:p>
          <a:p>
            <a:r>
              <a:rPr lang="en-US" sz="1300" dirty="0">
                <a:solidFill>
                  <a:srgbClr val="38761D"/>
                </a:solidFill>
              </a:rPr>
              <a:t>Options: morning, noon, night </a:t>
            </a:r>
            <a:endParaRPr sz="1100" b="1" dirty="0">
              <a:solidFill>
                <a:srgbClr val="B45F06"/>
              </a:solidFill>
            </a:endParaRPr>
          </a:p>
        </p:txBody>
      </p:sp>
      <p:sp>
        <p:nvSpPr>
          <p:cNvPr id="676" name="Google Shape;676;p76"/>
          <p:cNvSpPr txBox="1"/>
          <p:nvPr/>
        </p:nvSpPr>
        <p:spPr>
          <a:xfrm>
            <a:off x="1566000" y="3211067"/>
            <a:ext cx="30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The sunlight hit Jack and he passed out.</a:t>
            </a:r>
            <a:endParaRPr sz="1200" dirty="0">
              <a:solidFill>
                <a:srgbClr val="0000FF"/>
              </a:solidFill>
            </a:endParaRPr>
          </a:p>
          <a:p>
            <a:r>
              <a:rPr lang="en-US" sz="1300" dirty="0">
                <a:solidFill>
                  <a:srgbClr val="38761D"/>
                </a:solidFill>
              </a:rPr>
              <a:t>Options: morning, noon, night 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endParaRPr sz="1300" dirty="0">
              <a:solidFill>
                <a:srgbClr val="0000FF"/>
              </a:solidFill>
            </a:endParaRPr>
          </a:p>
          <a:p>
            <a:pPr>
              <a:buClr>
                <a:srgbClr val="000000"/>
              </a:buClr>
              <a:buSzPts val="1100"/>
            </a:pPr>
            <a:endParaRPr sz="1200" b="1" dirty="0">
              <a:solidFill>
                <a:srgbClr val="B45F06"/>
              </a:solidFill>
            </a:endParaRPr>
          </a:p>
        </p:txBody>
      </p:sp>
      <p:sp>
        <p:nvSpPr>
          <p:cNvPr id="677" name="Google Shape;677;p76"/>
          <p:cNvSpPr/>
          <p:nvPr/>
        </p:nvSpPr>
        <p:spPr>
          <a:xfrm>
            <a:off x="5715920" y="889500"/>
            <a:ext cx="1862880" cy="665100"/>
          </a:xfrm>
          <a:prstGeom prst="wedgeRectCallout">
            <a:avLst>
              <a:gd name="adj1" fmla="val -63057"/>
              <a:gd name="adj2" fmla="val 240577"/>
            </a:avLst>
          </a:prstGeom>
          <a:solidFill>
            <a:srgbClr val="FFF2CC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/>
              <a:t>There is overlap between all of them.</a:t>
            </a:r>
            <a:endParaRPr sz="1400" dirty="0"/>
          </a:p>
        </p:txBody>
      </p:sp>
      <p:sp>
        <p:nvSpPr>
          <p:cNvPr id="678" name="Google Shape;678;p76"/>
          <p:cNvSpPr/>
          <p:nvPr/>
        </p:nvSpPr>
        <p:spPr>
          <a:xfrm>
            <a:off x="6932850" y="5018825"/>
            <a:ext cx="1445700" cy="767700"/>
          </a:xfrm>
          <a:prstGeom prst="wedgeRectCallout">
            <a:avLst>
              <a:gd name="adj1" fmla="val -54259"/>
              <a:gd name="adj2" fmla="val -179588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/>
              <a:t>Generalization</a:t>
            </a:r>
            <a:r>
              <a:rPr lang="en-US" dirty="0"/>
              <a:t> bounds </a:t>
            </a:r>
            <a:endParaRPr dirty="0"/>
          </a:p>
        </p:txBody>
      </p:sp>
      <p:sp>
        <p:nvSpPr>
          <p:cNvPr id="679" name="Google Shape;679;p76"/>
          <p:cNvSpPr txBox="1"/>
          <p:nvPr/>
        </p:nvSpPr>
        <p:spPr>
          <a:xfrm>
            <a:off x="1567675" y="3425304"/>
            <a:ext cx="30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1100" b="1" dirty="0">
                <a:solidFill>
                  <a:srgbClr val="B45F06"/>
                </a:solidFill>
              </a:rPr>
              <a:t>⇒ Abduction: (probably) morning</a:t>
            </a:r>
            <a:endParaRPr sz="1100" dirty="0"/>
          </a:p>
        </p:txBody>
      </p:sp>
      <p:sp>
        <p:nvSpPr>
          <p:cNvPr id="680" name="Google Shape;680;p76"/>
          <p:cNvSpPr txBox="1"/>
          <p:nvPr/>
        </p:nvSpPr>
        <p:spPr>
          <a:xfrm>
            <a:off x="1525800" y="4186625"/>
            <a:ext cx="3000000" cy="64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1100" b="1" dirty="0">
                <a:solidFill>
                  <a:srgbClr val="B45F06"/>
                </a:solidFill>
              </a:rPr>
              <a:t>⇒ Deduction: night</a:t>
            </a:r>
            <a:endParaRPr dirty="0"/>
          </a:p>
        </p:txBody>
      </p:sp>
      <p:grpSp>
        <p:nvGrpSpPr>
          <p:cNvPr id="681" name="Google Shape;681;p76"/>
          <p:cNvGrpSpPr/>
          <p:nvPr/>
        </p:nvGrpSpPr>
        <p:grpSpPr>
          <a:xfrm>
            <a:off x="230502" y="5098350"/>
            <a:ext cx="4148374" cy="1676400"/>
            <a:chOff x="4919175" y="4591075"/>
            <a:chExt cx="4148374" cy="1676400"/>
          </a:xfrm>
        </p:grpSpPr>
        <p:sp>
          <p:nvSpPr>
            <p:cNvPr id="682" name="Google Shape;682;p76"/>
            <p:cNvSpPr txBox="1"/>
            <p:nvPr/>
          </p:nvSpPr>
          <p:spPr>
            <a:xfrm>
              <a:off x="4919175" y="4591075"/>
              <a:ext cx="4095000" cy="1676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b="1"/>
                <a:t>Deductive reasoning </a:t>
              </a:r>
              <a:endParaRPr sz="1150">
                <a:solidFill>
                  <a:schemeClr val="dk1"/>
                </a:solidFill>
              </a:endParaRPr>
            </a:p>
            <a:p>
              <a:pPr>
                <a:spcBef>
                  <a:spcPts val="1000"/>
                </a:spcBef>
              </a:pPr>
              <a:endParaRPr sz="1150">
                <a:solidFill>
                  <a:schemeClr val="dk1"/>
                </a:solidFill>
              </a:endParaRPr>
            </a:p>
            <a:p>
              <a:endParaRPr sz="1150">
                <a:solidFill>
                  <a:schemeClr val="dk1"/>
                </a:solidFill>
              </a:endParaRPr>
            </a:p>
            <a:p>
              <a:endParaRPr sz="1150">
                <a:solidFill>
                  <a:schemeClr val="dk1"/>
                </a:solidFill>
              </a:endParaRPr>
            </a:p>
            <a:p>
              <a:endParaRPr sz="1150">
                <a:solidFill>
                  <a:schemeClr val="dk1"/>
                </a:solidFill>
              </a:endParaRPr>
            </a:p>
            <a:p>
              <a:endParaRPr/>
            </a:p>
          </p:txBody>
        </p:sp>
        <p:sp>
          <p:nvSpPr>
            <p:cNvPr id="683" name="Google Shape;683;p76"/>
            <p:cNvSpPr txBox="1"/>
            <p:nvPr/>
          </p:nvSpPr>
          <p:spPr>
            <a:xfrm>
              <a:off x="5098125" y="4744250"/>
              <a:ext cx="1227900" cy="7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300">
                  <a:solidFill>
                    <a:srgbClr val="FF0000"/>
                  </a:solidFill>
                </a:rPr>
                <a:t>General Rule</a:t>
              </a:r>
              <a:endParaRPr sz="1300">
                <a:solidFill>
                  <a:srgbClr val="FF0000"/>
                </a:solidFill>
              </a:endParaRPr>
            </a:p>
          </p:txBody>
        </p:sp>
        <p:sp>
          <p:nvSpPr>
            <p:cNvPr id="684" name="Google Shape;684;p76"/>
            <p:cNvSpPr txBox="1"/>
            <p:nvPr/>
          </p:nvSpPr>
          <p:spPr>
            <a:xfrm>
              <a:off x="7418449" y="4751115"/>
              <a:ext cx="1649100" cy="7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300">
                  <a:solidFill>
                    <a:srgbClr val="FF0000"/>
                  </a:solidFill>
                </a:rPr>
                <a:t>Specific conclusion </a:t>
              </a:r>
              <a:endParaRPr sz="1300">
                <a:solidFill>
                  <a:srgbClr val="FF0000"/>
                </a:solidFill>
              </a:endParaRPr>
            </a:p>
            <a:p>
              <a:pPr algn="ctr"/>
              <a:r>
                <a:rPr lang="en-US" sz="1000">
                  <a:solidFill>
                    <a:srgbClr val="FF0000"/>
                  </a:solidFill>
                </a:rPr>
                <a:t>(always true)</a:t>
              </a:r>
              <a:endParaRPr sz="1000">
                <a:solidFill>
                  <a:srgbClr val="FF0000"/>
                </a:solidFill>
              </a:endParaRPr>
            </a:p>
          </p:txBody>
        </p:sp>
        <p:sp>
          <p:nvSpPr>
            <p:cNvPr id="685" name="Google Shape;685;p76"/>
            <p:cNvSpPr txBox="1"/>
            <p:nvPr/>
          </p:nvSpPr>
          <p:spPr>
            <a:xfrm>
              <a:off x="5180970" y="5997946"/>
              <a:ext cx="33444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000" b="1">
                  <a:solidFill>
                    <a:srgbClr val="666666"/>
                  </a:solidFill>
                </a:rPr>
                <a:t>(modus ponens; modus tollens)</a:t>
              </a:r>
              <a:endParaRPr sz="1000" b="1">
                <a:solidFill>
                  <a:srgbClr val="666666"/>
                </a:solidFill>
              </a:endParaRPr>
            </a:p>
          </p:txBody>
        </p:sp>
        <p:sp>
          <p:nvSpPr>
            <p:cNvPr id="686" name="Google Shape;686;p76"/>
            <p:cNvSpPr/>
            <p:nvPr/>
          </p:nvSpPr>
          <p:spPr>
            <a:xfrm>
              <a:off x="6533764" y="4940920"/>
              <a:ext cx="820200" cy="31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7" name="Google Shape;687;p76"/>
          <p:cNvSpPr txBox="1"/>
          <p:nvPr/>
        </p:nvSpPr>
        <p:spPr>
          <a:xfrm>
            <a:off x="740668" y="5864424"/>
            <a:ext cx="2962200" cy="675000"/>
          </a:xfrm>
          <a:prstGeom prst="rect">
            <a:avLst/>
          </a:prstGeom>
          <a:noFill/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When it rains, objects get wet.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It rained. </a:t>
            </a:r>
            <a:endParaRPr sz="1200" dirty="0">
              <a:solidFill>
                <a:srgbClr val="FF0000"/>
              </a:solidFill>
            </a:endParaRPr>
          </a:p>
          <a:p>
            <a:pPr marL="457200" indent="-304800">
              <a:buClr>
                <a:srgbClr val="38761D"/>
              </a:buClr>
              <a:buSzPts val="1200"/>
              <a:buChar char="-"/>
            </a:pPr>
            <a:r>
              <a:rPr lang="en-US" sz="1200" dirty="0">
                <a:solidFill>
                  <a:srgbClr val="38761D"/>
                </a:solidFill>
              </a:rPr>
              <a:t>The grass must be wet. </a:t>
            </a:r>
            <a:endParaRPr sz="1200" dirty="0">
              <a:solidFill>
                <a:srgbClr val="387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7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50543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Idea: </a:t>
            </a:r>
            <a:r>
              <a:rPr lang="en-US" dirty="0"/>
              <a:t>represent all your knowledge in First Order Logic (</a:t>
            </a:r>
            <a:r>
              <a:rPr lang="en-US" b="1" dirty="0"/>
              <a:t>KB</a:t>
            </a:r>
            <a:r>
              <a:rPr lang="en-US" dirty="0"/>
              <a:t>).</a:t>
            </a:r>
          </a:p>
          <a:p>
            <a:pPr lvl="0"/>
            <a:r>
              <a:rPr lang="en-US" b="1" dirty="0"/>
              <a:t>Given a query α, determine whether it holds in the KB: (KB implies α)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For efficiency reasons:</a:t>
            </a:r>
          </a:p>
          <a:p>
            <a:pPr lvl="1"/>
            <a:r>
              <a:rPr lang="en-US" dirty="0"/>
              <a:t>FOL (too complex to compute with) </a:t>
            </a:r>
            <a:r>
              <a:rPr lang="en-US" dirty="0">
                <a:sym typeface="Wingdings" panose="05000000000000000000" pitchFamily="2" charset="2"/>
              </a:rPr>
              <a:t> Propositional Logic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0"/>
            <a:r>
              <a:rPr lang="en-US" b="1" dirty="0"/>
              <a:t>Problem I: </a:t>
            </a:r>
            <a:r>
              <a:rPr lang="en-US" dirty="0"/>
              <a:t>complexity of inference.  </a:t>
            </a:r>
          </a:p>
          <a:p>
            <a:pPr lvl="1"/>
            <a:r>
              <a:rPr lang="en-US" dirty="0"/>
              <a:t>Key solution: relax expressivity. </a:t>
            </a:r>
            <a:endParaRPr lang="en-US" sz="1600" dirty="0"/>
          </a:p>
          <a:p>
            <a:pPr lvl="0"/>
            <a:r>
              <a:rPr lang="en-US" b="1" dirty="0"/>
              <a:t>(but of, course, there were many other problems </a:t>
            </a:r>
            <a:r>
              <a:rPr lang="en-US" dirty="0"/>
              <a:t>– incomplete knowledge, uncertainty) </a:t>
            </a:r>
          </a:p>
          <a:p>
            <a:pPr lvl="1"/>
            <a:r>
              <a:rPr lang="en-US" sz="1600" dirty="0"/>
              <a:t>E.g., what if the knowledge is not given, but rather learned?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2D432-3B25-4BEA-BBBE-56AA33BBEC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8" y="121806"/>
            <a:ext cx="1422400" cy="685800"/>
          </a:xfrm>
          <a:prstGeom prst="rect">
            <a:avLst/>
          </a:prstGeom>
        </p:spPr>
      </p:pic>
      <p:pic>
        <p:nvPicPr>
          <p:cNvPr id="3075" name="Picture 26">
            <a:extLst>
              <a:ext uri="{FF2B5EF4-FFF2-40B4-BE49-F238E27FC236}">
                <a16:creationId xmlns:a16="http://schemas.microsoft.com/office/drawing/2014/main" id="{B0AD7689-4DB2-4771-AE45-F904E754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7" y="3534734"/>
            <a:ext cx="34925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5">
            <a:extLst>
              <a:ext uri="{FF2B5EF4-FFF2-40B4-BE49-F238E27FC236}">
                <a16:creationId xmlns:a16="http://schemas.microsoft.com/office/drawing/2014/main" id="{EB7423CA-2B7D-4587-B741-31980BA2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87" y="3515684"/>
            <a:ext cx="2679700" cy="1193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7">
            <a:extLst>
              <a:ext uri="{FF2B5EF4-FFF2-40B4-BE49-F238E27FC236}">
                <a16:creationId xmlns:a16="http://schemas.microsoft.com/office/drawing/2014/main" id="{8FF12FF3-5865-42B5-814B-8BF51BEF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93" y="4333980"/>
            <a:ext cx="42354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5C98A39-D4DF-4033-B599-66058C87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87" y="3148584"/>
            <a:ext cx="4793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Facts:                                                                           (Declarative) Knowledge:</a:t>
            </a:r>
            <a:endParaRPr kumimoji="0" lang="en-US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06E15D-190B-41C7-95D5-38C0247E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483D3B6-04C7-461A-8F5E-762294D4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C3428C5-D287-48ED-884C-DCD607C2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124" y="3148583"/>
            <a:ext cx="1280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Representation: </a:t>
            </a:r>
            <a:endParaRPr kumimoji="0" lang="en-US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31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Systems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48B2D-58E4-46EB-8F91-50C8DA6A0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1856"/>
                <a:ext cx="11273096" cy="4484915"/>
              </a:xfrm>
            </p:spPr>
            <p:txBody>
              <a:bodyPr/>
              <a:lstStyle/>
              <a:p>
                <a:pPr lvl="0"/>
                <a:r>
                  <a:rPr lang="en-US" sz="2000" b="1" dirty="0"/>
                  <a:t>Given a query α, determine whether it holds in the KB: (KB implies α)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Assume that KB is a collection of propositional rules: </a:t>
                </a:r>
                <a:r>
                  <a:rPr lang="en-US" sz="1800" b="1" dirty="0" err="1"/>
                  <a:t>p</a:t>
                </a:r>
                <a:r>
                  <a:rPr lang="en-US" sz="1800" b="1" dirty="0" err="1">
                    <a:sym typeface="Wingdings" panose="05000000000000000000" pitchFamily="2" charset="2"/>
                  </a:rPr>
                  <a:t>q</a:t>
                </a:r>
                <a:r>
                  <a:rPr lang="en-US" sz="1800" dirty="0">
                    <a:sym typeface="Wingdings" panose="05000000000000000000" pitchFamily="2" charset="2"/>
                  </a:rPr>
                  <a:t>  ; this is equivalent to: </a:t>
                </a:r>
                <a:r>
                  <a:rPr lang="en-US" sz="1800" b="1" dirty="0"/>
                  <a:t>¬p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1800" b="1" dirty="0"/>
                  <a:t>q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(a tautology)</a:t>
                </a:r>
              </a:p>
              <a:p>
                <a:pPr lvl="2"/>
                <a:r>
                  <a:rPr lang="en-US" sz="1600" b="1" dirty="0"/>
                  <a:t>p</a:t>
                </a:r>
                <a:r>
                  <a:rPr lang="en-US" sz="1600" dirty="0"/>
                  <a:t> itself can be a conjunction of propositions; </a:t>
                </a:r>
              </a:p>
              <a:p>
                <a:pPr lvl="2"/>
                <a:r>
                  <a:rPr lang="en-US" sz="1600" b="1" dirty="0"/>
                  <a:t>q</a:t>
                </a:r>
                <a:r>
                  <a:rPr lang="en-US" sz="1600" dirty="0"/>
                  <a:t> can be a disjunction of propositions (if it a conjunction, we’ll split to multiple rules.)</a:t>
                </a:r>
              </a:p>
              <a:p>
                <a:pPr lvl="1"/>
                <a:r>
                  <a:rPr lang="en-US" sz="1800" dirty="0"/>
                  <a:t>Then the KB is a conjunction of disjunctions: </a:t>
                </a:r>
                <a:r>
                  <a:rPr lang="en-US" sz="1800" b="1" dirty="0"/>
                  <a:t>a CNF</a:t>
                </a:r>
              </a:p>
              <a:p>
                <a:pPr lvl="1"/>
                <a:r>
                  <a:rPr lang="en-US" sz="1800" dirty="0"/>
                  <a:t>Answering KB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sz="1800" dirty="0"/>
                  <a:t> α is equivalent to solving satisfiability for KB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800" dirty="0"/>
                  <a:t> ¬α </a:t>
                </a:r>
              </a:p>
              <a:p>
                <a:pPr lvl="2"/>
                <a:r>
                  <a:rPr lang="en-US" sz="1600" dirty="0"/>
                  <a:t>Determining that KB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600" dirty="0"/>
                  <a:t> ¬α has no satisfying assignments. </a:t>
                </a:r>
              </a:p>
              <a:p>
                <a:pPr lvl="2"/>
                <a:r>
                  <a:rPr lang="en-US" sz="1600" dirty="0"/>
                  <a:t>There is a lot of algorithmic proof theory to develop, under some conditions, efficient algorithms for KB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sz="1600" dirty="0"/>
                  <a:t> α </a:t>
                </a:r>
              </a:p>
              <a:p>
                <a:pPr lvl="3"/>
                <a:r>
                  <a:rPr lang="en-US" sz="1400" dirty="0"/>
                  <a:t>E.g., if all the rule in KB are Horn rules (monotone antecedent, a single head proposition) there is an efficient algorithm. </a:t>
                </a:r>
              </a:p>
              <a:p>
                <a:pPr lvl="3"/>
                <a:endParaRPr lang="en-US" sz="1400" dirty="0"/>
              </a:p>
              <a:p>
                <a:pPr lvl="1"/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48B2D-58E4-46EB-8F91-50C8DA6A0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1856"/>
                <a:ext cx="11273096" cy="4484915"/>
              </a:xfrm>
              <a:blipFill>
                <a:blip r:embed="rId2"/>
                <a:stretch>
                  <a:fillRect l="-162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1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Systems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48B2D-58E4-46EB-8F91-50C8DA6A0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1856"/>
                <a:ext cx="11273096" cy="4484915"/>
              </a:xfrm>
            </p:spPr>
            <p:txBody>
              <a:bodyPr/>
              <a:lstStyle/>
              <a:p>
                <a:pPr lvl="0"/>
                <a:r>
                  <a:rPr lang="en-US" sz="2000" b="1" dirty="0"/>
                  <a:t>Given a query α, determine whether it holds in the KB: (KB implies α)</a:t>
                </a:r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But, exact reasoning could be too hard.</a:t>
                </a:r>
              </a:p>
              <a:p>
                <a:r>
                  <a:rPr lang="en-US" sz="2000" dirty="0"/>
                  <a:t>And, what if KB is only approximate?</a:t>
                </a:r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/>
                  <a:t>Model theory may makes more sense here.</a:t>
                </a:r>
              </a:p>
              <a:p>
                <a:pPr lvl="2"/>
                <a:r>
                  <a:rPr lang="en-US" sz="1400" dirty="0"/>
                  <a:t>KB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sz="1400" dirty="0"/>
                  <a:t> α means that all the assignments that satisfy KB also satisfy α.</a:t>
                </a:r>
              </a:p>
              <a:p>
                <a:pPr lvl="2"/>
                <a:r>
                  <a:rPr lang="en-US" sz="1400" dirty="0"/>
                  <a:t>Of course,  there are too many assignments…</a:t>
                </a:r>
              </a:p>
              <a:p>
                <a:pPr lvl="1"/>
                <a:r>
                  <a:rPr lang="en-US" sz="1600" dirty="0"/>
                  <a:t>PAC semantics: what if you “sample” KB. </a:t>
                </a:r>
              </a:p>
              <a:p>
                <a:pPr lvl="2"/>
                <a:r>
                  <a:rPr lang="en-US" sz="1400" dirty="0"/>
                  <a:t>See Learning to Reason,(Khardon &amp; Roth 96); an approach that is independent of the size of KB</a:t>
                </a:r>
              </a:p>
              <a:p>
                <a:pPr lvl="2"/>
                <a:r>
                  <a:rPr lang="en-US" sz="1400" dirty="0"/>
                  <a:t>This algorithm is complete, but not sound. </a:t>
                </a:r>
              </a:p>
              <a:p>
                <a:pPr lvl="3"/>
                <a:r>
                  <a:rPr lang="en-US" sz="1200" dirty="0"/>
                  <a:t>If KB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sz="1200" dirty="0"/>
                  <a:t> α it never errs. Otherwise, it may not find a counter examples.</a:t>
                </a:r>
              </a:p>
              <a:p>
                <a:pPr lvl="1"/>
                <a:r>
                  <a:rPr lang="en-US" sz="1600" dirty="0"/>
                  <a:t>It is also possible, under some conditions, to develop </a:t>
                </a:r>
                <a:r>
                  <a:rPr lang="en-US" sz="1600" b="1" dirty="0"/>
                  <a:t>exact</a:t>
                </a:r>
                <a:r>
                  <a:rPr lang="en-US" sz="1600" dirty="0"/>
                  <a:t> Learning to Reason</a:t>
                </a:r>
              </a:p>
              <a:p>
                <a:pPr lvl="2"/>
                <a:r>
                  <a:rPr lang="en-US" sz="1400" dirty="0"/>
                  <a:t>Under some assumptions on the type of queries, it is possible to find a polynomial size set of examples in KB such that is sufficient to test the query on these.</a:t>
                </a:r>
              </a:p>
              <a:p>
                <a:pPr lvl="1"/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48B2D-58E4-46EB-8F91-50C8DA6A0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1856"/>
                <a:ext cx="11273096" cy="4484915"/>
              </a:xfrm>
              <a:blipFill>
                <a:blip r:embed="rId2"/>
                <a:stretch>
                  <a:fillRect l="-162" t="-679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258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E3E8-1E21-48EF-BF24-405E4576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36CC-E2B3-4AC5-9A87-6BEC7F09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Forms of FOL</a:t>
            </a:r>
          </a:p>
          <a:p>
            <a:r>
              <a:rPr lang="en-US" dirty="0"/>
              <a:t>Relational Databases: </a:t>
            </a:r>
          </a:p>
          <a:p>
            <a:endParaRPr lang="en-US" dirty="0"/>
          </a:p>
          <a:p>
            <a:pPr lvl="1"/>
            <a:r>
              <a:rPr lang="en-US" dirty="0"/>
              <a:t>And the hope is that you can address questions such as: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other representations were developed, some along with inference systems.</a:t>
            </a:r>
          </a:p>
          <a:p>
            <a:pPr lvl="2"/>
            <a:r>
              <a:rPr lang="en-US" dirty="0"/>
              <a:t>Logic Programs (Prolog): a collection of Horn sentences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For example: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Now I can infer who is the Mother of Bill (if I execute the program)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67D3-32C5-4AC4-A9A4-4199CD7BB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6AD50-7CE8-4B4D-92A5-CFA09535A7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99" y="1723554"/>
            <a:ext cx="5943600" cy="72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705CA3-B0DA-4FE3-933A-7A3DAD11E2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3" y="2921573"/>
            <a:ext cx="4972050" cy="43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96140C-BDD7-4332-9539-389126E660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28" y="4422437"/>
            <a:ext cx="5943600" cy="1567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BCFF7C-5B38-4831-8ABE-E410F85AC1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18" y="4070228"/>
            <a:ext cx="5943600" cy="4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24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7F3-42B1-4CA4-82BB-1CBCAE1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B2B-0AC1-41EC-B676-3CE70430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Knowledge:</a:t>
            </a:r>
          </a:p>
          <a:p>
            <a:pPr lvl="1"/>
            <a:r>
              <a:rPr lang="en-US" dirty="0"/>
              <a:t>0.7 Actor(a) ⇒ ￢Director(a)</a:t>
            </a:r>
            <a:endParaRPr lang="en-US" sz="650" dirty="0"/>
          </a:p>
          <a:p>
            <a:pPr lvl="1"/>
            <a:r>
              <a:rPr lang="en-US" dirty="0"/>
              <a:t>1.2 Director(a) ⇒ ￢</a:t>
            </a:r>
            <a:r>
              <a:rPr lang="en-US" dirty="0" err="1"/>
              <a:t>WorkedFor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</a:t>
            </a:r>
            <a:endParaRPr lang="en-US" sz="650" dirty="0"/>
          </a:p>
          <a:p>
            <a:pPr lvl="1"/>
            <a:r>
              <a:rPr lang="en-US" dirty="0"/>
              <a:t>1.4 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m,a</a:t>
            </a:r>
            <a:r>
              <a:rPr lang="en-US" dirty="0"/>
              <a:t>) ∧ </a:t>
            </a:r>
            <a:r>
              <a:rPr lang="en-US" dirty="0" err="1"/>
              <a:t>WorkedFor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⇒ 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m,b</a:t>
            </a:r>
            <a:r>
              <a:rPr lang="en-US" dirty="0"/>
              <a:t>)</a:t>
            </a:r>
            <a:endParaRPr lang="en-US" sz="1000" dirty="0"/>
          </a:p>
          <a:p>
            <a:r>
              <a:rPr lang="en-US" sz="2000" dirty="0"/>
              <a:t>Input:</a:t>
            </a:r>
            <a:r>
              <a:rPr lang="en-US" sz="1050" dirty="0"/>
              <a:t> </a:t>
            </a:r>
          </a:p>
          <a:p>
            <a:pPr lvl="1"/>
            <a:r>
              <a:rPr lang="en-US" dirty="0"/>
              <a:t>Actor(Brando), Actor(Cruise), Director(Coppola),</a:t>
            </a:r>
            <a:endParaRPr lang="en-US" sz="650" dirty="0"/>
          </a:p>
          <a:p>
            <a:pPr lvl="1"/>
            <a:r>
              <a:rPr lang="en-US" dirty="0" err="1"/>
              <a:t>WorkedFor</a:t>
            </a:r>
            <a:r>
              <a:rPr lang="en-US" dirty="0"/>
              <a:t>(Brando, Coppola), etc.</a:t>
            </a:r>
            <a:endParaRPr lang="en-US" sz="650" dirty="0"/>
          </a:p>
          <a:p>
            <a:pPr lvl="0"/>
            <a:r>
              <a:rPr lang="en-US" dirty="0"/>
              <a:t>Query:</a:t>
            </a:r>
          </a:p>
          <a:p>
            <a:pPr lvl="1"/>
            <a:r>
              <a:rPr lang="en-US" dirty="0"/>
              <a:t> is (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GodFather</a:t>
            </a:r>
            <a:r>
              <a:rPr lang="en-US" dirty="0"/>
              <a:t>, Brando))  ?</a:t>
            </a:r>
          </a:p>
          <a:p>
            <a:pPr lvl="1"/>
            <a:r>
              <a:rPr lang="en-US" dirty="0"/>
              <a:t>is (what is the probability that: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GodFather</a:t>
            </a:r>
            <a:r>
              <a:rPr lang="en-US" dirty="0"/>
              <a:t>, Brando)) = ?</a:t>
            </a:r>
          </a:p>
          <a:p>
            <a:pPr lvl="1"/>
            <a:endParaRPr lang="en-US" sz="1050" dirty="0"/>
          </a:p>
          <a:p>
            <a:pPr lvl="0"/>
            <a:r>
              <a:rPr lang="en-US" sz="1800" dirty="0"/>
              <a:t>Abductive version: </a:t>
            </a:r>
          </a:p>
          <a:p>
            <a:pPr lvl="1"/>
            <a:r>
              <a:rPr lang="en-US" dirty="0"/>
              <a:t>What is the most likely table for </a:t>
            </a:r>
            <a:r>
              <a:rPr lang="en-US" dirty="0" err="1"/>
              <a:t>InMovie</a:t>
            </a:r>
            <a:r>
              <a:rPr lang="en-US" dirty="0"/>
              <a:t>?</a:t>
            </a:r>
            <a:endParaRPr lang="en-US" sz="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DA64-CC40-4CA5-A3F5-A3974DA67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94F8D-96FE-4298-8702-BDC6A1DDD671}"/>
              </a:ext>
            </a:extLst>
          </p:cNvPr>
          <p:cNvSpPr/>
          <p:nvPr/>
        </p:nvSpPr>
        <p:spPr>
          <a:xfrm>
            <a:off x="1373852" y="1653127"/>
            <a:ext cx="427921" cy="10765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6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DB27-3E6E-420F-BAD4-C399E85B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66C5-A96C-49F6-9BE3-A860DB40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Semantic Networks: allows the use of more expressive predicates, and more “intuitive inference”. </a:t>
            </a:r>
          </a:p>
          <a:p>
            <a:pPr lvl="1"/>
            <a:r>
              <a:rPr lang="en-US" dirty="0"/>
              <a:t>People talked about inference as a form of “spreading activation”</a:t>
            </a:r>
            <a:endParaRPr lang="en-US" sz="1600" dirty="0"/>
          </a:p>
          <a:p>
            <a:pPr lvl="2"/>
            <a:r>
              <a:rPr lang="en-US" dirty="0"/>
              <a:t>A graph of labeled nodes and labeled, directed arcs</a:t>
            </a:r>
            <a:endParaRPr lang="en-US" sz="1600" dirty="0"/>
          </a:p>
          <a:p>
            <a:pPr lvl="2"/>
            <a:r>
              <a:rPr lang="en-US" dirty="0"/>
              <a:t>Arcs define relationships that hold between objects denoted by the nodes.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EF8D0-0BAA-4740-A144-E030126A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C15E-8965-406D-AC2E-331CE56294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3" y="3159651"/>
            <a:ext cx="5943600" cy="20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63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DB27-3E6E-420F-BAD4-C399E85B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66C5-A96C-49F6-9BE3-A860DB40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led to two directions:</a:t>
            </a:r>
          </a:p>
          <a:p>
            <a:pPr lvl="0"/>
            <a:r>
              <a:rPr lang="en-US" b="1" dirty="0"/>
              <a:t>(1) Concept nets:</a:t>
            </a:r>
            <a:endParaRPr lang="en-US" sz="2000" dirty="0"/>
          </a:p>
          <a:p>
            <a:pPr lvl="1"/>
            <a:r>
              <a:rPr lang="en-US" dirty="0"/>
              <a:t>Based on Open Mind Common Sense (OMCS) </a:t>
            </a:r>
            <a:endParaRPr lang="en-US" sz="1800" dirty="0"/>
          </a:p>
          <a:p>
            <a:pPr lvl="1"/>
            <a:r>
              <a:rPr lang="en-US" dirty="0"/>
              <a:t>Intended to serve as a large commonsense knowledge base </a:t>
            </a:r>
            <a:endParaRPr lang="en-US" sz="1800" dirty="0"/>
          </a:p>
          <a:p>
            <a:pPr lvl="1"/>
            <a:r>
              <a:rPr lang="en-US" dirty="0"/>
              <a:t>Built on contributions of many people across the Web.</a:t>
            </a:r>
            <a:endParaRPr lang="en-US" sz="1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EF8D0-0BAA-4740-A144-E030126A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F4CA5-E16D-42F7-B727-5EAB5928DD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61" y="3834366"/>
            <a:ext cx="5943600" cy="217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3515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DB27-3E6E-420F-BAD4-C399E85B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66C5-A96C-49F6-9BE3-A860DB40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(2) Formalization efforts: </a:t>
            </a:r>
          </a:p>
          <a:p>
            <a:pPr lvl="1"/>
            <a:r>
              <a:rPr lang="en-US" dirty="0"/>
              <a:t>These networks were formalized in terms of </a:t>
            </a:r>
            <a:r>
              <a:rPr lang="en-US" b="1" dirty="0"/>
              <a:t>Description Logics</a:t>
            </a:r>
            <a:r>
              <a:rPr lang="en-US" dirty="0"/>
              <a:t>, and then elaborated into </a:t>
            </a:r>
            <a:r>
              <a:rPr lang="en-US" b="1" dirty="0"/>
              <a:t>Frame Description Forms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Frames </a:t>
            </a:r>
            <a:r>
              <a:rPr lang="en-US" dirty="0"/>
              <a:t>were used to describe types and their attributes: values, Restrictions, attached procedures (how an attribute should be used).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Eventually, this led to theories of </a:t>
            </a:r>
            <a:r>
              <a:rPr lang="en-US" b="1" dirty="0"/>
              <a:t>Frames</a:t>
            </a:r>
            <a:r>
              <a:rPr lang="en-US" dirty="0"/>
              <a:t> (Minsky), and </a:t>
            </a:r>
            <a:r>
              <a:rPr lang="en-US" b="1" dirty="0"/>
              <a:t>Scripts</a:t>
            </a:r>
            <a:r>
              <a:rPr lang="en-US" dirty="0"/>
              <a:t> (</a:t>
            </a:r>
            <a:r>
              <a:rPr lang="en-US" dirty="0" err="1"/>
              <a:t>Schank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There are beginning to be influential again, where people think more about </a:t>
            </a:r>
            <a:r>
              <a:rPr lang="en-US" b="1" dirty="0"/>
              <a:t>Events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EF8D0-0BAA-4740-A144-E030126A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FB358-C84E-47F2-AD57-73BEBD7A35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3132600"/>
            <a:ext cx="4775200" cy="13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87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DB27-3E6E-420F-BAD4-C399E85B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66C5-A96C-49F6-9BE3-A860DB40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More generally, these languages had expressive grammars: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Example:  The set of all people the all their male friends are doctors with some specialty. </a:t>
            </a:r>
          </a:p>
          <a:p>
            <a:pPr lvl="0"/>
            <a:endParaRPr lang="en-US" altLang="zh-CN" dirty="0"/>
          </a:p>
          <a:p>
            <a:pPr lvl="1"/>
            <a:endParaRPr lang="en-US" dirty="0"/>
          </a:p>
          <a:p>
            <a:pPr lvl="0"/>
            <a:r>
              <a:rPr lang="en-US" dirty="0"/>
              <a:t>And it came with inference algorithms – </a:t>
            </a:r>
            <a:r>
              <a:rPr lang="en-US" b="1" dirty="0" err="1"/>
              <a:t>subsumption</a:t>
            </a:r>
            <a:r>
              <a:rPr lang="en-US" b="1" dirty="0"/>
              <a:t>, </a:t>
            </a:r>
            <a:r>
              <a:rPr lang="en-US" dirty="0"/>
              <a:t>and was extremely influential – all systems built in the 80-ith and later, were built on these languages. </a:t>
            </a:r>
          </a:p>
          <a:p>
            <a:pPr lvl="1"/>
            <a:r>
              <a:rPr lang="en-US" dirty="0"/>
              <a:t>It was also influential in areas such as Feature Extraction for machine learning, and theories of grammar. </a:t>
            </a:r>
            <a:endParaRPr lang="en-US" sz="16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EF8D0-0BAA-4740-A144-E030126A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96CD7-2BE8-4086-A8BA-E866410135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96" y="1657667"/>
            <a:ext cx="3534410" cy="174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598CB-71C4-49BF-86DD-C514509C1C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3915544"/>
            <a:ext cx="47434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8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4185-D502-4627-B70F-31659C0E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9463-A2C6-4930-A5BD-6DEC064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early and current work on Reasoning</a:t>
            </a:r>
          </a:p>
          <a:p>
            <a:pPr lvl="1"/>
            <a:r>
              <a:rPr lang="en-US" dirty="0"/>
              <a:t>(Learn to) read critically, present, and discuss papers</a:t>
            </a:r>
          </a:p>
          <a:p>
            <a:r>
              <a:rPr lang="en-US" dirty="0"/>
              <a:t>Understand some of the difficulties in NLU from the perspective of reasoning</a:t>
            </a:r>
          </a:p>
          <a:p>
            <a:pPr lvl="1"/>
            <a:r>
              <a:rPr lang="en-US" dirty="0"/>
              <a:t>Conceptual and technical</a:t>
            </a:r>
          </a:p>
          <a:p>
            <a:r>
              <a:rPr lang="en-US" dirty="0"/>
              <a:t>Try some new ideas</a:t>
            </a:r>
          </a:p>
          <a:p>
            <a:endParaRPr lang="en-US" dirty="0"/>
          </a:p>
          <a:p>
            <a:r>
              <a:rPr lang="en-US" dirty="0"/>
              <a:t>How:</a:t>
            </a:r>
          </a:p>
          <a:p>
            <a:pPr lvl="1"/>
            <a:r>
              <a:rPr lang="en-US" dirty="0"/>
              <a:t>Presenting/discussing papers </a:t>
            </a:r>
          </a:p>
          <a:p>
            <a:pPr lvl="2"/>
            <a:r>
              <a:rPr lang="en-US" dirty="0"/>
              <a:t>Probably: 2 presentations each; 4 discussants</a:t>
            </a:r>
          </a:p>
          <a:p>
            <a:pPr lvl="1"/>
            <a:r>
              <a:rPr lang="en-US" dirty="0"/>
              <a:t>Writing a few critical reviews</a:t>
            </a:r>
          </a:p>
          <a:p>
            <a:pPr lvl="1"/>
            <a:r>
              <a:rPr lang="en-US" dirty="0"/>
              <a:t>“Small” individual project (reproducing); </a:t>
            </a:r>
          </a:p>
          <a:p>
            <a:pPr lvl="1"/>
            <a:r>
              <a:rPr lang="en-US" dirty="0"/>
              <a:t>Large project (pairs)</a:t>
            </a:r>
          </a:p>
          <a:p>
            <a:pPr lvl="1"/>
            <a:r>
              <a:rPr lang="en-US" dirty="0"/>
              <a:t>Tentative details are on the web site.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9DD24-B9E8-4C4F-9FBF-732D0E09AE7C}"/>
              </a:ext>
            </a:extLst>
          </p:cNvPr>
          <p:cNvSpPr/>
          <p:nvPr/>
        </p:nvSpPr>
        <p:spPr>
          <a:xfrm>
            <a:off x="7845041" y="2625725"/>
            <a:ext cx="3992310" cy="3736407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Machine Learning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519/419	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520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Other?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NLP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Yoav Goldberg’s book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Jurafsky and Martin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dirty="0"/>
              <a:t>Jacob Eisenstein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endParaRPr lang="en-US" sz="16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Attendance is mandatory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Participation is mandatory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endParaRPr lang="en-US" sz="12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200" b="1" kern="0" dirty="0">
                <a:solidFill>
                  <a:srgbClr val="000000"/>
                </a:solidFill>
              </a:rPr>
              <a:t>Time of class?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200" b="1" kern="0" dirty="0">
                <a:solidFill>
                  <a:srgbClr val="FF0000"/>
                </a:solidFill>
              </a:rPr>
              <a:t>Expectations?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6581C-E9DE-4ADA-A64D-253F74C977C5}"/>
              </a:ext>
            </a:extLst>
          </p:cNvPr>
          <p:cNvSpPr/>
          <p:nvPr/>
        </p:nvSpPr>
        <p:spPr>
          <a:xfrm>
            <a:off x="7845041" y="870283"/>
            <a:ext cx="3992310" cy="122495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Today: discuss first project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Content + Timetable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Today: release list of papers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Timetable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07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7F3-42B1-4CA4-82BB-1CBCAE1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B2B-0AC1-41EC-B676-3CE70430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Knowledge:</a:t>
            </a:r>
          </a:p>
          <a:p>
            <a:pPr lvl="1"/>
            <a:r>
              <a:rPr lang="en-US" dirty="0"/>
              <a:t>0.7 Actor(a) ⇒ ￢Director(a)</a:t>
            </a:r>
            <a:endParaRPr lang="en-US" sz="650" dirty="0"/>
          </a:p>
          <a:p>
            <a:pPr lvl="1"/>
            <a:r>
              <a:rPr lang="en-US" dirty="0"/>
              <a:t>1.2 Director(a) ⇒ ￢</a:t>
            </a:r>
            <a:r>
              <a:rPr lang="en-US" dirty="0" err="1"/>
              <a:t>WorkedFor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</a:t>
            </a:r>
            <a:endParaRPr lang="en-US" sz="650" dirty="0"/>
          </a:p>
          <a:p>
            <a:pPr lvl="1"/>
            <a:r>
              <a:rPr lang="en-US" dirty="0"/>
              <a:t>1.4 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m,a</a:t>
            </a:r>
            <a:r>
              <a:rPr lang="en-US" dirty="0"/>
              <a:t>) ∧ </a:t>
            </a:r>
            <a:r>
              <a:rPr lang="en-US" dirty="0" err="1"/>
              <a:t>WorkedFor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⇒ 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m,b</a:t>
            </a:r>
            <a:r>
              <a:rPr lang="en-US" dirty="0"/>
              <a:t>)</a:t>
            </a:r>
            <a:endParaRPr lang="en-US" sz="1000" dirty="0"/>
          </a:p>
          <a:p>
            <a:r>
              <a:rPr lang="en-US" sz="2000" dirty="0"/>
              <a:t>Input:</a:t>
            </a:r>
            <a:r>
              <a:rPr lang="en-US" sz="1050" dirty="0"/>
              <a:t> </a:t>
            </a:r>
          </a:p>
          <a:p>
            <a:pPr lvl="1"/>
            <a:r>
              <a:rPr lang="en-US" dirty="0"/>
              <a:t>Actor(Brando), Actor(Cruise), Director(Coppola),</a:t>
            </a:r>
            <a:endParaRPr lang="en-US" sz="650" dirty="0"/>
          </a:p>
          <a:p>
            <a:pPr lvl="1"/>
            <a:r>
              <a:rPr lang="en-US" dirty="0" err="1"/>
              <a:t>WorkedFor</a:t>
            </a:r>
            <a:r>
              <a:rPr lang="en-US" dirty="0"/>
              <a:t>(Brando, Coppola), etc.</a:t>
            </a:r>
            <a:endParaRPr lang="en-US" sz="650" dirty="0"/>
          </a:p>
          <a:p>
            <a:pPr lvl="0"/>
            <a:r>
              <a:rPr lang="en-US" dirty="0"/>
              <a:t>Query:</a:t>
            </a:r>
          </a:p>
          <a:p>
            <a:pPr lvl="1"/>
            <a:r>
              <a:rPr lang="en-US" dirty="0"/>
              <a:t> is (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GodFather</a:t>
            </a:r>
            <a:r>
              <a:rPr lang="en-US" dirty="0"/>
              <a:t>, Brando))  ?</a:t>
            </a:r>
          </a:p>
          <a:p>
            <a:pPr lvl="1"/>
            <a:r>
              <a:rPr lang="en-US" dirty="0"/>
              <a:t>is (what is the probability that: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InMovie</a:t>
            </a:r>
            <a:r>
              <a:rPr lang="en-US" dirty="0"/>
              <a:t>(</a:t>
            </a:r>
            <a:r>
              <a:rPr lang="en-US" dirty="0" err="1"/>
              <a:t>GodFather</a:t>
            </a:r>
            <a:r>
              <a:rPr lang="en-US" dirty="0"/>
              <a:t>, Brando)) = ?</a:t>
            </a:r>
          </a:p>
          <a:p>
            <a:pPr lvl="1"/>
            <a:endParaRPr lang="en-US" sz="1050" dirty="0"/>
          </a:p>
          <a:p>
            <a:pPr lvl="0"/>
            <a:r>
              <a:rPr lang="en-US" sz="1800" dirty="0"/>
              <a:t>Abductive version: </a:t>
            </a:r>
          </a:p>
          <a:p>
            <a:pPr lvl="1"/>
            <a:r>
              <a:rPr lang="en-US" dirty="0"/>
              <a:t>What is the most likely table for </a:t>
            </a:r>
            <a:r>
              <a:rPr lang="en-US" dirty="0" err="1"/>
              <a:t>InMovie</a:t>
            </a:r>
            <a:r>
              <a:rPr lang="en-US" dirty="0"/>
              <a:t>?</a:t>
            </a:r>
            <a:endParaRPr lang="en-US" sz="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DA64-CC40-4CA5-A3F5-A3974DA67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94F8D-96FE-4298-8702-BDC6A1DDD671}"/>
              </a:ext>
            </a:extLst>
          </p:cNvPr>
          <p:cNvSpPr/>
          <p:nvPr/>
        </p:nvSpPr>
        <p:spPr>
          <a:xfrm>
            <a:off x="1373852" y="1653127"/>
            <a:ext cx="427921" cy="10765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09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7F3-42B1-4CA4-82BB-1CBCAE1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9B2B-0AC1-41EC-B676-3CE70430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5272065"/>
          </a:xfrm>
        </p:spPr>
        <p:txBody>
          <a:bodyPr/>
          <a:lstStyle/>
          <a:p>
            <a:pPr lvl="0"/>
            <a:r>
              <a:rPr lang="en-US" sz="2000" dirty="0"/>
              <a:t>In parallel to the progress on the logical representations, people argued that we need to deal with uncertainly, and need to move to</a:t>
            </a:r>
            <a:r>
              <a:rPr lang="en-US" sz="2000" b="1" dirty="0"/>
              <a:t> probabilistic representations. </a:t>
            </a:r>
            <a:endParaRPr lang="en-US" sz="1800" dirty="0"/>
          </a:p>
          <a:p>
            <a:pPr lvl="0"/>
            <a:r>
              <a:rPr lang="en-US" sz="2000" dirty="0"/>
              <a:t>Progress here proceeded in two camps</a:t>
            </a:r>
            <a:endParaRPr lang="en-US" sz="1800" dirty="0"/>
          </a:p>
          <a:p>
            <a:pPr lvl="1"/>
            <a:r>
              <a:rPr lang="en-US" sz="1800" dirty="0"/>
              <a:t>(Propositional) representation of distributions </a:t>
            </a:r>
            <a:endParaRPr lang="en-US" sz="1600" dirty="0"/>
          </a:p>
          <a:p>
            <a:pPr lvl="2"/>
            <a:r>
              <a:rPr lang="en-US" sz="1600" b="1" dirty="0"/>
              <a:t>Bayesian Networks</a:t>
            </a:r>
            <a:r>
              <a:rPr lang="en-US" sz="1600" dirty="0"/>
              <a:t> (Pearl 1988)</a:t>
            </a:r>
            <a:endParaRPr lang="en-US" sz="1400" dirty="0"/>
          </a:p>
          <a:p>
            <a:pPr lvl="1"/>
            <a:r>
              <a:rPr lang="en-US" sz="1800" dirty="0"/>
              <a:t>Probabilistic extensions of the FOL/Prolog representations. (</a:t>
            </a:r>
            <a:r>
              <a:rPr lang="en-US" sz="1600" dirty="0" err="1"/>
              <a:t>Haddawy</a:t>
            </a:r>
            <a:r>
              <a:rPr lang="en-US" sz="1600" dirty="0"/>
              <a:t> 1993)</a:t>
            </a:r>
          </a:p>
          <a:p>
            <a:pPr lvl="2"/>
            <a:r>
              <a:rPr lang="en-US" sz="1600" b="1" dirty="0" err="1"/>
              <a:t>Problog</a:t>
            </a:r>
            <a:endParaRPr lang="en-US" sz="1400" dirty="0"/>
          </a:p>
          <a:p>
            <a:pPr lvl="2"/>
            <a:r>
              <a:rPr lang="en-US" sz="1600" dirty="0"/>
              <a:t>Markov Logic Network</a:t>
            </a:r>
            <a:endParaRPr lang="en-US" sz="14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Two important comments:</a:t>
            </a:r>
            <a:endParaRPr lang="en-US" sz="1800" dirty="0"/>
          </a:p>
          <a:p>
            <a:pPr lvl="1"/>
            <a:r>
              <a:rPr lang="en-US" sz="1800" dirty="0"/>
              <a:t>The latter direction is presented today as fusing probabilities with declarative (logical) knowledge. This, in fact, was studies much earlier (in the 60—</a:t>
            </a:r>
            <a:r>
              <a:rPr lang="en-US" sz="1800" dirty="0" err="1"/>
              <a:t>ies</a:t>
            </a:r>
            <a:r>
              <a:rPr lang="en-US" sz="1800" dirty="0"/>
              <a:t>), but without practical implementations. </a:t>
            </a:r>
            <a:endParaRPr lang="en-US" sz="1600" dirty="0"/>
          </a:p>
          <a:p>
            <a:pPr lvl="1"/>
            <a:r>
              <a:rPr lang="en-US" sz="1800" dirty="0"/>
              <a:t>Fusing Probabilities with Declarative information is different from fusing Learning with Declarative Information. In fact, none of the bullets above came with a native approach for </a:t>
            </a:r>
            <a:r>
              <a:rPr lang="en-US" sz="1800" b="1" dirty="0"/>
              <a:t>learning</a:t>
            </a:r>
            <a:r>
              <a:rPr lang="en-US" sz="1800" dirty="0"/>
              <a:t>. </a:t>
            </a:r>
            <a:endParaRPr lang="en-US" sz="1600" dirty="0"/>
          </a:p>
          <a:p>
            <a:pPr lvl="1"/>
            <a:r>
              <a:rPr lang="en-US" sz="1800" dirty="0"/>
              <a:t>Fusing learning with declarative knowledge came later in the context of Structured Learning, e.g., ILP Formulations, Roth &amp; Yih 2004, and following works.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DA64-CC40-4CA5-A3F5-A3974DA67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8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90A6-8044-4A0C-A18B-D46DE775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44A9-9096-4492-B08B-4EF7E1A8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Nodes are random variables</a:t>
            </a:r>
          </a:p>
          <a:p>
            <a:pPr lvl="0"/>
            <a:r>
              <a:rPr lang="en-US" dirty="0"/>
              <a:t>Edges represent causal influences</a:t>
            </a:r>
          </a:p>
          <a:p>
            <a:pPr lvl="0"/>
            <a:r>
              <a:rPr lang="en-US" dirty="0"/>
              <a:t>Each node is associated with a conditional Probability distribution</a:t>
            </a:r>
          </a:p>
          <a:p>
            <a:pPr lvl="0"/>
            <a:r>
              <a:rPr lang="en-US" b="1" dirty="0"/>
              <a:t>Computational Problems (</a:t>
            </a:r>
            <a:r>
              <a:rPr lang="en-US" dirty="0"/>
              <a:t>Inference): </a:t>
            </a:r>
            <a:endParaRPr lang="en-US" sz="2000" dirty="0"/>
          </a:p>
          <a:p>
            <a:pPr lvl="1"/>
            <a:r>
              <a:rPr lang="en-US" b="1" dirty="0"/>
              <a:t>Computing the probability of an event: </a:t>
            </a:r>
            <a:endParaRPr lang="en-US" sz="1800" dirty="0"/>
          </a:p>
          <a:p>
            <a:pPr lvl="1"/>
            <a:r>
              <a:rPr lang="en-US" dirty="0"/>
              <a:t>Given structure and parameters</a:t>
            </a:r>
            <a:endParaRPr lang="en-US" sz="1800" dirty="0"/>
          </a:p>
          <a:p>
            <a:pPr lvl="1"/>
            <a:r>
              <a:rPr lang="en-US" dirty="0"/>
              <a:t>Given an observation E, what is the probability of assignment Y? </a:t>
            </a:r>
            <a:endParaRPr lang="en-US" sz="1800" dirty="0"/>
          </a:p>
          <a:p>
            <a:pPr lvl="1"/>
            <a:r>
              <a:rPr lang="en-US" b="1" dirty="0"/>
              <a:t>P(R=off, A=off | E=e) =? </a:t>
            </a:r>
            <a:r>
              <a:rPr lang="en-US" dirty="0"/>
              <a:t>(E, Y are sets of instantiated variables) </a:t>
            </a:r>
            <a:endParaRPr lang="en-US" sz="1800" dirty="0"/>
          </a:p>
          <a:p>
            <a:pPr lvl="0"/>
            <a:r>
              <a:rPr lang="en-US" b="1" dirty="0"/>
              <a:t>Most likely explanation (Maximum A Posteriori assignment, MAP, MPE)</a:t>
            </a:r>
            <a:r>
              <a:rPr lang="en-US" dirty="0"/>
              <a:t> </a:t>
            </a:r>
            <a:endParaRPr lang="en-US" sz="2000" dirty="0"/>
          </a:p>
          <a:p>
            <a:pPr lvl="1"/>
            <a:r>
              <a:rPr lang="en-US" dirty="0"/>
              <a:t>Given structure and parameters</a:t>
            </a:r>
            <a:endParaRPr lang="en-US" sz="1800" dirty="0"/>
          </a:p>
          <a:p>
            <a:pPr lvl="1"/>
            <a:r>
              <a:rPr lang="en-US" dirty="0"/>
              <a:t>Given an observation E, what is the most likely assignment to Y?</a:t>
            </a:r>
            <a:endParaRPr lang="en-US" sz="1800" dirty="0"/>
          </a:p>
          <a:p>
            <a:pPr lvl="1"/>
            <a:r>
              <a:rPr lang="en-US" dirty="0" err="1"/>
              <a:t>Argmax</a:t>
            </a:r>
            <a:r>
              <a:rPr lang="en-US" baseline="-25000" dirty="0" err="1"/>
              <a:t>y</a:t>
            </a:r>
            <a:r>
              <a:rPr lang="en-US" dirty="0"/>
              <a:t> </a:t>
            </a:r>
            <a:r>
              <a:rPr lang="en-US" b="1" dirty="0"/>
              <a:t>P(Y=y | E=e)  (Say, Y = (R, A))</a:t>
            </a:r>
            <a:endParaRPr lang="en-US" sz="1800" dirty="0"/>
          </a:p>
          <a:p>
            <a:pPr lvl="1"/>
            <a:r>
              <a:rPr lang="en-US" dirty="0"/>
              <a:t>(E, Y are sets of instantiated variables) 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70EEA-CEFC-48B1-82D7-3864C9AF3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8B2FB-7FB2-4E57-8C40-E6865A31D7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7" y="206829"/>
            <a:ext cx="3276600" cy="15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07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227F-3BF0-42C3-A363-E22F8B15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Relational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36A5-A0C3-4DAD-B97A-EEB0C334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486400" cy="4484915"/>
          </a:xfrm>
        </p:spPr>
        <p:txBody>
          <a:bodyPr/>
          <a:lstStyle/>
          <a:p>
            <a:r>
              <a:rPr lang="en-US" sz="2000" dirty="0"/>
              <a:t>Representation of distributions over relations, as opposed to propositional variables. </a:t>
            </a:r>
          </a:p>
          <a:p>
            <a:r>
              <a:rPr lang="en-US" sz="2000" dirty="0"/>
              <a:t>Ability to build programs that do not only encode complex interactions between variables but also express inherent uncertainty.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Inference: </a:t>
            </a:r>
            <a:r>
              <a:rPr lang="en-US" sz="2000" dirty="0"/>
              <a:t>Becoming much harder. For the most part, done by</a:t>
            </a:r>
            <a:r>
              <a:rPr lang="en-US" sz="2000" b="1" dirty="0"/>
              <a:t> propositionalizing </a:t>
            </a:r>
            <a:r>
              <a:rPr lang="en-US" sz="2000" dirty="0"/>
              <a:t>relational representations (that is, substitution of all domain variables, and blowing up the representations to get a propositional BN). </a:t>
            </a:r>
          </a:p>
          <a:p>
            <a:r>
              <a:rPr lang="en-US" sz="2000" dirty="0"/>
              <a:t>But, there are other ways, e.g., </a:t>
            </a:r>
            <a:r>
              <a:rPr lang="en-US" sz="2000" b="1" dirty="0"/>
              <a:t>lifted inference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8E5A-B8E0-487C-B860-67EA243E5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6BDB1-1515-426D-BEC6-B0B1F88DAA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38" y="1719072"/>
            <a:ext cx="5162278" cy="36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0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B2D-58E4-46EB-8F91-50C8DA6A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classical view of reasoning:</a:t>
            </a:r>
          </a:p>
          <a:p>
            <a:pPr lvl="1"/>
            <a:r>
              <a:rPr lang="en-US" sz="1800" dirty="0"/>
              <a:t>Deriving conclusions from a corpus of explicitly stored information, as a mean to solve a range of problems. </a:t>
            </a:r>
          </a:p>
          <a:p>
            <a:r>
              <a:rPr lang="en-US" sz="2000" dirty="0"/>
              <a:t>An ideal reasoning system will produce:</a:t>
            </a:r>
          </a:p>
          <a:p>
            <a:pPr lvl="1"/>
            <a:r>
              <a:rPr lang="en-US" sz="1800" dirty="0"/>
              <a:t>All-and-only the correct answer to every possible query</a:t>
            </a:r>
          </a:p>
          <a:p>
            <a:pPr lvl="1"/>
            <a:r>
              <a:rPr lang="en-US" sz="1800" dirty="0"/>
              <a:t>Produce answers that are as specific as possible</a:t>
            </a:r>
          </a:p>
          <a:p>
            <a:pPr lvl="1"/>
            <a:r>
              <a:rPr lang="en-US" sz="1800" dirty="0"/>
              <a:t>Be expressive enough to permit any possible fact to be stored and </a:t>
            </a:r>
            <a:r>
              <a:rPr lang="en-US" sz="1800" dirty="0" err="1"/>
              <a:t>and</a:t>
            </a:r>
            <a:r>
              <a:rPr lang="en-US" sz="1800" dirty="0"/>
              <a:t> query to be asked</a:t>
            </a:r>
          </a:p>
          <a:p>
            <a:pPr lvl="1"/>
            <a:r>
              <a:rPr lang="en-US" sz="1800" dirty="0"/>
              <a:t>Be efficient</a:t>
            </a:r>
          </a:p>
          <a:p>
            <a:r>
              <a:rPr lang="en-US" sz="2000" dirty="0"/>
              <a:t>Probably impossible for many reasons (?)</a:t>
            </a:r>
          </a:p>
          <a:p>
            <a:r>
              <a:rPr lang="en-US" sz="2000" dirty="0"/>
              <a:t>Most of the classical research focused on tradeoffs: </a:t>
            </a:r>
          </a:p>
          <a:p>
            <a:pPr lvl="1"/>
            <a:r>
              <a:rPr lang="en-US" sz="1800" dirty="0"/>
              <a:t>As correct systems become more expressive, they can become less efficient</a:t>
            </a:r>
          </a:p>
          <a:p>
            <a:r>
              <a:rPr lang="en-US" sz="2000" dirty="0"/>
              <a:t>This was studied both in the context of logic- and of probability-based reasoning.  </a:t>
            </a:r>
          </a:p>
          <a:p>
            <a:r>
              <a:rPr lang="en-US" sz="2000" dirty="0"/>
              <a:t>Less effort was devoted to connecting things to applications where reasoning is needed</a:t>
            </a:r>
          </a:p>
          <a:p>
            <a:pPr lvl="1"/>
            <a:r>
              <a:rPr lang="en-US" dirty="0"/>
              <a:t>Representation (and Mapping) – are these realistic? </a:t>
            </a:r>
          </a:p>
          <a:p>
            <a:pPr lvl="1"/>
            <a:r>
              <a:rPr lang="en-US" dirty="0"/>
              <a:t>Formulation – is it satisfactory?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7C2BAC-2C00-4E16-B8A9-776DA5CF2426}"/>
              </a:ext>
            </a:extLst>
          </p:cNvPr>
          <p:cNvCxnSpPr/>
          <p:nvPr/>
        </p:nvCxnSpPr>
        <p:spPr>
          <a:xfrm>
            <a:off x="4103539" y="1923393"/>
            <a:ext cx="3522467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05D93-DB07-4C8B-9FE6-50872B02BC34}"/>
              </a:ext>
            </a:extLst>
          </p:cNvPr>
          <p:cNvCxnSpPr/>
          <p:nvPr/>
        </p:nvCxnSpPr>
        <p:spPr>
          <a:xfrm>
            <a:off x="1463040" y="1922647"/>
            <a:ext cx="192024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839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B2D-58E4-46EB-8F91-50C8DA6A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Of these, abduction might be the most useful (?) in many situations.</a:t>
            </a:r>
          </a:p>
          <a:p>
            <a:pPr lvl="1"/>
            <a:r>
              <a:rPr lang="en-US" dirty="0"/>
              <a:t>But, we need to formalize these.</a:t>
            </a:r>
          </a:p>
          <a:p>
            <a:pPr lvl="1"/>
            <a:r>
              <a:rPr lang="en-US" dirty="0"/>
              <a:t>And, maybe think about the relations to Induction</a:t>
            </a:r>
          </a:p>
          <a:p>
            <a:pPr lvl="1"/>
            <a:r>
              <a:rPr lang="en-US" dirty="0"/>
              <a:t>And, always ask, are these forms of reasoning sufficient?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95391-759E-4B66-A22A-7FDF8B7EC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966654"/>
            <a:ext cx="5943600" cy="3870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BAC455-B41B-4AEB-8DD5-566B9C69F9F6}"/>
              </a:ext>
            </a:extLst>
          </p:cNvPr>
          <p:cNvSpPr/>
          <p:nvPr/>
        </p:nvSpPr>
        <p:spPr>
          <a:xfrm>
            <a:off x="1588443" y="2215462"/>
            <a:ext cx="9060398" cy="132718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and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Propositions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…). Connectives (∧, ¬, …).</a:t>
            </a:r>
          </a:p>
          <a:p>
            <a:pPr lvl="1"/>
            <a:r>
              <a:rPr lang="en-US" dirty="0"/>
              <a:t>Implications: </a:t>
            </a:r>
            <a:r>
              <a:rPr lang="el-GR" i="1" dirty="0"/>
              <a:t>φ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. Equivalences: </a:t>
            </a:r>
            <a:r>
              <a:rPr lang="el-GR" i="1" dirty="0"/>
              <a:t>φ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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  <a:p>
            <a:r>
              <a:rPr lang="en-US" dirty="0"/>
              <a:t>Reasoning </a:t>
            </a:r>
            <a:r>
              <a:rPr lang="en-US" b="1" i="1" dirty="0">
                <a:solidFill>
                  <a:schemeClr val="accent2"/>
                </a:solidFill>
              </a:rPr>
              <a:t>semantics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through entailment ⊨.</a:t>
            </a:r>
          </a:p>
          <a:p>
            <a:r>
              <a:rPr lang="en-US" dirty="0"/>
              <a:t>Proof procedures ⊢ to </a:t>
            </a:r>
            <a:r>
              <a:rPr lang="en-US" b="1" i="1" dirty="0">
                <a:solidFill>
                  <a:schemeClr val="accent2"/>
                </a:solidFill>
              </a:rPr>
              <a:t>compute</a:t>
            </a:r>
            <a:r>
              <a:rPr lang="en-US" dirty="0"/>
              <a:t> entailment.</a:t>
            </a:r>
          </a:p>
          <a:p>
            <a:endParaRPr lang="en-US" dirty="0"/>
          </a:p>
          <a:p>
            <a:r>
              <a:rPr lang="en-US" dirty="0"/>
              <a:t>Given formulas in </a:t>
            </a:r>
            <a:r>
              <a:rPr lang="en-US" i="1" dirty="0"/>
              <a:t>KB</a:t>
            </a:r>
            <a:r>
              <a:rPr lang="en-US" dirty="0"/>
              <a:t> and an input </a:t>
            </a:r>
            <a:r>
              <a:rPr lang="en-US" i="1" dirty="0"/>
              <a:t>O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2"/>
                </a:solidFill>
              </a:rPr>
              <a:t>deduce</a:t>
            </a:r>
            <a:r>
              <a:rPr lang="en-US" dirty="0"/>
              <a:t> whether a result </a:t>
            </a:r>
            <a:r>
              <a:rPr lang="en-US" i="1" dirty="0"/>
              <a:t>R</a:t>
            </a:r>
            <a:r>
              <a:rPr lang="en-US" dirty="0"/>
              <a:t> is entailed (</a:t>
            </a:r>
            <a:r>
              <a:rPr lang="en-US" i="1" dirty="0"/>
              <a:t>KB</a:t>
            </a:r>
            <a:r>
              <a:rPr lang="en-US" dirty="0"/>
              <a:t> ⋃ </a:t>
            </a:r>
            <a:r>
              <a:rPr lang="en-US" i="1" dirty="0"/>
              <a:t>O</a:t>
            </a:r>
            <a:r>
              <a:rPr lang="en-US" dirty="0"/>
              <a:t> ⊨ </a:t>
            </a:r>
            <a:r>
              <a:rPr lang="en-US" i="1" dirty="0"/>
              <a:t>R</a:t>
            </a:r>
            <a:r>
              <a:rPr lang="en-US" dirty="0"/>
              <a:t>).</a:t>
            </a:r>
          </a:p>
          <a:p>
            <a:r>
              <a:rPr lang="en-US" dirty="0"/>
              <a:t>Given formulas in </a:t>
            </a:r>
            <a:r>
              <a:rPr lang="en-US" i="1" dirty="0"/>
              <a:t>KB</a:t>
            </a:r>
            <a:r>
              <a:rPr lang="en-US" dirty="0"/>
              <a:t> and an input </a:t>
            </a:r>
            <a:r>
              <a:rPr lang="en-US" i="1" dirty="0"/>
              <a:t>O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2"/>
                </a:solidFill>
              </a:rPr>
              <a:t>abduce</a:t>
            </a:r>
            <a:r>
              <a:rPr lang="en-US" dirty="0"/>
              <a:t> an explanation </a:t>
            </a:r>
            <a:r>
              <a:rPr lang="en-US" i="1" dirty="0"/>
              <a:t>E</a:t>
            </a:r>
            <a:r>
              <a:rPr lang="en-US" dirty="0"/>
              <a:t> that entails </a:t>
            </a:r>
            <a:r>
              <a:rPr lang="en-US" i="1" dirty="0"/>
              <a:t>O</a:t>
            </a:r>
            <a:r>
              <a:rPr lang="en-US" dirty="0"/>
              <a:t> (</a:t>
            </a:r>
            <a:r>
              <a:rPr lang="en-US" i="1" dirty="0"/>
              <a:t>KB</a:t>
            </a:r>
            <a:r>
              <a:rPr lang="en-US" dirty="0"/>
              <a:t> ⋃ </a:t>
            </a:r>
            <a:r>
              <a:rPr lang="en-US" i="1" dirty="0"/>
              <a:t>E</a:t>
            </a:r>
            <a:r>
              <a:rPr lang="en-US" dirty="0"/>
              <a:t> ⊨ </a:t>
            </a:r>
            <a:r>
              <a:rPr lang="en-US" i="1" dirty="0"/>
              <a:t>O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question of how to compute deduction (and abduction) is also an interesting question here.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9125" y="6341358"/>
            <a:ext cx="6226628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ctr" defTabSz="914340" rtl="0" eaLnBrk="1" latinLnBrk="0" hangingPunct="1">
              <a:defRPr sz="1400" kern="1200">
                <a:solidFill>
                  <a:schemeClr val="accent3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9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9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9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59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AAAI 2018 Tutorial: Integrating Learning into Reasoning, Juba and Michael</a:t>
            </a:r>
          </a:p>
        </p:txBody>
      </p:sp>
    </p:spTree>
    <p:extLst>
      <p:ext uri="{BB962C8B-B14F-4D97-AF65-F5344CB8AC3E}">
        <p14:creationId xmlns:p14="http://schemas.microsoft.com/office/powerpoint/2010/main" val="28669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Non-Monotonic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Non-monotonicity typically viewed as property of </a:t>
            </a:r>
            <a:r>
              <a:rPr lang="en-US" b="1" i="1" dirty="0">
                <a:solidFill>
                  <a:schemeClr val="accent2"/>
                </a:solidFill>
              </a:rPr>
              <a:t>extending input O for fixed KB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having result R become “smaller”.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Birds fly</a:t>
            </a:r>
            <a:endParaRPr lang="en-US" sz="1600" dirty="0"/>
          </a:p>
          <a:p>
            <a:pPr lvl="2"/>
            <a:r>
              <a:rPr lang="en-US" dirty="0"/>
              <a:t>Tweedy is a bird; does Tweedy fly? </a:t>
            </a:r>
          </a:p>
          <a:p>
            <a:pPr lvl="2"/>
            <a:r>
              <a:rPr lang="en-US" dirty="0"/>
              <a:t>Tweedy is a penguin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is a problem to most formalisms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Involving learning in the process provides ways to address these difficulties.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78CF2-9338-44B8-957E-860BDD274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02" y="2572022"/>
            <a:ext cx="1651000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1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heart is a pump</a:t>
            </a:r>
          </a:p>
          <a:p>
            <a:pPr lvl="1"/>
            <a:endParaRPr lang="en-US" dirty="0"/>
          </a:p>
          <a:p>
            <a:r>
              <a:rPr lang="en-US" dirty="0"/>
              <a:t>Is this an important reasoning setting?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BA749-B465-481E-B3C1-5262E8CF27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38" y="2107283"/>
            <a:ext cx="3073400" cy="200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2F8D3-98DA-4846-9B89-46F44F7B78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7" y="1767733"/>
            <a:ext cx="6567805" cy="19431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D1275-2FE7-495B-A7ED-2EFD12E2FC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24" y="4351367"/>
            <a:ext cx="5943600" cy="32893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A5675-6F00-4435-8565-1C5E67E64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28" y="5073035"/>
            <a:ext cx="423359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faces of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Reasoning is often studied in a very narrow sense.</a:t>
            </a:r>
          </a:p>
          <a:p>
            <a:pPr lvl="1"/>
            <a:r>
              <a:rPr lang="en-US" dirty="0"/>
              <a:t>But probably has many forms </a:t>
            </a:r>
          </a:p>
          <a:p>
            <a:pPr lvl="1"/>
            <a:r>
              <a:rPr lang="en-US" dirty="0"/>
              <a:t>Realistic examples typically span multiple reasoning aspects.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270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700" i="0" kern="1200">
                <a:solidFill>
                  <a:schemeClr val="tx1">
                    <a:tint val="75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B4B35C-345F-9846-8E6A-29269C850829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" name="Google Shape;625;p75"/>
          <p:cNvCxnSpPr/>
          <p:nvPr/>
        </p:nvCxnSpPr>
        <p:spPr>
          <a:xfrm rot="10800000" flipH="1">
            <a:off x="8012754" y="2800632"/>
            <a:ext cx="243900" cy="152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626;p75"/>
          <p:cNvCxnSpPr/>
          <p:nvPr/>
        </p:nvCxnSpPr>
        <p:spPr>
          <a:xfrm>
            <a:off x="8018054" y="4343932"/>
            <a:ext cx="421500" cy="14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627;p75"/>
          <p:cNvCxnSpPr/>
          <p:nvPr/>
        </p:nvCxnSpPr>
        <p:spPr>
          <a:xfrm rot="10800000" flipH="1">
            <a:off x="8027854" y="3393632"/>
            <a:ext cx="1205100" cy="94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628;p75"/>
          <p:cNvCxnSpPr/>
          <p:nvPr/>
        </p:nvCxnSpPr>
        <p:spPr>
          <a:xfrm rot="10800000" flipH="1">
            <a:off x="8018054" y="3021332"/>
            <a:ext cx="764100" cy="13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629;p75"/>
          <p:cNvSpPr txBox="1"/>
          <p:nvPr/>
        </p:nvSpPr>
        <p:spPr>
          <a:xfrm>
            <a:off x="7544529" y="243565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/>
              <a:t>quantitative reasoning</a:t>
            </a:r>
            <a:endParaRPr sz="1200" dirty="0"/>
          </a:p>
        </p:txBody>
      </p:sp>
      <p:sp>
        <p:nvSpPr>
          <p:cNvPr id="10" name="Google Shape;630;p75"/>
          <p:cNvSpPr txBox="1"/>
          <p:nvPr/>
        </p:nvSpPr>
        <p:spPr>
          <a:xfrm>
            <a:off x="8480704" y="26808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/>
              <a:t>paraphrasing</a:t>
            </a:r>
            <a:endParaRPr sz="1200" dirty="0"/>
          </a:p>
        </p:txBody>
      </p:sp>
      <p:sp>
        <p:nvSpPr>
          <p:cNvPr id="11" name="Google Shape;631;p75"/>
          <p:cNvSpPr txBox="1"/>
          <p:nvPr/>
        </p:nvSpPr>
        <p:spPr>
          <a:xfrm>
            <a:off x="9105454" y="29573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temporal</a:t>
            </a:r>
            <a:endParaRPr sz="1200"/>
          </a:p>
        </p:txBody>
      </p:sp>
      <p:sp>
        <p:nvSpPr>
          <p:cNvPr id="12" name="Google Shape;632;p75"/>
          <p:cNvSpPr txBox="1"/>
          <p:nvPr/>
        </p:nvSpPr>
        <p:spPr>
          <a:xfrm>
            <a:off x="9486454" y="32621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deductive</a:t>
            </a:r>
            <a:endParaRPr sz="1200"/>
          </a:p>
        </p:txBody>
      </p:sp>
      <p:sp>
        <p:nvSpPr>
          <p:cNvPr id="13" name="Google Shape;633;p75"/>
          <p:cNvSpPr txBox="1"/>
          <p:nvPr/>
        </p:nvSpPr>
        <p:spPr>
          <a:xfrm>
            <a:off x="9638854" y="35669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inductive</a:t>
            </a:r>
            <a:endParaRPr sz="1200"/>
          </a:p>
        </p:txBody>
      </p:sp>
      <p:sp>
        <p:nvSpPr>
          <p:cNvPr id="14" name="Google Shape;634;p75"/>
          <p:cNvSpPr txBox="1"/>
          <p:nvPr/>
        </p:nvSpPr>
        <p:spPr>
          <a:xfrm>
            <a:off x="9715054" y="38717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causal (cause to effect)</a:t>
            </a:r>
            <a:endParaRPr sz="1200"/>
          </a:p>
        </p:txBody>
      </p:sp>
      <p:sp>
        <p:nvSpPr>
          <p:cNvPr id="15" name="Google Shape;635;p75"/>
          <p:cNvSpPr txBox="1"/>
          <p:nvPr/>
        </p:nvSpPr>
        <p:spPr>
          <a:xfrm>
            <a:off x="9638854" y="44813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abductive</a:t>
            </a:r>
            <a:endParaRPr sz="1200"/>
          </a:p>
        </p:txBody>
      </p:sp>
      <p:sp>
        <p:nvSpPr>
          <p:cNvPr id="16" name="Google Shape;636;p75"/>
          <p:cNvSpPr txBox="1"/>
          <p:nvPr/>
        </p:nvSpPr>
        <p:spPr>
          <a:xfrm>
            <a:off x="9562654" y="47861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analogy</a:t>
            </a:r>
            <a:endParaRPr sz="1200"/>
          </a:p>
        </p:txBody>
      </p:sp>
      <p:sp>
        <p:nvSpPr>
          <p:cNvPr id="17" name="Google Shape;637;p75"/>
          <p:cNvSpPr txBox="1"/>
          <p:nvPr/>
        </p:nvSpPr>
        <p:spPr>
          <a:xfrm>
            <a:off x="9410254" y="50909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exemplar (learn. by ex.s)</a:t>
            </a:r>
            <a:endParaRPr sz="1200"/>
          </a:p>
        </p:txBody>
      </p:sp>
      <p:sp>
        <p:nvSpPr>
          <p:cNvPr id="18" name="Google Shape;638;p75"/>
          <p:cNvSpPr txBox="1"/>
          <p:nvPr/>
        </p:nvSpPr>
        <p:spPr>
          <a:xfrm>
            <a:off x="9105454" y="53957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conditional </a:t>
            </a:r>
            <a:endParaRPr sz="1200"/>
          </a:p>
        </p:txBody>
      </p:sp>
      <p:sp>
        <p:nvSpPr>
          <p:cNvPr id="19" name="Google Shape;639;p75"/>
          <p:cNvSpPr txBox="1"/>
          <p:nvPr/>
        </p:nvSpPr>
        <p:spPr>
          <a:xfrm>
            <a:off x="9715054" y="41765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causal (effect to cause)</a:t>
            </a:r>
            <a:endParaRPr sz="1200"/>
          </a:p>
        </p:txBody>
      </p:sp>
      <p:sp>
        <p:nvSpPr>
          <p:cNvPr id="20" name="Google Shape;640;p75"/>
          <p:cNvSpPr txBox="1"/>
          <p:nvPr/>
        </p:nvSpPr>
        <p:spPr>
          <a:xfrm>
            <a:off x="8648254" y="57005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non-monotonic </a:t>
            </a:r>
            <a:endParaRPr sz="1200"/>
          </a:p>
        </p:txBody>
      </p:sp>
      <p:sp>
        <p:nvSpPr>
          <p:cNvPr id="21" name="Google Shape;641;p75"/>
          <p:cNvSpPr txBox="1"/>
          <p:nvPr/>
        </p:nvSpPr>
        <p:spPr>
          <a:xfrm>
            <a:off x="8191054" y="5852907"/>
            <a:ext cx="2133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coref </a:t>
            </a:r>
            <a:endParaRPr sz="1200"/>
          </a:p>
        </p:txBody>
      </p:sp>
      <p:sp>
        <p:nvSpPr>
          <p:cNvPr id="22" name="Google Shape;642;p75"/>
          <p:cNvSpPr/>
          <p:nvPr/>
        </p:nvSpPr>
        <p:spPr>
          <a:xfrm rot="3147948">
            <a:off x="7954534" y="4149413"/>
            <a:ext cx="548557" cy="490116"/>
          </a:xfrm>
          <a:prstGeom prst="arc">
            <a:avLst>
              <a:gd name="adj1" fmla="val 16200000"/>
              <a:gd name="adj2" fmla="val 1321187"/>
            </a:avLst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643;p75"/>
          <p:cNvSpPr txBox="1"/>
          <p:nvPr/>
        </p:nvSpPr>
        <p:spPr>
          <a:xfrm>
            <a:off x="7962454" y="5988807"/>
            <a:ext cx="120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/>
              <a:t>....</a:t>
            </a:r>
            <a:endParaRPr sz="1200"/>
          </a:p>
        </p:txBody>
      </p:sp>
      <p:sp>
        <p:nvSpPr>
          <p:cNvPr id="24" name="Google Shape;644;p75"/>
          <p:cNvSpPr/>
          <p:nvPr/>
        </p:nvSpPr>
        <p:spPr>
          <a:xfrm>
            <a:off x="7979562" y="4294928"/>
            <a:ext cx="58800" cy="7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0520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69959</TotalTime>
  <Words>2217</Words>
  <Application>Microsoft Office PowerPoint</Application>
  <PresentationFormat>Widescreen</PresentationFormat>
  <Paragraphs>373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Helvetica Light</vt:lpstr>
      <vt:lpstr>Helvetica Neue</vt:lpstr>
      <vt:lpstr>Merriweather Sans</vt:lpstr>
      <vt:lpstr>Times New Roman</vt:lpstr>
      <vt:lpstr>Wingdings</vt:lpstr>
      <vt:lpstr>vasin_CCG</vt:lpstr>
      <vt:lpstr>CIS-700 Spring 2020  Reasoning for Natural Language Understanding</vt:lpstr>
      <vt:lpstr>This class</vt:lpstr>
      <vt:lpstr>Reasoning </vt:lpstr>
      <vt:lpstr>Towards a Formulation</vt:lpstr>
      <vt:lpstr>Representation and Reasoning</vt:lpstr>
      <vt:lpstr>Non-Monotonic Reasoning</vt:lpstr>
      <vt:lpstr>Analogy</vt:lpstr>
      <vt:lpstr>Quantitative Reasoning</vt:lpstr>
      <vt:lpstr>The many faces of reasoning</vt:lpstr>
      <vt:lpstr>The many faces of reasoning</vt:lpstr>
      <vt:lpstr>Flow of Ideas</vt:lpstr>
      <vt:lpstr>Proof Systems </vt:lpstr>
      <vt:lpstr>Proof Systems </vt:lpstr>
      <vt:lpstr>Many Other Representations</vt:lpstr>
      <vt:lpstr>Relational Models</vt:lpstr>
      <vt:lpstr>Semantic Networks</vt:lpstr>
      <vt:lpstr>More Networks</vt:lpstr>
      <vt:lpstr>More Networks</vt:lpstr>
      <vt:lpstr>More Networks</vt:lpstr>
      <vt:lpstr>Relational Models</vt:lpstr>
      <vt:lpstr>Probabilities</vt:lpstr>
      <vt:lpstr>Bayes Nets</vt:lpstr>
      <vt:lpstr>Probabilistic Relational Representations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Stephen Mayhew</dc:creator>
  <cp:lastModifiedBy>Roth, Dan</cp:lastModifiedBy>
  <cp:revision>926</cp:revision>
  <dcterms:created xsi:type="dcterms:W3CDTF">2017-10-04T15:10:59Z</dcterms:created>
  <dcterms:modified xsi:type="dcterms:W3CDTF">2020-01-29T18:16:42Z</dcterms:modified>
</cp:coreProperties>
</file>