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Average"/>
      <p:regular r:id="rId47"/>
    </p:embeddedFon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font" Target="fonts/Average-regular.fntdata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pdf/1602.06561v2.pdf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pdf/1602.06561v2.pdf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pdf/1602.06561v2.pdf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7f02d11d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7f02d11d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7f02d11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7f02d11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7f02d11d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7f02d11d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f02d11d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f02d11d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7f02d11d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7f02d11d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7f02d11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7f02d11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7efc56b6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7efc56b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7efc56b6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7efc56b6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7efc56b6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7efc56b6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7efc56b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7efc56b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7f02d11d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7f02d11d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878ea3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878ea3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7f02d11d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7f02d11d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efc56b6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7efc56b6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7f02d3cd9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7f02d3cd9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efc56b6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efc56b6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7f02d3cd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7f02d3cd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7f02d3cd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7f02d3cd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7f02d3cd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7f02d3cd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7f02d3cd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7f02d3cd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https://arxiv.org/pdf/1602.06561v2.pdf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7f02d3c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7f02d3c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https://arxiv.org/pdf/1602.06561v2.pdf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7f02d3c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7f02d3c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https://arxiv.org/pdf/1602.06561v2.pdf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7f02d3cd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7f02d3cd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7f02d3cd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7f02d3cd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7f02d3cd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7f02d3cd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7f02d3cd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7f02d3cd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7f02d11d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7f02d11d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7f02d11db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7f02d11db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7f02d11d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7f02d11d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7f02d11d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7f02d11d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7f02d11d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7f02d11d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7f02d11d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7f02d11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7f02d11d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7f02d11d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7f02d3cd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7f02d3cd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7f02d11d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7f02d11d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7f02d3cd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7f02d3cd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efc56b6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efc56b6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f02d1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f02d1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f02d11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7f02d11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f02d11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f02d11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aiforsocialgood.github.io/2018/acceptedpapers.htm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www.seas.upenn.edu/~cis700dl/homeworks/HW3_Part1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38" y="152400"/>
            <a:ext cx="765891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OpenAI</a:t>
            </a:r>
            <a:endParaRPr/>
          </a:p>
        </p:txBody>
      </p:sp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311700" y="1152475"/>
            <a:ext cx="292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RL, safe AI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Led by: Ilya Sutskever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San Francisco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Goal: open-source AGI</a:t>
            </a:r>
            <a:endParaRPr/>
          </a:p>
        </p:txBody>
      </p:sp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723" y="1152475"/>
            <a:ext cx="2666550" cy="266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MILA: Montreal Institute for Learning Algorithms</a:t>
            </a:r>
            <a:endParaRPr/>
          </a:p>
        </p:txBody>
      </p:sp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broad focus, some neuro inspiration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Led by: Yoshua Bengio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Montreal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500" y="1190075"/>
            <a:ext cx="3553825" cy="15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</a:t>
            </a:r>
            <a:endParaRPr/>
          </a:p>
        </p:txBody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Fei-Fei Li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Daphne Koller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Chris Manning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Percy Liang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Surya Ganguli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Chelsea Finn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etc.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Berkeley (=BAIR)</a:t>
            </a:r>
            <a:endParaRPr/>
          </a:p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Jordan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Jitendra Malik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Ben Recht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Pieter Abbeel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Dawn Song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Sergey Levine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Dan Klein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players</a:t>
            </a:r>
            <a:endParaRPr/>
          </a:p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Microsoft Research - lots of different research, including some 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Element AI (associated with MILA) - essentially AI consultants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Baidu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Amazon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Nvidia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deep learning innovation happen?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Conferences and journals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publication venues </a:t>
            </a:r>
            <a:endParaRPr/>
          </a:p>
        </p:txBody>
      </p:sp>
      <p:sp>
        <p:nvSpPr>
          <p:cNvPr id="201" name="Google Shape;20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ML: NeurIPS, ICML, ICLR, </a:t>
            </a:r>
            <a:r>
              <a:rPr lang="en"/>
              <a:t>JMLR (journal), COLT, </a:t>
            </a:r>
            <a:r>
              <a:rPr lang="en"/>
              <a:t>AISTATS, UAI, </a:t>
            </a:r>
            <a:r>
              <a:rPr lang="en"/>
              <a:t>AAAI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Computer vision: CVPR, ICCV, ECCV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NLP: ACL, EMNLP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Sometimes, big breakthroughs in Science, Nature, PNAS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Succeeding at conferences</a:t>
            </a:r>
            <a:endParaRPr/>
          </a:p>
        </p:txBody>
      </p:sp>
      <p:sp>
        <p:nvSpPr>
          <p:cNvPr id="207" name="Google Shape;20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who you want to talk with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lobby game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proof of competency before approaching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small conferences is where the action happens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DL culture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Homogeneity &amp; cliquiness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14M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Deep Learning and Society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4/15/19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with DL research</a:t>
            </a:r>
            <a:endParaRPr/>
          </a:p>
        </p:txBody>
      </p:sp>
      <p:sp>
        <p:nvSpPr>
          <p:cNvPr id="223" name="Google Shape;22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Lipton &amp; Steinhardt (2018):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Explanations vs. speculations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Misattribution of empirical gains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Mathiness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Misuse of language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survey of deep learning applications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Suppose we have a data pipeline.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deep learning is part of this applied pipeline, it gets </a:t>
            </a:r>
            <a:r>
              <a:rPr b="1" lang="en"/>
              <a:t>used</a:t>
            </a:r>
            <a:r>
              <a:rPr lang="en"/>
              <a:t> at some point.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general, data science is used in 3 places.</a:t>
            </a:r>
            <a:endParaRPr/>
          </a:p>
        </p:txBody>
      </p:sp>
      <p:sp>
        <p:nvSpPr>
          <p:cNvPr id="239" name="Google Shape;239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model provides some business intelligence.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marketing scientist uses a model to optimize advertising mix.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data scientist helps a manager forecast sales to decide on inventory levels.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general, data science is used in 3 </a:t>
            </a:r>
            <a:r>
              <a:rPr lang="en"/>
              <a:t>places.</a:t>
            </a:r>
            <a:endParaRPr/>
          </a:p>
        </p:txBody>
      </p:sp>
      <p:sp>
        <p:nvSpPr>
          <p:cNvPr id="245" name="Google Shape;24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model provides some business intelligence.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marketing scientist uses a model to optimize advertising mix.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data scientist helps a manager forecast sales to decide on inventory levels.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model helps you design the product / end.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data scientist sends a heatmap of all video game deaths to a designer.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software engineer uses a Mann-Whitney U test for A/B testing two UIs.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general, data science is used in 3 </a:t>
            </a:r>
            <a:r>
              <a:rPr lang="en"/>
              <a:t>places.</a:t>
            </a:r>
            <a:endParaRPr/>
          </a:p>
        </p:txBody>
      </p:sp>
      <p:sp>
        <p:nvSpPr>
          <p:cNvPr id="251" name="Google Shape;25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model provides some business intelligence.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marketing scientist uses a model to optimize advertising mix.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data scientist helps a manager forecast sales to decide on inventory levels.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model helps you design the product / end.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data scientist sends a heatmap of all video game deaths to a designer.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software engineer uses a Mann-Whitney U test for A/B testing two UIs.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model is the product / end.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Snapchat filter uses a convnet.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 videogame uses an AI agent as an enemy.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for business intelligence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for finance</a:t>
            </a:r>
            <a:endParaRPr/>
          </a:p>
        </p:txBody>
      </p:sp>
      <p:sp>
        <p:nvSpPr>
          <p:cNvPr id="262" name="Google Shape;26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Extracting alternative signals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Counting cars in parking lots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Evaluating sentiment of news headlines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Automating analysis of financial documents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Generalizing linear models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Smart indexing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Nonlinear factor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Anomaly detection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not to use deep learning in finance</a:t>
            </a:r>
            <a:endParaRPr/>
          </a:p>
        </p:txBody>
      </p:sp>
      <p:pic>
        <p:nvPicPr>
          <p:cNvPr id="268" name="Google Shape;268;p52"/>
          <p:cNvPicPr preferRelativeResize="0"/>
          <p:nvPr/>
        </p:nvPicPr>
        <p:blipFill rotWithShape="1">
          <a:blip r:embed="rId3">
            <a:alphaModFix/>
          </a:blip>
          <a:srcRect b="9035" l="5230" r="3644" t="11913"/>
          <a:stretch/>
        </p:blipFill>
        <p:spPr>
          <a:xfrm>
            <a:off x="311700" y="1489050"/>
            <a:ext cx="4090825" cy="29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89050"/>
            <a:ext cx="4186210" cy="29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not to use deep learning in finance</a:t>
            </a:r>
            <a:endParaRPr/>
          </a:p>
        </p:txBody>
      </p:sp>
      <p:pic>
        <p:nvPicPr>
          <p:cNvPr id="275" name="Google Shape;2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5575"/>
            <a:ext cx="8839200" cy="3053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3, part 1 is out</a:t>
            </a:r>
            <a:endParaRPr/>
          </a:p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people express sarcasm?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for customer engagement</a:t>
            </a:r>
            <a:endParaRPr/>
          </a:p>
        </p:txBody>
      </p:sp>
      <p:sp>
        <p:nvSpPr>
          <p:cNvPr id="281" name="Google Shape;281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Sentiment analysis on satisfaction surveys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Predictive models on push advertisements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Chatbots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as a design tool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r>
              <a:rPr lang="en"/>
              <a:t>as an end goal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for drug discovery</a:t>
            </a:r>
            <a:endParaRPr/>
          </a:p>
        </p:txBody>
      </p:sp>
      <p:pic>
        <p:nvPicPr>
          <p:cNvPr id="292" name="Google Shape;29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8007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0100" y="3151325"/>
            <a:ext cx="5128000" cy="17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36975"/>
            <a:ext cx="3429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5525" y="1170125"/>
            <a:ext cx="2729035" cy="6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 for healthcare</a:t>
            </a:r>
            <a:endParaRPr/>
          </a:p>
        </p:txBody>
      </p:sp>
      <p:sp>
        <p:nvSpPr>
          <p:cNvPr id="301" name="Google Shape;301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analytics - detect cancers, stroke, brain </a:t>
            </a:r>
            <a:r>
              <a:rPr lang="en"/>
              <a:t>hemorrhage, eye disease</a:t>
            </a:r>
            <a:r>
              <a:rPr lang="en"/>
              <a:t> , etc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GANs to train with privacy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NLP to get at stuff that matters in EHRs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 readmissions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Precision medicine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 for genomics</a:t>
            </a:r>
            <a:endParaRPr/>
          </a:p>
        </p:txBody>
      </p:sp>
      <p:sp>
        <p:nvSpPr>
          <p:cNvPr id="307" name="Google Shape;307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 what binds what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Enhancers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Expression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Splicing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3D organization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Methylation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Phenotype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Pathogens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 for physics</a:t>
            </a:r>
            <a:endParaRPr/>
          </a:p>
        </p:txBody>
      </p:sp>
      <p:sp>
        <p:nvSpPr>
          <p:cNvPr id="313" name="Google Shape;313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 galaxies and stars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Particles in high energy physics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 initiation in LHC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 solar flares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RL for reactors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 gravitational waves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Predicting extreme weather events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 for chemistry</a:t>
            </a:r>
            <a:endParaRPr/>
          </a:p>
        </p:txBody>
      </p:sp>
      <p:sp>
        <p:nvSpPr>
          <p:cNvPr id="319" name="Google Shape;319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spectrum calculation fast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Inverting spectrums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Optimal experiment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Reactor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 CNNs with molecules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 for climate change</a:t>
            </a:r>
            <a:endParaRPr/>
          </a:p>
        </p:txBody>
      </p:sp>
      <p:sp>
        <p:nvSpPr>
          <p:cNvPr id="325" name="Google Shape;325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Power generation and grids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Transportation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Smart buildings and cities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Industrial optimization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Carbon capture and sequestration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Agriculture, forestry and other land use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Climate modeling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Extreme weather events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Disaster management and relief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Societal adaptation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Ecosystems and natural resources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Data presentation and management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Climate finance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for Social Good</a:t>
            </a:r>
            <a:endParaRPr/>
          </a:p>
        </p:txBody>
      </p:sp>
      <p:sp>
        <p:nvSpPr>
          <p:cNvPr id="331" name="Google Shape;33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Movement within the 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a LOT of applications of AI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https://aiforsocialgood.github.io/2018/acceptedpapers.htm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class, within the context of DL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3, part 1 is out</a:t>
            </a:r>
            <a:endParaRPr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people express sarcasm?</a:t>
            </a:r>
            <a:endParaRPr/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613" y="1675025"/>
            <a:ext cx="7076776" cy="25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3, part 1 is out</a:t>
            </a:r>
            <a:endParaRPr/>
          </a:p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people express sarcasm?</a:t>
            </a:r>
            <a:endParaRPr/>
          </a:p>
        </p:txBody>
      </p:sp>
      <p:pic>
        <p:nvPicPr>
          <p:cNvPr id="130" name="Google Shape;1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613" y="1675025"/>
            <a:ext cx="7076776" cy="2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464100" y="4303525"/>
            <a:ext cx="85206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https://www.seas.upenn.edu/~cis700dl/homeworks/HW3_Part1.pdf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deep learning innovation happen?</a:t>
            </a:r>
            <a:endParaRPr/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Major players in DL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Brain</a:t>
            </a:r>
            <a:endParaRPr/>
          </a:p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311700" y="1152475"/>
            <a:ext cx="295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Large, broad interests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Led by: Jeff Dean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Mostly Mountain View, CA, but also NYC, other Google offices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Publication-heavy, lots of parallel projects and collaborations</a:t>
            </a:r>
            <a:endParaRPr/>
          </a:p>
        </p:txBody>
      </p:sp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675" y="1363800"/>
            <a:ext cx="2068650" cy="20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DeepMind</a:t>
            </a:r>
            <a:endParaRPr/>
          </a:p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311700" y="1076275"/>
            <a:ext cx="335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Mostly </a:t>
            </a:r>
            <a:r>
              <a:rPr lang="en"/>
              <a:t>RL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Led by: Demis Hassabis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Mostly London, also small offices in Montreal, Paris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Mission-driven: “solve AGI” (artificial general intelligence)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High-impact, coordinated projects with large teams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Many neuro folks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063" y="1324425"/>
            <a:ext cx="2189875" cy="21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(Facebook AI Research)</a:t>
            </a:r>
            <a:endParaRPr/>
          </a:p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1700" y="1152475"/>
            <a:ext cx="290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NLP and CV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Led by: Yann LeCun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Mostly New York, but also Menlo Park, other FB offices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Smaller group, high caliber researchers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Lots of freedom in research</a:t>
            </a:r>
            <a:endParaRPr/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38" y="15001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