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1323" r:id="rId2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B22C82-D6B0-420A-A940-B9479F54CBD6}">
          <p14:sldIdLst>
            <p14:sldId id="132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vis McGaha" initials="TM" lastIdx="1" clrIdx="0">
    <p:extLst>
      <p:ext uri="{19B8F6BF-5375-455C-9EA6-DF929625EA0E}">
        <p15:presenceInfo xmlns:p15="http://schemas.microsoft.com/office/powerpoint/2012/main" userId="f09d045d026f90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E2661A"/>
    <a:srgbClr val="D94B7B"/>
    <a:srgbClr val="0066FF"/>
    <a:srgbClr val="669900"/>
    <a:srgbClr val="01205B"/>
    <a:srgbClr val="1864FC"/>
    <a:srgbClr val="4E6F21"/>
    <a:srgbClr val="4B2A85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3362" autoAdjust="0"/>
  </p:normalViewPr>
  <p:slideViewPr>
    <p:cSldViewPr snapToGrid="0">
      <p:cViewPr varScale="1">
        <p:scale>
          <a:sx n="94" d="100"/>
          <a:sy n="94" d="100"/>
        </p:scale>
        <p:origin x="2058" y="7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064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949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2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5/25/2018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28339FB-5274-4F8B-BEB7-162815E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85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2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5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1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1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3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1205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2197" y="27429"/>
            <a:ext cx="143180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CIT 5950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Spring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 2023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3653" y="27429"/>
            <a:ext cx="1556836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L22: HW4 &amp; Inheritance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30EBE2D-7683-436B-8E06-34A6D0434E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1" y="27429"/>
            <a:ext cx="158749" cy="17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22CCD8-96CA-4470-9C40-65D6EF06C53F}"/>
              </a:ext>
            </a:extLst>
          </p:cNvPr>
          <p:cNvSpPr txBox="1"/>
          <p:nvPr userDrawn="1"/>
        </p:nvSpPr>
        <p:spPr>
          <a:xfrm>
            <a:off x="209550" y="-22434"/>
            <a:ext cx="18742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University </a:t>
            </a:r>
            <a:r>
              <a:rPr lang="en-US" sz="1050" i="1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of</a:t>
            </a:r>
            <a:r>
              <a:rPr lang="en-US" sz="1050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 Pennsylvania</a:t>
            </a:r>
          </a:p>
        </p:txBody>
      </p:sp>
    </p:spTree>
    <p:extLst>
      <p:ext uri="{BB962C8B-B14F-4D97-AF65-F5344CB8AC3E}">
        <p14:creationId xmlns:p14="http://schemas.microsoft.com/office/powerpoint/2010/main" val="168160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sitek.net/terminal-app-in-mac-and-dock-explain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9F743-0604-40A4-9BCB-69BA8E47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pipe_shell</a:t>
            </a:r>
            <a:r>
              <a:rPr lang="en-US" dirty="0"/>
              <a:t> Example Line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2DAEC-7D29-4E9A-BE4E-EE18F0EEA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case when a user inputs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"ls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cat"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46EF2-CE36-490C-B9EA-6D8BD0E21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A00FF-4AE2-4B15-9F45-0A2503DA3E82}"/>
              </a:ext>
            </a:extLst>
          </p:cNvPr>
          <p:cNvSpPr txBox="1"/>
          <p:nvPr/>
        </p:nvSpPr>
        <p:spPr>
          <a:xfrm>
            <a:off x="1661406" y="2463006"/>
            <a:ext cx="1671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Overall parent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C56288-6AB2-472F-9AEA-76FE43FCD121}"/>
              </a:ext>
            </a:extLst>
          </p:cNvPr>
          <p:cNvSpPr/>
          <p:nvPr/>
        </p:nvSpPr>
        <p:spPr bwMode="auto">
          <a:xfrm>
            <a:off x="1532676" y="2863116"/>
            <a:ext cx="1929008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2D1F1-BF50-4A8B-85B7-C7ED3910B1CB}"/>
              </a:ext>
            </a:extLst>
          </p:cNvPr>
          <p:cNvSpPr txBox="1"/>
          <p:nvPr/>
        </p:nvSpPr>
        <p:spPr>
          <a:xfrm>
            <a:off x="1625925" y="3035384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Running main()</a:t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or </a:t>
            </a:r>
            <a:r>
              <a:rPr lang="en-US" sz="2000" dirty="0" err="1">
                <a:latin typeface="Calibri" pitchFamily="34" charset="0"/>
              </a:rPr>
              <a:t>helper_fnct</a:t>
            </a:r>
            <a:r>
              <a:rPr lang="en-US" sz="2000" dirty="0">
                <a:latin typeface="Calibri" pitchFamily="34" charset="0"/>
              </a:rPr>
              <a:t>()</a:t>
            </a: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D651FDC-BACE-4D21-A082-02BEEE662CAA}"/>
              </a:ext>
            </a:extLst>
          </p:cNvPr>
          <p:cNvSpPr/>
          <p:nvPr/>
        </p:nvSpPr>
        <p:spPr bwMode="auto">
          <a:xfrm rot="5773365">
            <a:off x="555423" y="4116368"/>
            <a:ext cx="1574897" cy="425425"/>
          </a:xfrm>
          <a:prstGeom prst="arc">
            <a:avLst>
              <a:gd name="adj1" fmla="val 8174833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0A0CE9-18DF-439A-816D-358C70D32801}"/>
              </a:ext>
            </a:extLst>
          </p:cNvPr>
          <p:cNvSpPr txBox="1"/>
          <p:nvPr/>
        </p:nvSpPr>
        <p:spPr>
          <a:xfrm>
            <a:off x="325573" y="325635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2AA12-0926-4532-8C1F-D00B4BA24AEA}"/>
              </a:ext>
            </a:extLst>
          </p:cNvPr>
          <p:cNvSpPr txBox="1"/>
          <p:nvPr/>
        </p:nvSpPr>
        <p:spPr>
          <a:xfrm>
            <a:off x="196645" y="3777144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288598-9A63-4FD1-B781-4CCADE415FCB}"/>
              </a:ext>
            </a:extLst>
          </p:cNvPr>
          <p:cNvSpPr/>
          <p:nvPr/>
        </p:nvSpPr>
        <p:spPr bwMode="auto">
          <a:xfrm>
            <a:off x="67915" y="4177254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389D8C-CFAE-4764-B878-29B17B4275D5}"/>
              </a:ext>
            </a:extLst>
          </p:cNvPr>
          <p:cNvSpPr txBox="1"/>
          <p:nvPr/>
        </p:nvSpPr>
        <p:spPr>
          <a:xfrm>
            <a:off x="108913" y="4454870"/>
            <a:ext cx="16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("ls", …);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E1E1189-6D71-4F97-8CAA-3D7B73705E7E}"/>
              </a:ext>
            </a:extLst>
          </p:cNvPr>
          <p:cNvSpPr/>
          <p:nvPr/>
        </p:nvSpPr>
        <p:spPr bwMode="auto">
          <a:xfrm>
            <a:off x="6937269" y="4964727"/>
            <a:ext cx="1739943" cy="218049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62A27D-EA96-4764-9412-A455E09EE506}"/>
              </a:ext>
            </a:extLst>
          </p:cNvPr>
          <p:cNvSpPr txBox="1"/>
          <p:nvPr/>
        </p:nvSpPr>
        <p:spPr>
          <a:xfrm>
            <a:off x="7442683" y="4619249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Kernel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E60C22-49E4-4AD3-9962-034C3B9935C5}"/>
              </a:ext>
            </a:extLst>
          </p:cNvPr>
          <p:cNvSpPr/>
          <p:nvPr/>
        </p:nvSpPr>
        <p:spPr bwMode="auto">
          <a:xfrm>
            <a:off x="7176661" y="5305993"/>
            <a:ext cx="1254371" cy="35448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7F0E05-3FB5-4071-95F1-902A4626187E}"/>
              </a:ext>
            </a:extLst>
          </p:cNvPr>
          <p:cNvSpPr txBox="1"/>
          <p:nvPr/>
        </p:nvSpPr>
        <p:spPr>
          <a:xfrm>
            <a:off x="7224995" y="498078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Pipe Buffer</a:t>
            </a:r>
          </a:p>
        </p:txBody>
      </p:sp>
      <p:pic>
        <p:nvPicPr>
          <p:cNvPr id="33" name="Picture 32" descr="A picture containing text, monitor&#10;&#10;Description automatically generated">
            <a:extLst>
              <a:ext uri="{FF2B5EF4-FFF2-40B4-BE49-F238E27FC236}">
                <a16:creationId xmlns:a16="http://schemas.microsoft.com/office/drawing/2014/main" id="{19AEBF91-A729-4AA1-A9FC-ABE797EE29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207891" y="2845217"/>
            <a:ext cx="1275740" cy="127574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B43F1C6-40A0-4984-9A3B-A55749FF252E}"/>
              </a:ext>
            </a:extLst>
          </p:cNvPr>
          <p:cNvSpPr txBox="1"/>
          <p:nvPr/>
        </p:nvSpPr>
        <p:spPr>
          <a:xfrm>
            <a:off x="7336621" y="2600424"/>
            <a:ext cx="99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Terminal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11C70C6-E92E-46E6-90D9-69F90441C513}"/>
              </a:ext>
            </a:extLst>
          </p:cNvPr>
          <p:cNvCxnSpPr>
            <a:cxnSpLocks/>
          </p:cNvCxnSpPr>
          <p:nvPr/>
        </p:nvCxnSpPr>
        <p:spPr bwMode="auto">
          <a:xfrm>
            <a:off x="3339761" y="3150487"/>
            <a:ext cx="3885234" cy="3768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9E660B-4402-45BD-AA09-C256A6205AB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0184" y="3281675"/>
            <a:ext cx="3706259" cy="29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61DB184-47EF-4B95-852D-E4F793358CF9}"/>
              </a:ext>
            </a:extLst>
          </p:cNvPr>
          <p:cNvSpPr/>
          <p:nvPr/>
        </p:nvSpPr>
        <p:spPr bwMode="auto">
          <a:xfrm>
            <a:off x="7192433" y="5971354"/>
            <a:ext cx="1254371" cy="35448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0D8133-5F3A-4C84-8FF9-BE57A24DF8A1}"/>
              </a:ext>
            </a:extLst>
          </p:cNvPr>
          <p:cNvSpPr txBox="1"/>
          <p:nvPr/>
        </p:nvSpPr>
        <p:spPr>
          <a:xfrm>
            <a:off x="7240767" y="5646145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Pipe Buffer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585A47F-F6DC-40B4-A307-8574781B03C1}"/>
              </a:ext>
            </a:extLst>
          </p:cNvPr>
          <p:cNvCxnSpPr>
            <a:cxnSpLocks/>
          </p:cNvCxnSpPr>
          <p:nvPr/>
        </p:nvCxnSpPr>
        <p:spPr bwMode="auto">
          <a:xfrm>
            <a:off x="3392171" y="3590501"/>
            <a:ext cx="3784490" cy="189273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E282A7-D88D-40CE-80DD-B5B5FA6F5DA7}"/>
              </a:ext>
            </a:extLst>
          </p:cNvPr>
          <p:cNvCxnSpPr>
            <a:cxnSpLocks/>
            <a:endCxn id="33" idx="1"/>
          </p:cNvCxnSpPr>
          <p:nvPr/>
        </p:nvCxnSpPr>
        <p:spPr bwMode="auto">
          <a:xfrm flipV="1">
            <a:off x="2903999" y="3483087"/>
            <a:ext cx="4303892" cy="1160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EB99013-2B45-4A5A-A704-10F18AE45EDB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3695" y="3625682"/>
            <a:ext cx="4334196" cy="11985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E931032-2A44-42B3-9D4A-2EEA9EE9C750}"/>
              </a:ext>
            </a:extLst>
          </p:cNvPr>
          <p:cNvSpPr/>
          <p:nvPr/>
        </p:nvSpPr>
        <p:spPr bwMode="auto">
          <a:xfrm>
            <a:off x="3446585" y="3470031"/>
            <a:ext cx="5618509" cy="2028092"/>
          </a:xfrm>
          <a:custGeom>
            <a:avLst/>
            <a:gdLst>
              <a:gd name="connsiteX0" fmla="*/ 4970584 w 5618509"/>
              <a:gd name="connsiteY0" fmla="*/ 2028092 h 2028092"/>
              <a:gd name="connsiteX1" fmla="*/ 5521569 w 5618509"/>
              <a:gd name="connsiteY1" fmla="*/ 1770184 h 2028092"/>
              <a:gd name="connsiteX2" fmla="*/ 5017477 w 5618509"/>
              <a:gd name="connsiteY2" fmla="*/ 1008184 h 2028092"/>
              <a:gd name="connsiteX3" fmla="*/ 0 w 5618509"/>
              <a:gd name="connsiteY3" fmla="*/ 0 h 202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8509" h="2028092">
                <a:moveTo>
                  <a:pt x="4970584" y="2028092"/>
                </a:moveTo>
                <a:cubicBezTo>
                  <a:pt x="5242169" y="1984130"/>
                  <a:pt x="5513754" y="1940169"/>
                  <a:pt x="5521569" y="1770184"/>
                </a:cubicBezTo>
                <a:cubicBezTo>
                  <a:pt x="5529384" y="1600199"/>
                  <a:pt x="5937738" y="1303215"/>
                  <a:pt x="5017477" y="1008184"/>
                </a:cubicBezTo>
                <a:cubicBezTo>
                  <a:pt x="4097216" y="713153"/>
                  <a:pt x="2048608" y="356576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FDF1F6-5FC9-4846-A275-3A73E5C43B4B}"/>
              </a:ext>
            </a:extLst>
          </p:cNvPr>
          <p:cNvCxnSpPr>
            <a:cxnSpLocks/>
            <a:endCxn id="20" idx="1"/>
          </p:cNvCxnSpPr>
          <p:nvPr/>
        </p:nvCxnSpPr>
        <p:spPr bwMode="auto">
          <a:xfrm>
            <a:off x="2698902" y="4957303"/>
            <a:ext cx="4477759" cy="5259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BB23649-88A4-4284-82AE-311A9DF48C03}"/>
              </a:ext>
            </a:extLst>
          </p:cNvPr>
          <p:cNvSpPr/>
          <p:nvPr/>
        </p:nvSpPr>
        <p:spPr bwMode="auto">
          <a:xfrm>
            <a:off x="2860431" y="4337375"/>
            <a:ext cx="6004104" cy="1055240"/>
          </a:xfrm>
          <a:custGeom>
            <a:avLst/>
            <a:gdLst>
              <a:gd name="connsiteX0" fmla="*/ 5545015 w 6004104"/>
              <a:gd name="connsiteY0" fmla="*/ 1055240 h 1055240"/>
              <a:gd name="connsiteX1" fmla="*/ 5955323 w 6004104"/>
              <a:gd name="connsiteY1" fmla="*/ 586317 h 1055240"/>
              <a:gd name="connsiteX2" fmla="*/ 4548554 w 6004104"/>
              <a:gd name="connsiteY2" fmla="*/ 163 h 1055240"/>
              <a:gd name="connsiteX3" fmla="*/ 0 w 6004104"/>
              <a:gd name="connsiteY3" fmla="*/ 539425 h 1055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04104" h="1055240">
                <a:moveTo>
                  <a:pt x="5545015" y="1055240"/>
                </a:moveTo>
                <a:cubicBezTo>
                  <a:pt x="5833207" y="908701"/>
                  <a:pt x="6121400" y="762163"/>
                  <a:pt x="5955323" y="586317"/>
                </a:cubicBezTo>
                <a:cubicBezTo>
                  <a:pt x="5789246" y="410471"/>
                  <a:pt x="5541108" y="7978"/>
                  <a:pt x="4548554" y="163"/>
                </a:cubicBezTo>
                <a:cubicBezTo>
                  <a:pt x="3556000" y="-7652"/>
                  <a:pt x="1778000" y="265886"/>
                  <a:pt x="0" y="53942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E45B8CD-227D-4BB4-8595-323CE9F0445D}"/>
              </a:ext>
            </a:extLst>
          </p:cNvPr>
          <p:cNvSpPr/>
          <p:nvPr/>
        </p:nvSpPr>
        <p:spPr bwMode="auto">
          <a:xfrm>
            <a:off x="2801815" y="3929725"/>
            <a:ext cx="4372708" cy="1404275"/>
          </a:xfrm>
          <a:custGeom>
            <a:avLst/>
            <a:gdLst>
              <a:gd name="connsiteX0" fmla="*/ 0 w 4372708"/>
              <a:gd name="connsiteY0" fmla="*/ 806398 h 1404275"/>
              <a:gd name="connsiteX1" fmla="*/ 1019908 w 4372708"/>
              <a:gd name="connsiteY1" fmla="*/ 454706 h 1404275"/>
              <a:gd name="connsiteX2" fmla="*/ 2086708 w 4372708"/>
              <a:gd name="connsiteY2" fmla="*/ 149906 h 1404275"/>
              <a:gd name="connsiteX3" fmla="*/ 2649416 w 4372708"/>
              <a:gd name="connsiteY3" fmla="*/ 91290 h 1404275"/>
              <a:gd name="connsiteX4" fmla="*/ 4372708 w 4372708"/>
              <a:gd name="connsiteY4" fmla="*/ 1404275 h 1404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2708" h="1404275">
                <a:moveTo>
                  <a:pt x="0" y="806398"/>
                </a:moveTo>
                <a:cubicBezTo>
                  <a:pt x="336061" y="685259"/>
                  <a:pt x="672123" y="564121"/>
                  <a:pt x="1019908" y="454706"/>
                </a:cubicBezTo>
                <a:cubicBezTo>
                  <a:pt x="1367693" y="345291"/>
                  <a:pt x="1815123" y="210475"/>
                  <a:pt x="2086708" y="149906"/>
                </a:cubicBezTo>
                <a:cubicBezTo>
                  <a:pt x="2358293" y="89337"/>
                  <a:pt x="2268416" y="-117771"/>
                  <a:pt x="2649416" y="91290"/>
                </a:cubicBezTo>
                <a:cubicBezTo>
                  <a:pt x="3030416" y="300351"/>
                  <a:pt x="3701562" y="852313"/>
                  <a:pt x="4372708" y="140427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61B8E10-1874-442F-8F17-448334B489DE}"/>
              </a:ext>
            </a:extLst>
          </p:cNvPr>
          <p:cNvCxnSpPr>
            <a:endCxn id="37" idx="1"/>
          </p:cNvCxnSpPr>
          <p:nvPr/>
        </p:nvCxnSpPr>
        <p:spPr bwMode="auto">
          <a:xfrm>
            <a:off x="3339761" y="3743270"/>
            <a:ext cx="3852672" cy="24053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3E69038-0932-4205-B0BF-381EA3B09298}"/>
              </a:ext>
            </a:extLst>
          </p:cNvPr>
          <p:cNvSpPr/>
          <p:nvPr/>
        </p:nvSpPr>
        <p:spPr bwMode="auto">
          <a:xfrm>
            <a:off x="3505200" y="3376246"/>
            <a:ext cx="5618219" cy="2754923"/>
          </a:xfrm>
          <a:custGeom>
            <a:avLst/>
            <a:gdLst>
              <a:gd name="connsiteX0" fmla="*/ 4947138 w 5618219"/>
              <a:gd name="connsiteY0" fmla="*/ 2754923 h 2754923"/>
              <a:gd name="connsiteX1" fmla="*/ 5498123 w 5618219"/>
              <a:gd name="connsiteY1" fmla="*/ 2262554 h 2754923"/>
              <a:gd name="connsiteX2" fmla="*/ 5603631 w 5618219"/>
              <a:gd name="connsiteY2" fmla="*/ 1148862 h 2754923"/>
              <a:gd name="connsiteX3" fmla="*/ 5275385 w 5618219"/>
              <a:gd name="connsiteY3" fmla="*/ 715108 h 2754923"/>
              <a:gd name="connsiteX4" fmla="*/ 3763108 w 5618219"/>
              <a:gd name="connsiteY4" fmla="*/ 679939 h 2754923"/>
              <a:gd name="connsiteX5" fmla="*/ 0 w 5618219"/>
              <a:gd name="connsiteY5" fmla="*/ 0 h 275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8219" h="2754923">
                <a:moveTo>
                  <a:pt x="4947138" y="2754923"/>
                </a:moveTo>
                <a:cubicBezTo>
                  <a:pt x="5167923" y="2642577"/>
                  <a:pt x="5388708" y="2530231"/>
                  <a:pt x="5498123" y="2262554"/>
                </a:cubicBezTo>
                <a:cubicBezTo>
                  <a:pt x="5607538" y="1994877"/>
                  <a:pt x="5640754" y="1406770"/>
                  <a:pt x="5603631" y="1148862"/>
                </a:cubicBezTo>
                <a:cubicBezTo>
                  <a:pt x="5566508" y="890954"/>
                  <a:pt x="5582139" y="793262"/>
                  <a:pt x="5275385" y="715108"/>
                </a:cubicBezTo>
                <a:cubicBezTo>
                  <a:pt x="4968631" y="636954"/>
                  <a:pt x="4642339" y="799124"/>
                  <a:pt x="3763108" y="679939"/>
                </a:cubicBezTo>
                <a:cubicBezTo>
                  <a:pt x="2883877" y="560754"/>
                  <a:pt x="1441938" y="280377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C6CF7E82-BDD5-40A8-A406-E2DF5D0BC07D}"/>
              </a:ext>
            </a:extLst>
          </p:cNvPr>
          <p:cNvSpPr/>
          <p:nvPr/>
        </p:nvSpPr>
        <p:spPr bwMode="auto">
          <a:xfrm rot="5641185" flipV="1">
            <a:off x="1712662" y="4385166"/>
            <a:ext cx="2104377" cy="1036188"/>
          </a:xfrm>
          <a:prstGeom prst="arc">
            <a:avLst>
              <a:gd name="adj1" fmla="val 920346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6B1BFC6-A385-416B-9A7B-E4D804354CD5}"/>
              </a:ext>
            </a:extLst>
          </p:cNvPr>
          <p:cNvSpPr txBox="1"/>
          <p:nvPr/>
        </p:nvSpPr>
        <p:spPr>
          <a:xfrm>
            <a:off x="3154266" y="5096525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D7EFC02-B19B-4335-A9B6-B9F9AEAF1DA6}"/>
              </a:ext>
            </a:extLst>
          </p:cNvPr>
          <p:cNvSpPr txBox="1"/>
          <p:nvPr/>
        </p:nvSpPr>
        <p:spPr>
          <a:xfrm>
            <a:off x="207636" y="53127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E727DF9-5B7D-40F9-8C70-255E460D27D6}"/>
              </a:ext>
            </a:extLst>
          </p:cNvPr>
          <p:cNvSpPr/>
          <p:nvPr/>
        </p:nvSpPr>
        <p:spPr bwMode="auto">
          <a:xfrm>
            <a:off x="78906" y="5712900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91E6AF5-7864-4B4D-85FB-883D7F64BD06}"/>
              </a:ext>
            </a:extLst>
          </p:cNvPr>
          <p:cNvSpPr txBox="1"/>
          <p:nvPr/>
        </p:nvSpPr>
        <p:spPr>
          <a:xfrm>
            <a:off x="119904" y="5990516"/>
            <a:ext cx="1748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</a:t>
            </a:r>
            <a:r>
              <a:rPr lang="en-US" dirty="0" err="1">
                <a:latin typeface="Calibri" pitchFamily="34" charset="0"/>
              </a:rPr>
              <a:t>wc</a:t>
            </a:r>
            <a:r>
              <a:rPr lang="en-US" dirty="0">
                <a:latin typeface="Calibri" pitchFamily="34" charset="0"/>
              </a:rPr>
              <a:t>", …);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FAE872-3E50-48C3-9895-3B610D7D05E9}"/>
              </a:ext>
            </a:extLst>
          </p:cNvPr>
          <p:cNvCxnSpPr>
            <a:cxnSpLocks/>
          </p:cNvCxnSpPr>
          <p:nvPr/>
        </p:nvCxnSpPr>
        <p:spPr bwMode="auto">
          <a:xfrm flipV="1">
            <a:off x="2472257" y="3752483"/>
            <a:ext cx="4778791" cy="23522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72E9214-8579-4F55-A6F2-5D5A76099C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698902" y="3835289"/>
            <a:ext cx="4576313" cy="23631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68426A5-17C3-4DF8-9AF9-7D3F9C775066}"/>
              </a:ext>
            </a:extLst>
          </p:cNvPr>
          <p:cNvCxnSpPr>
            <a:cxnSpLocks/>
          </p:cNvCxnSpPr>
          <p:nvPr/>
        </p:nvCxnSpPr>
        <p:spPr bwMode="auto">
          <a:xfrm flipV="1">
            <a:off x="2626912" y="6160558"/>
            <a:ext cx="4493531" cy="21125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966DFE1C-BA4B-438A-9437-68015C3E7557}"/>
              </a:ext>
            </a:extLst>
          </p:cNvPr>
          <p:cNvSpPr/>
          <p:nvPr/>
        </p:nvSpPr>
        <p:spPr bwMode="auto">
          <a:xfrm>
            <a:off x="2836985" y="6201508"/>
            <a:ext cx="5904880" cy="567093"/>
          </a:xfrm>
          <a:custGeom>
            <a:avLst/>
            <a:gdLst>
              <a:gd name="connsiteX0" fmla="*/ 5650523 w 5904880"/>
              <a:gd name="connsiteY0" fmla="*/ 0 h 567093"/>
              <a:gd name="connsiteX1" fmla="*/ 5779477 w 5904880"/>
              <a:gd name="connsiteY1" fmla="*/ 515815 h 567093"/>
              <a:gd name="connsiteX2" fmla="*/ 4091353 w 5904880"/>
              <a:gd name="connsiteY2" fmla="*/ 539261 h 567093"/>
              <a:gd name="connsiteX3" fmla="*/ 0 w 5904880"/>
              <a:gd name="connsiteY3" fmla="*/ 433754 h 56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4880" h="567093">
                <a:moveTo>
                  <a:pt x="5650523" y="0"/>
                </a:moveTo>
                <a:cubicBezTo>
                  <a:pt x="5844931" y="212969"/>
                  <a:pt x="6039339" y="425938"/>
                  <a:pt x="5779477" y="515815"/>
                </a:cubicBezTo>
                <a:cubicBezTo>
                  <a:pt x="5519615" y="605692"/>
                  <a:pt x="5054599" y="552938"/>
                  <a:pt x="4091353" y="539261"/>
                </a:cubicBezTo>
                <a:cubicBezTo>
                  <a:pt x="3128107" y="525584"/>
                  <a:pt x="1564053" y="479669"/>
                  <a:pt x="0" y="43375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EFBCF9D7-E837-44D6-BB2C-2605151E4A44}"/>
              </a:ext>
            </a:extLst>
          </p:cNvPr>
          <p:cNvSpPr/>
          <p:nvPr/>
        </p:nvSpPr>
        <p:spPr bwMode="auto">
          <a:xfrm>
            <a:off x="2836985" y="4457740"/>
            <a:ext cx="5705383" cy="1755491"/>
          </a:xfrm>
          <a:custGeom>
            <a:avLst/>
            <a:gdLst>
              <a:gd name="connsiteX0" fmla="*/ 5568461 w 5705383"/>
              <a:gd name="connsiteY0" fmla="*/ 864537 h 1755491"/>
              <a:gd name="connsiteX1" fmla="*/ 5474677 w 5705383"/>
              <a:gd name="connsiteY1" fmla="*/ 219768 h 1755491"/>
              <a:gd name="connsiteX2" fmla="*/ 3423138 w 5705383"/>
              <a:gd name="connsiteY2" fmla="*/ 114260 h 1755491"/>
              <a:gd name="connsiteX3" fmla="*/ 0 w 5705383"/>
              <a:gd name="connsiteY3" fmla="*/ 1755491 h 175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383" h="1755491">
                <a:moveTo>
                  <a:pt x="5568461" y="864537"/>
                </a:moveTo>
                <a:cubicBezTo>
                  <a:pt x="5700346" y="604675"/>
                  <a:pt x="5832231" y="344814"/>
                  <a:pt x="5474677" y="219768"/>
                </a:cubicBezTo>
                <a:cubicBezTo>
                  <a:pt x="5117123" y="94722"/>
                  <a:pt x="4335584" y="-141694"/>
                  <a:pt x="3423138" y="114260"/>
                </a:cubicBezTo>
                <a:cubicBezTo>
                  <a:pt x="2510692" y="370214"/>
                  <a:pt x="1255346" y="1062852"/>
                  <a:pt x="0" y="175549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69553DCB-D41C-4373-BE7D-931ADAA540E6}"/>
              </a:ext>
            </a:extLst>
          </p:cNvPr>
          <p:cNvSpPr/>
          <p:nvPr/>
        </p:nvSpPr>
        <p:spPr bwMode="auto">
          <a:xfrm>
            <a:off x="2731477" y="4190914"/>
            <a:ext cx="5834180" cy="1987148"/>
          </a:xfrm>
          <a:custGeom>
            <a:avLst/>
            <a:gdLst>
              <a:gd name="connsiteX0" fmla="*/ 5627077 w 5834180"/>
              <a:gd name="connsiteY0" fmla="*/ 1131363 h 1987148"/>
              <a:gd name="connsiteX1" fmla="*/ 5673969 w 5834180"/>
              <a:gd name="connsiteY1" fmla="*/ 674163 h 1987148"/>
              <a:gd name="connsiteX2" fmla="*/ 3856892 w 5834180"/>
              <a:gd name="connsiteY2" fmla="*/ 134901 h 1987148"/>
              <a:gd name="connsiteX3" fmla="*/ 3552092 w 5834180"/>
              <a:gd name="connsiteY3" fmla="*/ 170071 h 1987148"/>
              <a:gd name="connsiteX4" fmla="*/ 0 w 5834180"/>
              <a:gd name="connsiteY4" fmla="*/ 1987148 h 198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4180" h="1987148">
                <a:moveTo>
                  <a:pt x="5627077" y="1131363"/>
                </a:moveTo>
                <a:cubicBezTo>
                  <a:pt x="5798038" y="985801"/>
                  <a:pt x="5969000" y="840240"/>
                  <a:pt x="5673969" y="674163"/>
                </a:cubicBezTo>
                <a:cubicBezTo>
                  <a:pt x="5378938" y="508086"/>
                  <a:pt x="4210538" y="218916"/>
                  <a:pt x="3856892" y="134901"/>
                </a:cubicBezTo>
                <a:cubicBezTo>
                  <a:pt x="3503246" y="50886"/>
                  <a:pt x="4194907" y="-138637"/>
                  <a:pt x="3552092" y="170071"/>
                </a:cubicBezTo>
                <a:cubicBezTo>
                  <a:pt x="2909277" y="478779"/>
                  <a:pt x="1454638" y="1232963"/>
                  <a:pt x="0" y="1987148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EE1ED09F-C6DD-4E4D-8D63-AE4507B3881B}"/>
              </a:ext>
            </a:extLst>
          </p:cNvPr>
          <p:cNvSpPr/>
          <p:nvPr/>
        </p:nvSpPr>
        <p:spPr bwMode="auto">
          <a:xfrm>
            <a:off x="2473569" y="5417682"/>
            <a:ext cx="4689231" cy="748656"/>
          </a:xfrm>
          <a:custGeom>
            <a:avLst/>
            <a:gdLst>
              <a:gd name="connsiteX0" fmla="*/ 0 w 4689231"/>
              <a:gd name="connsiteY0" fmla="*/ 678318 h 748656"/>
              <a:gd name="connsiteX1" fmla="*/ 1207477 w 4689231"/>
              <a:gd name="connsiteY1" fmla="*/ 92164 h 748656"/>
              <a:gd name="connsiteX2" fmla="*/ 1359877 w 4689231"/>
              <a:gd name="connsiteY2" fmla="*/ 68718 h 748656"/>
              <a:gd name="connsiteX3" fmla="*/ 4689231 w 4689231"/>
              <a:gd name="connsiteY3" fmla="*/ 748656 h 74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9231" h="748656">
                <a:moveTo>
                  <a:pt x="0" y="678318"/>
                </a:moveTo>
                <a:lnTo>
                  <a:pt x="1207477" y="92164"/>
                </a:lnTo>
                <a:cubicBezTo>
                  <a:pt x="1434123" y="-9436"/>
                  <a:pt x="779585" y="-40697"/>
                  <a:pt x="1359877" y="68718"/>
                </a:cubicBezTo>
                <a:cubicBezTo>
                  <a:pt x="1940169" y="178133"/>
                  <a:pt x="3314700" y="463394"/>
                  <a:pt x="4689231" y="748656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7AEFB68D-E84E-4673-8793-AD0C696508F9}"/>
              </a:ext>
            </a:extLst>
          </p:cNvPr>
          <p:cNvSpPr/>
          <p:nvPr/>
        </p:nvSpPr>
        <p:spPr bwMode="auto">
          <a:xfrm rot="4302105" flipV="1">
            <a:off x="2404623" y="4650973"/>
            <a:ext cx="2818398" cy="1036188"/>
          </a:xfrm>
          <a:prstGeom prst="arc">
            <a:avLst>
              <a:gd name="adj1" fmla="val 1911797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22149A1-DFDF-4D06-A105-68DE80D60CD6}"/>
              </a:ext>
            </a:extLst>
          </p:cNvPr>
          <p:cNvSpPr txBox="1"/>
          <p:nvPr/>
        </p:nvSpPr>
        <p:spPr>
          <a:xfrm>
            <a:off x="4379726" y="526034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717EE78-A215-4F44-96E9-49A3B0882F8A}"/>
              </a:ext>
            </a:extLst>
          </p:cNvPr>
          <p:cNvSpPr txBox="1"/>
          <p:nvPr/>
        </p:nvSpPr>
        <p:spPr>
          <a:xfrm>
            <a:off x="3694232" y="540105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DAF4AE0-8F82-472C-B664-2D0E0FEB0A70}"/>
              </a:ext>
            </a:extLst>
          </p:cNvPr>
          <p:cNvSpPr/>
          <p:nvPr/>
        </p:nvSpPr>
        <p:spPr bwMode="auto">
          <a:xfrm>
            <a:off x="3565502" y="5801160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357325A-EA21-48A3-914E-627E18038D92}"/>
              </a:ext>
            </a:extLst>
          </p:cNvPr>
          <p:cNvSpPr txBox="1"/>
          <p:nvPr/>
        </p:nvSpPr>
        <p:spPr>
          <a:xfrm>
            <a:off x="3926203" y="6055579"/>
            <a:ext cx="176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("cat", …);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B6EAE15-B43B-4C8A-9FBE-AD1523FF653E}"/>
              </a:ext>
            </a:extLst>
          </p:cNvPr>
          <p:cNvCxnSpPr>
            <a:cxnSpLocks/>
          </p:cNvCxnSpPr>
          <p:nvPr/>
        </p:nvCxnSpPr>
        <p:spPr bwMode="auto">
          <a:xfrm flipV="1">
            <a:off x="5575009" y="3976304"/>
            <a:ext cx="1781547" cy="19418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107D57D-B999-43AD-A96D-ECFCAF406BD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45432" y="3935962"/>
            <a:ext cx="1730949" cy="211337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E6B2C0EA-5470-463A-8B22-0586F0749EFE}"/>
              </a:ext>
            </a:extLst>
          </p:cNvPr>
          <p:cNvSpPr/>
          <p:nvPr/>
        </p:nvSpPr>
        <p:spPr bwMode="auto">
          <a:xfrm>
            <a:off x="6236677" y="6166338"/>
            <a:ext cx="2640681" cy="310507"/>
          </a:xfrm>
          <a:custGeom>
            <a:avLst/>
            <a:gdLst>
              <a:gd name="connsiteX0" fmla="*/ 2215661 w 2640681"/>
              <a:gd name="connsiteY0" fmla="*/ 0 h 310507"/>
              <a:gd name="connsiteX1" fmla="*/ 2473569 w 2640681"/>
              <a:gd name="connsiteY1" fmla="*/ 269631 h 310507"/>
              <a:gd name="connsiteX2" fmla="*/ 0 w 2640681"/>
              <a:gd name="connsiteY2" fmla="*/ 304800 h 310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0681" h="310507">
                <a:moveTo>
                  <a:pt x="2215661" y="0"/>
                </a:moveTo>
                <a:cubicBezTo>
                  <a:pt x="2529253" y="109415"/>
                  <a:pt x="2842846" y="218831"/>
                  <a:pt x="2473569" y="269631"/>
                </a:cubicBezTo>
                <a:cubicBezTo>
                  <a:pt x="2104292" y="320431"/>
                  <a:pt x="1052146" y="312615"/>
                  <a:pt x="0" y="30480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EFC79BA-7D1D-453A-AC49-8B81A5478D21}"/>
              </a:ext>
            </a:extLst>
          </p:cNvPr>
          <p:cNvSpPr/>
          <p:nvPr/>
        </p:nvSpPr>
        <p:spPr bwMode="auto">
          <a:xfrm>
            <a:off x="5802923" y="5380708"/>
            <a:ext cx="2814738" cy="762184"/>
          </a:xfrm>
          <a:custGeom>
            <a:avLst/>
            <a:gdLst>
              <a:gd name="connsiteX0" fmla="*/ 2661139 w 2814738"/>
              <a:gd name="connsiteY0" fmla="*/ 762184 h 762184"/>
              <a:gd name="connsiteX1" fmla="*/ 2637692 w 2814738"/>
              <a:gd name="connsiteY1" fmla="*/ 363600 h 762184"/>
              <a:gd name="connsiteX2" fmla="*/ 879231 w 2814738"/>
              <a:gd name="connsiteY2" fmla="*/ 234646 h 762184"/>
              <a:gd name="connsiteX3" fmla="*/ 480646 w 2814738"/>
              <a:gd name="connsiteY3" fmla="*/ 11907 h 762184"/>
              <a:gd name="connsiteX4" fmla="*/ 0 w 2814738"/>
              <a:gd name="connsiteY4" fmla="*/ 633230 h 762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4738" h="762184">
                <a:moveTo>
                  <a:pt x="2661139" y="762184"/>
                </a:moveTo>
                <a:cubicBezTo>
                  <a:pt x="2797908" y="606853"/>
                  <a:pt x="2934677" y="451523"/>
                  <a:pt x="2637692" y="363600"/>
                </a:cubicBezTo>
                <a:cubicBezTo>
                  <a:pt x="2340707" y="275677"/>
                  <a:pt x="1238739" y="293261"/>
                  <a:pt x="879231" y="234646"/>
                </a:cubicBezTo>
                <a:cubicBezTo>
                  <a:pt x="519723" y="176030"/>
                  <a:pt x="627184" y="-54524"/>
                  <a:pt x="480646" y="11907"/>
                </a:cubicBezTo>
                <a:cubicBezTo>
                  <a:pt x="334108" y="78338"/>
                  <a:pt x="167054" y="355784"/>
                  <a:pt x="0" y="63323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6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/>
      <p:bldP spid="20" grpId="0" animBg="1"/>
      <p:bldP spid="21" grpId="0"/>
      <p:bldP spid="37" grpId="0" animBg="1"/>
      <p:bldP spid="40" grpId="0"/>
      <p:bldP spid="22" grpId="0" animBg="1"/>
      <p:bldP spid="22" grpId="1" animBg="1"/>
      <p:bldP spid="27" grpId="0" animBg="1"/>
      <p:bldP spid="27" grpId="1" animBg="1"/>
      <p:bldP spid="28" grpId="0" animBg="1"/>
      <p:bldP spid="51" grpId="0" animBg="1"/>
      <p:bldP spid="51" grpId="1" animBg="1"/>
      <p:bldP spid="53" grpId="0" animBg="1"/>
      <p:bldP spid="54" grpId="0"/>
      <p:bldP spid="55" grpId="0"/>
      <p:bldP spid="56" grpId="0" animBg="1"/>
      <p:bldP spid="57" grpId="0"/>
      <p:bldP spid="64" grpId="0" animBg="1"/>
      <p:bldP spid="64" grpId="1" animBg="1"/>
      <p:bldP spid="65" grpId="0" animBg="1"/>
      <p:bldP spid="65" grpId="1" animBg="1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/>
      <p:bldP spid="77" grpId="0" animBg="1"/>
      <p:bldP spid="77" grpId="1" animBg="1"/>
      <p:bldP spid="78" grpId="0" animBg="1"/>
    </p:bld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4FC5006-834D-4A11-9A19-A28E77026514}" vid="{707A0DD7-2910-4516-9D32-A0CE1886E1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UWTheme-333-Sp19</Template>
  <TotalTime>23658</TotalTime>
  <Words>64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Century Schoolbook</vt:lpstr>
      <vt:lpstr>Courier New</vt:lpstr>
      <vt:lpstr>Times New Roman</vt:lpstr>
      <vt:lpstr>Wingdings</vt:lpstr>
      <vt:lpstr>UWTheme-333-Sp18</vt:lpstr>
      <vt:lpstr>pipe_shell Example Line 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5950 Lecture</dc:title>
  <dc:creator>Travis McGaha</dc:creator>
  <cp:lastModifiedBy>McGaha, Travis Q</cp:lastModifiedBy>
  <cp:revision>361</cp:revision>
  <cp:lastPrinted>2021-12-07T22:11:21Z</cp:lastPrinted>
  <dcterms:created xsi:type="dcterms:W3CDTF">2018-05-23T23:21:09Z</dcterms:created>
  <dcterms:modified xsi:type="dcterms:W3CDTF">2025-02-19T14:27:40Z</dcterms:modified>
</cp:coreProperties>
</file>