
<file path=[Content_Types].xml><?xml version="1.0" encoding="utf-8"?>
<Types xmlns="http://schemas.openxmlformats.org/package/2006/content-types"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media/audio4.bin" ContentType="audio/unknown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s/slide2.xml" ContentType="application/vnd.openxmlformats-officedocument.presentationml.slide+xml"/>
  <Override PartName="/ppt/media/audio5.bin" ContentType="audio/unknown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media/audio1.bin" ContentType="audio/unknown"/>
  <Override PartName="/ppt/slideLayouts/slideLayout1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media/audio6.bin" ContentType="audio/unknown"/>
  <Override PartName="/ppt/slideLayouts/slideLayout3.xml" ContentType="application/vnd.openxmlformats-officedocument.presentationml.slideLayout+xml"/>
  <Override PartName="/ppt/media/audio2.bin" ContentType="audio/unknown"/>
  <Override PartName="/ppt/slideLayouts/slideLayout1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media/audio3.bin" ContentType="audio/unknown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307" r:id="rId2"/>
    <p:sldId id="395" r:id="rId3"/>
    <p:sldId id="396" r:id="rId4"/>
    <p:sldId id="397" r:id="rId5"/>
    <p:sldId id="410" r:id="rId6"/>
    <p:sldId id="41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frameSlides="1"/>
  <p:showPr showNarration="1">
    <p:present/>
    <p:sldAll/>
    <p:penClr>
      <a:schemeClr val="tx1"/>
    </p:penClr>
  </p:showPr>
  <p:clrMru>
    <a:srgbClr val="FF7F00"/>
    <a:srgbClr val="333300"/>
    <a:srgbClr val="6633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10"/>
    <p:restoredTop sz="76977" autoAdjust="0"/>
  </p:normalViewPr>
  <p:slideViewPr>
    <p:cSldViewPr snapToGrid="0">
      <p:cViewPr varScale="1">
        <p:scale>
          <a:sx n="94" d="100"/>
          <a:sy n="94" d="100"/>
        </p:scale>
        <p:origin x="-13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2/20/19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2/20/19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5C57-0957-47CC-A9CC-809F2EC380BE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950B-F33A-4B73-8777-E024CDA5DE5D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69539-19DC-4B30-B68D-C9110802E52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9928781"/>
      </p:ext>
    </p:extLst>
  </p:cSld>
  <p:clrMapOvr>
    <a:masterClrMapping/>
  </p:clrMapOvr>
  <p:transition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7018719"/>
      </p:ext>
    </p:extLst>
  </p:cSld>
  <p:clrMapOvr>
    <a:masterClrMapping/>
  </p:clrMapOvr>
  <p:transition>
    <p:fade/>
  </p:transition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8804470"/>
      </p:ext>
    </p:extLst>
  </p:cSld>
  <p:clrMapOvr>
    <a:masterClrMapping/>
  </p:clrMapOvr>
  <p:transition>
    <p:fade/>
  </p:transition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3414353"/>
      </p:ext>
    </p:extLst>
  </p:cSld>
  <p:clrMapOvr>
    <a:masterClrMapping/>
  </p:clrMapOvr>
  <p:transition>
    <p:fade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3414353"/>
      </p:ext>
    </p:extLst>
  </p:cSld>
  <p:clrMapOvr>
    <a:masterClrMapping/>
  </p:clrMapOvr>
  <p:transition>
    <p:fade/>
  </p:transition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3414353"/>
      </p:ext>
    </p:extLst>
  </p:cSld>
  <p:clrMapOvr>
    <a:masterClrMapping/>
  </p:clrMapOvr>
  <p:transition>
    <p:fade/>
  </p:transition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15E-755C-488E-A7F0-4DC0E3A54954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656442"/>
      </p:ext>
    </p:extLst>
  </p:cSld>
  <p:clrMapOvr>
    <a:masterClrMapping/>
  </p:clrMapOvr>
  <p:transition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05E-1D09-481B-989B-DDCEB6817352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737E-C098-4C72-A5D9-081BF6BEAE62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39E6-083C-427E-BFC5-BAC7B8B12156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F2D5-EC41-4D26-B054-0AE76096061B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4174-8509-4CC6-B426-0967D399E45D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048D-4375-401E-BA4B-1AF87E096186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7023-D04D-4867-BB4D-A390E03C071C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audio" Target="../media/audio1.bin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7.png"/><Relationship Id="rId1" Type="http://schemas.openxmlformats.org/officeDocument/2006/relationships/audio" Target="../media/audio2.bin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5" Type="http://schemas.openxmlformats.org/officeDocument/2006/relationships/image" Target="../media/image7.png"/><Relationship Id="rId1" Type="http://schemas.openxmlformats.org/officeDocument/2006/relationships/tags" Target="../tags/tag1.xml"/><Relationship Id="rId2" Type="http://schemas.openxmlformats.org/officeDocument/2006/relationships/audio" Target="../media/audio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5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openxmlformats.org/officeDocument/2006/relationships/audio" Target="../media/audio4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audio" Target="../media/audio5.bin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audio" Target="../media/audio6.bin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660417" y="6011150"/>
            <a:ext cx="4483583" cy="531812"/>
          </a:xfrm>
        </p:spPr>
        <p:txBody>
          <a:bodyPr/>
          <a:lstStyle/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Based on slides © 2009—2019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DeHon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Koditschek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Additional Material © 2014 Farmer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/>
              <a:t>Lecture #5 – </a:t>
            </a:r>
            <a:r>
              <a:rPr lang="en-US" sz="2000" dirty="0"/>
              <a:t>Psychoacoustics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7817" y="2697162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8167911"/>
      </p:ext>
    </p:extLst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Time-Domain Masking (Temporal)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types:</a:t>
            </a:r>
          </a:p>
          <a:p>
            <a:pPr lvl="1"/>
            <a:r>
              <a:rPr lang="en-US" dirty="0"/>
              <a:t>pre-masking (backwards)</a:t>
            </a:r>
          </a:p>
          <a:p>
            <a:pPr lvl="1"/>
            <a:r>
              <a:rPr lang="en-US" dirty="0"/>
              <a:t>post-masking (forwards)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3" cstate="print"/>
          <a:srcRect l="17647" t="2482" r="25490" b="82356"/>
          <a:stretch/>
        </p:blipFill>
        <p:spPr bwMode="auto">
          <a:xfrm>
            <a:off x="500742" y="3070746"/>
            <a:ext cx="8305800" cy="2866030"/>
          </a:xfrm>
          <a:prstGeom prst="rect">
            <a:avLst/>
          </a:prstGeom>
          <a:noFill/>
        </p:spPr>
      </p:pic>
      <p:pic>
        <p:nvPicPr>
          <p:cNvPr id="6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8984843"/>
      </p:ext>
    </p:extLst>
  </p:cSld>
  <p:clrMapOvr>
    <a:masterClrMapping/>
  </p:clrMapOvr>
  <p:transition advTm="4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 - Forwards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Easier to understand…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 sudden masker noise…</a:t>
            </a:r>
          </a:p>
          <a:p>
            <a:pPr lvl="2"/>
            <a:r>
              <a:rPr lang="en-US" dirty="0"/>
              <a:t>Makes inaudible other sounds </a:t>
            </a:r>
            <a:r>
              <a:rPr lang="en-US" u="sng" dirty="0"/>
              <a:t>following</a:t>
            </a:r>
            <a:r>
              <a:rPr lang="en-US" dirty="0"/>
              <a:t> noise…for up to 200ms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(imagine the compression possibilities!)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14" t="2482" r="25490" b="82356"/>
          <a:stretch/>
        </p:blipFill>
        <p:spPr bwMode="auto">
          <a:xfrm>
            <a:off x="2481943" y="1944689"/>
            <a:ext cx="4297679" cy="2135061"/>
          </a:xfrm>
          <a:prstGeom prst="rect">
            <a:avLst/>
          </a:prstGeom>
          <a:noFill/>
        </p:spPr>
      </p:pic>
      <p:pic>
        <p:nvPicPr>
          <p:cNvPr id="6" name="PowerPoint Temp">
            <a:hlinkClick r:id="" action="ppaction://media"/>
          </p:cNvPr>
          <p:cNvPicPr>
            <a:picLocks noRot="1" noChangeAspect="1"/>
          </p:cNvPicPr>
          <p:nvPr>
            <a:wavAudioFile r:embed="rId2" name="PowerPoint Temp"/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1531512"/>
      </p:ext>
    </p:extLst>
  </p:cSld>
  <p:clrMapOvr>
    <a:masterClrMapping/>
  </p:clrMapOvr>
  <p:transition advTm="7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 - Backwards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Not as intuitive an explanation…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 sudden masker noise…</a:t>
            </a:r>
          </a:p>
          <a:p>
            <a:pPr lvl="2"/>
            <a:r>
              <a:rPr lang="en-US" dirty="0"/>
              <a:t>Makes inaudible other sounds </a:t>
            </a:r>
            <a:r>
              <a:rPr lang="en-US" u="sng" dirty="0"/>
              <a:t>preceding</a:t>
            </a:r>
            <a:r>
              <a:rPr lang="en-US" dirty="0"/>
              <a:t> noise!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Why does this happen?</a:t>
            </a:r>
          </a:p>
          <a:p>
            <a:pPr lvl="3"/>
            <a:r>
              <a:rPr lang="en-US" dirty="0"/>
              <a:t>One thought: takes time for your brain to interpret sound</a:t>
            </a:r>
          </a:p>
          <a:p>
            <a:pPr lvl="3"/>
            <a:r>
              <a:rPr lang="en-US" dirty="0"/>
              <a:t>Think of it like a buffer…</a:t>
            </a:r>
          </a:p>
          <a:p>
            <a:pPr lvl="3"/>
            <a:r>
              <a:rPr lang="en-US" dirty="0"/>
              <a:t>Throws out contents of buffer when a loud sound comes in</a:t>
            </a:r>
          </a:p>
          <a:p>
            <a:pPr lvl="4"/>
            <a:r>
              <a:rPr lang="en-US" dirty="0"/>
              <a:t>to concentrate on only the loud sound (masker in this case)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328" t="2482" r="46979" b="82356"/>
          <a:stretch/>
        </p:blipFill>
        <p:spPr bwMode="auto">
          <a:xfrm>
            <a:off x="666206" y="1944689"/>
            <a:ext cx="3775166" cy="2135061"/>
          </a:xfrm>
          <a:prstGeom prst="rect">
            <a:avLst/>
          </a:prstGeom>
          <a:noFill/>
        </p:spPr>
      </p:pic>
      <p:pic>
        <p:nvPicPr>
          <p:cNvPr id="6" name="PowerPoint Temp">
            <a:hlinkClick r:id="" action="ppaction://media"/>
          </p:cNvPr>
          <p:cNvPicPr>
            <a:picLocks noRot="1" noChangeAspect="1"/>
          </p:cNvPicPr>
          <p:nvPr>
            <a:wavAudioFile r:embed="rId2" name="PowerPoint Temp"/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9810762"/>
      </p:ext>
    </p:extLst>
  </p:cSld>
  <p:clrMapOvr>
    <a:masterClrMapping/>
  </p:clrMapOvr>
  <p:transition spd="med" advTm="8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1"/>
            <a:ext cx="8686800" cy="4984665"/>
          </a:xfrm>
        </p:spPr>
        <p:txBody>
          <a:bodyPr>
            <a:normAutofit/>
          </a:bodyPr>
          <a:lstStyle/>
          <a:p>
            <a:r>
              <a:rPr lang="en-US" dirty="0"/>
              <a:t>Human hearing mechanism directly encodes frequency</a:t>
            </a:r>
          </a:p>
          <a:p>
            <a:pPr lvl="1"/>
            <a:r>
              <a:rPr lang="en-US" dirty="0"/>
              <a:t>By position on Cochlea</a:t>
            </a:r>
          </a:p>
          <a:p>
            <a:r>
              <a:rPr lang="en-US" dirty="0"/>
              <a:t>Differential sensitivity by frequency</a:t>
            </a:r>
          </a:p>
          <a:p>
            <a:pPr lvl="1"/>
            <a:r>
              <a:rPr lang="en-US" dirty="0"/>
              <a:t>Hear some frequencies louder than others</a:t>
            </a:r>
          </a:p>
          <a:p>
            <a:r>
              <a:rPr lang="en-US" dirty="0"/>
              <a:t>Frequency Masking</a:t>
            </a:r>
          </a:p>
          <a:p>
            <a:pPr lvl="1"/>
            <a:r>
              <a:rPr lang="en-US" dirty="0"/>
              <a:t>Limit to what we can simultaneously perceive in critical bands – loud frequencies can hide others</a:t>
            </a:r>
          </a:p>
          <a:p>
            <a:r>
              <a:rPr lang="en-US" dirty="0"/>
              <a:t>Temporal Masking</a:t>
            </a:r>
          </a:p>
          <a:p>
            <a:pPr lvl="1"/>
            <a:r>
              <a:rPr lang="en-US" dirty="0"/>
              <a:t>Loud signals can hide sounds that come after (or before) them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3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8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Lab</a:t>
            </a:r>
          </a:p>
          <a:p>
            <a:pPr lvl="1"/>
            <a:r>
              <a:rPr lang="en-US" dirty="0"/>
              <a:t>Measure sensitivity and masking effects</a:t>
            </a:r>
          </a:p>
          <a:p>
            <a:pPr lvl="1"/>
            <a:r>
              <a:rPr lang="en-US" dirty="0"/>
              <a:t>Bring head phones</a:t>
            </a:r>
          </a:p>
          <a:p>
            <a:endParaRPr lang="en-US" dirty="0"/>
          </a:p>
          <a:p>
            <a:r>
              <a:rPr lang="en-US" dirty="0"/>
              <a:t>Next Lecture</a:t>
            </a:r>
          </a:p>
          <a:p>
            <a:pPr lvl="1"/>
            <a:r>
              <a:rPr lang="en-US" dirty="0"/>
              <a:t>Put this together to compress audio </a:t>
            </a:r>
          </a:p>
          <a:p>
            <a:pPr lvl="1"/>
            <a:r>
              <a:rPr lang="en-US" dirty="0"/>
              <a:t>Derive key features of MP3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3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59.7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9.3|16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14375</TotalTime>
  <Words>236</Words>
  <Application>Microsoft Macintosh PowerPoint</Application>
  <PresentationFormat>On-screen Show (4:3)</PresentationFormat>
  <Paragraphs>55</Paragraphs>
  <Slides>6</Slides>
  <Notes>1</Notes>
  <HiddenSlides>0</HiddenSlides>
  <MMClips>6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ESE 578–</vt:lpstr>
      <vt:lpstr>Slide 1</vt:lpstr>
      <vt:lpstr>Time-Domain Masking (Temporal)</vt:lpstr>
      <vt:lpstr>Temporal Masking - Forwards</vt:lpstr>
      <vt:lpstr>Temporal Masking - Backwards</vt:lpstr>
      <vt:lpstr>Big Ideas</vt:lpstr>
      <vt:lpstr>Coming up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Andre DeHon</cp:lastModifiedBy>
  <cp:revision>568</cp:revision>
  <cp:lastPrinted>2019-02-20T01:55:58Z</cp:lastPrinted>
  <dcterms:created xsi:type="dcterms:W3CDTF">2019-02-20T21:59:47Z</dcterms:created>
  <dcterms:modified xsi:type="dcterms:W3CDTF">2019-02-20T22:07:52Z</dcterms:modified>
</cp:coreProperties>
</file>