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7"/>
  </p:notesMasterIdLst>
  <p:handoutMasterIdLst>
    <p:handoutMasterId r:id="rId38"/>
  </p:handoutMasterIdLst>
  <p:sldIdLst>
    <p:sldId id="307" r:id="rId2"/>
    <p:sldId id="308" r:id="rId3"/>
    <p:sldId id="438" r:id="rId4"/>
    <p:sldId id="439" r:id="rId5"/>
    <p:sldId id="440" r:id="rId6"/>
    <p:sldId id="404" r:id="rId7"/>
    <p:sldId id="408" r:id="rId8"/>
    <p:sldId id="446" r:id="rId9"/>
    <p:sldId id="447" r:id="rId10"/>
    <p:sldId id="448" r:id="rId11"/>
    <p:sldId id="450" r:id="rId12"/>
    <p:sldId id="452" r:id="rId13"/>
    <p:sldId id="416" r:id="rId14"/>
    <p:sldId id="411" r:id="rId15"/>
    <p:sldId id="415" r:id="rId16"/>
    <p:sldId id="414" r:id="rId17"/>
    <p:sldId id="441" r:id="rId18"/>
    <p:sldId id="418" r:id="rId19"/>
    <p:sldId id="442" r:id="rId20"/>
    <p:sldId id="443" r:id="rId21"/>
    <p:sldId id="444" r:id="rId22"/>
    <p:sldId id="428" r:id="rId23"/>
    <p:sldId id="430" r:id="rId24"/>
    <p:sldId id="431" r:id="rId25"/>
    <p:sldId id="419" r:id="rId26"/>
    <p:sldId id="421" r:id="rId27"/>
    <p:sldId id="417" r:id="rId28"/>
    <p:sldId id="407" r:id="rId29"/>
    <p:sldId id="377" r:id="rId30"/>
    <p:sldId id="378" r:id="rId31"/>
    <p:sldId id="381" r:id="rId32"/>
    <p:sldId id="422" r:id="rId33"/>
    <p:sldId id="424" r:id="rId34"/>
    <p:sldId id="423" r:id="rId35"/>
    <p:sldId id="379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hiddenSlides="1" frameSlides="1"/>
  <p:clrMru>
    <a:srgbClr val="0000FF"/>
    <a:srgbClr val="FF6700"/>
    <a:srgbClr val="FF9300"/>
    <a:srgbClr val="333300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51" autoAdjust="0"/>
    <p:restoredTop sz="84806" autoAdjust="0"/>
  </p:normalViewPr>
  <p:slideViewPr>
    <p:cSldViewPr snapToGrid="0">
      <p:cViewPr varScale="1">
        <p:scale>
          <a:sx n="93" d="100"/>
          <a:sy n="93" d="100"/>
        </p:scale>
        <p:origin x="1000" y="2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BD1B55-049B-42D7-8AA3-18C3C20C4336}" type="datetimeFigureOut">
              <a:rPr lang="en-US" smtClean="0"/>
              <a:pPr/>
              <a:t>2/24/21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2A1EBE-2AF2-4254-AC3F-2FEB5D0CC4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24446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655527-9B63-4AEC-8D52-31FEBD65D890}" type="datetimeFigureOut">
              <a:rPr lang="en-US" smtClean="0"/>
              <a:pPr/>
              <a:t>2/24/21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587388-6114-4FC4-A839-2F2181B232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3401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F583F7-7D16-AE46-97B7-605414FECD42}" type="slidenum">
              <a:rPr lang="en-US"/>
              <a:pPr/>
              <a:t>1</a:t>
            </a:fld>
            <a:endParaRPr lang="en-US"/>
          </a:p>
        </p:txBody>
      </p:sp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/>
          <a:lstStyle/>
          <a:p>
            <a:pPr lvl="0"/>
            <a:fld id="{2E4B564D-71CE-4260-8AF5-ED41EC5FDA9F}" type="slidenum">
              <a:rPr/>
              <a:pPr lvl="0"/>
              <a:t>31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4588" y="685800"/>
            <a:ext cx="4568825" cy="3427413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13950" y="4343314"/>
            <a:ext cx="5030100" cy="4114629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/>
          <a:lstStyle/>
          <a:p>
            <a:pPr lvl="0"/>
            <a:fld id="{7B0D7AA0-0038-43EF-8504-7B3ABA59E987}" type="slidenum">
              <a:rPr/>
              <a:pPr lvl="0"/>
              <a:t>35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4588" y="685800"/>
            <a:ext cx="4568825" cy="3427413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13950" y="4343314"/>
            <a:ext cx="5030100" cy="4114629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" y="-48260"/>
            <a:ext cx="9151620" cy="10388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89928781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7018719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98804470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53414353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53414353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53414353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9656442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gradFill flip="none" rotWithShape="1">
            <a:gsLst>
              <a:gs pos="0">
                <a:srgbClr val="011B4E"/>
              </a:gs>
              <a:gs pos="50000">
                <a:srgbClr val="011F5B"/>
              </a:gs>
              <a:gs pos="100000">
                <a:srgbClr val="011F5B"/>
              </a:gs>
            </a:gsLst>
            <a:lin ang="2700000" scaled="1"/>
            <a:tileRect/>
          </a:gra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small" baseline="0"/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846638"/>
          </a:xfrm>
        </p:spPr>
        <p:txBody>
          <a:bodyPr>
            <a:normAutofit/>
          </a:bodyPr>
          <a:lstStyle>
            <a:lvl1pPr>
              <a:defRPr sz="2800" b="1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534912"/>
            <a:ext cx="758952" cy="246888"/>
          </a:xfrm>
        </p:spPr>
        <p:txBody>
          <a:bodyPr/>
          <a:lstStyle>
            <a:lvl1pPr>
              <a:defRPr sz="1400" b="1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0" y="6488668"/>
            <a:ext cx="9144000" cy="369332"/>
          </a:xfrm>
          <a:prstGeom prst="rect">
            <a:avLst/>
          </a:prstGeom>
          <a:gradFill flip="none" rotWithShape="1">
            <a:gsLst>
              <a:gs pos="0">
                <a:srgbClr val="011B4E"/>
              </a:gs>
              <a:gs pos="50000">
                <a:srgbClr val="011F5B"/>
              </a:gs>
              <a:gs pos="100000">
                <a:srgbClr val="011F5B"/>
              </a:gs>
            </a:gsLst>
            <a:lin ang="2700000" scaled="1"/>
            <a:tileRect/>
          </a:gra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9656442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9656442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9656442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9656442"/>
      </p:ext>
    </p:extLst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9656442"/>
      </p:ext>
    </p:extLst>
  </p:cSld>
  <p:clrMapOvr>
    <a:masterClrMapping/>
  </p:clrMapOvr>
  <p:transition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9656442"/>
      </p:ext>
    </p:extLst>
  </p:cSld>
  <p:clrMapOvr>
    <a:masterClrMapping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9656442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r>
              <a:rPr lang="en-US"/>
              <a:t>ESE150 Spring 2021</a:t>
            </a:r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3600" kern="1200" cap="sm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emf"/><Relationship Id="rId4" Type="http://schemas.openxmlformats.org/officeDocument/2006/relationships/image" Target="../media/image38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emf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emf"/><Relationship Id="rId4" Type="http://schemas.openxmlformats.org/officeDocument/2006/relationships/image" Target="../media/image38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emf"/><Relationship Id="rId4" Type="http://schemas.openxmlformats.org/officeDocument/2006/relationships/image" Target="../media/image38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emf"/><Relationship Id="rId4" Type="http://schemas.openxmlformats.org/officeDocument/2006/relationships/image" Target="../media/image38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emf"/><Relationship Id="rId4" Type="http://schemas.openxmlformats.org/officeDocument/2006/relationships/image" Target="../media/image38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8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1147786" y="0"/>
            <a:ext cx="4543377" cy="531812"/>
          </a:xfrm>
        </p:spPr>
        <p:txBody>
          <a:bodyPr/>
          <a:lstStyle/>
          <a:p>
            <a:pPr algn="r"/>
            <a:r>
              <a:rPr lang="en-US" sz="1400" b="1">
                <a:solidFill>
                  <a:schemeClr val="bg1"/>
                </a:solidFill>
              </a:rPr>
              <a:t>ESE150 Spring 2021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5C20A-B789-3C45-8C0A-FDB5AD81E208}" type="slidenum">
              <a:rPr lang="en-US"/>
              <a:pPr/>
              <a:t>1</a:t>
            </a:fld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381000" y="5410200"/>
            <a:ext cx="8458200" cy="1222375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sm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3200" b="1" dirty="0"/>
              <a:t>ESE 150 – </a:t>
            </a:r>
            <a:br>
              <a:rPr lang="en-US" sz="3200" b="1" dirty="0"/>
            </a:br>
            <a:r>
              <a:rPr lang="en-US" sz="3200" b="1" dirty="0"/>
              <a:t>Digital Audio Basics</a:t>
            </a:r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381000" y="4419600"/>
            <a:ext cx="8458200" cy="9144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400" kern="1200">
                <a:solidFill>
                  <a:schemeClr val="tx2">
                    <a:shade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sz="2000" dirty="0"/>
              <a:t>Lecture #12 – Psychoacoustic Compression Algorithm</a:t>
            </a:r>
          </a:p>
        </p:txBody>
      </p:sp>
      <p:pic>
        <p:nvPicPr>
          <p:cNvPr id="177156" name="Picture 4" descr="http://3.bp.blogspot.com/_CB5_yShYrgU/TPQ2GWHjoGI/AAAAAAAACAE/0eKUBuVC1Ls/s1600/digital%2Baudio_wav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7817" y="2697162"/>
            <a:ext cx="2906183" cy="2179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7158" name="Picture 6" descr="http://cdn6.igeeksblog.com/wp-content/uploads/Bose-SoundDock-Series-III-Best-iPhone-5-Speaker-Docks.jpg"/>
          <p:cNvPicPr>
            <a:picLocks noChangeAspect="1" noChangeArrowheads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772"/>
          <a:stretch/>
        </p:blipFill>
        <p:spPr bwMode="auto">
          <a:xfrm>
            <a:off x="0" y="2143125"/>
            <a:ext cx="3419475" cy="2880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7154" name="Picture 2" descr="http://www.sageaudio.com/blog/wp-content/uploads/2012/09/audio-mastering-digital-quality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0" y="1149350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5734DCE-0881-634A-A866-CCC799D47A10}"/>
              </a:ext>
            </a:extLst>
          </p:cNvPr>
          <p:cNvSpPr txBox="1"/>
          <p:nvPr/>
        </p:nvSpPr>
        <p:spPr>
          <a:xfrm>
            <a:off x="3345038" y="5708650"/>
            <a:ext cx="5785558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b="1" dirty="0"/>
              <a:t>Based on slides © 2009—2021 </a:t>
            </a:r>
            <a:r>
              <a:rPr lang="en-US" sz="1400" b="1" dirty="0" err="1"/>
              <a:t>DeHon</a:t>
            </a:r>
            <a:r>
              <a:rPr lang="en-US" sz="1400" b="1" dirty="0"/>
              <a:t>, </a:t>
            </a:r>
            <a:r>
              <a:rPr lang="en-US" sz="1400" b="1" dirty="0" err="1"/>
              <a:t>Koditschek</a:t>
            </a:r>
            <a:endParaRPr lang="en-US" sz="1400" b="1" dirty="0"/>
          </a:p>
          <a:p>
            <a:pPr algn="r"/>
            <a:r>
              <a:rPr lang="en-US" sz="1400" b="1" dirty="0"/>
              <a:t>Additional Material © 2014 Farmer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81679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A95030-5AF0-1E43-A787-1BF4506EF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A6C00A-596D-934C-92CE-492C8DC238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576 frequencies</a:t>
            </a:r>
          </a:p>
          <a:p>
            <a:r>
              <a:rPr lang="en-US" b="0" dirty="0"/>
              <a:t>16b amplitude</a:t>
            </a:r>
          </a:p>
          <a:p>
            <a:r>
              <a:rPr lang="en-US" b="0" dirty="0"/>
              <a:t>1704b budget</a:t>
            </a:r>
          </a:p>
          <a:p>
            <a:r>
              <a:rPr lang="en-US" b="0" dirty="0"/>
              <a:t>(</a:t>
            </a:r>
            <a:r>
              <a:rPr lang="en-US" b="0" dirty="0" err="1"/>
              <a:t>frequency,amplitude</a:t>
            </a:r>
            <a:r>
              <a:rPr lang="en-US" b="0" dirty="0"/>
              <a:t>) pairs to represent</a:t>
            </a:r>
          </a:p>
          <a:p>
            <a:r>
              <a:rPr lang="en-US" dirty="0">
                <a:solidFill>
                  <a:srgbClr val="FF6700"/>
                </a:solidFill>
              </a:rPr>
              <a:t>How many frequencies can we keep?</a:t>
            </a:r>
          </a:p>
          <a:p>
            <a:endParaRPr lang="en-US" dirty="0">
              <a:solidFill>
                <a:srgbClr val="FF6700"/>
              </a:solidFill>
            </a:endParaRPr>
          </a:p>
          <a:p>
            <a:endParaRPr lang="en-US" dirty="0">
              <a:solidFill>
                <a:srgbClr val="FF6700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Conclude: </a:t>
            </a:r>
            <a:r>
              <a:rPr lang="en-US" b="0" dirty="0">
                <a:solidFill>
                  <a:schemeClr val="tx1"/>
                </a:solidFill>
              </a:rPr>
              <a:t>cannot keep all frequencies and hit budget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F36BF3-AF6A-5847-AB07-D27B2BA34E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895FBC-3CE6-B347-AB07-0D30CAD19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135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45C4A5-E9A5-1D4B-8966-4261DF8DA3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4D3FC3-389C-5C4A-8418-BD3300FEA0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700"/>
                </a:solidFill>
              </a:rPr>
              <a:t>Bits if only have 3 non-masked, non-zero frequencies?</a:t>
            </a:r>
          </a:p>
          <a:p>
            <a:endParaRPr lang="en-US" dirty="0">
              <a:solidFill>
                <a:srgbClr val="FF6700"/>
              </a:solidFill>
            </a:endParaRPr>
          </a:p>
          <a:p>
            <a:endParaRPr lang="en-US" dirty="0">
              <a:solidFill>
                <a:srgbClr val="FF6700"/>
              </a:solidFill>
            </a:endParaRPr>
          </a:p>
          <a:p>
            <a:endParaRPr lang="en-US" dirty="0">
              <a:solidFill>
                <a:srgbClr val="FF6700"/>
              </a:solidFill>
            </a:endParaRPr>
          </a:p>
          <a:p>
            <a:r>
              <a:rPr lang="en-US" dirty="0"/>
              <a:t>Conclude: </a:t>
            </a:r>
            <a:r>
              <a:rPr lang="en-US" b="0" dirty="0"/>
              <a:t>some frames won’t use all their bits</a:t>
            </a:r>
          </a:p>
          <a:p>
            <a:endParaRPr lang="en-US" dirty="0">
              <a:solidFill>
                <a:srgbClr val="FF6700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BCCFC4-4FCF-A048-B106-B30C31254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52D3B7-6479-654A-A7EB-697BA302A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412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82A355-E97B-604D-940C-08B538B925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4 and 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291DB0-AA0D-5942-B2E1-46ABB19C02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60dB, 42dB, 30dB each are 25% of amplitudes</a:t>
            </a:r>
          </a:p>
          <a:p>
            <a:r>
              <a:rPr lang="en-US" b="0" dirty="0"/>
              <a:t>Other magnitudes remaining 25%</a:t>
            </a:r>
          </a:p>
          <a:p>
            <a:r>
              <a:rPr lang="en-US" b="0" dirty="0">
                <a:solidFill>
                  <a:srgbClr val="FF6700"/>
                </a:solidFill>
              </a:rPr>
              <a:t>How many bits to represent 80 non-zero/non-masked frequencies?</a:t>
            </a:r>
          </a:p>
          <a:p>
            <a:endParaRPr lang="en-US" b="0" dirty="0">
              <a:solidFill>
                <a:srgbClr val="FF6700"/>
              </a:solidFill>
            </a:endParaRPr>
          </a:p>
          <a:p>
            <a:r>
              <a:rPr lang="en-US" b="0" dirty="0">
                <a:solidFill>
                  <a:srgbClr val="FF6700"/>
                </a:solidFill>
              </a:rPr>
              <a:t>If all frequencies equally likely, how many bits to represent 80 non-zero/non-masked frequencies?</a:t>
            </a:r>
          </a:p>
          <a:p>
            <a:r>
              <a:rPr lang="en-US" dirty="0"/>
              <a:t>Conclude: </a:t>
            </a:r>
            <a:r>
              <a:rPr lang="en-US" b="0" dirty="0"/>
              <a:t>number of frequencies can keep depends on compressibility</a:t>
            </a:r>
          </a:p>
          <a:p>
            <a:endParaRPr lang="en-US" b="0" dirty="0">
              <a:solidFill>
                <a:srgbClr val="FF6700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59A328-BD09-A24C-9EEF-9AB7326D7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3EAEFA-CAFC-9C4F-B141-2A98AED4A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159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May want to do something smarter than </a:t>
            </a:r>
          </a:p>
          <a:p>
            <a:pPr lvl="1"/>
            <a:r>
              <a:rPr lang="en-US" dirty="0"/>
              <a:t>Allocating fixed number of frequencies per band</a:t>
            </a:r>
          </a:p>
          <a:p>
            <a:pPr lvl="1"/>
            <a:r>
              <a:rPr lang="en-US" dirty="0"/>
              <a:t>Allocating fixed quantization to a band</a:t>
            </a:r>
          </a:p>
          <a:p>
            <a:r>
              <a:rPr lang="en-US" dirty="0"/>
              <a:t>Like to adapt our encoding to the data</a:t>
            </a:r>
          </a:p>
          <a:p>
            <a:pPr lvl="1"/>
            <a:r>
              <a:rPr lang="en-US" dirty="0"/>
              <a:t>If more Huffman compressible, we get more frequencies</a:t>
            </a:r>
          </a:p>
          <a:p>
            <a:pPr lvl="1"/>
            <a:r>
              <a:rPr lang="en-US" dirty="0"/>
              <a:t>If fewer frequencies suffice for one band,</a:t>
            </a:r>
          </a:p>
          <a:p>
            <a:pPr lvl="2"/>
            <a:r>
              <a:rPr lang="en-US" dirty="0"/>
              <a:t>Allow more frequencies for another</a:t>
            </a:r>
          </a:p>
          <a:p>
            <a:pPr lvl="2"/>
            <a:r>
              <a:rPr lang="en-US" dirty="0"/>
              <a:t>…or allocate less quantization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1182781-D784-2946-8E01-25494646C3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0473" y="4479321"/>
            <a:ext cx="2864427" cy="192147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Optimization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fit in the resource constraints (128Kb/s) while maximizing goodness (sound quality)?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Optimization problems central to engineering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Optimization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fit in the resource constraints (128Kb/s) while maximizing goodness (sound quality)?</a:t>
            </a:r>
          </a:p>
          <a:p>
            <a:endParaRPr lang="en-US" dirty="0"/>
          </a:p>
          <a:p>
            <a:r>
              <a:rPr lang="en-US" dirty="0"/>
              <a:t>Quantify bits used:</a:t>
            </a:r>
          </a:p>
          <a:p>
            <a:pPr lvl="1"/>
            <a:r>
              <a:rPr lang="en-US" dirty="0"/>
              <a:t>Cannot exceed 128Kb/s</a:t>
            </a:r>
          </a:p>
          <a:p>
            <a:pPr lvl="1"/>
            <a:r>
              <a:rPr lang="en-US" dirty="0"/>
              <a:t>= 1,704 b / 26ms frame / channel</a:t>
            </a:r>
          </a:p>
          <a:p>
            <a:endParaRPr lang="en-US" dirty="0"/>
          </a:p>
          <a:p>
            <a:r>
              <a:rPr lang="en-US" dirty="0"/>
              <a:t>Quantify goodness: minimize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122BE94-078A-DB45-B05D-9758A17C373C}"/>
                  </a:ext>
                </a:extLst>
              </p:cNvPr>
              <p:cNvSpPr txBox="1"/>
              <p:nvPr/>
            </p:nvSpPr>
            <p:spPr>
              <a:xfrm>
                <a:off x="4277175" y="2881927"/>
                <a:ext cx="4866825" cy="109414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𝑎𝑛𝑑𝑠</m:t>
                          </m:r>
                        </m:sub>
                        <m:sup/>
                        <m:e>
                          <m:nary>
                            <m:naryPr>
                              <m:chr m:val="∑"/>
                              <m:supHide m:val="on"/>
                              <m:ctrlPr>
                                <a:rPr lang="en-US" sz="280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7"/>
                                </m:r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∈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𝑓𝑟𝑒𝑞𝑠</m:t>
                              </m:r>
                            </m:sub>
                            <m:sup/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𝐵𝑖𝑡𝑠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122BE94-078A-DB45-B05D-9758A17C37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7175" y="2881927"/>
                <a:ext cx="4866825" cy="1094146"/>
              </a:xfrm>
              <a:prstGeom prst="rect">
                <a:avLst/>
              </a:prstGeom>
              <a:blipFill>
                <a:blip r:embed="rId2"/>
                <a:stretch>
                  <a:fillRect l="-6250" t="-139080" b="-1885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580100F-5ABF-F344-9A58-B84E5078C4B2}"/>
                  </a:ext>
                </a:extLst>
              </p:cNvPr>
              <p:cNvSpPr txBox="1"/>
              <p:nvPr/>
            </p:nvSpPr>
            <p:spPr>
              <a:xfrm>
                <a:off x="4391890" y="5292543"/>
                <a:ext cx="4170219" cy="109414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∈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𝑓𝑟𝑒𝑞𝑠</m:t>
                          </m:r>
                        </m:sub>
                        <m:sup/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𝐸𝑟𝑟𝑜𝑟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)×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𝑊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580100F-5ABF-F344-9A58-B84E5078C4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1890" y="5292543"/>
                <a:ext cx="4170219" cy="1094146"/>
              </a:xfrm>
              <a:prstGeom prst="rect">
                <a:avLst/>
              </a:prstGeom>
              <a:blipFill>
                <a:blip r:embed="rId3"/>
                <a:stretch>
                  <a:fillRect l="-19149" t="-139080" b="-1885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959435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Goodness/Sound Quality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91837"/>
            <a:ext cx="9076010" cy="4846638"/>
          </a:xfrm>
        </p:spPr>
        <p:txBody>
          <a:bodyPr>
            <a:normAutofit/>
          </a:bodyPr>
          <a:lstStyle/>
          <a:p>
            <a:r>
              <a:rPr lang="en-US" dirty="0"/>
              <a:t>Error(Amp) = |</a:t>
            </a:r>
            <a:r>
              <a:rPr lang="en-US" dirty="0" err="1"/>
              <a:t>Orig</a:t>
            </a:r>
            <a:r>
              <a:rPr lang="en-US" dirty="0"/>
              <a:t> Amplitude – Encoded|</a:t>
            </a:r>
          </a:p>
          <a:p>
            <a:pPr lvl="1"/>
            <a:r>
              <a:rPr lang="en-US" dirty="0"/>
              <a:t>Whole </a:t>
            </a:r>
            <a:r>
              <a:rPr lang="en-US" dirty="0" err="1"/>
              <a:t>OrigAmplitude</a:t>
            </a:r>
            <a:r>
              <a:rPr lang="en-US" dirty="0"/>
              <a:t> if dropped</a:t>
            </a:r>
          </a:p>
          <a:p>
            <a:pPr lvl="1"/>
            <a:r>
              <a:rPr lang="en-US" dirty="0"/>
              <a:t>|</a:t>
            </a:r>
            <a:r>
              <a:rPr lang="en-US" dirty="0" err="1"/>
              <a:t>Orig</a:t>
            </a:r>
            <a:r>
              <a:rPr lang="en-US" dirty="0"/>
              <a:t> Amplitude-Quantize(</a:t>
            </a:r>
            <a:r>
              <a:rPr lang="en-US" dirty="0" err="1"/>
              <a:t>OrigAmplitude,bits</a:t>
            </a:r>
            <a:r>
              <a:rPr lang="en-US" dirty="0"/>
              <a:t>)| if quantized</a:t>
            </a:r>
          </a:p>
          <a:p>
            <a:endParaRPr lang="en-US" dirty="0"/>
          </a:p>
          <a:p>
            <a:r>
              <a:rPr lang="en-US" dirty="0" err="1"/>
              <a:t>W(freq</a:t>
            </a:r>
            <a:r>
              <a:rPr lang="en-US" dirty="0"/>
              <a:t>) </a:t>
            </a:r>
          </a:p>
          <a:p>
            <a:pPr lvl="1"/>
            <a:r>
              <a:rPr lang="en-US" dirty="0"/>
              <a:t>0 if below hearing threshold</a:t>
            </a:r>
          </a:p>
          <a:p>
            <a:pPr lvl="1"/>
            <a:r>
              <a:rPr lang="en-US" dirty="0"/>
              <a:t>0 if masked</a:t>
            </a:r>
          </a:p>
          <a:p>
            <a:pPr lvl="1"/>
            <a:r>
              <a:rPr lang="en-US" dirty="0"/>
              <a:t>Value between 0 and 5 if partially masked in critical band</a:t>
            </a:r>
          </a:p>
          <a:p>
            <a:pPr lvl="1"/>
            <a:r>
              <a:rPr lang="en-US" dirty="0"/>
              <a:t>Really depend on what</a:t>
            </a:r>
            <a:br>
              <a:rPr lang="en-US" dirty="0"/>
            </a:br>
            <a:r>
              <a:rPr lang="en-US" dirty="0"/>
              <a:t>already encoded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1A2A33E-0039-A849-B8E5-F0E0608B3866}"/>
                  </a:ext>
                </a:extLst>
              </p:cNvPr>
              <p:cNvSpPr txBox="1"/>
              <p:nvPr/>
            </p:nvSpPr>
            <p:spPr>
              <a:xfrm>
                <a:off x="4391890" y="5292543"/>
                <a:ext cx="4170219" cy="109414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∈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𝑓𝑟𝑒𝑞𝑠</m:t>
                          </m:r>
                        </m:sub>
                        <m:sup/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𝐸𝑟𝑟𝑜𝑟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)×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𝑊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1A2A33E-0039-A849-B8E5-F0E0608B38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1890" y="5292543"/>
                <a:ext cx="4170219" cy="1094146"/>
              </a:xfrm>
              <a:prstGeom prst="rect">
                <a:avLst/>
              </a:prstGeom>
              <a:blipFill>
                <a:blip r:embed="rId2"/>
                <a:stretch>
                  <a:fillRect l="-19149" t="-139080" b="-1885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017DDA-BF80-2B46-AC46-963518F5B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Weight Function W(f)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F76E27-796A-0E4D-9767-5519D9343D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W(f)=</a:t>
            </a:r>
            <a:r>
              <a:rPr lang="en-US" dirty="0" err="1">
                <a:solidFill>
                  <a:schemeClr val="tx1"/>
                </a:solidFill>
              </a:rPr>
              <a:t>CBWeight</a:t>
            </a:r>
            <a:r>
              <a:rPr lang="en-US" dirty="0">
                <a:solidFill>
                  <a:schemeClr val="tx1"/>
                </a:solidFill>
              </a:rPr>
              <a:t>*Mask</a:t>
            </a:r>
          </a:p>
          <a:p>
            <a:r>
              <a:rPr lang="en-US" dirty="0">
                <a:solidFill>
                  <a:schemeClr val="tx1"/>
                </a:solidFill>
              </a:rPr>
              <a:t>Mask = 0 if </a:t>
            </a:r>
            <a:r>
              <a:rPr lang="en-US" dirty="0" err="1">
                <a:solidFill>
                  <a:schemeClr val="tx1"/>
                </a:solidFill>
              </a:rPr>
              <a:t>MaxAmp-FreqAmp</a:t>
            </a:r>
            <a:r>
              <a:rPr lang="en-US" dirty="0">
                <a:solidFill>
                  <a:schemeClr val="tx1"/>
                </a:solidFill>
              </a:rPr>
              <a:t>&lt;4</a:t>
            </a:r>
          </a:p>
          <a:p>
            <a:r>
              <a:rPr lang="en-US" dirty="0">
                <a:solidFill>
                  <a:schemeClr val="tx1"/>
                </a:solidFill>
              </a:rPr>
              <a:t>          </a:t>
            </a:r>
            <a:r>
              <a:rPr lang="en-US" strike="sngStrike" dirty="0">
                <a:solidFill>
                  <a:srgbClr val="FF0000"/>
                </a:solidFill>
              </a:rPr>
              <a:t>(</a:t>
            </a:r>
            <a:r>
              <a:rPr lang="en-US" strike="sngStrike" dirty="0" err="1">
                <a:solidFill>
                  <a:srgbClr val="FF0000"/>
                </a:solidFill>
              </a:rPr>
              <a:t>MaxAmp-FreqAmp</a:t>
            </a:r>
            <a:r>
              <a:rPr lang="en-US" strike="sngStrike" dirty="0">
                <a:solidFill>
                  <a:srgbClr val="FF0000"/>
                </a:solidFill>
              </a:rPr>
              <a:t>)/</a:t>
            </a:r>
            <a:r>
              <a:rPr lang="en-US" strike="sngStrike" dirty="0" err="1">
                <a:solidFill>
                  <a:srgbClr val="FF0000"/>
                </a:solidFill>
              </a:rPr>
              <a:t>MaxAmap</a:t>
            </a:r>
            <a:r>
              <a:rPr lang="en-US" strike="sngStrike" dirty="0">
                <a:solidFill>
                  <a:srgbClr val="FF0000"/>
                </a:solidFill>
              </a:rPr>
              <a:t> otherwise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       1 otherwise</a:t>
            </a:r>
          </a:p>
          <a:p>
            <a:pPr lvl="1"/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>
                <a:solidFill>
                  <a:schemeClr val="tx1"/>
                </a:solidFill>
              </a:rPr>
              <a:t>For example that follows, don’t use second part</a:t>
            </a:r>
          </a:p>
          <a:p>
            <a:pPr lvl="1"/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37B7D3-22FE-724B-AFA6-35AC23598A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7B002C-FFD5-F447-AC30-DC628454D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0815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Start with nothing</a:t>
            </a:r>
          </a:p>
          <a:p>
            <a:r>
              <a:rPr lang="en-US" dirty="0"/>
              <a:t>Start with </a:t>
            </a:r>
            <a:r>
              <a:rPr lang="en-US" dirty="0" err="1"/>
              <a:t>bitbudget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86BD301-2F6D-0147-A9F4-8EEABE034A14}"/>
                  </a:ext>
                </a:extLst>
              </p:cNvPr>
              <p:cNvSpPr txBox="1"/>
              <p:nvPr/>
            </p:nvSpPr>
            <p:spPr>
              <a:xfrm>
                <a:off x="4200975" y="594185"/>
                <a:ext cx="4866825" cy="109414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𝑎𝑛𝑑𝑠</m:t>
                          </m:r>
                        </m:sub>
                        <m:sup/>
                        <m:e>
                          <m:nary>
                            <m:naryPr>
                              <m:chr m:val="∑"/>
                              <m:supHide m:val="on"/>
                              <m:ctrlPr>
                                <a:rPr lang="en-US" sz="280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7"/>
                                </m:r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∈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𝑓𝑟𝑒𝑞𝑠</m:t>
                              </m:r>
                            </m:sub>
                            <m:sup/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𝐵𝑖𝑡𝑠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86BD301-2F6D-0147-A9F4-8EEABE034A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0975" y="594185"/>
                <a:ext cx="4866825" cy="1094146"/>
              </a:xfrm>
              <a:prstGeom prst="rect">
                <a:avLst/>
              </a:prstGeom>
              <a:blipFill>
                <a:blip r:embed="rId3"/>
                <a:stretch>
                  <a:fillRect l="-6250" t="-137931" b="-1885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5F25C21-FE1D-FA4B-8BE6-7A686304DBD2}"/>
                  </a:ext>
                </a:extLst>
              </p:cNvPr>
              <p:cNvSpPr txBox="1"/>
              <p:nvPr/>
            </p:nvSpPr>
            <p:spPr>
              <a:xfrm>
                <a:off x="4648200" y="2000058"/>
                <a:ext cx="4170219" cy="109414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∈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𝑓𝑟𝑒𝑞𝑠</m:t>
                          </m:r>
                        </m:sub>
                        <m:sup/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𝐸𝑟𝑟𝑜𝑟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)×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𝑊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5F25C21-FE1D-FA4B-8BE6-7A686304DB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2000058"/>
                <a:ext cx="4170219" cy="1094146"/>
              </a:xfrm>
              <a:prstGeom prst="rect">
                <a:avLst/>
              </a:prstGeom>
              <a:blipFill>
                <a:blip r:embed="rId4"/>
                <a:stretch>
                  <a:fillRect l="-18845" t="-136364" b="-1852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>
            <a:extLst>
              <a:ext uri="{FF2B5EF4-FFF2-40B4-BE49-F238E27FC236}">
                <a16:creationId xmlns:a16="http://schemas.microsoft.com/office/drawing/2014/main" id="{F29CF9A4-312F-4C47-A93E-667E706B96A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0264" y="4043967"/>
            <a:ext cx="6655871" cy="2356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39882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Start with nothing</a:t>
            </a:r>
          </a:p>
          <a:p>
            <a:r>
              <a:rPr lang="en-US" dirty="0"/>
              <a:t>Start with </a:t>
            </a:r>
            <a:r>
              <a:rPr lang="en-US" dirty="0" err="1"/>
              <a:t>bitbudget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86BD301-2F6D-0147-A9F4-8EEABE034A14}"/>
                  </a:ext>
                </a:extLst>
              </p:cNvPr>
              <p:cNvSpPr txBox="1"/>
              <p:nvPr/>
            </p:nvSpPr>
            <p:spPr>
              <a:xfrm>
                <a:off x="4200975" y="594185"/>
                <a:ext cx="4866825" cy="109414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𝑎𝑛𝑑𝑠</m:t>
                          </m:r>
                        </m:sub>
                        <m:sup/>
                        <m:e>
                          <m:nary>
                            <m:naryPr>
                              <m:chr m:val="∑"/>
                              <m:supHide m:val="on"/>
                              <m:ctrlPr>
                                <a:rPr lang="en-US" sz="280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7"/>
                                </m:r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∈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𝑓𝑟𝑒𝑞𝑠</m:t>
                              </m:r>
                            </m:sub>
                            <m:sup/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𝐵𝑖𝑡𝑠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86BD301-2F6D-0147-A9F4-8EEABE034A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0975" y="594185"/>
                <a:ext cx="4866825" cy="1094146"/>
              </a:xfrm>
              <a:prstGeom prst="rect">
                <a:avLst/>
              </a:prstGeom>
              <a:blipFill>
                <a:blip r:embed="rId3"/>
                <a:stretch>
                  <a:fillRect l="-6250" t="-137931" b="-1885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5F25C21-FE1D-FA4B-8BE6-7A686304DBD2}"/>
                  </a:ext>
                </a:extLst>
              </p:cNvPr>
              <p:cNvSpPr txBox="1"/>
              <p:nvPr/>
            </p:nvSpPr>
            <p:spPr>
              <a:xfrm>
                <a:off x="4696851" y="1757648"/>
                <a:ext cx="4170219" cy="109414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∈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𝑓𝑟𝑒𝑞𝑠</m:t>
                          </m:r>
                        </m:sub>
                        <m:sup/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𝐸𝑟𝑟𝑜𝑟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)×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𝑊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5F25C21-FE1D-FA4B-8BE6-7A686304DB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6851" y="1757648"/>
                <a:ext cx="4170219" cy="1094146"/>
              </a:xfrm>
              <a:prstGeom prst="rect">
                <a:avLst/>
              </a:prstGeom>
              <a:blipFill>
                <a:blip r:embed="rId4"/>
                <a:stretch>
                  <a:fillRect l="-19149" t="-136364" b="-1852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E0207AFE-7E66-D14C-AAAC-6C9E8835867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374" y="2779441"/>
            <a:ext cx="6182013" cy="372083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86C29D8-051F-7F48-AB6D-B26187D2191C}"/>
              </a:ext>
            </a:extLst>
          </p:cNvPr>
          <p:cNvSpPr txBox="1"/>
          <p:nvPr/>
        </p:nvSpPr>
        <p:spPr>
          <a:xfrm>
            <a:off x="7564582" y="3879273"/>
            <a:ext cx="13452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Bits = 0</a:t>
            </a:r>
          </a:p>
          <a:p>
            <a:r>
              <a:rPr lang="en-US" dirty="0"/>
              <a:t>Error = 190</a:t>
            </a:r>
          </a:p>
        </p:txBody>
      </p:sp>
    </p:spTree>
    <p:extLst>
      <p:ext uri="{BB962C8B-B14F-4D97-AF65-F5344CB8AC3E}">
        <p14:creationId xmlns:p14="http://schemas.microsoft.com/office/powerpoint/2010/main" val="2208278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Lecture 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64157"/>
            <a:ext cx="8686800" cy="4846638"/>
          </a:xfrm>
        </p:spPr>
        <p:txBody>
          <a:bodyPr>
            <a:noAutofit/>
          </a:bodyPr>
          <a:lstStyle/>
          <a:p>
            <a:r>
              <a:rPr lang="en-US" sz="2400" dirty="0"/>
              <a:t>Lab vs. Lecture</a:t>
            </a:r>
          </a:p>
          <a:p>
            <a:r>
              <a:rPr lang="en-US" sz="2400" dirty="0"/>
              <a:t>Big Picture reminder</a:t>
            </a:r>
          </a:p>
          <a:p>
            <a:r>
              <a:rPr lang="en-US" sz="2400" dirty="0"/>
              <a:t>Review and </a:t>
            </a:r>
            <a:r>
              <a:rPr lang="en-US" sz="2400" dirty="0" err="1"/>
              <a:t>preclass</a:t>
            </a:r>
            <a:endParaRPr lang="en-US" sz="2400" dirty="0"/>
          </a:p>
          <a:p>
            <a:r>
              <a:rPr lang="en-US" sz="2400" dirty="0"/>
              <a:t>How do we take advantage of psychoacoustics in MP3</a:t>
            </a:r>
            <a:br>
              <a:rPr lang="en-US" sz="2400" dirty="0"/>
            </a:br>
            <a:r>
              <a:rPr lang="en-US" sz="2400" dirty="0"/>
              <a:t>Achieve this 6—12x reduction from CD Audio</a:t>
            </a:r>
          </a:p>
          <a:p>
            <a:pPr lvl="1"/>
            <a:r>
              <a:rPr lang="en-US" sz="1600" b="1" dirty="0">
                <a:solidFill>
                  <a:schemeClr val="bg1">
                    <a:lumMod val="65000"/>
                  </a:schemeClr>
                </a:solidFill>
              </a:rPr>
              <a:t>Review Tricks</a:t>
            </a:r>
          </a:p>
          <a:p>
            <a:pPr lvl="1"/>
            <a:r>
              <a:rPr lang="en-US" sz="1600" b="1" dirty="0">
                <a:solidFill>
                  <a:schemeClr val="bg1">
                    <a:lumMod val="65000"/>
                  </a:schemeClr>
                </a:solidFill>
              </a:rPr>
              <a:t>Formulate Optimization</a:t>
            </a:r>
          </a:p>
          <a:p>
            <a:pPr lvl="1"/>
            <a:r>
              <a:rPr lang="en-US" sz="1600" b="1" dirty="0"/>
              <a:t>Algorithm for Adaptation</a:t>
            </a:r>
            <a:endParaRPr lang="en-US" sz="2400" dirty="0"/>
          </a:p>
          <a:p>
            <a:r>
              <a:rPr lang="en-US" sz="2400" dirty="0"/>
              <a:t>References</a:t>
            </a:r>
          </a:p>
          <a:p>
            <a:pPr lvl="1"/>
            <a:endParaRPr lang="en-US" sz="2000" b="1" dirty="0"/>
          </a:p>
          <a:p>
            <a:pPr lvl="1"/>
            <a:endParaRPr lang="en-US" sz="2000" b="1" dirty="0"/>
          </a:p>
          <a:p>
            <a:pPr lvl="1"/>
            <a:endParaRPr lang="en-US" sz="2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</p:spTree>
    <p:extLst>
      <p:ext uri="{BB962C8B-B14F-4D97-AF65-F5344CB8AC3E}">
        <p14:creationId xmlns:p14="http://schemas.microsoft.com/office/powerpoint/2010/main" val="15246952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Start with nothing</a:t>
            </a:r>
          </a:p>
          <a:p>
            <a:r>
              <a:rPr lang="en-US" dirty="0"/>
              <a:t>Start with </a:t>
            </a:r>
            <a:r>
              <a:rPr lang="en-US" dirty="0" err="1"/>
              <a:t>bitbudget</a:t>
            </a:r>
            <a:endParaRPr lang="en-US" dirty="0"/>
          </a:p>
          <a:p>
            <a:r>
              <a:rPr lang="en-US" dirty="0" err="1"/>
              <a:t>While(bitbudget</a:t>
            </a:r>
            <a:r>
              <a:rPr lang="en-US" dirty="0"/>
              <a:t>&gt;0)</a:t>
            </a:r>
          </a:p>
          <a:p>
            <a:pPr lvl="1"/>
            <a:r>
              <a:rPr lang="en-US" dirty="0"/>
              <a:t>Identify Largest Error component: Error(</a:t>
            </a:r>
            <a:r>
              <a:rPr lang="en-US" dirty="0" err="1"/>
              <a:t>freq</a:t>
            </a:r>
            <a:r>
              <a:rPr lang="en-US" dirty="0"/>
              <a:t>)×W(</a:t>
            </a:r>
            <a:r>
              <a:rPr lang="en-US" dirty="0" err="1"/>
              <a:t>freq</a:t>
            </a:r>
            <a:r>
              <a:rPr lang="en-US" dirty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86BD301-2F6D-0147-A9F4-8EEABE034A14}"/>
                  </a:ext>
                </a:extLst>
              </p:cNvPr>
              <p:cNvSpPr txBox="1"/>
              <p:nvPr/>
            </p:nvSpPr>
            <p:spPr>
              <a:xfrm>
                <a:off x="4200975" y="594185"/>
                <a:ext cx="4866825" cy="109414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𝑎𝑛𝑑𝑠</m:t>
                          </m:r>
                        </m:sub>
                        <m:sup/>
                        <m:e>
                          <m:nary>
                            <m:naryPr>
                              <m:chr m:val="∑"/>
                              <m:supHide m:val="on"/>
                              <m:ctrlPr>
                                <a:rPr lang="en-US" sz="280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7"/>
                                </m:r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∈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𝑓𝑟𝑒𝑞𝑠</m:t>
                              </m:r>
                            </m:sub>
                            <m:sup/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𝐵𝑖𝑡𝑠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86BD301-2F6D-0147-A9F4-8EEABE034A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0975" y="594185"/>
                <a:ext cx="4866825" cy="1094146"/>
              </a:xfrm>
              <a:prstGeom prst="rect">
                <a:avLst/>
              </a:prstGeom>
              <a:blipFill>
                <a:blip r:embed="rId3"/>
                <a:stretch>
                  <a:fillRect l="-6250" t="-137931" b="-1885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5F25C21-FE1D-FA4B-8BE6-7A686304DBD2}"/>
                  </a:ext>
                </a:extLst>
              </p:cNvPr>
              <p:cNvSpPr txBox="1"/>
              <p:nvPr/>
            </p:nvSpPr>
            <p:spPr>
              <a:xfrm>
                <a:off x="4648200" y="2000058"/>
                <a:ext cx="4170219" cy="109414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∈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𝑓𝑟𝑒𝑞𝑠</m:t>
                          </m:r>
                        </m:sub>
                        <m:sup/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𝐸𝑟𝑟𝑜𝑟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)×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𝑊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5F25C21-FE1D-FA4B-8BE6-7A686304DB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2000058"/>
                <a:ext cx="4170219" cy="1094146"/>
              </a:xfrm>
              <a:prstGeom prst="rect">
                <a:avLst/>
              </a:prstGeom>
              <a:blipFill>
                <a:blip r:embed="rId4"/>
                <a:stretch>
                  <a:fillRect l="-18845" t="-136364" b="-1852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>
            <a:extLst>
              <a:ext uri="{FF2B5EF4-FFF2-40B4-BE49-F238E27FC236}">
                <a16:creationId xmlns:a16="http://schemas.microsoft.com/office/drawing/2014/main" id="{F29CF9A4-312F-4C47-A93E-667E706B96A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933" y="4043967"/>
            <a:ext cx="6655871" cy="235683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E2FE978-D8DA-AF48-9396-47C698BE1CBD}"/>
              </a:ext>
            </a:extLst>
          </p:cNvPr>
          <p:cNvSpPr txBox="1"/>
          <p:nvPr/>
        </p:nvSpPr>
        <p:spPr>
          <a:xfrm>
            <a:off x="7564582" y="3879273"/>
            <a:ext cx="13452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Bits = 0</a:t>
            </a:r>
          </a:p>
          <a:p>
            <a:r>
              <a:rPr lang="en-US" dirty="0"/>
              <a:t>Error = 190</a:t>
            </a:r>
          </a:p>
        </p:txBody>
      </p:sp>
    </p:spTree>
    <p:extLst>
      <p:ext uri="{BB962C8B-B14F-4D97-AF65-F5344CB8AC3E}">
        <p14:creationId xmlns:p14="http://schemas.microsoft.com/office/powerpoint/2010/main" val="17287901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Start with nothing</a:t>
            </a:r>
          </a:p>
          <a:p>
            <a:r>
              <a:rPr lang="en-US" dirty="0"/>
              <a:t>Start with </a:t>
            </a:r>
            <a:r>
              <a:rPr lang="en-US" dirty="0" err="1"/>
              <a:t>bitbudget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86BD301-2F6D-0147-A9F4-8EEABE034A14}"/>
                  </a:ext>
                </a:extLst>
              </p:cNvPr>
              <p:cNvSpPr txBox="1"/>
              <p:nvPr/>
            </p:nvSpPr>
            <p:spPr>
              <a:xfrm>
                <a:off x="4200975" y="594185"/>
                <a:ext cx="4866825" cy="109414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𝑎𝑛𝑑𝑠</m:t>
                          </m:r>
                        </m:sub>
                        <m:sup/>
                        <m:e>
                          <m:nary>
                            <m:naryPr>
                              <m:chr m:val="∑"/>
                              <m:supHide m:val="on"/>
                              <m:ctrlPr>
                                <a:rPr lang="en-US" sz="280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7"/>
                                </m:r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∈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𝑓𝑟𝑒𝑞𝑠</m:t>
                              </m:r>
                            </m:sub>
                            <m:sup/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𝐵𝑖𝑡𝑠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86BD301-2F6D-0147-A9F4-8EEABE034A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0975" y="594185"/>
                <a:ext cx="4866825" cy="1094146"/>
              </a:xfrm>
              <a:prstGeom prst="rect">
                <a:avLst/>
              </a:prstGeom>
              <a:blipFill>
                <a:blip r:embed="rId3"/>
                <a:stretch>
                  <a:fillRect l="-6250" t="-137931" b="-1885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5F25C21-FE1D-FA4B-8BE6-7A686304DBD2}"/>
                  </a:ext>
                </a:extLst>
              </p:cNvPr>
              <p:cNvSpPr txBox="1"/>
              <p:nvPr/>
            </p:nvSpPr>
            <p:spPr>
              <a:xfrm>
                <a:off x="4648200" y="2000058"/>
                <a:ext cx="4170219" cy="109414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∈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𝑓𝑟𝑒𝑞𝑠</m:t>
                          </m:r>
                        </m:sub>
                        <m:sup/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𝐸𝑟𝑟𝑜𝑟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)×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𝑊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5F25C21-FE1D-FA4B-8BE6-7A686304DB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2000058"/>
                <a:ext cx="4170219" cy="1094146"/>
              </a:xfrm>
              <a:prstGeom prst="rect">
                <a:avLst/>
              </a:prstGeom>
              <a:blipFill>
                <a:blip r:embed="rId4"/>
                <a:stretch>
                  <a:fillRect l="-18845" t="-136364" b="-1852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EE2FE978-D8DA-AF48-9396-47C698BE1CBD}"/>
              </a:ext>
            </a:extLst>
          </p:cNvPr>
          <p:cNvSpPr txBox="1"/>
          <p:nvPr/>
        </p:nvSpPr>
        <p:spPr>
          <a:xfrm>
            <a:off x="7564582" y="3879273"/>
            <a:ext cx="14863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Bits = 3+6=9</a:t>
            </a:r>
          </a:p>
          <a:p>
            <a:r>
              <a:rPr lang="en-US" dirty="0"/>
              <a:t>Error = 125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1DE9CC2-B813-584F-A4AE-07542EAD897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900" y="3200400"/>
            <a:ext cx="5671820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9199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Start with nothing</a:t>
            </a:r>
          </a:p>
          <a:p>
            <a:r>
              <a:rPr lang="en-US" dirty="0"/>
              <a:t>Start with </a:t>
            </a:r>
            <a:r>
              <a:rPr lang="en-US" dirty="0" err="1"/>
              <a:t>bitbudget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AC9C4E8-32BE-5B48-8B35-A915BBBBAC80}"/>
                  </a:ext>
                </a:extLst>
              </p:cNvPr>
              <p:cNvSpPr txBox="1"/>
              <p:nvPr/>
            </p:nvSpPr>
            <p:spPr>
              <a:xfrm>
                <a:off x="4200975" y="594185"/>
                <a:ext cx="4866825" cy="109414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𝑎𝑛𝑑𝑠</m:t>
                          </m:r>
                        </m:sub>
                        <m:sup/>
                        <m:e>
                          <m:nary>
                            <m:naryPr>
                              <m:chr m:val="∑"/>
                              <m:supHide m:val="on"/>
                              <m:ctrlPr>
                                <a:rPr lang="en-US" sz="280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7"/>
                                </m:r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∈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𝑓𝑟𝑒𝑞𝑠</m:t>
                              </m:r>
                            </m:sub>
                            <m:sup/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𝐵𝑖𝑡𝑠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AC9C4E8-32BE-5B48-8B35-A915BBBBAC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0975" y="594185"/>
                <a:ext cx="4866825" cy="1094146"/>
              </a:xfrm>
              <a:prstGeom prst="rect">
                <a:avLst/>
              </a:prstGeom>
              <a:blipFill>
                <a:blip r:embed="rId3"/>
                <a:stretch>
                  <a:fillRect l="-6250" t="-137931" b="-1885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ED93EF4-7734-214D-B237-CEF118866927}"/>
                  </a:ext>
                </a:extLst>
              </p:cNvPr>
              <p:cNvSpPr txBox="1"/>
              <p:nvPr/>
            </p:nvSpPr>
            <p:spPr>
              <a:xfrm>
                <a:off x="4648200" y="2000058"/>
                <a:ext cx="4170219" cy="109414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∈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𝑓𝑟𝑒𝑞𝑠</m:t>
                          </m:r>
                        </m:sub>
                        <m:sup/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𝐸𝑟𝑟𝑜𝑟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)×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𝑊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ED93EF4-7734-214D-B237-CEF1188669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2000058"/>
                <a:ext cx="4170219" cy="1094146"/>
              </a:xfrm>
              <a:prstGeom prst="rect">
                <a:avLst/>
              </a:prstGeom>
              <a:blipFill>
                <a:blip r:embed="rId4"/>
                <a:stretch>
                  <a:fillRect l="-18845" t="-136364" b="-1852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C4793CB6-FE8C-494C-BCA4-FD7310D02D9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221" y="3094204"/>
            <a:ext cx="5860023" cy="3306596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3707BB52-7488-E448-BAF9-334E5BEA79F3}"/>
              </a:ext>
            </a:extLst>
          </p:cNvPr>
          <p:cNvSpPr txBox="1"/>
          <p:nvPr/>
        </p:nvSpPr>
        <p:spPr>
          <a:xfrm>
            <a:off x="7564582" y="3879273"/>
            <a:ext cx="12811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Bits = 18</a:t>
            </a:r>
          </a:p>
          <a:p>
            <a:r>
              <a:rPr lang="en-US" dirty="0"/>
              <a:t>Error =  60</a:t>
            </a:r>
          </a:p>
        </p:txBody>
      </p:sp>
    </p:spTree>
    <p:extLst>
      <p:ext uri="{BB962C8B-B14F-4D97-AF65-F5344CB8AC3E}">
        <p14:creationId xmlns:p14="http://schemas.microsoft.com/office/powerpoint/2010/main" val="17416085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Start with nothing</a:t>
            </a:r>
          </a:p>
          <a:p>
            <a:r>
              <a:rPr lang="en-US" dirty="0"/>
              <a:t>Start with </a:t>
            </a:r>
            <a:r>
              <a:rPr lang="en-US" dirty="0" err="1"/>
              <a:t>bitbudget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AC9C4E8-32BE-5B48-8B35-A915BBBBAC80}"/>
                  </a:ext>
                </a:extLst>
              </p:cNvPr>
              <p:cNvSpPr txBox="1"/>
              <p:nvPr/>
            </p:nvSpPr>
            <p:spPr>
              <a:xfrm>
                <a:off x="4200975" y="594185"/>
                <a:ext cx="4866825" cy="109414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𝑎𝑛𝑑𝑠</m:t>
                          </m:r>
                        </m:sub>
                        <m:sup/>
                        <m:e>
                          <m:nary>
                            <m:naryPr>
                              <m:chr m:val="∑"/>
                              <m:supHide m:val="on"/>
                              <m:ctrlPr>
                                <a:rPr lang="en-US" sz="280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7"/>
                                </m:r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∈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𝑓𝑟𝑒𝑞𝑠</m:t>
                              </m:r>
                            </m:sub>
                            <m:sup/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𝐵𝑖𝑡𝑠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AC9C4E8-32BE-5B48-8B35-A915BBBBAC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0975" y="594185"/>
                <a:ext cx="4866825" cy="1094146"/>
              </a:xfrm>
              <a:prstGeom prst="rect">
                <a:avLst/>
              </a:prstGeom>
              <a:blipFill>
                <a:blip r:embed="rId3"/>
                <a:stretch>
                  <a:fillRect l="-6250" t="-137931" b="-1885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ED93EF4-7734-214D-B237-CEF118866927}"/>
                  </a:ext>
                </a:extLst>
              </p:cNvPr>
              <p:cNvSpPr txBox="1"/>
              <p:nvPr/>
            </p:nvSpPr>
            <p:spPr>
              <a:xfrm>
                <a:off x="4648200" y="2000058"/>
                <a:ext cx="4170219" cy="109414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∈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𝑓𝑟𝑒𝑞𝑠</m:t>
                          </m:r>
                        </m:sub>
                        <m:sup/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𝐸𝑟𝑟𝑜𝑟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)×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𝑊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ED93EF4-7734-214D-B237-CEF1188669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2000058"/>
                <a:ext cx="4170219" cy="1094146"/>
              </a:xfrm>
              <a:prstGeom prst="rect">
                <a:avLst/>
              </a:prstGeom>
              <a:blipFill>
                <a:blip r:embed="rId4"/>
                <a:stretch>
                  <a:fillRect l="-18845" t="-136364" b="-1852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3CF6F7AE-89ED-594F-B583-42812D775E3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899" y="3405931"/>
            <a:ext cx="5307573" cy="2994869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71AFFE52-B4D4-AA4F-8581-5D77AF0EB543}"/>
              </a:ext>
            </a:extLst>
          </p:cNvPr>
          <p:cNvSpPr txBox="1"/>
          <p:nvPr/>
        </p:nvSpPr>
        <p:spPr>
          <a:xfrm>
            <a:off x="7564582" y="3879273"/>
            <a:ext cx="12811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Bits = 27</a:t>
            </a:r>
          </a:p>
          <a:p>
            <a:r>
              <a:rPr lang="en-US" dirty="0"/>
              <a:t>Error =  18</a:t>
            </a:r>
          </a:p>
        </p:txBody>
      </p:sp>
    </p:spTree>
    <p:extLst>
      <p:ext uri="{BB962C8B-B14F-4D97-AF65-F5344CB8AC3E}">
        <p14:creationId xmlns:p14="http://schemas.microsoft.com/office/powerpoint/2010/main" val="294940798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Also Quantization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keep simple,</a:t>
            </a:r>
            <a:br>
              <a:rPr lang="en-US" dirty="0"/>
            </a:br>
            <a:r>
              <a:rPr lang="en-US" dirty="0"/>
              <a:t>assumed fixed quant.</a:t>
            </a:r>
          </a:p>
          <a:p>
            <a:r>
              <a:rPr lang="en-US" dirty="0"/>
              <a:t>Incrementally assign</a:t>
            </a:r>
            <a:br>
              <a:rPr lang="en-US" dirty="0"/>
            </a:br>
            <a:r>
              <a:rPr lang="en-US" dirty="0"/>
              <a:t>bits</a:t>
            </a:r>
          </a:p>
          <a:p>
            <a:r>
              <a:rPr lang="en-US" dirty="0" err="1"/>
              <a:t>While(bitbudget</a:t>
            </a:r>
            <a:r>
              <a:rPr lang="en-US" dirty="0"/>
              <a:t>&gt;0)</a:t>
            </a:r>
          </a:p>
          <a:p>
            <a:pPr lvl="1"/>
            <a:r>
              <a:rPr lang="en-US" dirty="0"/>
              <a:t>Identify Largest Error component: </a:t>
            </a:r>
            <a:r>
              <a:rPr lang="en-US" dirty="0" err="1"/>
              <a:t>Error(freq)×W(freq</a:t>
            </a:r>
            <a:r>
              <a:rPr lang="en-US" dirty="0"/>
              <a:t>)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Assign more bits to that frequency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Go from 0 bits to 1 bit</a:t>
            </a:r>
          </a:p>
          <a:p>
            <a:pPr lvl="3"/>
            <a:r>
              <a:rPr lang="en-US" dirty="0">
                <a:solidFill>
                  <a:schemeClr val="tx1"/>
                </a:solidFill>
              </a:rPr>
              <a:t>1 bit to 2 bits</a:t>
            </a:r>
          </a:p>
          <a:p>
            <a:pPr lvl="1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B336289-A7E7-C046-B8D2-FDC445346858}"/>
                  </a:ext>
                </a:extLst>
              </p:cNvPr>
              <p:cNvSpPr txBox="1"/>
              <p:nvPr/>
            </p:nvSpPr>
            <p:spPr>
              <a:xfrm>
                <a:off x="4200975" y="594185"/>
                <a:ext cx="4866825" cy="109414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𝑎𝑛𝑑𝑠</m:t>
                          </m:r>
                        </m:sub>
                        <m:sup/>
                        <m:e>
                          <m:nary>
                            <m:naryPr>
                              <m:chr m:val="∑"/>
                              <m:supHide m:val="on"/>
                              <m:ctrlPr>
                                <a:rPr lang="en-US" sz="280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7"/>
                                </m:r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∈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𝑓𝑟𝑒𝑞𝑠</m:t>
                              </m:r>
                            </m:sub>
                            <m:sup/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𝐵𝑖𝑡𝑠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B336289-A7E7-C046-B8D2-FDC4453468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0975" y="594185"/>
                <a:ext cx="4866825" cy="1094146"/>
              </a:xfrm>
              <a:prstGeom prst="rect">
                <a:avLst/>
              </a:prstGeom>
              <a:blipFill>
                <a:blip r:embed="rId3"/>
                <a:stretch>
                  <a:fillRect l="-6250" t="-137931" b="-1885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9C6331B-9E59-B64A-AD09-857E050877D5}"/>
                  </a:ext>
                </a:extLst>
              </p:cNvPr>
              <p:cNvSpPr txBox="1"/>
              <p:nvPr/>
            </p:nvSpPr>
            <p:spPr>
              <a:xfrm>
                <a:off x="4648200" y="2000058"/>
                <a:ext cx="4170219" cy="109414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∈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𝑓𝑟𝑒𝑞𝑠</m:t>
                          </m:r>
                        </m:sub>
                        <m:sup/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𝐸𝑟𝑟𝑜𝑟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)×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𝑊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9C6331B-9E59-B64A-AD09-857E050877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2000058"/>
                <a:ext cx="4170219" cy="1094146"/>
              </a:xfrm>
              <a:prstGeom prst="rect">
                <a:avLst/>
              </a:prstGeom>
              <a:blipFill>
                <a:blip r:embed="rId4"/>
                <a:stretch>
                  <a:fillRect l="-18845" t="-136364" b="-1852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533013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Approach (Greedy)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Start with nothing</a:t>
            </a:r>
          </a:p>
          <a:p>
            <a:r>
              <a:rPr lang="en-US" dirty="0"/>
              <a:t>Start with </a:t>
            </a:r>
            <a:r>
              <a:rPr lang="en-US" dirty="0" err="1"/>
              <a:t>bitbudget</a:t>
            </a:r>
            <a:endParaRPr lang="en-US" dirty="0"/>
          </a:p>
          <a:p>
            <a:r>
              <a:rPr lang="en-US" dirty="0" err="1"/>
              <a:t>While(bitbudget</a:t>
            </a:r>
            <a:r>
              <a:rPr lang="en-US" dirty="0"/>
              <a:t>&gt;0)</a:t>
            </a:r>
          </a:p>
          <a:p>
            <a:pPr lvl="1"/>
            <a:r>
              <a:rPr lang="en-US" dirty="0"/>
              <a:t>Identify Largest Error component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Allocate some bits to reduce error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Add frequency or Add quantization bits to band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Pick one to most reduce the error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Adaptive Refinement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Rediscovering where to allocate everything every time may be laborious</a:t>
            </a:r>
          </a:p>
          <a:p>
            <a:pPr lvl="1"/>
            <a:r>
              <a:rPr lang="en-US" dirty="0"/>
              <a:t>Often same frequencies persist for more than 26ms</a:t>
            </a:r>
          </a:p>
          <a:p>
            <a:r>
              <a:rPr lang="en-US" dirty="0"/>
              <a:t>Maybe we can get close and adjust?</a:t>
            </a:r>
          </a:p>
          <a:p>
            <a:pPr lvl="1"/>
            <a:r>
              <a:rPr lang="en-US" dirty="0"/>
              <a:t>Use critical band allocation from previous frames as a starting point guess</a:t>
            </a:r>
          </a:p>
          <a:p>
            <a:pPr lvl="2"/>
            <a:r>
              <a:rPr lang="en-US" sz="2400" dirty="0"/>
              <a:t>bits, frequencies, quantization </a:t>
            </a:r>
          </a:p>
          <a:p>
            <a:pPr lvl="1"/>
            <a:r>
              <a:rPr lang="en-US" dirty="0"/>
              <a:t>Try initial encoding with that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Approach (Adaptive)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Start with budget guess</a:t>
            </a:r>
          </a:p>
          <a:p>
            <a:pPr lvl="1"/>
            <a:r>
              <a:rPr lang="en-US" dirty="0"/>
              <a:t>Quantization in bands</a:t>
            </a:r>
          </a:p>
          <a:p>
            <a:pPr lvl="1"/>
            <a:r>
              <a:rPr lang="en-US" dirty="0"/>
              <a:t>Frequencies to keep in each band</a:t>
            </a:r>
          </a:p>
          <a:p>
            <a:r>
              <a:rPr lang="en-US" dirty="0"/>
              <a:t>Encode, compress</a:t>
            </a:r>
          </a:p>
          <a:p>
            <a:r>
              <a:rPr lang="en-US" dirty="0">
                <a:solidFill>
                  <a:srgbClr val="FF6600"/>
                </a:solidFill>
              </a:rPr>
              <a:t>What do if haven’t used up all bits?</a:t>
            </a:r>
          </a:p>
          <a:p>
            <a:r>
              <a:rPr lang="en-US" dirty="0">
                <a:solidFill>
                  <a:srgbClr val="FF6600"/>
                </a:solidFill>
              </a:rPr>
              <a:t>What do if over budget?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Roundup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PERCEPTUAL CODING &amp; MP3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</p:spTree>
    <p:extLst>
      <p:ext uri="{BB962C8B-B14F-4D97-AF65-F5344CB8AC3E}">
        <p14:creationId xmlns:p14="http://schemas.microsoft.com/office/powerpoint/2010/main" val="45784968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MP3 Flow Chart (Encoding/Decoding)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412" y="1538832"/>
            <a:ext cx="6557413" cy="22601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6469" y="4400522"/>
            <a:ext cx="7083743" cy="2011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071802" y="1381279"/>
            <a:ext cx="32239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rgbClr val="FF0000"/>
                </a:solidFill>
              </a:rPr>
              <a:t>Basic MP3 Encoding Scheme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97930" y="4215856"/>
            <a:ext cx="2608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rgbClr val="FF0000"/>
                </a:solidFill>
              </a:rPr>
              <a:t>MP3 Decoding Scheme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14220" y="5765219"/>
            <a:ext cx="40703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i="1" dirty="0">
                <a:solidFill>
                  <a:srgbClr val="00B050"/>
                </a:solidFill>
              </a:rPr>
              <a:t>Notice: Psychoacoustics is embedded</a:t>
            </a:r>
          </a:p>
          <a:p>
            <a:pPr algn="ctr"/>
            <a:r>
              <a:rPr lang="en-US" i="1" dirty="0">
                <a:solidFill>
                  <a:srgbClr val="00B050"/>
                </a:solidFill>
              </a:rPr>
              <a:t>Your brain is involved in decoding!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538645" y="3180528"/>
            <a:ext cx="33440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i="1" dirty="0">
                <a:solidFill>
                  <a:srgbClr val="00B050"/>
                </a:solidFill>
              </a:rPr>
              <a:t>We use psychoacoustic </a:t>
            </a:r>
          </a:p>
          <a:p>
            <a:pPr algn="r"/>
            <a:r>
              <a:rPr lang="en-US" i="1" dirty="0">
                <a:solidFill>
                  <a:srgbClr val="00B050"/>
                </a:solidFill>
              </a:rPr>
              <a:t>model to control quantization!</a:t>
            </a:r>
          </a:p>
          <a:p>
            <a:pPr algn="r"/>
            <a:r>
              <a:rPr lang="en-US" i="1" dirty="0">
                <a:solidFill>
                  <a:srgbClr val="00B050"/>
                </a:solidFill>
              </a:rPr>
              <a:t>(how we achieve compression)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9723" y="1537234"/>
            <a:ext cx="2937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A type of DFT is performed</a:t>
            </a:r>
          </a:p>
        </p:txBody>
      </p:sp>
      <p:cxnSp>
        <p:nvCxnSpPr>
          <p:cNvPr id="11" name="Straight Arrow Connector 10"/>
          <p:cNvCxnSpPr>
            <a:stCxn id="9" idx="2"/>
          </p:cNvCxnSpPr>
          <p:nvPr/>
        </p:nvCxnSpPr>
        <p:spPr>
          <a:xfrm>
            <a:off x="1628587" y="1906566"/>
            <a:ext cx="213276" cy="10511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1615762" y="1906566"/>
            <a:ext cx="226101" cy="125464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460477" y="1928530"/>
            <a:ext cx="278794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i="1" dirty="0">
                <a:solidFill>
                  <a:srgbClr val="FF0000"/>
                </a:solidFill>
              </a:rPr>
              <a:t>Data is </a:t>
            </a:r>
          </a:p>
          <a:p>
            <a:pPr algn="ctr"/>
            <a:r>
              <a:rPr lang="en-US" i="1" dirty="0">
                <a:solidFill>
                  <a:srgbClr val="FF0000"/>
                </a:solidFill>
              </a:rPr>
              <a:t>stored in </a:t>
            </a:r>
          </a:p>
          <a:p>
            <a:pPr algn="ctr"/>
            <a:r>
              <a:rPr lang="en-US" i="1" dirty="0">
                <a:solidFill>
                  <a:srgbClr val="FF0000"/>
                </a:solidFill>
              </a:rPr>
              <a:t>frequency domain rep.</a:t>
            </a:r>
          </a:p>
          <a:p>
            <a:pPr algn="ctr"/>
            <a:r>
              <a:rPr lang="en-US" i="1" dirty="0">
                <a:solidFill>
                  <a:srgbClr val="FF0000"/>
                </a:solidFill>
              </a:rPr>
              <a:t>Even Huffman coded too!</a:t>
            </a:r>
          </a:p>
          <a:p>
            <a:pPr algn="ctr"/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</p:spTree>
    <p:extLst>
      <p:ext uri="{BB962C8B-B14F-4D97-AF65-F5344CB8AC3E}">
        <p14:creationId xmlns:p14="http://schemas.microsoft.com/office/powerpoint/2010/main" val="546805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6" grpId="0"/>
      <p:bldP spid="7" grpId="0"/>
      <p:bldP spid="9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EC5524-942F-7E46-8356-3C8287BAE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Compare to Lab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2C52D6-293A-4E41-BC5C-A1F3D95060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Lab 6</a:t>
            </a:r>
          </a:p>
          <a:p>
            <a:pPr lvl="1"/>
            <a:r>
              <a:rPr lang="en-US" dirty="0"/>
              <a:t>Capture spirit of reducing frequencies</a:t>
            </a:r>
          </a:p>
          <a:p>
            <a:pPr lvl="1"/>
            <a:r>
              <a:rPr lang="en-US" dirty="0"/>
              <a:t>Simplified – only taking loudest fraction in each band</a:t>
            </a:r>
          </a:p>
          <a:p>
            <a:pPr lvl="2"/>
            <a:r>
              <a:rPr lang="en-US" dirty="0"/>
              <a:t>Rather than being rigorous about masking</a:t>
            </a:r>
          </a:p>
          <a:p>
            <a:pPr lvl="2"/>
            <a:r>
              <a:rPr lang="en-US" dirty="0"/>
              <a:t>Or trying to hit some fixed rate</a:t>
            </a:r>
          </a:p>
          <a:p>
            <a:r>
              <a:rPr lang="en-US" dirty="0"/>
              <a:t>Lecture 11 &amp; 12</a:t>
            </a:r>
          </a:p>
          <a:p>
            <a:pPr lvl="1"/>
            <a:r>
              <a:rPr lang="en-US" dirty="0"/>
              <a:t>Help understand more what real MP3 encoding looks like</a:t>
            </a:r>
          </a:p>
          <a:p>
            <a:pPr lvl="1"/>
            <a:r>
              <a:rPr lang="en-US" dirty="0"/>
              <a:t>Thinking about fixed rate</a:t>
            </a:r>
          </a:p>
          <a:p>
            <a:pPr lvl="2"/>
            <a:r>
              <a:rPr lang="en-US" dirty="0"/>
              <a:t>And adaptation for variable rate encoding from Huffman</a:t>
            </a:r>
          </a:p>
          <a:p>
            <a:pPr lvl="1"/>
            <a:r>
              <a:rPr lang="en-US" dirty="0"/>
              <a:t>Formulating masking more explicitly</a:t>
            </a:r>
          </a:p>
          <a:p>
            <a:pPr lvl="2"/>
            <a:r>
              <a:rPr lang="en-US" dirty="0"/>
              <a:t>But still simplistic</a:t>
            </a:r>
          </a:p>
          <a:p>
            <a:pPr lvl="1"/>
            <a:r>
              <a:rPr lang="en-US" dirty="0"/>
              <a:t>Illustrating Optimization Approaches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674789-76E4-C048-B085-32007EECF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96F22D-7607-A34E-A36C-359E964EF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140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MP3 Encoding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MP3 files broken into “Frames”</a:t>
            </a:r>
          </a:p>
          <a:p>
            <a:pPr lvl="1"/>
            <a:r>
              <a:rPr lang="en-US" dirty="0"/>
              <a:t>Each frame stores 1152 Audio Samples</a:t>
            </a:r>
          </a:p>
          <a:p>
            <a:pPr lvl="1"/>
            <a:r>
              <a:rPr lang="en-US" dirty="0"/>
              <a:t>Lasts for 26 </a:t>
            </a:r>
            <a:r>
              <a:rPr lang="en-US" dirty="0" err="1"/>
              <a:t>ms</a:t>
            </a:r>
            <a:endParaRPr lang="en-US" dirty="0"/>
          </a:p>
          <a:p>
            <a:pPr lvl="1"/>
            <a:r>
              <a:rPr lang="en-US" dirty="0"/>
              <a:t>Frame also divided further into 2 “</a:t>
            </a:r>
            <a:r>
              <a:rPr lang="en-US" dirty="0" err="1"/>
              <a:t>granuels</a:t>
            </a:r>
            <a:r>
              <a:rPr lang="en-US" dirty="0"/>
              <a:t>”</a:t>
            </a:r>
          </a:p>
          <a:p>
            <a:pPr lvl="2"/>
            <a:r>
              <a:rPr lang="en-US" dirty="0"/>
              <a:t>Each </a:t>
            </a:r>
            <a:r>
              <a:rPr lang="en-US" dirty="0" err="1"/>
              <a:t>granuel</a:t>
            </a:r>
            <a:r>
              <a:rPr lang="en-US" dirty="0"/>
              <a:t> contains 576 samples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</p:spTree>
    <p:extLst>
      <p:ext uri="{BB962C8B-B14F-4D97-AF65-F5344CB8AC3E}">
        <p14:creationId xmlns:p14="http://schemas.microsoft.com/office/powerpoint/2010/main" val="75693245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 noGrp="1"/>
          </p:cNvSpPr>
          <p:nvPr>
            <p:ph type="title"/>
          </p:nvPr>
        </p:nvSpPr>
        <p:spPr>
          <a:xfrm>
            <a:off x="304800" y="553133"/>
            <a:ext cx="8686800" cy="646331"/>
          </a:xfrm>
          <a:noFill/>
          <a:ln>
            <a:noFill/>
          </a:ln>
        </p:spPr>
        <p:txBody>
          <a:bodyPr wrap="square" anchorCtr="0"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hangingPunct="0">
              <a:buNone/>
            </a:pPr>
            <a:r>
              <a:rPr lang="en-US" dirty="0"/>
              <a:t>MP3 Encoding Process</a:t>
            </a:r>
            <a:endParaRPr lang="en-US" kern="1200" dirty="0">
              <a:latin typeface="Liberation Sans" pitchFamily="18"/>
            </a:endParaRPr>
          </a:p>
        </p:txBody>
      </p:sp>
      <p:sp>
        <p:nvSpPr>
          <p:cNvPr id="21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6D11-4BA9-494B-A002-CE8603DA3BB4}" type="slidenum">
              <a:rPr/>
              <a:pPr/>
              <a:t>31</a:t>
            </a:fld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4969800" y="762120"/>
            <a:ext cx="4255560" cy="1524960"/>
            <a:chOff x="4969800" y="762120"/>
            <a:chExt cx="4255560" cy="1524960"/>
          </a:xfrm>
        </p:grpSpPr>
        <p:grpSp>
          <p:nvGrpSpPr>
            <p:cNvPr id="5" name="Group 4"/>
            <p:cNvGrpSpPr/>
            <p:nvPr/>
          </p:nvGrpSpPr>
          <p:grpSpPr>
            <a:xfrm>
              <a:off x="4969800" y="763200"/>
              <a:ext cx="4255560" cy="1523880"/>
              <a:chOff x="4969800" y="763200"/>
              <a:chExt cx="4255560" cy="1523880"/>
            </a:xfrm>
          </p:grpSpPr>
          <p:sp>
            <p:nvSpPr>
              <p:cNvPr id="6" name="Straight Connector 5"/>
              <p:cNvSpPr/>
              <p:nvPr/>
            </p:nvSpPr>
            <p:spPr>
              <a:xfrm>
                <a:off x="7127640" y="763200"/>
                <a:ext cx="0" cy="1523880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prstDash val="solid"/>
                <a:miter/>
              </a:ln>
            </p:spPr>
            <p:txBody>
              <a:bodyPr vert="horz" wrap="square" lIns="90000" tIns="46800" rIns="90000" bIns="46800" anchor="t" anchorCtr="0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>
                  <a:ln>
                    <a:noFill/>
                  </a:ln>
                  <a:latin typeface="Liberation Sans" pitchFamily="18"/>
                  <a:ea typeface="DejaVu Sans" pitchFamily="2"/>
                  <a:cs typeface="Lohit Hindi" pitchFamily="2"/>
                </a:endParaRPr>
              </a:p>
            </p:txBody>
          </p:sp>
          <p:grpSp>
            <p:nvGrpSpPr>
              <p:cNvPr id="7" name="Group 6"/>
              <p:cNvGrpSpPr/>
              <p:nvPr/>
            </p:nvGrpSpPr>
            <p:grpSpPr>
              <a:xfrm>
                <a:off x="5262479" y="1261800"/>
                <a:ext cx="3733560" cy="459719"/>
                <a:chOff x="5262479" y="1261800"/>
                <a:chExt cx="3733560" cy="459719"/>
              </a:xfrm>
            </p:grpSpPr>
            <p:sp>
              <p:nvSpPr>
                <p:cNvPr id="8" name="Straight Connector 7"/>
                <p:cNvSpPr/>
                <p:nvPr/>
              </p:nvSpPr>
              <p:spPr>
                <a:xfrm>
                  <a:off x="5262479" y="1525320"/>
                  <a:ext cx="3733560" cy="0"/>
                </a:xfrm>
                <a:prstGeom prst="line">
                  <a:avLst/>
                </a:prstGeom>
                <a:noFill/>
                <a:ln w="9360">
                  <a:solidFill>
                    <a:srgbClr val="000000"/>
                  </a:solidFill>
                  <a:prstDash val="solid"/>
                  <a:miter/>
                  <a:headEnd type="arrow"/>
                  <a:tailEnd type="arrow"/>
                </a:ln>
              </p:spPr>
              <p:txBody>
                <a:bodyPr vert="horz" wrap="square" lIns="90000" tIns="46800" rIns="90000" bIns="46800" anchor="t" anchorCtr="0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US" sz="1800" b="0" i="0" u="none" strike="noStrike" kern="1200">
                    <a:ln>
                      <a:noFill/>
                    </a:ln>
                    <a:latin typeface="Liberation Sans" pitchFamily="18"/>
                    <a:ea typeface="DejaVu Sans" pitchFamily="2"/>
                    <a:cs typeface="Lohit Hindi" pitchFamily="2"/>
                  </a:endParaRPr>
                </a:p>
              </p:txBody>
            </p:sp>
            <p:grpSp>
              <p:nvGrpSpPr>
                <p:cNvPr id="9" name="Group 8"/>
                <p:cNvGrpSpPr/>
                <p:nvPr/>
              </p:nvGrpSpPr>
              <p:grpSpPr>
                <a:xfrm>
                  <a:off x="8530920" y="1411200"/>
                  <a:ext cx="312840" cy="228600"/>
                  <a:chOff x="8530920" y="1411200"/>
                  <a:chExt cx="312840" cy="228600"/>
                </a:xfrm>
              </p:grpSpPr>
              <p:sp>
                <p:nvSpPr>
                  <p:cNvPr id="10" name="Straight Connector 9"/>
                  <p:cNvSpPr/>
                  <p:nvPr/>
                </p:nvSpPr>
                <p:spPr>
                  <a:xfrm>
                    <a:off x="8530920" y="1411200"/>
                    <a:ext cx="0" cy="228600"/>
                  </a:xfrm>
                  <a:prstGeom prst="line">
                    <a:avLst/>
                  </a:prstGeom>
                  <a:noFill/>
                  <a:ln w="9360">
                    <a:solidFill>
                      <a:srgbClr val="000000"/>
                    </a:solidFill>
                    <a:prstDash val="solid"/>
                    <a:miter/>
                  </a:ln>
                </p:spPr>
                <p:txBody>
                  <a:bodyPr vert="horz" wrap="square" lIns="90000" tIns="46800" rIns="90000" bIns="46800" anchor="t" anchorCtr="0" compatLnSpc="0"/>
                  <a:lstStyle/>
                  <a:p>
                    <a:pPr marL="0" marR="0" lvl="0" indent="0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/>
                    </a:pPr>
                    <a:endParaRPr lang="en-US" sz="1800" b="0" i="0" u="none" strike="noStrike" kern="1200">
                      <a:ln>
                        <a:noFill/>
                      </a:ln>
                      <a:latin typeface="Liberation Sans" pitchFamily="18"/>
                      <a:ea typeface="DejaVu Sans" pitchFamily="2"/>
                      <a:cs typeface="Lohit Hindi" pitchFamily="2"/>
                    </a:endParaRPr>
                  </a:p>
                </p:txBody>
              </p:sp>
              <p:sp>
                <p:nvSpPr>
                  <p:cNvPr id="11" name="Straight Connector 10"/>
                  <p:cNvSpPr/>
                  <p:nvPr/>
                </p:nvSpPr>
                <p:spPr>
                  <a:xfrm>
                    <a:off x="8686440" y="1411200"/>
                    <a:ext cx="0" cy="228600"/>
                  </a:xfrm>
                  <a:prstGeom prst="line">
                    <a:avLst/>
                  </a:prstGeom>
                  <a:noFill/>
                  <a:ln w="9360">
                    <a:solidFill>
                      <a:srgbClr val="000000"/>
                    </a:solidFill>
                    <a:prstDash val="solid"/>
                    <a:miter/>
                  </a:ln>
                </p:spPr>
                <p:txBody>
                  <a:bodyPr vert="horz" wrap="square" lIns="90000" tIns="46800" rIns="90000" bIns="46800" anchor="t" anchorCtr="0" compatLnSpc="0"/>
                  <a:lstStyle/>
                  <a:p>
                    <a:pPr marL="0" marR="0" lvl="0" indent="0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/>
                    </a:pPr>
                    <a:endParaRPr lang="en-US" sz="1800" b="0" i="0" u="none" strike="noStrike" kern="1200">
                      <a:ln>
                        <a:noFill/>
                      </a:ln>
                      <a:latin typeface="Liberation Sans" pitchFamily="18"/>
                      <a:ea typeface="DejaVu Sans" pitchFamily="2"/>
                      <a:cs typeface="Lohit Hindi" pitchFamily="2"/>
                    </a:endParaRPr>
                  </a:p>
                </p:txBody>
              </p:sp>
              <p:sp>
                <p:nvSpPr>
                  <p:cNvPr id="12" name="Straight Connector 11"/>
                  <p:cNvSpPr/>
                  <p:nvPr/>
                </p:nvSpPr>
                <p:spPr>
                  <a:xfrm>
                    <a:off x="8843760" y="1411200"/>
                    <a:ext cx="0" cy="228600"/>
                  </a:xfrm>
                  <a:prstGeom prst="line">
                    <a:avLst/>
                  </a:prstGeom>
                  <a:noFill/>
                  <a:ln w="9360">
                    <a:solidFill>
                      <a:srgbClr val="000000"/>
                    </a:solidFill>
                    <a:prstDash val="solid"/>
                    <a:miter/>
                  </a:ln>
                </p:spPr>
                <p:txBody>
                  <a:bodyPr vert="horz" wrap="square" lIns="90000" tIns="46800" rIns="90000" bIns="46800" anchor="t" anchorCtr="0" compatLnSpc="0"/>
                  <a:lstStyle/>
                  <a:p>
                    <a:pPr marL="0" marR="0" lvl="0" indent="0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/>
                    </a:pPr>
                    <a:endParaRPr lang="en-US" sz="1800" b="0" i="0" u="none" strike="noStrike" kern="1200">
                      <a:ln>
                        <a:noFill/>
                      </a:ln>
                      <a:latin typeface="Liberation Sans" pitchFamily="18"/>
                      <a:ea typeface="DejaVu Sans" pitchFamily="2"/>
                      <a:cs typeface="Lohit Hindi" pitchFamily="2"/>
                    </a:endParaRPr>
                  </a:p>
                </p:txBody>
              </p:sp>
            </p:grpSp>
            <p:grpSp>
              <p:nvGrpSpPr>
                <p:cNvPr id="13" name="Group 12"/>
                <p:cNvGrpSpPr/>
                <p:nvPr/>
              </p:nvGrpSpPr>
              <p:grpSpPr>
                <a:xfrm>
                  <a:off x="5414759" y="1411200"/>
                  <a:ext cx="311041" cy="228600"/>
                  <a:chOff x="5414759" y="1411200"/>
                  <a:chExt cx="311041" cy="228600"/>
                </a:xfrm>
              </p:grpSpPr>
              <p:sp>
                <p:nvSpPr>
                  <p:cNvPr id="14" name="Straight Connector 13"/>
                  <p:cNvSpPr/>
                  <p:nvPr/>
                </p:nvSpPr>
                <p:spPr>
                  <a:xfrm>
                    <a:off x="5414759" y="1411200"/>
                    <a:ext cx="0" cy="228600"/>
                  </a:xfrm>
                  <a:prstGeom prst="line">
                    <a:avLst/>
                  </a:prstGeom>
                  <a:noFill/>
                  <a:ln w="9360">
                    <a:solidFill>
                      <a:srgbClr val="000000"/>
                    </a:solidFill>
                    <a:prstDash val="solid"/>
                    <a:miter/>
                  </a:ln>
                </p:spPr>
                <p:txBody>
                  <a:bodyPr vert="horz" wrap="square" lIns="90000" tIns="46800" rIns="90000" bIns="46800" anchor="t" anchorCtr="0" compatLnSpc="0"/>
                  <a:lstStyle/>
                  <a:p>
                    <a:pPr marL="0" marR="0" lvl="0" indent="0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/>
                    </a:pPr>
                    <a:endParaRPr lang="en-US" sz="1800" b="0" i="0" u="none" strike="noStrike" kern="1200">
                      <a:ln>
                        <a:noFill/>
                      </a:ln>
                      <a:latin typeface="Liberation Sans" pitchFamily="18"/>
                      <a:ea typeface="DejaVu Sans" pitchFamily="2"/>
                      <a:cs typeface="Lohit Hindi" pitchFamily="2"/>
                    </a:endParaRPr>
                  </a:p>
                </p:txBody>
              </p:sp>
              <p:sp>
                <p:nvSpPr>
                  <p:cNvPr id="15" name="Straight Connector 14"/>
                  <p:cNvSpPr/>
                  <p:nvPr/>
                </p:nvSpPr>
                <p:spPr>
                  <a:xfrm>
                    <a:off x="5570280" y="1411200"/>
                    <a:ext cx="0" cy="228600"/>
                  </a:xfrm>
                  <a:prstGeom prst="line">
                    <a:avLst/>
                  </a:prstGeom>
                  <a:noFill/>
                  <a:ln w="9360">
                    <a:solidFill>
                      <a:srgbClr val="000000"/>
                    </a:solidFill>
                    <a:prstDash val="solid"/>
                    <a:miter/>
                  </a:ln>
                </p:spPr>
                <p:txBody>
                  <a:bodyPr vert="horz" wrap="square" lIns="90000" tIns="46800" rIns="90000" bIns="46800" anchor="t" anchorCtr="0" compatLnSpc="0"/>
                  <a:lstStyle/>
                  <a:p>
                    <a:pPr marL="0" marR="0" lvl="0" indent="0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/>
                    </a:pPr>
                    <a:endParaRPr lang="en-US" sz="1800" b="0" i="0" u="none" strike="noStrike" kern="1200">
                      <a:ln>
                        <a:noFill/>
                      </a:ln>
                      <a:latin typeface="Liberation Sans" pitchFamily="18"/>
                      <a:ea typeface="DejaVu Sans" pitchFamily="2"/>
                      <a:cs typeface="Lohit Hindi" pitchFamily="2"/>
                    </a:endParaRPr>
                  </a:p>
                </p:txBody>
              </p:sp>
              <p:sp>
                <p:nvSpPr>
                  <p:cNvPr id="16" name="Straight Connector 15"/>
                  <p:cNvSpPr/>
                  <p:nvPr/>
                </p:nvSpPr>
                <p:spPr>
                  <a:xfrm>
                    <a:off x="5725800" y="1411200"/>
                    <a:ext cx="0" cy="228600"/>
                  </a:xfrm>
                  <a:prstGeom prst="line">
                    <a:avLst/>
                  </a:prstGeom>
                  <a:noFill/>
                  <a:ln w="9360">
                    <a:solidFill>
                      <a:srgbClr val="000000"/>
                    </a:solidFill>
                    <a:prstDash val="solid"/>
                    <a:miter/>
                  </a:ln>
                </p:spPr>
                <p:txBody>
                  <a:bodyPr vert="horz" wrap="square" lIns="90000" tIns="46800" rIns="90000" bIns="46800" anchor="t" anchorCtr="0" compatLnSpc="0"/>
                  <a:lstStyle/>
                  <a:p>
                    <a:pPr marL="0" marR="0" lvl="0" indent="0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/>
                    </a:pPr>
                    <a:endParaRPr lang="en-US" sz="1800" b="0" i="0" u="none" strike="noStrike" kern="1200">
                      <a:ln>
                        <a:noFill/>
                      </a:ln>
                      <a:latin typeface="Liberation Sans" pitchFamily="18"/>
                      <a:ea typeface="DejaVu Sans" pitchFamily="2"/>
                      <a:cs typeface="Lohit Hindi" pitchFamily="2"/>
                    </a:endParaRPr>
                  </a:p>
                </p:txBody>
              </p:sp>
            </p:grpSp>
            <p:grpSp>
              <p:nvGrpSpPr>
                <p:cNvPr id="17" name="Group 16"/>
                <p:cNvGrpSpPr/>
                <p:nvPr/>
              </p:nvGrpSpPr>
              <p:grpSpPr>
                <a:xfrm>
                  <a:off x="6192719" y="1392120"/>
                  <a:ext cx="1871641" cy="228600"/>
                  <a:chOff x="6192719" y="1392120"/>
                  <a:chExt cx="1871641" cy="228600"/>
                </a:xfrm>
              </p:grpSpPr>
              <p:sp>
                <p:nvSpPr>
                  <p:cNvPr id="18" name="Straight Connector 17"/>
                  <p:cNvSpPr/>
                  <p:nvPr/>
                </p:nvSpPr>
                <p:spPr>
                  <a:xfrm>
                    <a:off x="7283160" y="1392120"/>
                    <a:ext cx="0" cy="228600"/>
                  </a:xfrm>
                  <a:prstGeom prst="line">
                    <a:avLst/>
                  </a:prstGeom>
                  <a:noFill/>
                  <a:ln w="9360">
                    <a:solidFill>
                      <a:srgbClr val="000000"/>
                    </a:solidFill>
                    <a:prstDash val="solid"/>
                    <a:miter/>
                  </a:ln>
                </p:spPr>
                <p:txBody>
                  <a:bodyPr vert="horz" wrap="square" lIns="90000" tIns="46800" rIns="90000" bIns="46800" anchor="t" anchorCtr="0" compatLnSpc="0"/>
                  <a:lstStyle/>
                  <a:p>
                    <a:pPr marL="0" marR="0" lvl="0" indent="0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/>
                    </a:pPr>
                    <a:endParaRPr lang="en-US" sz="1800" b="0" i="0" u="none" strike="noStrike" kern="1200">
                      <a:ln>
                        <a:noFill/>
                      </a:ln>
                      <a:latin typeface="Liberation Sans" pitchFamily="18"/>
                      <a:ea typeface="DejaVu Sans" pitchFamily="2"/>
                      <a:cs typeface="Lohit Hindi" pitchFamily="2"/>
                    </a:endParaRPr>
                  </a:p>
                </p:txBody>
              </p:sp>
              <p:sp>
                <p:nvSpPr>
                  <p:cNvPr id="19" name="Straight Connector 18"/>
                  <p:cNvSpPr/>
                  <p:nvPr/>
                </p:nvSpPr>
                <p:spPr>
                  <a:xfrm>
                    <a:off x="7440480" y="1392120"/>
                    <a:ext cx="0" cy="228600"/>
                  </a:xfrm>
                  <a:prstGeom prst="line">
                    <a:avLst/>
                  </a:prstGeom>
                  <a:noFill/>
                  <a:ln w="9360">
                    <a:solidFill>
                      <a:srgbClr val="000000"/>
                    </a:solidFill>
                    <a:prstDash val="solid"/>
                    <a:miter/>
                  </a:ln>
                </p:spPr>
                <p:txBody>
                  <a:bodyPr vert="horz" wrap="square" lIns="90000" tIns="46800" rIns="90000" bIns="46800" anchor="t" anchorCtr="0" compatLnSpc="0"/>
                  <a:lstStyle/>
                  <a:p>
                    <a:pPr marL="0" marR="0" lvl="0" indent="0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/>
                    </a:pPr>
                    <a:endParaRPr lang="en-US" sz="1800" b="0" i="0" u="none" strike="noStrike" kern="1200">
                      <a:ln>
                        <a:noFill/>
                      </a:ln>
                      <a:latin typeface="Liberation Sans" pitchFamily="18"/>
                      <a:ea typeface="DejaVu Sans" pitchFamily="2"/>
                      <a:cs typeface="Lohit Hindi" pitchFamily="2"/>
                    </a:endParaRPr>
                  </a:p>
                </p:txBody>
              </p:sp>
              <p:sp>
                <p:nvSpPr>
                  <p:cNvPr id="20" name="Straight Connector 19"/>
                  <p:cNvSpPr/>
                  <p:nvPr/>
                </p:nvSpPr>
                <p:spPr>
                  <a:xfrm>
                    <a:off x="7596000" y="1392120"/>
                    <a:ext cx="0" cy="228600"/>
                  </a:xfrm>
                  <a:prstGeom prst="line">
                    <a:avLst/>
                  </a:prstGeom>
                  <a:noFill/>
                  <a:ln w="9360">
                    <a:solidFill>
                      <a:srgbClr val="000000"/>
                    </a:solidFill>
                    <a:prstDash val="solid"/>
                    <a:miter/>
                  </a:ln>
                </p:spPr>
                <p:txBody>
                  <a:bodyPr vert="horz" wrap="square" lIns="90000" tIns="46800" rIns="90000" bIns="46800" anchor="t" anchorCtr="0" compatLnSpc="0"/>
                  <a:lstStyle/>
                  <a:p>
                    <a:pPr marL="0" marR="0" lvl="0" indent="0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/>
                    </a:pPr>
                    <a:endParaRPr lang="en-US" sz="1800" b="0" i="0" u="none" strike="noStrike" kern="1200">
                      <a:ln>
                        <a:noFill/>
                      </a:ln>
                      <a:latin typeface="Liberation Sans" pitchFamily="18"/>
                      <a:ea typeface="DejaVu Sans" pitchFamily="2"/>
                      <a:cs typeface="Lohit Hindi" pitchFamily="2"/>
                    </a:endParaRPr>
                  </a:p>
                </p:txBody>
              </p:sp>
              <p:sp>
                <p:nvSpPr>
                  <p:cNvPr id="21" name="Straight Connector 20"/>
                  <p:cNvSpPr/>
                  <p:nvPr/>
                </p:nvSpPr>
                <p:spPr>
                  <a:xfrm>
                    <a:off x="7751520" y="1392120"/>
                    <a:ext cx="0" cy="228600"/>
                  </a:xfrm>
                  <a:prstGeom prst="line">
                    <a:avLst/>
                  </a:prstGeom>
                  <a:noFill/>
                  <a:ln w="9360">
                    <a:solidFill>
                      <a:srgbClr val="000000"/>
                    </a:solidFill>
                    <a:prstDash val="solid"/>
                    <a:miter/>
                  </a:ln>
                </p:spPr>
                <p:txBody>
                  <a:bodyPr vert="horz" wrap="square" lIns="90000" tIns="46800" rIns="90000" bIns="46800" anchor="t" anchorCtr="0" compatLnSpc="0"/>
                  <a:lstStyle/>
                  <a:p>
                    <a:pPr marL="0" marR="0" lvl="0" indent="0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/>
                    </a:pPr>
                    <a:endParaRPr lang="en-US" sz="1800" b="0" i="0" u="none" strike="noStrike" kern="1200">
                      <a:ln>
                        <a:noFill/>
                      </a:ln>
                      <a:latin typeface="Liberation Sans" pitchFamily="18"/>
                      <a:ea typeface="DejaVu Sans" pitchFamily="2"/>
                      <a:cs typeface="Lohit Hindi" pitchFamily="2"/>
                    </a:endParaRPr>
                  </a:p>
                </p:txBody>
              </p:sp>
              <p:sp>
                <p:nvSpPr>
                  <p:cNvPr id="22" name="Straight Connector 21"/>
                  <p:cNvSpPr/>
                  <p:nvPr/>
                </p:nvSpPr>
                <p:spPr>
                  <a:xfrm>
                    <a:off x="7907039" y="1392120"/>
                    <a:ext cx="0" cy="228600"/>
                  </a:xfrm>
                  <a:prstGeom prst="line">
                    <a:avLst/>
                  </a:prstGeom>
                  <a:noFill/>
                  <a:ln w="9360">
                    <a:solidFill>
                      <a:srgbClr val="000000"/>
                    </a:solidFill>
                    <a:prstDash val="solid"/>
                    <a:miter/>
                  </a:ln>
                </p:spPr>
                <p:txBody>
                  <a:bodyPr vert="horz" wrap="square" lIns="90000" tIns="46800" rIns="90000" bIns="46800" anchor="t" anchorCtr="0" compatLnSpc="0"/>
                  <a:lstStyle/>
                  <a:p>
                    <a:pPr marL="0" marR="0" lvl="0" indent="0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/>
                    </a:pPr>
                    <a:endParaRPr lang="en-US" sz="1800" b="0" i="0" u="none" strike="noStrike" kern="1200">
                      <a:ln>
                        <a:noFill/>
                      </a:ln>
                      <a:latin typeface="Liberation Sans" pitchFamily="18"/>
                      <a:ea typeface="DejaVu Sans" pitchFamily="2"/>
                      <a:cs typeface="Lohit Hindi" pitchFamily="2"/>
                    </a:endParaRPr>
                  </a:p>
                </p:txBody>
              </p:sp>
              <p:sp>
                <p:nvSpPr>
                  <p:cNvPr id="23" name="Straight Connector 22"/>
                  <p:cNvSpPr/>
                  <p:nvPr/>
                </p:nvSpPr>
                <p:spPr>
                  <a:xfrm>
                    <a:off x="8064360" y="1392120"/>
                    <a:ext cx="0" cy="228600"/>
                  </a:xfrm>
                  <a:prstGeom prst="line">
                    <a:avLst/>
                  </a:prstGeom>
                  <a:noFill/>
                  <a:ln w="9360">
                    <a:solidFill>
                      <a:srgbClr val="000000"/>
                    </a:solidFill>
                    <a:prstDash val="solid"/>
                    <a:miter/>
                  </a:ln>
                </p:spPr>
                <p:txBody>
                  <a:bodyPr vert="horz" wrap="square" lIns="90000" tIns="46800" rIns="90000" bIns="46800" anchor="t" anchorCtr="0" compatLnSpc="0"/>
                  <a:lstStyle/>
                  <a:p>
                    <a:pPr marL="0" marR="0" lvl="0" indent="0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/>
                    </a:pPr>
                    <a:endParaRPr lang="en-US" sz="1800" b="0" i="0" u="none" strike="noStrike" kern="1200">
                      <a:ln>
                        <a:noFill/>
                      </a:ln>
                      <a:latin typeface="Liberation Sans" pitchFamily="18"/>
                      <a:ea typeface="DejaVu Sans" pitchFamily="2"/>
                      <a:cs typeface="Lohit Hindi" pitchFamily="2"/>
                    </a:endParaRPr>
                  </a:p>
                </p:txBody>
              </p:sp>
              <p:sp>
                <p:nvSpPr>
                  <p:cNvPr id="24" name="Straight Connector 23"/>
                  <p:cNvSpPr/>
                  <p:nvPr/>
                </p:nvSpPr>
                <p:spPr>
                  <a:xfrm>
                    <a:off x="6192719" y="1392120"/>
                    <a:ext cx="0" cy="228600"/>
                  </a:xfrm>
                  <a:prstGeom prst="line">
                    <a:avLst/>
                  </a:prstGeom>
                  <a:noFill/>
                  <a:ln w="9360">
                    <a:solidFill>
                      <a:srgbClr val="000000"/>
                    </a:solidFill>
                    <a:prstDash val="solid"/>
                    <a:miter/>
                  </a:ln>
                </p:spPr>
                <p:txBody>
                  <a:bodyPr vert="horz" wrap="square" lIns="90000" tIns="46800" rIns="90000" bIns="46800" anchor="t" anchorCtr="0" compatLnSpc="0"/>
                  <a:lstStyle/>
                  <a:p>
                    <a:pPr marL="0" marR="0" lvl="0" indent="0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/>
                    </a:pPr>
                    <a:endParaRPr lang="en-US" sz="1800" b="0" i="0" u="none" strike="noStrike" kern="1200">
                      <a:ln>
                        <a:noFill/>
                      </a:ln>
                      <a:latin typeface="Liberation Sans" pitchFamily="18"/>
                      <a:ea typeface="DejaVu Sans" pitchFamily="2"/>
                      <a:cs typeface="Lohit Hindi" pitchFamily="2"/>
                    </a:endParaRPr>
                  </a:p>
                </p:txBody>
              </p:sp>
              <p:sp>
                <p:nvSpPr>
                  <p:cNvPr id="25" name="Straight Connector 24"/>
                  <p:cNvSpPr/>
                  <p:nvPr/>
                </p:nvSpPr>
                <p:spPr>
                  <a:xfrm>
                    <a:off x="6348240" y="1392120"/>
                    <a:ext cx="0" cy="228600"/>
                  </a:xfrm>
                  <a:prstGeom prst="line">
                    <a:avLst/>
                  </a:prstGeom>
                  <a:noFill/>
                  <a:ln w="9360">
                    <a:solidFill>
                      <a:srgbClr val="000000"/>
                    </a:solidFill>
                    <a:prstDash val="solid"/>
                    <a:miter/>
                  </a:ln>
                </p:spPr>
                <p:txBody>
                  <a:bodyPr vert="horz" wrap="square" lIns="90000" tIns="46800" rIns="90000" bIns="46800" anchor="t" anchorCtr="0" compatLnSpc="0"/>
                  <a:lstStyle/>
                  <a:p>
                    <a:pPr marL="0" marR="0" lvl="0" indent="0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/>
                    </a:pPr>
                    <a:endParaRPr lang="en-US" sz="1800" b="0" i="0" u="none" strike="noStrike" kern="1200">
                      <a:ln>
                        <a:noFill/>
                      </a:ln>
                      <a:latin typeface="Liberation Sans" pitchFamily="18"/>
                      <a:ea typeface="DejaVu Sans" pitchFamily="2"/>
                      <a:cs typeface="Lohit Hindi" pitchFamily="2"/>
                    </a:endParaRPr>
                  </a:p>
                </p:txBody>
              </p:sp>
              <p:sp>
                <p:nvSpPr>
                  <p:cNvPr id="26" name="Straight Connector 25"/>
                  <p:cNvSpPr/>
                  <p:nvPr/>
                </p:nvSpPr>
                <p:spPr>
                  <a:xfrm>
                    <a:off x="6503760" y="1392120"/>
                    <a:ext cx="0" cy="228600"/>
                  </a:xfrm>
                  <a:prstGeom prst="line">
                    <a:avLst/>
                  </a:prstGeom>
                  <a:noFill/>
                  <a:ln w="9360">
                    <a:solidFill>
                      <a:srgbClr val="000000"/>
                    </a:solidFill>
                    <a:prstDash val="solid"/>
                    <a:miter/>
                  </a:ln>
                </p:spPr>
                <p:txBody>
                  <a:bodyPr vert="horz" wrap="square" lIns="90000" tIns="46800" rIns="90000" bIns="46800" anchor="t" anchorCtr="0" compatLnSpc="0"/>
                  <a:lstStyle/>
                  <a:p>
                    <a:pPr marL="0" marR="0" lvl="0" indent="0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/>
                    </a:pPr>
                    <a:endParaRPr lang="en-US" sz="1800" b="0" i="0" u="none" strike="noStrike" kern="1200">
                      <a:ln>
                        <a:noFill/>
                      </a:ln>
                      <a:latin typeface="Liberation Sans" pitchFamily="18"/>
                      <a:ea typeface="DejaVu Sans" pitchFamily="2"/>
                      <a:cs typeface="Lohit Hindi" pitchFamily="2"/>
                    </a:endParaRPr>
                  </a:p>
                </p:txBody>
              </p:sp>
              <p:sp>
                <p:nvSpPr>
                  <p:cNvPr id="27" name="Straight Connector 26"/>
                  <p:cNvSpPr/>
                  <p:nvPr/>
                </p:nvSpPr>
                <p:spPr>
                  <a:xfrm>
                    <a:off x="6659279" y="1392120"/>
                    <a:ext cx="0" cy="228600"/>
                  </a:xfrm>
                  <a:prstGeom prst="line">
                    <a:avLst/>
                  </a:prstGeom>
                  <a:noFill/>
                  <a:ln w="9360">
                    <a:solidFill>
                      <a:srgbClr val="000000"/>
                    </a:solidFill>
                    <a:prstDash val="solid"/>
                    <a:miter/>
                  </a:ln>
                </p:spPr>
                <p:txBody>
                  <a:bodyPr vert="horz" wrap="square" lIns="90000" tIns="46800" rIns="90000" bIns="46800" anchor="t" anchorCtr="0" compatLnSpc="0"/>
                  <a:lstStyle/>
                  <a:p>
                    <a:pPr marL="0" marR="0" lvl="0" indent="0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/>
                    </a:pPr>
                    <a:endParaRPr lang="en-US" sz="1800" b="0" i="0" u="none" strike="noStrike" kern="1200">
                      <a:ln>
                        <a:noFill/>
                      </a:ln>
                      <a:latin typeface="Liberation Sans" pitchFamily="18"/>
                      <a:ea typeface="DejaVu Sans" pitchFamily="2"/>
                      <a:cs typeface="Lohit Hindi" pitchFamily="2"/>
                    </a:endParaRPr>
                  </a:p>
                </p:txBody>
              </p:sp>
              <p:sp>
                <p:nvSpPr>
                  <p:cNvPr id="28" name="Straight Connector 27"/>
                  <p:cNvSpPr/>
                  <p:nvPr/>
                </p:nvSpPr>
                <p:spPr>
                  <a:xfrm>
                    <a:off x="6816600" y="1392120"/>
                    <a:ext cx="0" cy="228600"/>
                  </a:xfrm>
                  <a:prstGeom prst="line">
                    <a:avLst/>
                  </a:prstGeom>
                  <a:noFill/>
                  <a:ln w="9360">
                    <a:solidFill>
                      <a:srgbClr val="000000"/>
                    </a:solidFill>
                    <a:prstDash val="solid"/>
                    <a:miter/>
                  </a:ln>
                </p:spPr>
                <p:txBody>
                  <a:bodyPr vert="horz" wrap="square" lIns="90000" tIns="46800" rIns="90000" bIns="46800" anchor="t" anchorCtr="0" compatLnSpc="0"/>
                  <a:lstStyle/>
                  <a:p>
                    <a:pPr marL="0" marR="0" lvl="0" indent="0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/>
                    </a:pPr>
                    <a:endParaRPr lang="en-US" sz="1800" b="0" i="0" u="none" strike="noStrike" kern="1200">
                      <a:ln>
                        <a:noFill/>
                      </a:ln>
                      <a:latin typeface="Liberation Sans" pitchFamily="18"/>
                      <a:ea typeface="DejaVu Sans" pitchFamily="2"/>
                      <a:cs typeface="Lohit Hindi" pitchFamily="2"/>
                    </a:endParaRPr>
                  </a:p>
                </p:txBody>
              </p:sp>
              <p:sp>
                <p:nvSpPr>
                  <p:cNvPr id="29" name="Straight Connector 28"/>
                  <p:cNvSpPr/>
                  <p:nvPr/>
                </p:nvSpPr>
                <p:spPr>
                  <a:xfrm>
                    <a:off x="6972120" y="1392120"/>
                    <a:ext cx="0" cy="228600"/>
                  </a:xfrm>
                  <a:prstGeom prst="line">
                    <a:avLst/>
                  </a:prstGeom>
                  <a:noFill/>
                  <a:ln w="9360">
                    <a:solidFill>
                      <a:srgbClr val="000000"/>
                    </a:solidFill>
                    <a:prstDash val="solid"/>
                    <a:miter/>
                  </a:ln>
                </p:spPr>
                <p:txBody>
                  <a:bodyPr vert="horz" wrap="square" lIns="90000" tIns="46800" rIns="90000" bIns="46800" anchor="t" anchorCtr="0" compatLnSpc="0"/>
                  <a:lstStyle/>
                  <a:p>
                    <a:pPr marL="0" marR="0" lvl="0" indent="0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/>
                    </a:pPr>
                    <a:endParaRPr lang="en-US" sz="1800" b="0" i="0" u="none" strike="noStrike" kern="1200">
                      <a:ln>
                        <a:noFill/>
                      </a:ln>
                      <a:latin typeface="Liberation Sans" pitchFamily="18"/>
                      <a:ea typeface="DejaVu Sans" pitchFamily="2"/>
                      <a:cs typeface="Lohit Hindi" pitchFamily="2"/>
                    </a:endParaRPr>
                  </a:p>
                </p:txBody>
              </p:sp>
              <p:sp>
                <p:nvSpPr>
                  <p:cNvPr id="30" name="Straight Connector 29"/>
                  <p:cNvSpPr/>
                  <p:nvPr/>
                </p:nvSpPr>
                <p:spPr>
                  <a:xfrm>
                    <a:off x="7518240" y="1392120"/>
                    <a:ext cx="0" cy="228600"/>
                  </a:xfrm>
                  <a:prstGeom prst="line">
                    <a:avLst/>
                  </a:prstGeom>
                  <a:noFill/>
                  <a:ln w="9360">
                    <a:solidFill>
                      <a:srgbClr val="000000"/>
                    </a:solidFill>
                    <a:prstDash val="solid"/>
                    <a:miter/>
                  </a:ln>
                </p:spPr>
                <p:txBody>
                  <a:bodyPr vert="horz" wrap="square" lIns="90000" tIns="46800" rIns="90000" bIns="46800" anchor="t" anchorCtr="0" compatLnSpc="0"/>
                  <a:lstStyle/>
                  <a:p>
                    <a:pPr marL="0" marR="0" lvl="0" indent="0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/>
                    </a:pPr>
                    <a:endParaRPr lang="en-US" sz="1800" b="0" i="0" u="none" strike="noStrike" kern="1200">
                      <a:ln>
                        <a:noFill/>
                      </a:ln>
                      <a:latin typeface="Liberation Sans" pitchFamily="18"/>
                      <a:ea typeface="DejaVu Sans" pitchFamily="2"/>
                      <a:cs typeface="Lohit Hindi" pitchFamily="2"/>
                    </a:endParaRPr>
                  </a:p>
                </p:txBody>
              </p:sp>
              <p:sp>
                <p:nvSpPr>
                  <p:cNvPr id="31" name="Straight Connector 30"/>
                  <p:cNvSpPr/>
                  <p:nvPr/>
                </p:nvSpPr>
                <p:spPr>
                  <a:xfrm>
                    <a:off x="7673760" y="1392120"/>
                    <a:ext cx="0" cy="228600"/>
                  </a:xfrm>
                  <a:prstGeom prst="line">
                    <a:avLst/>
                  </a:prstGeom>
                  <a:noFill/>
                  <a:ln w="9360">
                    <a:solidFill>
                      <a:srgbClr val="000000"/>
                    </a:solidFill>
                    <a:prstDash val="solid"/>
                    <a:miter/>
                  </a:ln>
                </p:spPr>
                <p:txBody>
                  <a:bodyPr vert="horz" wrap="square" lIns="90000" tIns="46800" rIns="90000" bIns="46800" anchor="t" anchorCtr="0" compatLnSpc="0"/>
                  <a:lstStyle/>
                  <a:p>
                    <a:pPr marL="0" marR="0" lvl="0" indent="0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/>
                    </a:pPr>
                    <a:endParaRPr lang="en-US" sz="1800" b="0" i="0" u="none" strike="noStrike" kern="1200">
                      <a:ln>
                        <a:noFill/>
                      </a:ln>
                      <a:latin typeface="Liberation Sans" pitchFamily="18"/>
                      <a:ea typeface="DejaVu Sans" pitchFamily="2"/>
                      <a:cs typeface="Lohit Hindi" pitchFamily="2"/>
                    </a:endParaRPr>
                  </a:p>
                </p:txBody>
              </p:sp>
              <p:sp>
                <p:nvSpPr>
                  <p:cNvPr id="32" name="Straight Connector 31"/>
                  <p:cNvSpPr/>
                  <p:nvPr/>
                </p:nvSpPr>
                <p:spPr>
                  <a:xfrm>
                    <a:off x="7829279" y="1392120"/>
                    <a:ext cx="0" cy="228600"/>
                  </a:xfrm>
                  <a:prstGeom prst="line">
                    <a:avLst/>
                  </a:prstGeom>
                  <a:noFill/>
                  <a:ln w="9360">
                    <a:solidFill>
                      <a:srgbClr val="000000"/>
                    </a:solidFill>
                    <a:prstDash val="solid"/>
                    <a:miter/>
                  </a:ln>
                </p:spPr>
                <p:txBody>
                  <a:bodyPr vert="horz" wrap="square" lIns="90000" tIns="46800" rIns="90000" bIns="46800" anchor="t" anchorCtr="0" compatLnSpc="0"/>
                  <a:lstStyle/>
                  <a:p>
                    <a:pPr marL="0" marR="0" lvl="0" indent="0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/>
                    </a:pPr>
                    <a:endParaRPr lang="en-US" sz="1800" b="0" i="0" u="none" strike="noStrike" kern="1200">
                      <a:ln>
                        <a:noFill/>
                      </a:ln>
                      <a:latin typeface="Liberation Sans" pitchFamily="18"/>
                      <a:ea typeface="DejaVu Sans" pitchFamily="2"/>
                      <a:cs typeface="Lohit Hindi" pitchFamily="2"/>
                    </a:endParaRPr>
                  </a:p>
                </p:txBody>
              </p:sp>
              <p:sp>
                <p:nvSpPr>
                  <p:cNvPr id="33" name="Straight Connector 32"/>
                  <p:cNvSpPr/>
                  <p:nvPr/>
                </p:nvSpPr>
                <p:spPr>
                  <a:xfrm>
                    <a:off x="7984800" y="1392120"/>
                    <a:ext cx="0" cy="228600"/>
                  </a:xfrm>
                  <a:prstGeom prst="line">
                    <a:avLst/>
                  </a:prstGeom>
                  <a:noFill/>
                  <a:ln w="9360">
                    <a:solidFill>
                      <a:srgbClr val="000000"/>
                    </a:solidFill>
                    <a:prstDash val="solid"/>
                    <a:miter/>
                  </a:ln>
                </p:spPr>
                <p:txBody>
                  <a:bodyPr vert="horz" wrap="square" lIns="90000" tIns="46800" rIns="90000" bIns="46800" anchor="t" anchorCtr="0" compatLnSpc="0"/>
                  <a:lstStyle/>
                  <a:p>
                    <a:pPr marL="0" marR="0" lvl="0" indent="0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/>
                    </a:pPr>
                    <a:endParaRPr lang="en-US" sz="1800" b="0" i="0" u="none" strike="noStrike" kern="1200">
                      <a:ln>
                        <a:noFill/>
                      </a:ln>
                      <a:latin typeface="Liberation Sans" pitchFamily="18"/>
                      <a:ea typeface="DejaVu Sans" pitchFamily="2"/>
                      <a:cs typeface="Lohit Hindi" pitchFamily="2"/>
                    </a:endParaRPr>
                  </a:p>
                </p:txBody>
              </p:sp>
              <p:sp>
                <p:nvSpPr>
                  <p:cNvPr id="34" name="Straight Connector 33"/>
                  <p:cNvSpPr/>
                  <p:nvPr/>
                </p:nvSpPr>
                <p:spPr>
                  <a:xfrm>
                    <a:off x="7360920" y="1392120"/>
                    <a:ext cx="0" cy="228600"/>
                  </a:xfrm>
                  <a:prstGeom prst="line">
                    <a:avLst/>
                  </a:prstGeom>
                  <a:noFill/>
                  <a:ln w="9360">
                    <a:solidFill>
                      <a:srgbClr val="000000"/>
                    </a:solidFill>
                    <a:prstDash val="solid"/>
                    <a:miter/>
                  </a:ln>
                </p:spPr>
                <p:txBody>
                  <a:bodyPr vert="horz" wrap="square" lIns="90000" tIns="46800" rIns="90000" bIns="46800" anchor="t" anchorCtr="0" compatLnSpc="0"/>
                  <a:lstStyle/>
                  <a:p>
                    <a:pPr marL="0" marR="0" lvl="0" indent="0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/>
                    </a:pPr>
                    <a:endParaRPr lang="en-US" sz="1800" b="0" i="0" u="none" strike="noStrike" kern="1200">
                      <a:ln>
                        <a:noFill/>
                      </a:ln>
                      <a:latin typeface="Liberation Sans" pitchFamily="18"/>
                      <a:ea typeface="DejaVu Sans" pitchFamily="2"/>
                      <a:cs typeface="Lohit Hindi" pitchFamily="2"/>
                    </a:endParaRPr>
                  </a:p>
                </p:txBody>
              </p:sp>
              <p:sp>
                <p:nvSpPr>
                  <p:cNvPr id="35" name="Straight Connector 34"/>
                  <p:cNvSpPr/>
                  <p:nvPr/>
                </p:nvSpPr>
                <p:spPr>
                  <a:xfrm>
                    <a:off x="7205400" y="1392120"/>
                    <a:ext cx="0" cy="228600"/>
                  </a:xfrm>
                  <a:prstGeom prst="line">
                    <a:avLst/>
                  </a:prstGeom>
                  <a:noFill/>
                  <a:ln w="9360">
                    <a:solidFill>
                      <a:srgbClr val="000000"/>
                    </a:solidFill>
                    <a:prstDash val="solid"/>
                    <a:miter/>
                  </a:ln>
                </p:spPr>
                <p:txBody>
                  <a:bodyPr vert="horz" wrap="square" lIns="90000" tIns="46800" rIns="90000" bIns="46800" anchor="t" anchorCtr="0" compatLnSpc="0"/>
                  <a:lstStyle/>
                  <a:p>
                    <a:pPr marL="0" marR="0" lvl="0" indent="0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/>
                    </a:pPr>
                    <a:endParaRPr lang="en-US" sz="1800" b="0" i="0" u="none" strike="noStrike" kern="1200">
                      <a:ln>
                        <a:noFill/>
                      </a:ln>
                      <a:latin typeface="Liberation Sans" pitchFamily="18"/>
                      <a:ea typeface="DejaVu Sans" pitchFamily="2"/>
                      <a:cs typeface="Lohit Hindi" pitchFamily="2"/>
                    </a:endParaRPr>
                  </a:p>
                </p:txBody>
              </p:sp>
              <p:sp>
                <p:nvSpPr>
                  <p:cNvPr id="36" name="Straight Connector 35"/>
                  <p:cNvSpPr/>
                  <p:nvPr/>
                </p:nvSpPr>
                <p:spPr>
                  <a:xfrm>
                    <a:off x="7049879" y="1392120"/>
                    <a:ext cx="0" cy="228600"/>
                  </a:xfrm>
                  <a:prstGeom prst="line">
                    <a:avLst/>
                  </a:prstGeom>
                  <a:noFill/>
                  <a:ln w="9360">
                    <a:solidFill>
                      <a:srgbClr val="000000"/>
                    </a:solidFill>
                    <a:prstDash val="solid"/>
                    <a:miter/>
                  </a:ln>
                </p:spPr>
                <p:txBody>
                  <a:bodyPr vert="horz" wrap="square" lIns="90000" tIns="46800" rIns="90000" bIns="46800" anchor="t" anchorCtr="0" compatLnSpc="0"/>
                  <a:lstStyle/>
                  <a:p>
                    <a:pPr marL="0" marR="0" lvl="0" indent="0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/>
                    </a:pPr>
                    <a:endParaRPr lang="en-US" sz="1800" b="0" i="0" u="none" strike="noStrike" kern="1200">
                      <a:ln>
                        <a:noFill/>
                      </a:ln>
                      <a:latin typeface="Liberation Sans" pitchFamily="18"/>
                      <a:ea typeface="DejaVu Sans" pitchFamily="2"/>
                      <a:cs typeface="Lohit Hindi" pitchFamily="2"/>
                    </a:endParaRPr>
                  </a:p>
                </p:txBody>
              </p:sp>
              <p:sp>
                <p:nvSpPr>
                  <p:cNvPr id="37" name="Straight Connector 36"/>
                  <p:cNvSpPr/>
                  <p:nvPr/>
                </p:nvSpPr>
                <p:spPr>
                  <a:xfrm>
                    <a:off x="6894360" y="1392120"/>
                    <a:ext cx="0" cy="228600"/>
                  </a:xfrm>
                  <a:prstGeom prst="line">
                    <a:avLst/>
                  </a:prstGeom>
                  <a:noFill/>
                  <a:ln w="9360">
                    <a:solidFill>
                      <a:srgbClr val="000000"/>
                    </a:solidFill>
                    <a:prstDash val="solid"/>
                    <a:miter/>
                  </a:ln>
                </p:spPr>
                <p:txBody>
                  <a:bodyPr vert="horz" wrap="square" lIns="90000" tIns="46800" rIns="90000" bIns="46800" anchor="t" anchorCtr="0" compatLnSpc="0"/>
                  <a:lstStyle/>
                  <a:p>
                    <a:pPr marL="0" marR="0" lvl="0" indent="0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/>
                    </a:pPr>
                    <a:endParaRPr lang="en-US" sz="1800" b="0" i="0" u="none" strike="noStrike" kern="1200">
                      <a:ln>
                        <a:noFill/>
                      </a:ln>
                      <a:latin typeface="Liberation Sans" pitchFamily="18"/>
                      <a:ea typeface="DejaVu Sans" pitchFamily="2"/>
                      <a:cs typeface="Lohit Hindi" pitchFamily="2"/>
                    </a:endParaRPr>
                  </a:p>
                </p:txBody>
              </p:sp>
              <p:sp>
                <p:nvSpPr>
                  <p:cNvPr id="38" name="Straight Connector 37"/>
                  <p:cNvSpPr/>
                  <p:nvPr/>
                </p:nvSpPr>
                <p:spPr>
                  <a:xfrm>
                    <a:off x="6737040" y="1392120"/>
                    <a:ext cx="0" cy="228600"/>
                  </a:xfrm>
                  <a:prstGeom prst="line">
                    <a:avLst/>
                  </a:prstGeom>
                  <a:noFill/>
                  <a:ln w="9360">
                    <a:solidFill>
                      <a:srgbClr val="000000"/>
                    </a:solidFill>
                    <a:prstDash val="solid"/>
                    <a:miter/>
                  </a:ln>
                </p:spPr>
                <p:txBody>
                  <a:bodyPr vert="horz" wrap="square" lIns="90000" tIns="46800" rIns="90000" bIns="46800" anchor="t" anchorCtr="0" compatLnSpc="0"/>
                  <a:lstStyle/>
                  <a:p>
                    <a:pPr marL="0" marR="0" lvl="0" indent="0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/>
                    </a:pPr>
                    <a:endParaRPr lang="en-US" sz="1800" b="0" i="0" u="none" strike="noStrike" kern="1200">
                      <a:ln>
                        <a:noFill/>
                      </a:ln>
                      <a:latin typeface="Liberation Sans" pitchFamily="18"/>
                      <a:ea typeface="DejaVu Sans" pitchFamily="2"/>
                      <a:cs typeface="Lohit Hindi" pitchFamily="2"/>
                    </a:endParaRPr>
                  </a:p>
                </p:txBody>
              </p:sp>
              <p:sp>
                <p:nvSpPr>
                  <p:cNvPr id="39" name="Straight Connector 38"/>
                  <p:cNvSpPr/>
                  <p:nvPr/>
                </p:nvSpPr>
                <p:spPr>
                  <a:xfrm>
                    <a:off x="6581519" y="1392120"/>
                    <a:ext cx="0" cy="228600"/>
                  </a:xfrm>
                  <a:prstGeom prst="line">
                    <a:avLst/>
                  </a:prstGeom>
                  <a:noFill/>
                  <a:ln w="9360">
                    <a:solidFill>
                      <a:srgbClr val="000000"/>
                    </a:solidFill>
                    <a:prstDash val="solid"/>
                    <a:miter/>
                  </a:ln>
                </p:spPr>
                <p:txBody>
                  <a:bodyPr vert="horz" wrap="square" lIns="90000" tIns="46800" rIns="90000" bIns="46800" anchor="t" anchorCtr="0" compatLnSpc="0"/>
                  <a:lstStyle/>
                  <a:p>
                    <a:pPr marL="0" marR="0" lvl="0" indent="0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/>
                    </a:pPr>
                    <a:endParaRPr lang="en-US" sz="1800" b="0" i="0" u="none" strike="noStrike" kern="1200">
                      <a:ln>
                        <a:noFill/>
                      </a:ln>
                      <a:latin typeface="Liberation Sans" pitchFamily="18"/>
                      <a:ea typeface="DejaVu Sans" pitchFamily="2"/>
                      <a:cs typeface="Lohit Hindi" pitchFamily="2"/>
                    </a:endParaRPr>
                  </a:p>
                </p:txBody>
              </p:sp>
              <p:sp>
                <p:nvSpPr>
                  <p:cNvPr id="40" name="Straight Connector 39"/>
                  <p:cNvSpPr/>
                  <p:nvPr/>
                </p:nvSpPr>
                <p:spPr>
                  <a:xfrm>
                    <a:off x="6426000" y="1392120"/>
                    <a:ext cx="0" cy="228600"/>
                  </a:xfrm>
                  <a:prstGeom prst="line">
                    <a:avLst/>
                  </a:prstGeom>
                  <a:noFill/>
                  <a:ln w="9360">
                    <a:solidFill>
                      <a:srgbClr val="000000"/>
                    </a:solidFill>
                    <a:prstDash val="solid"/>
                    <a:miter/>
                  </a:ln>
                </p:spPr>
                <p:txBody>
                  <a:bodyPr vert="horz" wrap="square" lIns="90000" tIns="46800" rIns="90000" bIns="46800" anchor="t" anchorCtr="0" compatLnSpc="0"/>
                  <a:lstStyle/>
                  <a:p>
                    <a:pPr marL="0" marR="0" lvl="0" indent="0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/>
                    </a:pPr>
                    <a:endParaRPr lang="en-US" sz="1800" b="0" i="0" u="none" strike="noStrike" kern="1200">
                      <a:ln>
                        <a:noFill/>
                      </a:ln>
                      <a:latin typeface="Liberation Sans" pitchFamily="18"/>
                      <a:ea typeface="DejaVu Sans" pitchFamily="2"/>
                      <a:cs typeface="Lohit Hindi" pitchFamily="2"/>
                    </a:endParaRPr>
                  </a:p>
                </p:txBody>
              </p:sp>
              <p:sp>
                <p:nvSpPr>
                  <p:cNvPr id="41" name="Straight Connector 40"/>
                  <p:cNvSpPr/>
                  <p:nvPr/>
                </p:nvSpPr>
                <p:spPr>
                  <a:xfrm>
                    <a:off x="6270480" y="1392120"/>
                    <a:ext cx="0" cy="228600"/>
                  </a:xfrm>
                  <a:prstGeom prst="line">
                    <a:avLst/>
                  </a:prstGeom>
                  <a:noFill/>
                  <a:ln w="9360">
                    <a:solidFill>
                      <a:srgbClr val="000000"/>
                    </a:solidFill>
                    <a:prstDash val="solid"/>
                    <a:miter/>
                  </a:ln>
                </p:spPr>
                <p:txBody>
                  <a:bodyPr vert="horz" wrap="square" lIns="90000" tIns="46800" rIns="90000" bIns="46800" anchor="t" anchorCtr="0" compatLnSpc="0"/>
                  <a:lstStyle/>
                  <a:p>
                    <a:pPr marL="0" marR="0" lvl="0" indent="0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/>
                    </a:pPr>
                    <a:endParaRPr lang="en-US" sz="1800" b="0" i="0" u="none" strike="noStrike" kern="1200">
                      <a:ln>
                        <a:noFill/>
                      </a:ln>
                      <a:latin typeface="Liberation Sans" pitchFamily="18"/>
                      <a:ea typeface="DejaVu Sans" pitchFamily="2"/>
                      <a:cs typeface="Lohit Hindi" pitchFamily="2"/>
                    </a:endParaRPr>
                  </a:p>
                </p:txBody>
              </p:sp>
            </p:grpSp>
            <p:sp>
              <p:nvSpPr>
                <p:cNvPr id="42" name="Freeform 41"/>
                <p:cNvSpPr/>
                <p:nvPr/>
              </p:nvSpPr>
              <p:spPr>
                <a:xfrm>
                  <a:off x="7984800" y="1261800"/>
                  <a:ext cx="625320" cy="459719"/>
                </a:xfrm>
                <a:custGeom>
                  <a:avLst/>
                  <a:gdLst>
                    <a:gd name="f0" fmla="val 0"/>
                    <a:gd name="f1" fmla="val 21600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l" t="t" r="r" b="b"/>
                  <a:pathLst>
                    <a:path w="21600" h="21600">
                      <a:moveTo>
                        <a:pt x="f0" y="f0"/>
                      </a:moveTo>
                      <a:lnTo>
                        <a:pt x="f1" y="f0"/>
                      </a:lnTo>
                      <a:lnTo>
                        <a:pt x="f1" y="f1"/>
                      </a:lnTo>
                      <a:lnTo>
                        <a:pt x="f0" y="f1"/>
                      </a:lnTo>
                      <a:lnTo>
                        <a:pt x="f0" y="f0"/>
                      </a:lnTo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wrap="none" lIns="90000" tIns="46800" rIns="90000" bIns="46800" anchor="t" anchorCtr="0" compatLnSpc="0">
                  <a:spAutoFit/>
                </a:bodyPr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r>
                    <a:rPr lang="en-US" sz="1800" b="0" i="0" u="none" strike="noStrike" kern="1200">
                      <a:ln>
                        <a:noFill/>
                      </a:ln>
                      <a:latin typeface="Liberation Sans" pitchFamily="18"/>
                      <a:ea typeface="DejaVu Sans" pitchFamily="2"/>
                      <a:cs typeface="Lohit Hindi" pitchFamily="2"/>
                    </a:rPr>
                    <a:t>…</a:t>
                  </a:r>
                </a:p>
              </p:txBody>
            </p:sp>
            <p:sp>
              <p:nvSpPr>
                <p:cNvPr id="43" name="Freeform 42"/>
                <p:cNvSpPr/>
                <p:nvPr/>
              </p:nvSpPr>
              <p:spPr>
                <a:xfrm>
                  <a:off x="5646600" y="1261800"/>
                  <a:ext cx="625320" cy="459719"/>
                </a:xfrm>
                <a:custGeom>
                  <a:avLst/>
                  <a:gdLst>
                    <a:gd name="f0" fmla="val 0"/>
                    <a:gd name="f1" fmla="val 21600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l" t="t" r="r" b="b"/>
                  <a:pathLst>
                    <a:path w="21600" h="21600">
                      <a:moveTo>
                        <a:pt x="f0" y="f0"/>
                      </a:moveTo>
                      <a:lnTo>
                        <a:pt x="f1" y="f0"/>
                      </a:lnTo>
                      <a:lnTo>
                        <a:pt x="f1" y="f1"/>
                      </a:lnTo>
                      <a:lnTo>
                        <a:pt x="f0" y="f1"/>
                      </a:lnTo>
                      <a:lnTo>
                        <a:pt x="f0" y="f0"/>
                      </a:lnTo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wrap="none" lIns="90000" tIns="46800" rIns="90000" bIns="46800" anchor="t" anchorCtr="0" compatLnSpc="0">
                  <a:spAutoFit/>
                </a:bodyPr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r>
                    <a:rPr lang="en-US" sz="1800" b="0" i="0" u="none" strike="noStrike" kern="1200">
                      <a:ln>
                        <a:noFill/>
                      </a:ln>
                      <a:latin typeface="Liberation Sans" pitchFamily="18"/>
                      <a:ea typeface="DejaVu Sans" pitchFamily="2"/>
                      <a:cs typeface="Lohit Hindi" pitchFamily="2"/>
                    </a:rPr>
                    <a:t>…</a:t>
                  </a:r>
                </a:p>
              </p:txBody>
            </p:sp>
          </p:grpSp>
          <p:sp>
            <p:nvSpPr>
              <p:cNvPr id="44" name="Freeform 43"/>
              <p:cNvSpPr/>
              <p:nvPr/>
            </p:nvSpPr>
            <p:spPr>
              <a:xfrm>
                <a:off x="7849080" y="1490400"/>
                <a:ext cx="611640" cy="510119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none" lIns="90000" tIns="46800" rIns="90000" bIns="46800" anchor="t" anchorCtr="0" compatLnSpc="0">
                <a:sp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r>
                  <a:rPr lang="en-US" sz="1800" b="0" i="1" u="none" strike="noStrike" kern="1200">
                    <a:ln>
                      <a:noFill/>
                    </a:ln>
                    <a:latin typeface="Liberation Sans" pitchFamily="18"/>
                    <a:ea typeface="DejaVu Sans" pitchFamily="2"/>
                    <a:cs typeface="Lohit Hindi" pitchFamily="2"/>
                  </a:rPr>
                  <a:t>n</a:t>
                </a:r>
                <a:r>
                  <a:rPr lang="en-US" sz="1800" b="0" i="0" u="none" strike="noStrike" kern="1200" baseline="-25000">
                    <a:ln>
                      <a:noFill/>
                    </a:ln>
                    <a:latin typeface="Liberation Sans" pitchFamily="18"/>
                    <a:ea typeface="DejaVu Sans" pitchFamily="2"/>
                    <a:cs typeface="Lohit Hindi" pitchFamily="2"/>
                  </a:rPr>
                  <a:t>A</a:t>
                </a:r>
              </a:p>
            </p:txBody>
          </p:sp>
          <p:sp>
            <p:nvSpPr>
              <p:cNvPr id="45" name="Freeform 44"/>
              <p:cNvSpPr/>
              <p:nvPr/>
            </p:nvSpPr>
            <p:spPr>
              <a:xfrm>
                <a:off x="8613720" y="1490400"/>
                <a:ext cx="611640" cy="510119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none" lIns="90000" tIns="46800" rIns="90000" bIns="46800" anchor="t" anchorCtr="0" compatLnSpc="0">
                <a:sp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r>
                  <a:rPr lang="en-US" sz="1800" b="0" i="1" u="none" strike="noStrike" kern="1200">
                    <a:ln>
                      <a:noFill/>
                    </a:ln>
                    <a:latin typeface="Liberation Sans" pitchFamily="18"/>
                    <a:ea typeface="DejaVu Sans" pitchFamily="2"/>
                    <a:cs typeface="Lohit Hindi" pitchFamily="2"/>
                  </a:rPr>
                  <a:t>n</a:t>
                </a:r>
                <a:r>
                  <a:rPr lang="en-US" sz="1800" b="0" i="0" u="none" strike="noStrike" kern="1200" baseline="-25000">
                    <a:ln>
                      <a:noFill/>
                    </a:ln>
                    <a:latin typeface="Liberation Sans" pitchFamily="18"/>
                    <a:ea typeface="DejaVu Sans" pitchFamily="2"/>
                    <a:cs typeface="Lohit Hindi" pitchFamily="2"/>
                  </a:rPr>
                  <a:t>S</a:t>
                </a:r>
              </a:p>
            </p:txBody>
          </p:sp>
          <p:sp>
            <p:nvSpPr>
              <p:cNvPr id="46" name="Freeform 45"/>
              <p:cNvSpPr/>
              <p:nvPr/>
            </p:nvSpPr>
            <p:spPr>
              <a:xfrm flipH="1">
                <a:off x="4969800" y="1490400"/>
                <a:ext cx="752040" cy="510119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none" lIns="90000" tIns="46800" rIns="90000" bIns="46800" anchor="t" anchorCtr="0" compatLnSpc="0">
                <a:sp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r>
                  <a:rPr lang="en-US" sz="1800" b="0" i="1" u="none" strike="noStrike" kern="1200">
                    <a:ln>
                      <a:noFill/>
                    </a:ln>
                    <a:latin typeface="Liberation Sans" pitchFamily="18"/>
                    <a:ea typeface="DejaVu Sans" pitchFamily="2"/>
                    <a:cs typeface="Lohit Hindi" pitchFamily="2"/>
                  </a:rPr>
                  <a:t>- n</a:t>
                </a:r>
                <a:r>
                  <a:rPr lang="en-US" sz="1800" b="0" i="0" u="none" strike="noStrike" kern="1200" baseline="-25000">
                    <a:ln>
                      <a:noFill/>
                    </a:ln>
                    <a:latin typeface="Liberation Sans" pitchFamily="18"/>
                    <a:ea typeface="DejaVu Sans" pitchFamily="2"/>
                    <a:cs typeface="Lohit Hindi" pitchFamily="2"/>
                  </a:rPr>
                  <a:t>S</a:t>
                </a:r>
              </a:p>
            </p:txBody>
          </p:sp>
          <p:sp>
            <p:nvSpPr>
              <p:cNvPr id="47" name="Freeform 46"/>
              <p:cNvSpPr/>
              <p:nvPr/>
            </p:nvSpPr>
            <p:spPr>
              <a:xfrm flipH="1">
                <a:off x="5823360" y="1490400"/>
                <a:ext cx="752040" cy="510119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none" lIns="90000" tIns="46800" rIns="90000" bIns="46800" anchor="t" anchorCtr="0" compatLnSpc="0">
                <a:spAutoFit/>
              </a:bodyPr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r>
                  <a:rPr lang="en-US" sz="1800" b="0" i="1" u="none" strike="noStrike" kern="1200" dirty="0">
                    <a:ln>
                      <a:noFill/>
                    </a:ln>
                    <a:latin typeface="Liberation Sans" pitchFamily="18"/>
                    <a:ea typeface="DejaVu Sans" pitchFamily="2"/>
                    <a:cs typeface="Lohit Hindi" pitchFamily="2"/>
                  </a:rPr>
                  <a:t>- </a:t>
                </a:r>
                <a:r>
                  <a:rPr lang="en-US" sz="1800" b="0" i="1" u="none" strike="noStrike" kern="1200" dirty="0" err="1">
                    <a:ln>
                      <a:noFill/>
                    </a:ln>
                    <a:latin typeface="Liberation Sans" pitchFamily="18"/>
                    <a:ea typeface="DejaVu Sans" pitchFamily="2"/>
                    <a:cs typeface="Lohit Hindi" pitchFamily="2"/>
                  </a:rPr>
                  <a:t>n</a:t>
                </a:r>
                <a:r>
                  <a:rPr lang="en-US" sz="1800" b="0" i="0" u="none" strike="noStrike" kern="1200" baseline="-25000" dirty="0" err="1">
                    <a:ln>
                      <a:noFill/>
                    </a:ln>
                    <a:latin typeface="Liberation Sans" pitchFamily="18"/>
                    <a:ea typeface="DejaVu Sans" pitchFamily="2"/>
                    <a:cs typeface="Lohit Hindi" pitchFamily="2"/>
                  </a:rPr>
                  <a:t>A</a:t>
                </a:r>
                <a:endParaRPr lang="en-US" sz="1800" b="0" i="0" u="none" strike="noStrike" kern="1200" baseline="-25000" dirty="0">
                  <a:ln>
                    <a:noFill/>
                  </a:ln>
                  <a:latin typeface="Liberation Sans" pitchFamily="18"/>
                  <a:ea typeface="DejaVu Sans" pitchFamily="2"/>
                  <a:cs typeface="Lohit Hindi" pitchFamily="2"/>
                </a:endParaRPr>
              </a:p>
            </p:txBody>
          </p:sp>
        </p:grpSp>
        <p:grpSp>
          <p:nvGrpSpPr>
            <p:cNvPr id="48" name="Group 47"/>
            <p:cNvGrpSpPr/>
            <p:nvPr/>
          </p:nvGrpSpPr>
          <p:grpSpPr>
            <a:xfrm>
              <a:off x="7162920" y="762120"/>
              <a:ext cx="935999" cy="762480"/>
              <a:chOff x="7162920" y="762120"/>
              <a:chExt cx="935999" cy="762480"/>
            </a:xfrm>
          </p:grpSpPr>
          <p:grpSp>
            <p:nvGrpSpPr>
              <p:cNvPr id="49" name="Group 48"/>
              <p:cNvGrpSpPr/>
              <p:nvPr/>
            </p:nvGrpSpPr>
            <p:grpSpPr>
              <a:xfrm>
                <a:off x="7203960" y="793440"/>
                <a:ext cx="856800" cy="731160"/>
                <a:chOff x="7203960" y="793440"/>
                <a:chExt cx="856800" cy="731160"/>
              </a:xfrm>
            </p:grpSpPr>
            <p:sp>
              <p:nvSpPr>
                <p:cNvPr id="50" name="Straight Connector 49"/>
                <p:cNvSpPr/>
                <p:nvPr/>
              </p:nvSpPr>
              <p:spPr>
                <a:xfrm flipV="1">
                  <a:off x="7203960" y="1131480"/>
                  <a:ext cx="0" cy="392760"/>
                </a:xfrm>
                <a:prstGeom prst="line">
                  <a:avLst/>
                </a:prstGeom>
                <a:noFill/>
                <a:ln w="19080">
                  <a:solidFill>
                    <a:srgbClr val="008000"/>
                  </a:solidFill>
                  <a:prstDash val="solid"/>
                  <a:miter/>
                  <a:tailEnd type="arrow"/>
                </a:ln>
              </p:spPr>
              <p:txBody>
                <a:bodyPr vert="horz" wrap="square" lIns="90000" tIns="46800" rIns="90000" bIns="46800" anchor="t" anchorCtr="0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US" sz="1800" b="0" i="0" u="none" strike="noStrike" kern="1200">
                    <a:ln>
                      <a:noFill/>
                    </a:ln>
                    <a:latin typeface="Liberation Sans" pitchFamily="18"/>
                    <a:ea typeface="DejaVu Sans" pitchFamily="2"/>
                    <a:cs typeface="Lohit Hindi" pitchFamily="2"/>
                  </a:endParaRPr>
                </a:p>
              </p:txBody>
            </p:sp>
            <p:sp>
              <p:nvSpPr>
                <p:cNvPr id="51" name="Straight Connector 50"/>
                <p:cNvSpPr/>
                <p:nvPr/>
              </p:nvSpPr>
              <p:spPr>
                <a:xfrm flipV="1">
                  <a:off x="7279560" y="1068120"/>
                  <a:ext cx="0" cy="456480"/>
                </a:xfrm>
                <a:prstGeom prst="line">
                  <a:avLst/>
                </a:prstGeom>
                <a:noFill/>
                <a:ln w="19080">
                  <a:solidFill>
                    <a:srgbClr val="008000"/>
                  </a:solidFill>
                  <a:prstDash val="solid"/>
                  <a:miter/>
                  <a:tailEnd type="arrow"/>
                </a:ln>
              </p:spPr>
              <p:txBody>
                <a:bodyPr vert="horz" wrap="square" lIns="90000" tIns="46800" rIns="90000" bIns="46800" anchor="t" anchorCtr="0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US" sz="1800" b="0" i="0" u="none" strike="noStrike" kern="1200">
                    <a:ln>
                      <a:noFill/>
                    </a:ln>
                    <a:latin typeface="Liberation Sans" pitchFamily="18"/>
                    <a:ea typeface="DejaVu Sans" pitchFamily="2"/>
                    <a:cs typeface="Lohit Hindi" pitchFamily="2"/>
                  </a:endParaRPr>
                </a:p>
              </p:txBody>
            </p:sp>
            <p:sp>
              <p:nvSpPr>
                <p:cNvPr id="52" name="Straight Connector 51"/>
                <p:cNvSpPr/>
                <p:nvPr/>
              </p:nvSpPr>
              <p:spPr>
                <a:xfrm flipV="1">
                  <a:off x="7355880" y="949320"/>
                  <a:ext cx="0" cy="575280"/>
                </a:xfrm>
                <a:prstGeom prst="line">
                  <a:avLst/>
                </a:prstGeom>
                <a:noFill/>
                <a:ln w="19080">
                  <a:solidFill>
                    <a:srgbClr val="008000"/>
                  </a:solidFill>
                  <a:prstDash val="solid"/>
                  <a:miter/>
                  <a:tailEnd type="arrow"/>
                </a:ln>
              </p:spPr>
              <p:txBody>
                <a:bodyPr vert="horz" wrap="square" lIns="90000" tIns="46800" rIns="90000" bIns="46800" anchor="t" anchorCtr="0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US" sz="1800" b="0" i="0" u="none" strike="noStrike" kern="1200">
                    <a:ln>
                      <a:noFill/>
                    </a:ln>
                    <a:latin typeface="Liberation Sans" pitchFamily="18"/>
                    <a:ea typeface="DejaVu Sans" pitchFamily="2"/>
                    <a:cs typeface="Lohit Hindi" pitchFamily="2"/>
                  </a:endParaRPr>
                </a:p>
              </p:txBody>
            </p:sp>
            <p:sp>
              <p:nvSpPr>
                <p:cNvPr id="53" name="Straight Connector 52"/>
                <p:cNvSpPr/>
                <p:nvPr/>
              </p:nvSpPr>
              <p:spPr>
                <a:xfrm flipV="1">
                  <a:off x="7436880" y="1342440"/>
                  <a:ext cx="0" cy="182160"/>
                </a:xfrm>
                <a:prstGeom prst="line">
                  <a:avLst/>
                </a:prstGeom>
                <a:noFill/>
                <a:ln w="19080">
                  <a:solidFill>
                    <a:srgbClr val="008000"/>
                  </a:solidFill>
                  <a:prstDash val="solid"/>
                  <a:miter/>
                  <a:tailEnd type="arrow"/>
                </a:ln>
              </p:spPr>
              <p:txBody>
                <a:bodyPr vert="horz" wrap="square" lIns="90000" tIns="46800" rIns="90000" bIns="46800" anchor="t" anchorCtr="0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US" sz="1800" b="0" i="0" u="none" strike="noStrike" kern="1200">
                    <a:ln>
                      <a:noFill/>
                    </a:ln>
                    <a:latin typeface="Liberation Sans" pitchFamily="18"/>
                    <a:ea typeface="DejaVu Sans" pitchFamily="2"/>
                    <a:cs typeface="Lohit Hindi" pitchFamily="2"/>
                  </a:endParaRPr>
                </a:p>
              </p:txBody>
            </p:sp>
            <p:sp>
              <p:nvSpPr>
                <p:cNvPr id="54" name="Straight Connector 53"/>
                <p:cNvSpPr/>
                <p:nvPr/>
              </p:nvSpPr>
              <p:spPr>
                <a:xfrm flipV="1">
                  <a:off x="7517880" y="1131480"/>
                  <a:ext cx="0" cy="392760"/>
                </a:xfrm>
                <a:prstGeom prst="line">
                  <a:avLst/>
                </a:prstGeom>
                <a:noFill/>
                <a:ln w="19080">
                  <a:solidFill>
                    <a:srgbClr val="008000"/>
                  </a:solidFill>
                  <a:prstDash val="solid"/>
                  <a:miter/>
                  <a:tailEnd type="arrow"/>
                </a:ln>
              </p:spPr>
              <p:txBody>
                <a:bodyPr vert="horz" wrap="square" lIns="90000" tIns="46800" rIns="90000" bIns="46800" anchor="t" anchorCtr="0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US" sz="1800" b="0" i="0" u="none" strike="noStrike" kern="1200">
                    <a:ln>
                      <a:noFill/>
                    </a:ln>
                    <a:latin typeface="Liberation Sans" pitchFamily="18"/>
                    <a:ea typeface="DejaVu Sans" pitchFamily="2"/>
                    <a:cs typeface="Lohit Hindi" pitchFamily="2"/>
                  </a:endParaRPr>
                </a:p>
              </p:txBody>
            </p:sp>
            <p:sp>
              <p:nvSpPr>
                <p:cNvPr id="55" name="Straight Connector 54"/>
                <p:cNvSpPr/>
                <p:nvPr/>
              </p:nvSpPr>
              <p:spPr>
                <a:xfrm flipV="1">
                  <a:off x="7593840" y="977400"/>
                  <a:ext cx="0" cy="546840"/>
                </a:xfrm>
                <a:prstGeom prst="line">
                  <a:avLst/>
                </a:prstGeom>
                <a:noFill/>
                <a:ln w="19080">
                  <a:solidFill>
                    <a:srgbClr val="008000"/>
                  </a:solidFill>
                  <a:prstDash val="solid"/>
                  <a:miter/>
                  <a:tailEnd type="arrow"/>
                </a:ln>
              </p:spPr>
              <p:txBody>
                <a:bodyPr vert="horz" wrap="square" lIns="90000" tIns="46800" rIns="90000" bIns="46800" anchor="t" anchorCtr="0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US" sz="1800" b="0" i="0" u="none" strike="noStrike" kern="1200">
                    <a:ln>
                      <a:noFill/>
                    </a:ln>
                    <a:latin typeface="Liberation Sans" pitchFamily="18"/>
                    <a:ea typeface="DejaVu Sans" pitchFamily="2"/>
                    <a:cs typeface="Lohit Hindi" pitchFamily="2"/>
                  </a:endParaRPr>
                </a:p>
              </p:txBody>
            </p:sp>
            <p:sp>
              <p:nvSpPr>
                <p:cNvPr id="56" name="Straight Connector 55"/>
                <p:cNvSpPr/>
                <p:nvPr/>
              </p:nvSpPr>
              <p:spPr>
                <a:xfrm flipV="1">
                  <a:off x="7670160" y="1114200"/>
                  <a:ext cx="0" cy="410400"/>
                </a:xfrm>
                <a:prstGeom prst="line">
                  <a:avLst/>
                </a:prstGeom>
                <a:noFill/>
                <a:ln w="19080">
                  <a:solidFill>
                    <a:srgbClr val="008000"/>
                  </a:solidFill>
                  <a:prstDash val="solid"/>
                  <a:miter/>
                  <a:tailEnd type="arrow"/>
                </a:ln>
              </p:spPr>
              <p:txBody>
                <a:bodyPr vert="horz" wrap="square" lIns="90000" tIns="46800" rIns="90000" bIns="46800" anchor="t" anchorCtr="0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US" sz="1800" b="0" i="0" u="none" strike="noStrike" kern="1200">
                    <a:ln>
                      <a:noFill/>
                    </a:ln>
                    <a:latin typeface="Liberation Sans" pitchFamily="18"/>
                    <a:ea typeface="DejaVu Sans" pitchFamily="2"/>
                    <a:cs typeface="Lohit Hindi" pitchFamily="2"/>
                  </a:endParaRPr>
                </a:p>
              </p:txBody>
            </p:sp>
            <p:sp>
              <p:nvSpPr>
                <p:cNvPr id="57" name="Straight Connector 56"/>
                <p:cNvSpPr/>
                <p:nvPr/>
              </p:nvSpPr>
              <p:spPr>
                <a:xfrm flipV="1">
                  <a:off x="7751160" y="1068120"/>
                  <a:ext cx="0" cy="456480"/>
                </a:xfrm>
                <a:prstGeom prst="line">
                  <a:avLst/>
                </a:prstGeom>
                <a:noFill/>
                <a:ln w="19080">
                  <a:solidFill>
                    <a:srgbClr val="008000"/>
                  </a:solidFill>
                  <a:prstDash val="solid"/>
                  <a:miter/>
                  <a:tailEnd type="arrow"/>
                </a:ln>
              </p:spPr>
              <p:txBody>
                <a:bodyPr vert="horz" wrap="square" lIns="90000" tIns="46800" rIns="90000" bIns="46800" anchor="t" anchorCtr="0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US" sz="1800" b="0" i="0" u="none" strike="noStrike" kern="1200">
                    <a:ln>
                      <a:noFill/>
                    </a:ln>
                    <a:latin typeface="Liberation Sans" pitchFamily="18"/>
                    <a:ea typeface="DejaVu Sans" pitchFamily="2"/>
                    <a:cs typeface="Lohit Hindi" pitchFamily="2"/>
                  </a:endParaRPr>
                </a:p>
              </p:txBody>
            </p:sp>
            <p:sp>
              <p:nvSpPr>
                <p:cNvPr id="58" name="Straight Connector 57"/>
                <p:cNvSpPr/>
                <p:nvPr/>
              </p:nvSpPr>
              <p:spPr>
                <a:xfrm flipV="1">
                  <a:off x="7827479" y="793440"/>
                  <a:ext cx="0" cy="731160"/>
                </a:xfrm>
                <a:prstGeom prst="line">
                  <a:avLst/>
                </a:prstGeom>
                <a:noFill/>
                <a:ln w="19080">
                  <a:solidFill>
                    <a:srgbClr val="008000"/>
                  </a:solidFill>
                  <a:prstDash val="solid"/>
                  <a:miter/>
                  <a:tailEnd type="arrow"/>
                </a:ln>
              </p:spPr>
              <p:txBody>
                <a:bodyPr vert="horz" wrap="square" lIns="90000" tIns="46800" rIns="90000" bIns="46800" anchor="t" anchorCtr="0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US" sz="1800" b="0" i="0" u="none" strike="noStrike" kern="1200">
                    <a:ln>
                      <a:noFill/>
                    </a:ln>
                    <a:latin typeface="Liberation Sans" pitchFamily="18"/>
                    <a:ea typeface="DejaVu Sans" pitchFamily="2"/>
                    <a:cs typeface="Lohit Hindi" pitchFamily="2"/>
                  </a:endParaRPr>
                </a:p>
              </p:txBody>
            </p:sp>
            <p:sp>
              <p:nvSpPr>
                <p:cNvPr id="59" name="Straight Connector 58"/>
                <p:cNvSpPr/>
                <p:nvPr/>
              </p:nvSpPr>
              <p:spPr>
                <a:xfrm flipV="1">
                  <a:off x="7903440" y="885239"/>
                  <a:ext cx="0" cy="639001"/>
                </a:xfrm>
                <a:prstGeom prst="line">
                  <a:avLst/>
                </a:prstGeom>
                <a:noFill/>
                <a:ln w="19080">
                  <a:solidFill>
                    <a:srgbClr val="008000"/>
                  </a:solidFill>
                  <a:prstDash val="solid"/>
                  <a:miter/>
                  <a:tailEnd type="arrow"/>
                </a:ln>
              </p:spPr>
              <p:txBody>
                <a:bodyPr vert="horz" wrap="square" lIns="90000" tIns="46800" rIns="90000" bIns="46800" anchor="t" anchorCtr="0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US" sz="1800" b="0" i="0" u="none" strike="noStrike" kern="1200">
                    <a:ln>
                      <a:noFill/>
                    </a:ln>
                    <a:latin typeface="Liberation Sans" pitchFamily="18"/>
                    <a:ea typeface="DejaVu Sans" pitchFamily="2"/>
                    <a:cs typeface="Lohit Hindi" pitchFamily="2"/>
                  </a:endParaRPr>
                </a:p>
              </p:txBody>
            </p:sp>
            <p:sp>
              <p:nvSpPr>
                <p:cNvPr id="60" name="Straight Connector 59"/>
                <p:cNvSpPr/>
                <p:nvPr/>
              </p:nvSpPr>
              <p:spPr>
                <a:xfrm flipV="1">
                  <a:off x="7984440" y="977400"/>
                  <a:ext cx="0" cy="546840"/>
                </a:xfrm>
                <a:prstGeom prst="line">
                  <a:avLst/>
                </a:prstGeom>
                <a:noFill/>
                <a:ln w="19080">
                  <a:solidFill>
                    <a:srgbClr val="008000"/>
                  </a:solidFill>
                  <a:prstDash val="solid"/>
                  <a:miter/>
                  <a:tailEnd type="arrow"/>
                </a:ln>
              </p:spPr>
              <p:txBody>
                <a:bodyPr vert="horz" wrap="square" lIns="90000" tIns="46800" rIns="90000" bIns="46800" anchor="t" anchorCtr="0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US" sz="1800" b="0" i="0" u="none" strike="noStrike" kern="1200">
                    <a:ln>
                      <a:noFill/>
                    </a:ln>
                    <a:latin typeface="Liberation Sans" pitchFamily="18"/>
                    <a:ea typeface="DejaVu Sans" pitchFamily="2"/>
                    <a:cs typeface="Lohit Hindi" pitchFamily="2"/>
                  </a:endParaRPr>
                </a:p>
              </p:txBody>
            </p:sp>
            <p:sp>
              <p:nvSpPr>
                <p:cNvPr id="61" name="Straight Connector 60"/>
                <p:cNvSpPr/>
                <p:nvPr/>
              </p:nvSpPr>
              <p:spPr>
                <a:xfrm flipV="1">
                  <a:off x="8060760" y="1022039"/>
                  <a:ext cx="0" cy="502561"/>
                </a:xfrm>
                <a:prstGeom prst="line">
                  <a:avLst/>
                </a:prstGeom>
                <a:noFill/>
                <a:ln w="19080">
                  <a:solidFill>
                    <a:srgbClr val="008000"/>
                  </a:solidFill>
                  <a:prstDash val="solid"/>
                  <a:miter/>
                  <a:tailEnd type="arrow"/>
                </a:ln>
              </p:spPr>
              <p:txBody>
                <a:bodyPr vert="horz" wrap="square" lIns="90000" tIns="46800" rIns="90000" bIns="46800" anchor="t" anchorCtr="0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US" sz="1800" b="0" i="0" u="none" strike="noStrike" kern="1200">
                    <a:ln>
                      <a:noFill/>
                    </a:ln>
                    <a:latin typeface="Liberation Sans" pitchFamily="18"/>
                    <a:ea typeface="DejaVu Sans" pitchFamily="2"/>
                    <a:cs typeface="Lohit Hindi" pitchFamily="2"/>
                  </a:endParaRPr>
                </a:p>
              </p:txBody>
            </p:sp>
          </p:grpSp>
          <p:sp>
            <p:nvSpPr>
              <p:cNvPr id="62" name="Freeform 61"/>
              <p:cNvSpPr/>
              <p:nvPr/>
            </p:nvSpPr>
            <p:spPr>
              <a:xfrm>
                <a:off x="8022959" y="977759"/>
                <a:ext cx="75960" cy="75960"/>
              </a:xfrm>
              <a:custGeom>
                <a:avLst/>
                <a:gdLst>
                  <a:gd name="f0" fmla="val 10800000"/>
                  <a:gd name="f1" fmla="val 5400000"/>
                  <a:gd name="f2" fmla="val 180"/>
                  <a:gd name="f3" fmla="val w"/>
                  <a:gd name="f4" fmla="val h"/>
                  <a:gd name="f5" fmla="*/ 5419351 1 1725033"/>
                  <a:gd name="f6" fmla="*/ 10800 10800 1"/>
                  <a:gd name="f7" fmla="+- 0 0 0"/>
                  <a:gd name="f8" fmla="+- 0 0 360"/>
                  <a:gd name="f9" fmla="val 10800"/>
                  <a:gd name="f10" fmla="*/ f3 1 21600"/>
                  <a:gd name="f11" fmla="*/ f4 1 21600"/>
                  <a:gd name="f12" fmla="*/ 0 f5 1"/>
                  <a:gd name="f13" fmla="*/ f7 f0 1"/>
                  <a:gd name="f14" fmla="*/ f8 f0 1"/>
                  <a:gd name="f15" fmla="*/ 3163 f10 1"/>
                  <a:gd name="f16" fmla="*/ 18437 f10 1"/>
                  <a:gd name="f17" fmla="*/ 18437 f11 1"/>
                  <a:gd name="f18" fmla="*/ 3163 f11 1"/>
                  <a:gd name="f19" fmla="*/ f12 1 f2"/>
                  <a:gd name="f20" fmla="*/ f13 1 f2"/>
                  <a:gd name="f21" fmla="*/ f14 1 f2"/>
                  <a:gd name="f22" fmla="*/ 10800 f10 1"/>
                  <a:gd name="f23" fmla="*/ 0 f11 1"/>
                  <a:gd name="f24" fmla="*/ 0 f10 1"/>
                  <a:gd name="f25" fmla="*/ 10800 f11 1"/>
                  <a:gd name="f26" fmla="*/ 21600 f11 1"/>
                  <a:gd name="f27" fmla="*/ 21600 f10 1"/>
                  <a:gd name="f28" fmla="+- 0 0 f19"/>
                  <a:gd name="f29" fmla="+- f20 0 f1"/>
                  <a:gd name="f30" fmla="+- f21 0 f1"/>
                  <a:gd name="f31" fmla="*/ f28 f0 1"/>
                  <a:gd name="f32" fmla="+- f30 0 f29"/>
                  <a:gd name="f33" fmla="*/ f31 1 f5"/>
                  <a:gd name="f34" fmla="+- f33 0 f1"/>
                  <a:gd name="f35" fmla="cos 1 f34"/>
                  <a:gd name="f36" fmla="sin 1 f34"/>
                  <a:gd name="f37" fmla="+- 0 0 f35"/>
                  <a:gd name="f38" fmla="+- 0 0 f36"/>
                  <a:gd name="f39" fmla="*/ 10800 f37 1"/>
                  <a:gd name="f40" fmla="*/ 10800 f38 1"/>
                  <a:gd name="f41" fmla="*/ f39 f39 1"/>
                  <a:gd name="f42" fmla="*/ f40 f40 1"/>
                  <a:gd name="f43" fmla="+- f41 f42 0"/>
                  <a:gd name="f44" fmla="sqrt f43"/>
                  <a:gd name="f45" fmla="*/ f6 1 f44"/>
                  <a:gd name="f46" fmla="*/ f37 f45 1"/>
                  <a:gd name="f47" fmla="*/ f38 f45 1"/>
                  <a:gd name="f48" fmla="+- 10800 0 f46"/>
                  <a:gd name="f49" fmla="+- 10800 0 f47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9">
                    <a:pos x="f22" y="f23"/>
                  </a:cxn>
                  <a:cxn ang="f29">
                    <a:pos x="f15" y="f18"/>
                  </a:cxn>
                  <a:cxn ang="f29">
                    <a:pos x="f24" y="f25"/>
                  </a:cxn>
                  <a:cxn ang="f29">
                    <a:pos x="f15" y="f17"/>
                  </a:cxn>
                  <a:cxn ang="f29">
                    <a:pos x="f22" y="f26"/>
                  </a:cxn>
                  <a:cxn ang="f29">
                    <a:pos x="f16" y="f17"/>
                  </a:cxn>
                  <a:cxn ang="f29">
                    <a:pos x="f27" y="f25"/>
                  </a:cxn>
                  <a:cxn ang="f29">
                    <a:pos x="f16" y="f18"/>
                  </a:cxn>
                </a:cxnLst>
                <a:rect l="f15" t="f18" r="f16" b="f17"/>
                <a:pathLst>
                  <a:path w="21600" h="21600">
                    <a:moveTo>
                      <a:pt x="f48" y="f49"/>
                    </a:moveTo>
                    <a:arcTo wR="f9" hR="f9" stAng="f29" swAng="f32"/>
                    <a:close/>
                  </a:path>
                </a:pathLst>
              </a:custGeom>
              <a:solidFill>
                <a:srgbClr val="3333CC"/>
              </a:solidFill>
              <a:ln w="9360">
                <a:solidFill>
                  <a:srgbClr val="3333CC"/>
                </a:solidFill>
                <a:prstDash val="solid"/>
                <a:miter/>
              </a:ln>
            </p:spPr>
            <p:txBody>
              <a:bodyPr vert="horz" wrap="none" lIns="90000" tIns="46800" rIns="90000" bIns="46800" anchor="ctr" anchorCtr="0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>
                  <a:ln>
                    <a:noFill/>
                  </a:ln>
                  <a:latin typeface="Liberation Sans" pitchFamily="18"/>
                  <a:ea typeface="DejaVu Sans" pitchFamily="2"/>
                  <a:cs typeface="Lohit Hindi" pitchFamily="2"/>
                </a:endParaRPr>
              </a:p>
            </p:txBody>
          </p:sp>
          <p:sp>
            <p:nvSpPr>
              <p:cNvPr id="63" name="Freeform 62"/>
              <p:cNvSpPr/>
              <p:nvPr/>
            </p:nvSpPr>
            <p:spPr>
              <a:xfrm>
                <a:off x="7943760" y="936720"/>
                <a:ext cx="75960" cy="75600"/>
              </a:xfrm>
              <a:custGeom>
                <a:avLst/>
                <a:gdLst>
                  <a:gd name="f0" fmla="val 10800000"/>
                  <a:gd name="f1" fmla="val 5400000"/>
                  <a:gd name="f2" fmla="val 180"/>
                  <a:gd name="f3" fmla="val w"/>
                  <a:gd name="f4" fmla="val h"/>
                  <a:gd name="f5" fmla="*/ 5419351 1 1725033"/>
                  <a:gd name="f6" fmla="*/ 10800 10800 1"/>
                  <a:gd name="f7" fmla="+- 0 0 0"/>
                  <a:gd name="f8" fmla="+- 0 0 360"/>
                  <a:gd name="f9" fmla="val 10800"/>
                  <a:gd name="f10" fmla="*/ f3 1 21600"/>
                  <a:gd name="f11" fmla="*/ f4 1 21600"/>
                  <a:gd name="f12" fmla="*/ 0 f5 1"/>
                  <a:gd name="f13" fmla="*/ f7 f0 1"/>
                  <a:gd name="f14" fmla="*/ f8 f0 1"/>
                  <a:gd name="f15" fmla="*/ 3163 f10 1"/>
                  <a:gd name="f16" fmla="*/ 18437 f10 1"/>
                  <a:gd name="f17" fmla="*/ 18437 f11 1"/>
                  <a:gd name="f18" fmla="*/ 3163 f11 1"/>
                  <a:gd name="f19" fmla="*/ f12 1 f2"/>
                  <a:gd name="f20" fmla="*/ f13 1 f2"/>
                  <a:gd name="f21" fmla="*/ f14 1 f2"/>
                  <a:gd name="f22" fmla="*/ 10800 f10 1"/>
                  <a:gd name="f23" fmla="*/ 0 f11 1"/>
                  <a:gd name="f24" fmla="*/ 0 f10 1"/>
                  <a:gd name="f25" fmla="*/ 10800 f11 1"/>
                  <a:gd name="f26" fmla="*/ 21600 f11 1"/>
                  <a:gd name="f27" fmla="*/ 21600 f10 1"/>
                  <a:gd name="f28" fmla="+- 0 0 f19"/>
                  <a:gd name="f29" fmla="+- f20 0 f1"/>
                  <a:gd name="f30" fmla="+- f21 0 f1"/>
                  <a:gd name="f31" fmla="*/ f28 f0 1"/>
                  <a:gd name="f32" fmla="+- f30 0 f29"/>
                  <a:gd name="f33" fmla="*/ f31 1 f5"/>
                  <a:gd name="f34" fmla="+- f33 0 f1"/>
                  <a:gd name="f35" fmla="cos 1 f34"/>
                  <a:gd name="f36" fmla="sin 1 f34"/>
                  <a:gd name="f37" fmla="+- 0 0 f35"/>
                  <a:gd name="f38" fmla="+- 0 0 f36"/>
                  <a:gd name="f39" fmla="*/ 10800 f37 1"/>
                  <a:gd name="f40" fmla="*/ 10800 f38 1"/>
                  <a:gd name="f41" fmla="*/ f39 f39 1"/>
                  <a:gd name="f42" fmla="*/ f40 f40 1"/>
                  <a:gd name="f43" fmla="+- f41 f42 0"/>
                  <a:gd name="f44" fmla="sqrt f43"/>
                  <a:gd name="f45" fmla="*/ f6 1 f44"/>
                  <a:gd name="f46" fmla="*/ f37 f45 1"/>
                  <a:gd name="f47" fmla="*/ f38 f45 1"/>
                  <a:gd name="f48" fmla="+- 10800 0 f46"/>
                  <a:gd name="f49" fmla="+- 10800 0 f47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9">
                    <a:pos x="f22" y="f23"/>
                  </a:cxn>
                  <a:cxn ang="f29">
                    <a:pos x="f15" y="f18"/>
                  </a:cxn>
                  <a:cxn ang="f29">
                    <a:pos x="f24" y="f25"/>
                  </a:cxn>
                  <a:cxn ang="f29">
                    <a:pos x="f15" y="f17"/>
                  </a:cxn>
                  <a:cxn ang="f29">
                    <a:pos x="f22" y="f26"/>
                  </a:cxn>
                  <a:cxn ang="f29">
                    <a:pos x="f16" y="f17"/>
                  </a:cxn>
                  <a:cxn ang="f29">
                    <a:pos x="f27" y="f25"/>
                  </a:cxn>
                  <a:cxn ang="f29">
                    <a:pos x="f16" y="f18"/>
                  </a:cxn>
                </a:cxnLst>
                <a:rect l="f15" t="f18" r="f16" b="f17"/>
                <a:pathLst>
                  <a:path w="21600" h="21600">
                    <a:moveTo>
                      <a:pt x="f48" y="f49"/>
                    </a:moveTo>
                    <a:arcTo wR="f9" hR="f9" stAng="f29" swAng="f32"/>
                    <a:close/>
                  </a:path>
                </a:pathLst>
              </a:custGeom>
              <a:solidFill>
                <a:srgbClr val="3333CC"/>
              </a:solidFill>
              <a:ln w="9360">
                <a:solidFill>
                  <a:srgbClr val="3333CC"/>
                </a:solidFill>
                <a:prstDash val="solid"/>
                <a:miter/>
              </a:ln>
            </p:spPr>
            <p:txBody>
              <a:bodyPr vert="horz" wrap="none" lIns="90000" tIns="46800" rIns="90000" bIns="46800" anchor="ctr" anchorCtr="0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>
                  <a:ln>
                    <a:noFill/>
                  </a:ln>
                  <a:latin typeface="Liberation Sans" pitchFamily="18"/>
                  <a:ea typeface="DejaVu Sans" pitchFamily="2"/>
                  <a:cs typeface="Lohit Hindi" pitchFamily="2"/>
                </a:endParaRPr>
              </a:p>
            </p:txBody>
          </p:sp>
          <p:sp>
            <p:nvSpPr>
              <p:cNvPr id="64" name="Freeform 63"/>
              <p:cNvSpPr/>
              <p:nvPr/>
            </p:nvSpPr>
            <p:spPr>
              <a:xfrm>
                <a:off x="7864200" y="847799"/>
                <a:ext cx="75960" cy="75600"/>
              </a:xfrm>
              <a:custGeom>
                <a:avLst/>
                <a:gdLst>
                  <a:gd name="f0" fmla="val 10800000"/>
                  <a:gd name="f1" fmla="val 5400000"/>
                  <a:gd name="f2" fmla="val 180"/>
                  <a:gd name="f3" fmla="val w"/>
                  <a:gd name="f4" fmla="val h"/>
                  <a:gd name="f5" fmla="*/ 5419351 1 1725033"/>
                  <a:gd name="f6" fmla="*/ 10800 10800 1"/>
                  <a:gd name="f7" fmla="+- 0 0 0"/>
                  <a:gd name="f8" fmla="+- 0 0 360"/>
                  <a:gd name="f9" fmla="val 10800"/>
                  <a:gd name="f10" fmla="*/ f3 1 21600"/>
                  <a:gd name="f11" fmla="*/ f4 1 21600"/>
                  <a:gd name="f12" fmla="*/ 0 f5 1"/>
                  <a:gd name="f13" fmla="*/ f7 f0 1"/>
                  <a:gd name="f14" fmla="*/ f8 f0 1"/>
                  <a:gd name="f15" fmla="*/ 3163 f10 1"/>
                  <a:gd name="f16" fmla="*/ 18437 f10 1"/>
                  <a:gd name="f17" fmla="*/ 18437 f11 1"/>
                  <a:gd name="f18" fmla="*/ 3163 f11 1"/>
                  <a:gd name="f19" fmla="*/ f12 1 f2"/>
                  <a:gd name="f20" fmla="*/ f13 1 f2"/>
                  <a:gd name="f21" fmla="*/ f14 1 f2"/>
                  <a:gd name="f22" fmla="*/ 10800 f10 1"/>
                  <a:gd name="f23" fmla="*/ 0 f11 1"/>
                  <a:gd name="f24" fmla="*/ 0 f10 1"/>
                  <a:gd name="f25" fmla="*/ 10800 f11 1"/>
                  <a:gd name="f26" fmla="*/ 21600 f11 1"/>
                  <a:gd name="f27" fmla="*/ 21600 f10 1"/>
                  <a:gd name="f28" fmla="+- 0 0 f19"/>
                  <a:gd name="f29" fmla="+- f20 0 f1"/>
                  <a:gd name="f30" fmla="+- f21 0 f1"/>
                  <a:gd name="f31" fmla="*/ f28 f0 1"/>
                  <a:gd name="f32" fmla="+- f30 0 f29"/>
                  <a:gd name="f33" fmla="*/ f31 1 f5"/>
                  <a:gd name="f34" fmla="+- f33 0 f1"/>
                  <a:gd name="f35" fmla="cos 1 f34"/>
                  <a:gd name="f36" fmla="sin 1 f34"/>
                  <a:gd name="f37" fmla="+- 0 0 f35"/>
                  <a:gd name="f38" fmla="+- 0 0 f36"/>
                  <a:gd name="f39" fmla="*/ 10800 f37 1"/>
                  <a:gd name="f40" fmla="*/ 10800 f38 1"/>
                  <a:gd name="f41" fmla="*/ f39 f39 1"/>
                  <a:gd name="f42" fmla="*/ f40 f40 1"/>
                  <a:gd name="f43" fmla="+- f41 f42 0"/>
                  <a:gd name="f44" fmla="sqrt f43"/>
                  <a:gd name="f45" fmla="*/ f6 1 f44"/>
                  <a:gd name="f46" fmla="*/ f37 f45 1"/>
                  <a:gd name="f47" fmla="*/ f38 f45 1"/>
                  <a:gd name="f48" fmla="+- 10800 0 f46"/>
                  <a:gd name="f49" fmla="+- 10800 0 f47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9">
                    <a:pos x="f22" y="f23"/>
                  </a:cxn>
                  <a:cxn ang="f29">
                    <a:pos x="f15" y="f18"/>
                  </a:cxn>
                  <a:cxn ang="f29">
                    <a:pos x="f24" y="f25"/>
                  </a:cxn>
                  <a:cxn ang="f29">
                    <a:pos x="f15" y="f17"/>
                  </a:cxn>
                  <a:cxn ang="f29">
                    <a:pos x="f22" y="f26"/>
                  </a:cxn>
                  <a:cxn ang="f29">
                    <a:pos x="f16" y="f17"/>
                  </a:cxn>
                  <a:cxn ang="f29">
                    <a:pos x="f27" y="f25"/>
                  </a:cxn>
                  <a:cxn ang="f29">
                    <a:pos x="f16" y="f18"/>
                  </a:cxn>
                </a:cxnLst>
                <a:rect l="f15" t="f18" r="f16" b="f17"/>
                <a:pathLst>
                  <a:path w="21600" h="21600">
                    <a:moveTo>
                      <a:pt x="f48" y="f49"/>
                    </a:moveTo>
                    <a:arcTo wR="f9" hR="f9" stAng="f29" swAng="f32"/>
                    <a:close/>
                  </a:path>
                </a:pathLst>
              </a:custGeom>
              <a:solidFill>
                <a:srgbClr val="3333CC"/>
              </a:solidFill>
              <a:ln w="9360">
                <a:solidFill>
                  <a:srgbClr val="3333CC"/>
                </a:solidFill>
                <a:prstDash val="solid"/>
                <a:miter/>
              </a:ln>
            </p:spPr>
            <p:txBody>
              <a:bodyPr vert="horz" wrap="none" lIns="90000" tIns="46800" rIns="90000" bIns="46800" anchor="ctr" anchorCtr="0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>
                  <a:ln>
                    <a:noFill/>
                  </a:ln>
                  <a:latin typeface="Liberation Sans" pitchFamily="18"/>
                  <a:ea typeface="DejaVu Sans" pitchFamily="2"/>
                  <a:cs typeface="Lohit Hindi" pitchFamily="2"/>
                </a:endParaRPr>
              </a:p>
            </p:txBody>
          </p:sp>
          <p:sp>
            <p:nvSpPr>
              <p:cNvPr id="65" name="Freeform 64"/>
              <p:cNvSpPr/>
              <p:nvPr/>
            </p:nvSpPr>
            <p:spPr>
              <a:xfrm>
                <a:off x="7788240" y="762120"/>
                <a:ext cx="75600" cy="75960"/>
              </a:xfrm>
              <a:custGeom>
                <a:avLst/>
                <a:gdLst>
                  <a:gd name="f0" fmla="val 10800000"/>
                  <a:gd name="f1" fmla="val 5400000"/>
                  <a:gd name="f2" fmla="val 180"/>
                  <a:gd name="f3" fmla="val w"/>
                  <a:gd name="f4" fmla="val h"/>
                  <a:gd name="f5" fmla="*/ 5419351 1 1725033"/>
                  <a:gd name="f6" fmla="*/ 10800 10800 1"/>
                  <a:gd name="f7" fmla="+- 0 0 0"/>
                  <a:gd name="f8" fmla="+- 0 0 360"/>
                  <a:gd name="f9" fmla="val 10800"/>
                  <a:gd name="f10" fmla="*/ f3 1 21600"/>
                  <a:gd name="f11" fmla="*/ f4 1 21600"/>
                  <a:gd name="f12" fmla="*/ 0 f5 1"/>
                  <a:gd name="f13" fmla="*/ f7 f0 1"/>
                  <a:gd name="f14" fmla="*/ f8 f0 1"/>
                  <a:gd name="f15" fmla="*/ 3163 f10 1"/>
                  <a:gd name="f16" fmla="*/ 18437 f10 1"/>
                  <a:gd name="f17" fmla="*/ 18437 f11 1"/>
                  <a:gd name="f18" fmla="*/ 3163 f11 1"/>
                  <a:gd name="f19" fmla="*/ f12 1 f2"/>
                  <a:gd name="f20" fmla="*/ f13 1 f2"/>
                  <a:gd name="f21" fmla="*/ f14 1 f2"/>
                  <a:gd name="f22" fmla="*/ 10800 f10 1"/>
                  <a:gd name="f23" fmla="*/ 0 f11 1"/>
                  <a:gd name="f24" fmla="*/ 0 f10 1"/>
                  <a:gd name="f25" fmla="*/ 10800 f11 1"/>
                  <a:gd name="f26" fmla="*/ 21600 f11 1"/>
                  <a:gd name="f27" fmla="*/ 21600 f10 1"/>
                  <a:gd name="f28" fmla="+- 0 0 f19"/>
                  <a:gd name="f29" fmla="+- f20 0 f1"/>
                  <a:gd name="f30" fmla="+- f21 0 f1"/>
                  <a:gd name="f31" fmla="*/ f28 f0 1"/>
                  <a:gd name="f32" fmla="+- f30 0 f29"/>
                  <a:gd name="f33" fmla="*/ f31 1 f5"/>
                  <a:gd name="f34" fmla="+- f33 0 f1"/>
                  <a:gd name="f35" fmla="cos 1 f34"/>
                  <a:gd name="f36" fmla="sin 1 f34"/>
                  <a:gd name="f37" fmla="+- 0 0 f35"/>
                  <a:gd name="f38" fmla="+- 0 0 f36"/>
                  <a:gd name="f39" fmla="*/ 10800 f37 1"/>
                  <a:gd name="f40" fmla="*/ 10800 f38 1"/>
                  <a:gd name="f41" fmla="*/ f39 f39 1"/>
                  <a:gd name="f42" fmla="*/ f40 f40 1"/>
                  <a:gd name="f43" fmla="+- f41 f42 0"/>
                  <a:gd name="f44" fmla="sqrt f43"/>
                  <a:gd name="f45" fmla="*/ f6 1 f44"/>
                  <a:gd name="f46" fmla="*/ f37 f45 1"/>
                  <a:gd name="f47" fmla="*/ f38 f45 1"/>
                  <a:gd name="f48" fmla="+- 10800 0 f46"/>
                  <a:gd name="f49" fmla="+- 10800 0 f47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9">
                    <a:pos x="f22" y="f23"/>
                  </a:cxn>
                  <a:cxn ang="f29">
                    <a:pos x="f15" y="f18"/>
                  </a:cxn>
                  <a:cxn ang="f29">
                    <a:pos x="f24" y="f25"/>
                  </a:cxn>
                  <a:cxn ang="f29">
                    <a:pos x="f15" y="f17"/>
                  </a:cxn>
                  <a:cxn ang="f29">
                    <a:pos x="f22" y="f26"/>
                  </a:cxn>
                  <a:cxn ang="f29">
                    <a:pos x="f16" y="f17"/>
                  </a:cxn>
                  <a:cxn ang="f29">
                    <a:pos x="f27" y="f25"/>
                  </a:cxn>
                  <a:cxn ang="f29">
                    <a:pos x="f16" y="f18"/>
                  </a:cxn>
                </a:cxnLst>
                <a:rect l="f15" t="f18" r="f16" b="f17"/>
                <a:pathLst>
                  <a:path w="21600" h="21600">
                    <a:moveTo>
                      <a:pt x="f48" y="f49"/>
                    </a:moveTo>
                    <a:arcTo wR="f9" hR="f9" stAng="f29" swAng="f32"/>
                    <a:close/>
                  </a:path>
                </a:pathLst>
              </a:custGeom>
              <a:solidFill>
                <a:srgbClr val="3333CC"/>
              </a:solidFill>
              <a:ln w="9360">
                <a:solidFill>
                  <a:srgbClr val="3333CC"/>
                </a:solidFill>
                <a:prstDash val="solid"/>
                <a:miter/>
              </a:ln>
            </p:spPr>
            <p:txBody>
              <a:bodyPr vert="horz" wrap="none" lIns="90000" tIns="46800" rIns="90000" bIns="46800" anchor="ctr" anchorCtr="0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>
                  <a:ln>
                    <a:noFill/>
                  </a:ln>
                  <a:latin typeface="Liberation Sans" pitchFamily="18"/>
                  <a:ea typeface="DejaVu Sans" pitchFamily="2"/>
                  <a:cs typeface="Lohit Hindi" pitchFamily="2"/>
                </a:endParaRPr>
              </a:p>
            </p:txBody>
          </p:sp>
          <p:sp>
            <p:nvSpPr>
              <p:cNvPr id="66" name="Freeform 65"/>
              <p:cNvSpPr/>
              <p:nvPr/>
            </p:nvSpPr>
            <p:spPr>
              <a:xfrm>
                <a:off x="7715160" y="1028519"/>
                <a:ext cx="75960" cy="75960"/>
              </a:xfrm>
              <a:custGeom>
                <a:avLst/>
                <a:gdLst>
                  <a:gd name="f0" fmla="val 10800000"/>
                  <a:gd name="f1" fmla="val 5400000"/>
                  <a:gd name="f2" fmla="val 180"/>
                  <a:gd name="f3" fmla="val w"/>
                  <a:gd name="f4" fmla="val h"/>
                  <a:gd name="f5" fmla="*/ 5419351 1 1725033"/>
                  <a:gd name="f6" fmla="*/ 10800 10800 1"/>
                  <a:gd name="f7" fmla="+- 0 0 0"/>
                  <a:gd name="f8" fmla="+- 0 0 360"/>
                  <a:gd name="f9" fmla="val 10800"/>
                  <a:gd name="f10" fmla="*/ f3 1 21600"/>
                  <a:gd name="f11" fmla="*/ f4 1 21600"/>
                  <a:gd name="f12" fmla="*/ 0 f5 1"/>
                  <a:gd name="f13" fmla="*/ f7 f0 1"/>
                  <a:gd name="f14" fmla="*/ f8 f0 1"/>
                  <a:gd name="f15" fmla="*/ 3163 f10 1"/>
                  <a:gd name="f16" fmla="*/ 18437 f10 1"/>
                  <a:gd name="f17" fmla="*/ 18437 f11 1"/>
                  <a:gd name="f18" fmla="*/ 3163 f11 1"/>
                  <a:gd name="f19" fmla="*/ f12 1 f2"/>
                  <a:gd name="f20" fmla="*/ f13 1 f2"/>
                  <a:gd name="f21" fmla="*/ f14 1 f2"/>
                  <a:gd name="f22" fmla="*/ 10800 f10 1"/>
                  <a:gd name="f23" fmla="*/ 0 f11 1"/>
                  <a:gd name="f24" fmla="*/ 0 f10 1"/>
                  <a:gd name="f25" fmla="*/ 10800 f11 1"/>
                  <a:gd name="f26" fmla="*/ 21600 f11 1"/>
                  <a:gd name="f27" fmla="*/ 21600 f10 1"/>
                  <a:gd name="f28" fmla="+- 0 0 f19"/>
                  <a:gd name="f29" fmla="+- f20 0 f1"/>
                  <a:gd name="f30" fmla="+- f21 0 f1"/>
                  <a:gd name="f31" fmla="*/ f28 f0 1"/>
                  <a:gd name="f32" fmla="+- f30 0 f29"/>
                  <a:gd name="f33" fmla="*/ f31 1 f5"/>
                  <a:gd name="f34" fmla="+- f33 0 f1"/>
                  <a:gd name="f35" fmla="cos 1 f34"/>
                  <a:gd name="f36" fmla="sin 1 f34"/>
                  <a:gd name="f37" fmla="+- 0 0 f35"/>
                  <a:gd name="f38" fmla="+- 0 0 f36"/>
                  <a:gd name="f39" fmla="*/ 10800 f37 1"/>
                  <a:gd name="f40" fmla="*/ 10800 f38 1"/>
                  <a:gd name="f41" fmla="*/ f39 f39 1"/>
                  <a:gd name="f42" fmla="*/ f40 f40 1"/>
                  <a:gd name="f43" fmla="+- f41 f42 0"/>
                  <a:gd name="f44" fmla="sqrt f43"/>
                  <a:gd name="f45" fmla="*/ f6 1 f44"/>
                  <a:gd name="f46" fmla="*/ f37 f45 1"/>
                  <a:gd name="f47" fmla="*/ f38 f45 1"/>
                  <a:gd name="f48" fmla="+- 10800 0 f46"/>
                  <a:gd name="f49" fmla="+- 10800 0 f47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9">
                    <a:pos x="f22" y="f23"/>
                  </a:cxn>
                  <a:cxn ang="f29">
                    <a:pos x="f15" y="f18"/>
                  </a:cxn>
                  <a:cxn ang="f29">
                    <a:pos x="f24" y="f25"/>
                  </a:cxn>
                  <a:cxn ang="f29">
                    <a:pos x="f15" y="f17"/>
                  </a:cxn>
                  <a:cxn ang="f29">
                    <a:pos x="f22" y="f26"/>
                  </a:cxn>
                  <a:cxn ang="f29">
                    <a:pos x="f16" y="f17"/>
                  </a:cxn>
                  <a:cxn ang="f29">
                    <a:pos x="f27" y="f25"/>
                  </a:cxn>
                  <a:cxn ang="f29">
                    <a:pos x="f16" y="f18"/>
                  </a:cxn>
                </a:cxnLst>
                <a:rect l="f15" t="f18" r="f16" b="f17"/>
                <a:pathLst>
                  <a:path w="21600" h="21600">
                    <a:moveTo>
                      <a:pt x="f48" y="f49"/>
                    </a:moveTo>
                    <a:arcTo wR="f9" hR="f9" stAng="f29" swAng="f32"/>
                    <a:close/>
                  </a:path>
                </a:pathLst>
              </a:custGeom>
              <a:solidFill>
                <a:srgbClr val="3333CC"/>
              </a:solidFill>
              <a:ln w="9360">
                <a:solidFill>
                  <a:srgbClr val="3333CC"/>
                </a:solidFill>
                <a:prstDash val="solid"/>
                <a:miter/>
              </a:ln>
            </p:spPr>
            <p:txBody>
              <a:bodyPr vert="horz" wrap="none" lIns="90000" tIns="46800" rIns="90000" bIns="46800" anchor="ctr" anchorCtr="0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>
                  <a:ln>
                    <a:noFill/>
                  </a:ln>
                  <a:latin typeface="Liberation Sans" pitchFamily="18"/>
                  <a:ea typeface="DejaVu Sans" pitchFamily="2"/>
                  <a:cs typeface="Lohit Hindi" pitchFamily="2"/>
                </a:endParaRPr>
              </a:p>
            </p:txBody>
          </p:sp>
          <p:sp>
            <p:nvSpPr>
              <p:cNvPr id="67" name="Freeform 66"/>
              <p:cNvSpPr/>
              <p:nvPr/>
            </p:nvSpPr>
            <p:spPr>
              <a:xfrm>
                <a:off x="7632719" y="1069919"/>
                <a:ext cx="75600" cy="75960"/>
              </a:xfrm>
              <a:custGeom>
                <a:avLst/>
                <a:gdLst>
                  <a:gd name="f0" fmla="val 10800000"/>
                  <a:gd name="f1" fmla="val 5400000"/>
                  <a:gd name="f2" fmla="val 180"/>
                  <a:gd name="f3" fmla="val w"/>
                  <a:gd name="f4" fmla="val h"/>
                  <a:gd name="f5" fmla="*/ 5419351 1 1725033"/>
                  <a:gd name="f6" fmla="*/ 10800 10800 1"/>
                  <a:gd name="f7" fmla="+- 0 0 0"/>
                  <a:gd name="f8" fmla="+- 0 0 360"/>
                  <a:gd name="f9" fmla="val 10800"/>
                  <a:gd name="f10" fmla="*/ f3 1 21600"/>
                  <a:gd name="f11" fmla="*/ f4 1 21600"/>
                  <a:gd name="f12" fmla="*/ 0 f5 1"/>
                  <a:gd name="f13" fmla="*/ f7 f0 1"/>
                  <a:gd name="f14" fmla="*/ f8 f0 1"/>
                  <a:gd name="f15" fmla="*/ 3163 f10 1"/>
                  <a:gd name="f16" fmla="*/ 18437 f10 1"/>
                  <a:gd name="f17" fmla="*/ 18437 f11 1"/>
                  <a:gd name="f18" fmla="*/ 3163 f11 1"/>
                  <a:gd name="f19" fmla="*/ f12 1 f2"/>
                  <a:gd name="f20" fmla="*/ f13 1 f2"/>
                  <a:gd name="f21" fmla="*/ f14 1 f2"/>
                  <a:gd name="f22" fmla="*/ 10800 f10 1"/>
                  <a:gd name="f23" fmla="*/ 0 f11 1"/>
                  <a:gd name="f24" fmla="*/ 0 f10 1"/>
                  <a:gd name="f25" fmla="*/ 10800 f11 1"/>
                  <a:gd name="f26" fmla="*/ 21600 f11 1"/>
                  <a:gd name="f27" fmla="*/ 21600 f10 1"/>
                  <a:gd name="f28" fmla="+- 0 0 f19"/>
                  <a:gd name="f29" fmla="+- f20 0 f1"/>
                  <a:gd name="f30" fmla="+- f21 0 f1"/>
                  <a:gd name="f31" fmla="*/ f28 f0 1"/>
                  <a:gd name="f32" fmla="+- f30 0 f29"/>
                  <a:gd name="f33" fmla="*/ f31 1 f5"/>
                  <a:gd name="f34" fmla="+- f33 0 f1"/>
                  <a:gd name="f35" fmla="cos 1 f34"/>
                  <a:gd name="f36" fmla="sin 1 f34"/>
                  <a:gd name="f37" fmla="+- 0 0 f35"/>
                  <a:gd name="f38" fmla="+- 0 0 f36"/>
                  <a:gd name="f39" fmla="*/ 10800 f37 1"/>
                  <a:gd name="f40" fmla="*/ 10800 f38 1"/>
                  <a:gd name="f41" fmla="*/ f39 f39 1"/>
                  <a:gd name="f42" fmla="*/ f40 f40 1"/>
                  <a:gd name="f43" fmla="+- f41 f42 0"/>
                  <a:gd name="f44" fmla="sqrt f43"/>
                  <a:gd name="f45" fmla="*/ f6 1 f44"/>
                  <a:gd name="f46" fmla="*/ f37 f45 1"/>
                  <a:gd name="f47" fmla="*/ f38 f45 1"/>
                  <a:gd name="f48" fmla="+- 10800 0 f46"/>
                  <a:gd name="f49" fmla="+- 10800 0 f47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9">
                    <a:pos x="f22" y="f23"/>
                  </a:cxn>
                  <a:cxn ang="f29">
                    <a:pos x="f15" y="f18"/>
                  </a:cxn>
                  <a:cxn ang="f29">
                    <a:pos x="f24" y="f25"/>
                  </a:cxn>
                  <a:cxn ang="f29">
                    <a:pos x="f15" y="f17"/>
                  </a:cxn>
                  <a:cxn ang="f29">
                    <a:pos x="f22" y="f26"/>
                  </a:cxn>
                  <a:cxn ang="f29">
                    <a:pos x="f16" y="f17"/>
                  </a:cxn>
                  <a:cxn ang="f29">
                    <a:pos x="f27" y="f25"/>
                  </a:cxn>
                  <a:cxn ang="f29">
                    <a:pos x="f16" y="f18"/>
                  </a:cxn>
                </a:cxnLst>
                <a:rect l="f15" t="f18" r="f16" b="f17"/>
                <a:pathLst>
                  <a:path w="21600" h="21600">
                    <a:moveTo>
                      <a:pt x="f48" y="f49"/>
                    </a:moveTo>
                    <a:arcTo wR="f9" hR="f9" stAng="f29" swAng="f32"/>
                    <a:close/>
                  </a:path>
                </a:pathLst>
              </a:custGeom>
              <a:solidFill>
                <a:srgbClr val="3333CC"/>
              </a:solidFill>
              <a:ln w="9360">
                <a:solidFill>
                  <a:srgbClr val="3333CC"/>
                </a:solidFill>
                <a:prstDash val="solid"/>
                <a:miter/>
              </a:ln>
            </p:spPr>
            <p:txBody>
              <a:bodyPr vert="horz" wrap="none" lIns="90000" tIns="46800" rIns="90000" bIns="46800" anchor="ctr" anchorCtr="0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>
                  <a:ln>
                    <a:noFill/>
                  </a:ln>
                  <a:latin typeface="Liberation Sans" pitchFamily="18"/>
                  <a:ea typeface="DejaVu Sans" pitchFamily="2"/>
                  <a:cs typeface="Lohit Hindi" pitchFamily="2"/>
                </a:endParaRPr>
              </a:p>
            </p:txBody>
          </p:sp>
          <p:sp>
            <p:nvSpPr>
              <p:cNvPr id="68" name="Freeform 67"/>
              <p:cNvSpPr/>
              <p:nvPr/>
            </p:nvSpPr>
            <p:spPr>
              <a:xfrm>
                <a:off x="7556399" y="936720"/>
                <a:ext cx="75960" cy="75600"/>
              </a:xfrm>
              <a:custGeom>
                <a:avLst/>
                <a:gdLst>
                  <a:gd name="f0" fmla="val 10800000"/>
                  <a:gd name="f1" fmla="val 5400000"/>
                  <a:gd name="f2" fmla="val 180"/>
                  <a:gd name="f3" fmla="val w"/>
                  <a:gd name="f4" fmla="val h"/>
                  <a:gd name="f5" fmla="*/ 5419351 1 1725033"/>
                  <a:gd name="f6" fmla="*/ 10800 10800 1"/>
                  <a:gd name="f7" fmla="+- 0 0 0"/>
                  <a:gd name="f8" fmla="+- 0 0 360"/>
                  <a:gd name="f9" fmla="val 10800"/>
                  <a:gd name="f10" fmla="*/ f3 1 21600"/>
                  <a:gd name="f11" fmla="*/ f4 1 21600"/>
                  <a:gd name="f12" fmla="*/ 0 f5 1"/>
                  <a:gd name="f13" fmla="*/ f7 f0 1"/>
                  <a:gd name="f14" fmla="*/ f8 f0 1"/>
                  <a:gd name="f15" fmla="*/ 3163 f10 1"/>
                  <a:gd name="f16" fmla="*/ 18437 f10 1"/>
                  <a:gd name="f17" fmla="*/ 18437 f11 1"/>
                  <a:gd name="f18" fmla="*/ 3163 f11 1"/>
                  <a:gd name="f19" fmla="*/ f12 1 f2"/>
                  <a:gd name="f20" fmla="*/ f13 1 f2"/>
                  <a:gd name="f21" fmla="*/ f14 1 f2"/>
                  <a:gd name="f22" fmla="*/ 10800 f10 1"/>
                  <a:gd name="f23" fmla="*/ 0 f11 1"/>
                  <a:gd name="f24" fmla="*/ 0 f10 1"/>
                  <a:gd name="f25" fmla="*/ 10800 f11 1"/>
                  <a:gd name="f26" fmla="*/ 21600 f11 1"/>
                  <a:gd name="f27" fmla="*/ 21600 f10 1"/>
                  <a:gd name="f28" fmla="+- 0 0 f19"/>
                  <a:gd name="f29" fmla="+- f20 0 f1"/>
                  <a:gd name="f30" fmla="+- f21 0 f1"/>
                  <a:gd name="f31" fmla="*/ f28 f0 1"/>
                  <a:gd name="f32" fmla="+- f30 0 f29"/>
                  <a:gd name="f33" fmla="*/ f31 1 f5"/>
                  <a:gd name="f34" fmla="+- f33 0 f1"/>
                  <a:gd name="f35" fmla="cos 1 f34"/>
                  <a:gd name="f36" fmla="sin 1 f34"/>
                  <a:gd name="f37" fmla="+- 0 0 f35"/>
                  <a:gd name="f38" fmla="+- 0 0 f36"/>
                  <a:gd name="f39" fmla="*/ 10800 f37 1"/>
                  <a:gd name="f40" fmla="*/ 10800 f38 1"/>
                  <a:gd name="f41" fmla="*/ f39 f39 1"/>
                  <a:gd name="f42" fmla="*/ f40 f40 1"/>
                  <a:gd name="f43" fmla="+- f41 f42 0"/>
                  <a:gd name="f44" fmla="sqrt f43"/>
                  <a:gd name="f45" fmla="*/ f6 1 f44"/>
                  <a:gd name="f46" fmla="*/ f37 f45 1"/>
                  <a:gd name="f47" fmla="*/ f38 f45 1"/>
                  <a:gd name="f48" fmla="+- 10800 0 f46"/>
                  <a:gd name="f49" fmla="+- 10800 0 f47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9">
                    <a:pos x="f22" y="f23"/>
                  </a:cxn>
                  <a:cxn ang="f29">
                    <a:pos x="f15" y="f18"/>
                  </a:cxn>
                  <a:cxn ang="f29">
                    <a:pos x="f24" y="f25"/>
                  </a:cxn>
                  <a:cxn ang="f29">
                    <a:pos x="f15" y="f17"/>
                  </a:cxn>
                  <a:cxn ang="f29">
                    <a:pos x="f22" y="f26"/>
                  </a:cxn>
                  <a:cxn ang="f29">
                    <a:pos x="f16" y="f17"/>
                  </a:cxn>
                  <a:cxn ang="f29">
                    <a:pos x="f27" y="f25"/>
                  </a:cxn>
                  <a:cxn ang="f29">
                    <a:pos x="f16" y="f18"/>
                  </a:cxn>
                </a:cxnLst>
                <a:rect l="f15" t="f18" r="f16" b="f17"/>
                <a:pathLst>
                  <a:path w="21600" h="21600">
                    <a:moveTo>
                      <a:pt x="f48" y="f49"/>
                    </a:moveTo>
                    <a:arcTo wR="f9" hR="f9" stAng="f29" swAng="f32"/>
                    <a:close/>
                  </a:path>
                </a:pathLst>
              </a:custGeom>
              <a:solidFill>
                <a:srgbClr val="3333CC"/>
              </a:solidFill>
              <a:ln w="9360">
                <a:solidFill>
                  <a:srgbClr val="3333CC"/>
                </a:solidFill>
                <a:prstDash val="solid"/>
                <a:miter/>
              </a:ln>
            </p:spPr>
            <p:txBody>
              <a:bodyPr vert="horz" wrap="none" lIns="90000" tIns="46800" rIns="90000" bIns="46800" anchor="ctr" anchorCtr="0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>
                  <a:ln>
                    <a:noFill/>
                  </a:ln>
                  <a:latin typeface="Liberation Sans" pitchFamily="18"/>
                  <a:ea typeface="DejaVu Sans" pitchFamily="2"/>
                  <a:cs typeface="Lohit Hindi" pitchFamily="2"/>
                </a:endParaRPr>
              </a:p>
            </p:txBody>
          </p:sp>
          <p:sp>
            <p:nvSpPr>
              <p:cNvPr id="69" name="Freeform 68"/>
              <p:cNvSpPr/>
              <p:nvPr/>
            </p:nvSpPr>
            <p:spPr>
              <a:xfrm>
                <a:off x="7476839" y="1095480"/>
                <a:ext cx="75960" cy="75600"/>
              </a:xfrm>
              <a:custGeom>
                <a:avLst/>
                <a:gdLst>
                  <a:gd name="f0" fmla="val 10800000"/>
                  <a:gd name="f1" fmla="val 5400000"/>
                  <a:gd name="f2" fmla="val 180"/>
                  <a:gd name="f3" fmla="val w"/>
                  <a:gd name="f4" fmla="val h"/>
                  <a:gd name="f5" fmla="*/ 5419351 1 1725033"/>
                  <a:gd name="f6" fmla="*/ 10800 10800 1"/>
                  <a:gd name="f7" fmla="+- 0 0 0"/>
                  <a:gd name="f8" fmla="+- 0 0 360"/>
                  <a:gd name="f9" fmla="val 10800"/>
                  <a:gd name="f10" fmla="*/ f3 1 21600"/>
                  <a:gd name="f11" fmla="*/ f4 1 21600"/>
                  <a:gd name="f12" fmla="*/ 0 f5 1"/>
                  <a:gd name="f13" fmla="*/ f7 f0 1"/>
                  <a:gd name="f14" fmla="*/ f8 f0 1"/>
                  <a:gd name="f15" fmla="*/ 3163 f10 1"/>
                  <a:gd name="f16" fmla="*/ 18437 f10 1"/>
                  <a:gd name="f17" fmla="*/ 18437 f11 1"/>
                  <a:gd name="f18" fmla="*/ 3163 f11 1"/>
                  <a:gd name="f19" fmla="*/ f12 1 f2"/>
                  <a:gd name="f20" fmla="*/ f13 1 f2"/>
                  <a:gd name="f21" fmla="*/ f14 1 f2"/>
                  <a:gd name="f22" fmla="*/ 10800 f10 1"/>
                  <a:gd name="f23" fmla="*/ 0 f11 1"/>
                  <a:gd name="f24" fmla="*/ 0 f10 1"/>
                  <a:gd name="f25" fmla="*/ 10800 f11 1"/>
                  <a:gd name="f26" fmla="*/ 21600 f11 1"/>
                  <a:gd name="f27" fmla="*/ 21600 f10 1"/>
                  <a:gd name="f28" fmla="+- 0 0 f19"/>
                  <a:gd name="f29" fmla="+- f20 0 f1"/>
                  <a:gd name="f30" fmla="+- f21 0 f1"/>
                  <a:gd name="f31" fmla="*/ f28 f0 1"/>
                  <a:gd name="f32" fmla="+- f30 0 f29"/>
                  <a:gd name="f33" fmla="*/ f31 1 f5"/>
                  <a:gd name="f34" fmla="+- f33 0 f1"/>
                  <a:gd name="f35" fmla="cos 1 f34"/>
                  <a:gd name="f36" fmla="sin 1 f34"/>
                  <a:gd name="f37" fmla="+- 0 0 f35"/>
                  <a:gd name="f38" fmla="+- 0 0 f36"/>
                  <a:gd name="f39" fmla="*/ 10800 f37 1"/>
                  <a:gd name="f40" fmla="*/ 10800 f38 1"/>
                  <a:gd name="f41" fmla="*/ f39 f39 1"/>
                  <a:gd name="f42" fmla="*/ f40 f40 1"/>
                  <a:gd name="f43" fmla="+- f41 f42 0"/>
                  <a:gd name="f44" fmla="sqrt f43"/>
                  <a:gd name="f45" fmla="*/ f6 1 f44"/>
                  <a:gd name="f46" fmla="*/ f37 f45 1"/>
                  <a:gd name="f47" fmla="*/ f38 f45 1"/>
                  <a:gd name="f48" fmla="+- 10800 0 f46"/>
                  <a:gd name="f49" fmla="+- 10800 0 f47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9">
                    <a:pos x="f22" y="f23"/>
                  </a:cxn>
                  <a:cxn ang="f29">
                    <a:pos x="f15" y="f18"/>
                  </a:cxn>
                  <a:cxn ang="f29">
                    <a:pos x="f24" y="f25"/>
                  </a:cxn>
                  <a:cxn ang="f29">
                    <a:pos x="f15" y="f17"/>
                  </a:cxn>
                  <a:cxn ang="f29">
                    <a:pos x="f22" y="f26"/>
                  </a:cxn>
                  <a:cxn ang="f29">
                    <a:pos x="f16" y="f17"/>
                  </a:cxn>
                  <a:cxn ang="f29">
                    <a:pos x="f27" y="f25"/>
                  </a:cxn>
                  <a:cxn ang="f29">
                    <a:pos x="f16" y="f18"/>
                  </a:cxn>
                </a:cxnLst>
                <a:rect l="f15" t="f18" r="f16" b="f17"/>
                <a:pathLst>
                  <a:path w="21600" h="21600">
                    <a:moveTo>
                      <a:pt x="f48" y="f49"/>
                    </a:moveTo>
                    <a:arcTo wR="f9" hR="f9" stAng="f29" swAng="f32"/>
                    <a:close/>
                  </a:path>
                </a:pathLst>
              </a:custGeom>
              <a:solidFill>
                <a:srgbClr val="3333CC"/>
              </a:solidFill>
              <a:ln w="9360">
                <a:solidFill>
                  <a:srgbClr val="3333CC"/>
                </a:solidFill>
                <a:prstDash val="solid"/>
                <a:miter/>
              </a:ln>
            </p:spPr>
            <p:txBody>
              <a:bodyPr vert="horz" wrap="none" lIns="90000" tIns="46800" rIns="90000" bIns="46800" anchor="ctr" anchorCtr="0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>
                  <a:ln>
                    <a:noFill/>
                  </a:ln>
                  <a:latin typeface="Liberation Sans" pitchFamily="18"/>
                  <a:ea typeface="DejaVu Sans" pitchFamily="2"/>
                  <a:cs typeface="Lohit Hindi" pitchFamily="2"/>
                </a:endParaRPr>
              </a:p>
            </p:txBody>
          </p:sp>
          <p:sp>
            <p:nvSpPr>
              <p:cNvPr id="70" name="Freeform 69"/>
              <p:cNvSpPr/>
              <p:nvPr/>
            </p:nvSpPr>
            <p:spPr>
              <a:xfrm>
                <a:off x="7397640" y="1294920"/>
                <a:ext cx="75960" cy="75960"/>
              </a:xfrm>
              <a:custGeom>
                <a:avLst/>
                <a:gdLst>
                  <a:gd name="f0" fmla="val 10800000"/>
                  <a:gd name="f1" fmla="val 5400000"/>
                  <a:gd name="f2" fmla="val 180"/>
                  <a:gd name="f3" fmla="val w"/>
                  <a:gd name="f4" fmla="val h"/>
                  <a:gd name="f5" fmla="*/ 5419351 1 1725033"/>
                  <a:gd name="f6" fmla="*/ 10800 10800 1"/>
                  <a:gd name="f7" fmla="+- 0 0 0"/>
                  <a:gd name="f8" fmla="+- 0 0 360"/>
                  <a:gd name="f9" fmla="val 10800"/>
                  <a:gd name="f10" fmla="*/ f3 1 21600"/>
                  <a:gd name="f11" fmla="*/ f4 1 21600"/>
                  <a:gd name="f12" fmla="*/ 0 f5 1"/>
                  <a:gd name="f13" fmla="*/ f7 f0 1"/>
                  <a:gd name="f14" fmla="*/ f8 f0 1"/>
                  <a:gd name="f15" fmla="*/ 3163 f10 1"/>
                  <a:gd name="f16" fmla="*/ 18437 f10 1"/>
                  <a:gd name="f17" fmla="*/ 18437 f11 1"/>
                  <a:gd name="f18" fmla="*/ 3163 f11 1"/>
                  <a:gd name="f19" fmla="*/ f12 1 f2"/>
                  <a:gd name="f20" fmla="*/ f13 1 f2"/>
                  <a:gd name="f21" fmla="*/ f14 1 f2"/>
                  <a:gd name="f22" fmla="*/ 10800 f10 1"/>
                  <a:gd name="f23" fmla="*/ 0 f11 1"/>
                  <a:gd name="f24" fmla="*/ 0 f10 1"/>
                  <a:gd name="f25" fmla="*/ 10800 f11 1"/>
                  <a:gd name="f26" fmla="*/ 21600 f11 1"/>
                  <a:gd name="f27" fmla="*/ 21600 f10 1"/>
                  <a:gd name="f28" fmla="+- 0 0 f19"/>
                  <a:gd name="f29" fmla="+- f20 0 f1"/>
                  <a:gd name="f30" fmla="+- f21 0 f1"/>
                  <a:gd name="f31" fmla="*/ f28 f0 1"/>
                  <a:gd name="f32" fmla="+- f30 0 f29"/>
                  <a:gd name="f33" fmla="*/ f31 1 f5"/>
                  <a:gd name="f34" fmla="+- f33 0 f1"/>
                  <a:gd name="f35" fmla="cos 1 f34"/>
                  <a:gd name="f36" fmla="sin 1 f34"/>
                  <a:gd name="f37" fmla="+- 0 0 f35"/>
                  <a:gd name="f38" fmla="+- 0 0 f36"/>
                  <a:gd name="f39" fmla="*/ 10800 f37 1"/>
                  <a:gd name="f40" fmla="*/ 10800 f38 1"/>
                  <a:gd name="f41" fmla="*/ f39 f39 1"/>
                  <a:gd name="f42" fmla="*/ f40 f40 1"/>
                  <a:gd name="f43" fmla="+- f41 f42 0"/>
                  <a:gd name="f44" fmla="sqrt f43"/>
                  <a:gd name="f45" fmla="*/ f6 1 f44"/>
                  <a:gd name="f46" fmla="*/ f37 f45 1"/>
                  <a:gd name="f47" fmla="*/ f38 f45 1"/>
                  <a:gd name="f48" fmla="+- 10800 0 f46"/>
                  <a:gd name="f49" fmla="+- 10800 0 f47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9">
                    <a:pos x="f22" y="f23"/>
                  </a:cxn>
                  <a:cxn ang="f29">
                    <a:pos x="f15" y="f18"/>
                  </a:cxn>
                  <a:cxn ang="f29">
                    <a:pos x="f24" y="f25"/>
                  </a:cxn>
                  <a:cxn ang="f29">
                    <a:pos x="f15" y="f17"/>
                  </a:cxn>
                  <a:cxn ang="f29">
                    <a:pos x="f22" y="f26"/>
                  </a:cxn>
                  <a:cxn ang="f29">
                    <a:pos x="f16" y="f17"/>
                  </a:cxn>
                  <a:cxn ang="f29">
                    <a:pos x="f27" y="f25"/>
                  </a:cxn>
                  <a:cxn ang="f29">
                    <a:pos x="f16" y="f18"/>
                  </a:cxn>
                </a:cxnLst>
                <a:rect l="f15" t="f18" r="f16" b="f17"/>
                <a:pathLst>
                  <a:path w="21600" h="21600">
                    <a:moveTo>
                      <a:pt x="f48" y="f49"/>
                    </a:moveTo>
                    <a:arcTo wR="f9" hR="f9" stAng="f29" swAng="f32"/>
                    <a:close/>
                  </a:path>
                </a:pathLst>
              </a:custGeom>
              <a:solidFill>
                <a:srgbClr val="3333CC"/>
              </a:solidFill>
              <a:ln w="9360">
                <a:solidFill>
                  <a:srgbClr val="3333CC"/>
                </a:solidFill>
                <a:prstDash val="solid"/>
                <a:miter/>
              </a:ln>
            </p:spPr>
            <p:txBody>
              <a:bodyPr vert="horz" wrap="none" lIns="90000" tIns="46800" rIns="90000" bIns="46800" anchor="ctr" anchorCtr="0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>
                  <a:ln>
                    <a:noFill/>
                  </a:ln>
                  <a:latin typeface="Liberation Sans" pitchFamily="18"/>
                  <a:ea typeface="DejaVu Sans" pitchFamily="2"/>
                  <a:cs typeface="Lohit Hindi" pitchFamily="2"/>
                </a:endParaRPr>
              </a:p>
            </p:txBody>
          </p:sp>
          <p:sp>
            <p:nvSpPr>
              <p:cNvPr id="71" name="Freeform 70"/>
              <p:cNvSpPr/>
              <p:nvPr/>
            </p:nvSpPr>
            <p:spPr>
              <a:xfrm>
                <a:off x="7315200" y="914400"/>
                <a:ext cx="75600" cy="75600"/>
              </a:xfrm>
              <a:custGeom>
                <a:avLst/>
                <a:gdLst>
                  <a:gd name="f0" fmla="val 10800000"/>
                  <a:gd name="f1" fmla="val 5400000"/>
                  <a:gd name="f2" fmla="val 180"/>
                  <a:gd name="f3" fmla="val w"/>
                  <a:gd name="f4" fmla="val h"/>
                  <a:gd name="f5" fmla="*/ 5419351 1 1725033"/>
                  <a:gd name="f6" fmla="*/ 10800 10800 1"/>
                  <a:gd name="f7" fmla="+- 0 0 0"/>
                  <a:gd name="f8" fmla="+- 0 0 360"/>
                  <a:gd name="f9" fmla="val 10800"/>
                  <a:gd name="f10" fmla="*/ f3 1 21600"/>
                  <a:gd name="f11" fmla="*/ f4 1 21600"/>
                  <a:gd name="f12" fmla="*/ 0 f5 1"/>
                  <a:gd name="f13" fmla="*/ f7 f0 1"/>
                  <a:gd name="f14" fmla="*/ f8 f0 1"/>
                  <a:gd name="f15" fmla="*/ 3163 f10 1"/>
                  <a:gd name="f16" fmla="*/ 18437 f10 1"/>
                  <a:gd name="f17" fmla="*/ 18437 f11 1"/>
                  <a:gd name="f18" fmla="*/ 3163 f11 1"/>
                  <a:gd name="f19" fmla="*/ f12 1 f2"/>
                  <a:gd name="f20" fmla="*/ f13 1 f2"/>
                  <a:gd name="f21" fmla="*/ f14 1 f2"/>
                  <a:gd name="f22" fmla="*/ 10800 f10 1"/>
                  <a:gd name="f23" fmla="*/ 0 f11 1"/>
                  <a:gd name="f24" fmla="*/ 0 f10 1"/>
                  <a:gd name="f25" fmla="*/ 10800 f11 1"/>
                  <a:gd name="f26" fmla="*/ 21600 f11 1"/>
                  <a:gd name="f27" fmla="*/ 21600 f10 1"/>
                  <a:gd name="f28" fmla="+- 0 0 f19"/>
                  <a:gd name="f29" fmla="+- f20 0 f1"/>
                  <a:gd name="f30" fmla="+- f21 0 f1"/>
                  <a:gd name="f31" fmla="*/ f28 f0 1"/>
                  <a:gd name="f32" fmla="+- f30 0 f29"/>
                  <a:gd name="f33" fmla="*/ f31 1 f5"/>
                  <a:gd name="f34" fmla="+- f33 0 f1"/>
                  <a:gd name="f35" fmla="cos 1 f34"/>
                  <a:gd name="f36" fmla="sin 1 f34"/>
                  <a:gd name="f37" fmla="+- 0 0 f35"/>
                  <a:gd name="f38" fmla="+- 0 0 f36"/>
                  <a:gd name="f39" fmla="*/ 10800 f37 1"/>
                  <a:gd name="f40" fmla="*/ 10800 f38 1"/>
                  <a:gd name="f41" fmla="*/ f39 f39 1"/>
                  <a:gd name="f42" fmla="*/ f40 f40 1"/>
                  <a:gd name="f43" fmla="+- f41 f42 0"/>
                  <a:gd name="f44" fmla="sqrt f43"/>
                  <a:gd name="f45" fmla="*/ f6 1 f44"/>
                  <a:gd name="f46" fmla="*/ f37 f45 1"/>
                  <a:gd name="f47" fmla="*/ f38 f45 1"/>
                  <a:gd name="f48" fmla="+- 10800 0 f46"/>
                  <a:gd name="f49" fmla="+- 10800 0 f47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9">
                    <a:pos x="f22" y="f23"/>
                  </a:cxn>
                  <a:cxn ang="f29">
                    <a:pos x="f15" y="f18"/>
                  </a:cxn>
                  <a:cxn ang="f29">
                    <a:pos x="f24" y="f25"/>
                  </a:cxn>
                  <a:cxn ang="f29">
                    <a:pos x="f15" y="f17"/>
                  </a:cxn>
                  <a:cxn ang="f29">
                    <a:pos x="f22" y="f26"/>
                  </a:cxn>
                  <a:cxn ang="f29">
                    <a:pos x="f16" y="f17"/>
                  </a:cxn>
                  <a:cxn ang="f29">
                    <a:pos x="f27" y="f25"/>
                  </a:cxn>
                  <a:cxn ang="f29">
                    <a:pos x="f16" y="f18"/>
                  </a:cxn>
                </a:cxnLst>
                <a:rect l="f15" t="f18" r="f16" b="f17"/>
                <a:pathLst>
                  <a:path w="21600" h="21600">
                    <a:moveTo>
                      <a:pt x="f48" y="f49"/>
                    </a:moveTo>
                    <a:arcTo wR="f9" hR="f9" stAng="f29" swAng="f32"/>
                    <a:close/>
                  </a:path>
                </a:pathLst>
              </a:custGeom>
              <a:solidFill>
                <a:srgbClr val="3333CC"/>
              </a:solidFill>
              <a:ln w="9360">
                <a:solidFill>
                  <a:srgbClr val="3333CC"/>
                </a:solidFill>
                <a:prstDash val="solid"/>
                <a:miter/>
              </a:ln>
            </p:spPr>
            <p:txBody>
              <a:bodyPr vert="horz" wrap="none" lIns="90000" tIns="46800" rIns="90000" bIns="46800" anchor="ctr" anchorCtr="0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>
                  <a:ln>
                    <a:noFill/>
                  </a:ln>
                  <a:latin typeface="Liberation Sans" pitchFamily="18"/>
                  <a:ea typeface="DejaVu Sans" pitchFamily="2"/>
                  <a:cs typeface="Lohit Hindi" pitchFamily="2"/>
                </a:endParaRPr>
              </a:p>
            </p:txBody>
          </p:sp>
          <p:sp>
            <p:nvSpPr>
              <p:cNvPr id="72" name="Freeform 71"/>
              <p:cNvSpPr/>
              <p:nvPr/>
            </p:nvSpPr>
            <p:spPr>
              <a:xfrm>
                <a:off x="7242120" y="1022400"/>
                <a:ext cx="75960" cy="75600"/>
              </a:xfrm>
              <a:custGeom>
                <a:avLst/>
                <a:gdLst>
                  <a:gd name="f0" fmla="val 10800000"/>
                  <a:gd name="f1" fmla="val 5400000"/>
                  <a:gd name="f2" fmla="val 180"/>
                  <a:gd name="f3" fmla="val w"/>
                  <a:gd name="f4" fmla="val h"/>
                  <a:gd name="f5" fmla="*/ 5419351 1 1725033"/>
                  <a:gd name="f6" fmla="*/ 10800 10800 1"/>
                  <a:gd name="f7" fmla="+- 0 0 0"/>
                  <a:gd name="f8" fmla="+- 0 0 360"/>
                  <a:gd name="f9" fmla="val 10800"/>
                  <a:gd name="f10" fmla="*/ f3 1 21600"/>
                  <a:gd name="f11" fmla="*/ f4 1 21600"/>
                  <a:gd name="f12" fmla="*/ 0 f5 1"/>
                  <a:gd name="f13" fmla="*/ f7 f0 1"/>
                  <a:gd name="f14" fmla="*/ f8 f0 1"/>
                  <a:gd name="f15" fmla="*/ 3163 f10 1"/>
                  <a:gd name="f16" fmla="*/ 18437 f10 1"/>
                  <a:gd name="f17" fmla="*/ 18437 f11 1"/>
                  <a:gd name="f18" fmla="*/ 3163 f11 1"/>
                  <a:gd name="f19" fmla="*/ f12 1 f2"/>
                  <a:gd name="f20" fmla="*/ f13 1 f2"/>
                  <a:gd name="f21" fmla="*/ f14 1 f2"/>
                  <a:gd name="f22" fmla="*/ 10800 f10 1"/>
                  <a:gd name="f23" fmla="*/ 0 f11 1"/>
                  <a:gd name="f24" fmla="*/ 0 f10 1"/>
                  <a:gd name="f25" fmla="*/ 10800 f11 1"/>
                  <a:gd name="f26" fmla="*/ 21600 f11 1"/>
                  <a:gd name="f27" fmla="*/ 21600 f10 1"/>
                  <a:gd name="f28" fmla="+- 0 0 f19"/>
                  <a:gd name="f29" fmla="+- f20 0 f1"/>
                  <a:gd name="f30" fmla="+- f21 0 f1"/>
                  <a:gd name="f31" fmla="*/ f28 f0 1"/>
                  <a:gd name="f32" fmla="+- f30 0 f29"/>
                  <a:gd name="f33" fmla="*/ f31 1 f5"/>
                  <a:gd name="f34" fmla="+- f33 0 f1"/>
                  <a:gd name="f35" fmla="cos 1 f34"/>
                  <a:gd name="f36" fmla="sin 1 f34"/>
                  <a:gd name="f37" fmla="+- 0 0 f35"/>
                  <a:gd name="f38" fmla="+- 0 0 f36"/>
                  <a:gd name="f39" fmla="*/ 10800 f37 1"/>
                  <a:gd name="f40" fmla="*/ 10800 f38 1"/>
                  <a:gd name="f41" fmla="*/ f39 f39 1"/>
                  <a:gd name="f42" fmla="*/ f40 f40 1"/>
                  <a:gd name="f43" fmla="+- f41 f42 0"/>
                  <a:gd name="f44" fmla="sqrt f43"/>
                  <a:gd name="f45" fmla="*/ f6 1 f44"/>
                  <a:gd name="f46" fmla="*/ f37 f45 1"/>
                  <a:gd name="f47" fmla="*/ f38 f45 1"/>
                  <a:gd name="f48" fmla="+- 10800 0 f46"/>
                  <a:gd name="f49" fmla="+- 10800 0 f47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9">
                    <a:pos x="f22" y="f23"/>
                  </a:cxn>
                  <a:cxn ang="f29">
                    <a:pos x="f15" y="f18"/>
                  </a:cxn>
                  <a:cxn ang="f29">
                    <a:pos x="f24" y="f25"/>
                  </a:cxn>
                  <a:cxn ang="f29">
                    <a:pos x="f15" y="f17"/>
                  </a:cxn>
                  <a:cxn ang="f29">
                    <a:pos x="f22" y="f26"/>
                  </a:cxn>
                  <a:cxn ang="f29">
                    <a:pos x="f16" y="f17"/>
                  </a:cxn>
                  <a:cxn ang="f29">
                    <a:pos x="f27" y="f25"/>
                  </a:cxn>
                  <a:cxn ang="f29">
                    <a:pos x="f16" y="f18"/>
                  </a:cxn>
                </a:cxnLst>
                <a:rect l="f15" t="f18" r="f16" b="f17"/>
                <a:pathLst>
                  <a:path w="21600" h="21600">
                    <a:moveTo>
                      <a:pt x="f48" y="f49"/>
                    </a:moveTo>
                    <a:arcTo wR="f9" hR="f9" stAng="f29" swAng="f32"/>
                    <a:close/>
                  </a:path>
                </a:pathLst>
              </a:custGeom>
              <a:solidFill>
                <a:srgbClr val="3333CC"/>
              </a:solidFill>
              <a:ln w="9360">
                <a:solidFill>
                  <a:srgbClr val="3333CC"/>
                </a:solidFill>
                <a:prstDash val="solid"/>
                <a:miter/>
              </a:ln>
            </p:spPr>
            <p:txBody>
              <a:bodyPr vert="horz" wrap="none" lIns="90000" tIns="46800" rIns="90000" bIns="46800" anchor="ctr" anchorCtr="0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>
                  <a:ln>
                    <a:noFill/>
                  </a:ln>
                  <a:latin typeface="Liberation Sans" pitchFamily="18"/>
                  <a:ea typeface="DejaVu Sans" pitchFamily="2"/>
                  <a:cs typeface="Lohit Hindi" pitchFamily="2"/>
                </a:endParaRPr>
              </a:p>
            </p:txBody>
          </p:sp>
          <p:sp>
            <p:nvSpPr>
              <p:cNvPr id="73" name="Freeform 72"/>
              <p:cNvSpPr/>
              <p:nvPr/>
            </p:nvSpPr>
            <p:spPr>
              <a:xfrm>
                <a:off x="7162920" y="1089000"/>
                <a:ext cx="75960" cy="75960"/>
              </a:xfrm>
              <a:custGeom>
                <a:avLst/>
                <a:gdLst>
                  <a:gd name="f0" fmla="val 10800000"/>
                  <a:gd name="f1" fmla="val 5400000"/>
                  <a:gd name="f2" fmla="val 180"/>
                  <a:gd name="f3" fmla="val w"/>
                  <a:gd name="f4" fmla="val h"/>
                  <a:gd name="f5" fmla="*/ 5419351 1 1725033"/>
                  <a:gd name="f6" fmla="*/ 10800 10800 1"/>
                  <a:gd name="f7" fmla="+- 0 0 0"/>
                  <a:gd name="f8" fmla="+- 0 0 360"/>
                  <a:gd name="f9" fmla="val 10800"/>
                  <a:gd name="f10" fmla="*/ f3 1 21600"/>
                  <a:gd name="f11" fmla="*/ f4 1 21600"/>
                  <a:gd name="f12" fmla="*/ 0 f5 1"/>
                  <a:gd name="f13" fmla="*/ f7 f0 1"/>
                  <a:gd name="f14" fmla="*/ f8 f0 1"/>
                  <a:gd name="f15" fmla="*/ 3163 f10 1"/>
                  <a:gd name="f16" fmla="*/ 18437 f10 1"/>
                  <a:gd name="f17" fmla="*/ 18437 f11 1"/>
                  <a:gd name="f18" fmla="*/ 3163 f11 1"/>
                  <a:gd name="f19" fmla="*/ f12 1 f2"/>
                  <a:gd name="f20" fmla="*/ f13 1 f2"/>
                  <a:gd name="f21" fmla="*/ f14 1 f2"/>
                  <a:gd name="f22" fmla="*/ 10800 f10 1"/>
                  <a:gd name="f23" fmla="*/ 0 f11 1"/>
                  <a:gd name="f24" fmla="*/ 0 f10 1"/>
                  <a:gd name="f25" fmla="*/ 10800 f11 1"/>
                  <a:gd name="f26" fmla="*/ 21600 f11 1"/>
                  <a:gd name="f27" fmla="*/ 21600 f10 1"/>
                  <a:gd name="f28" fmla="+- 0 0 f19"/>
                  <a:gd name="f29" fmla="+- f20 0 f1"/>
                  <a:gd name="f30" fmla="+- f21 0 f1"/>
                  <a:gd name="f31" fmla="*/ f28 f0 1"/>
                  <a:gd name="f32" fmla="+- f30 0 f29"/>
                  <a:gd name="f33" fmla="*/ f31 1 f5"/>
                  <a:gd name="f34" fmla="+- f33 0 f1"/>
                  <a:gd name="f35" fmla="cos 1 f34"/>
                  <a:gd name="f36" fmla="sin 1 f34"/>
                  <a:gd name="f37" fmla="+- 0 0 f35"/>
                  <a:gd name="f38" fmla="+- 0 0 f36"/>
                  <a:gd name="f39" fmla="*/ 10800 f37 1"/>
                  <a:gd name="f40" fmla="*/ 10800 f38 1"/>
                  <a:gd name="f41" fmla="*/ f39 f39 1"/>
                  <a:gd name="f42" fmla="*/ f40 f40 1"/>
                  <a:gd name="f43" fmla="+- f41 f42 0"/>
                  <a:gd name="f44" fmla="sqrt f43"/>
                  <a:gd name="f45" fmla="*/ f6 1 f44"/>
                  <a:gd name="f46" fmla="*/ f37 f45 1"/>
                  <a:gd name="f47" fmla="*/ f38 f45 1"/>
                  <a:gd name="f48" fmla="+- 10800 0 f46"/>
                  <a:gd name="f49" fmla="+- 10800 0 f47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9">
                    <a:pos x="f22" y="f23"/>
                  </a:cxn>
                  <a:cxn ang="f29">
                    <a:pos x="f15" y="f18"/>
                  </a:cxn>
                  <a:cxn ang="f29">
                    <a:pos x="f24" y="f25"/>
                  </a:cxn>
                  <a:cxn ang="f29">
                    <a:pos x="f15" y="f17"/>
                  </a:cxn>
                  <a:cxn ang="f29">
                    <a:pos x="f22" y="f26"/>
                  </a:cxn>
                  <a:cxn ang="f29">
                    <a:pos x="f16" y="f17"/>
                  </a:cxn>
                  <a:cxn ang="f29">
                    <a:pos x="f27" y="f25"/>
                  </a:cxn>
                  <a:cxn ang="f29">
                    <a:pos x="f16" y="f18"/>
                  </a:cxn>
                </a:cxnLst>
                <a:rect l="f15" t="f18" r="f16" b="f17"/>
                <a:pathLst>
                  <a:path w="21600" h="21600">
                    <a:moveTo>
                      <a:pt x="f48" y="f49"/>
                    </a:moveTo>
                    <a:arcTo wR="f9" hR="f9" stAng="f29" swAng="f32"/>
                    <a:close/>
                  </a:path>
                </a:pathLst>
              </a:custGeom>
              <a:solidFill>
                <a:srgbClr val="3333CC"/>
              </a:solidFill>
              <a:ln w="9360">
                <a:solidFill>
                  <a:srgbClr val="3333CC"/>
                </a:solidFill>
                <a:prstDash val="solid"/>
                <a:miter/>
              </a:ln>
            </p:spPr>
            <p:txBody>
              <a:bodyPr vert="horz" wrap="none" lIns="90000" tIns="46800" rIns="90000" bIns="46800" anchor="ctr" anchorCtr="0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>
                  <a:ln>
                    <a:noFill/>
                  </a:ln>
                  <a:latin typeface="Liberation Sans" pitchFamily="18"/>
                  <a:ea typeface="DejaVu Sans" pitchFamily="2"/>
                  <a:cs typeface="Lohit Hindi" pitchFamily="2"/>
                </a:endParaRPr>
              </a:p>
            </p:txBody>
          </p:sp>
        </p:grpSp>
        <p:grpSp>
          <p:nvGrpSpPr>
            <p:cNvPr id="74" name="Group 73"/>
            <p:cNvGrpSpPr/>
            <p:nvPr/>
          </p:nvGrpSpPr>
          <p:grpSpPr>
            <a:xfrm>
              <a:off x="6149879" y="762120"/>
              <a:ext cx="936721" cy="762480"/>
              <a:chOff x="6149879" y="762120"/>
              <a:chExt cx="936721" cy="762480"/>
            </a:xfrm>
          </p:grpSpPr>
          <p:grpSp>
            <p:nvGrpSpPr>
              <p:cNvPr id="75" name="Group 74"/>
              <p:cNvGrpSpPr/>
              <p:nvPr/>
            </p:nvGrpSpPr>
            <p:grpSpPr>
              <a:xfrm>
                <a:off x="6188040" y="793440"/>
                <a:ext cx="857160" cy="731160"/>
                <a:chOff x="6188040" y="793440"/>
                <a:chExt cx="857160" cy="731160"/>
              </a:xfrm>
            </p:grpSpPr>
            <p:sp>
              <p:nvSpPr>
                <p:cNvPr id="76" name="Straight Connector 75"/>
                <p:cNvSpPr/>
                <p:nvPr/>
              </p:nvSpPr>
              <p:spPr>
                <a:xfrm flipV="1">
                  <a:off x="7045200" y="1131480"/>
                  <a:ext cx="0" cy="392760"/>
                </a:xfrm>
                <a:prstGeom prst="line">
                  <a:avLst/>
                </a:prstGeom>
                <a:noFill/>
                <a:ln w="19080">
                  <a:solidFill>
                    <a:srgbClr val="008000"/>
                  </a:solidFill>
                  <a:prstDash val="solid"/>
                  <a:miter/>
                  <a:tailEnd type="arrow"/>
                </a:ln>
              </p:spPr>
              <p:txBody>
                <a:bodyPr vert="horz" wrap="square" lIns="90000" tIns="46800" rIns="90000" bIns="46800" anchor="t" anchorCtr="0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US" sz="1800" b="0" i="0" u="none" strike="noStrike" kern="1200">
                    <a:ln>
                      <a:noFill/>
                    </a:ln>
                    <a:latin typeface="Liberation Sans" pitchFamily="18"/>
                    <a:ea typeface="DejaVu Sans" pitchFamily="2"/>
                    <a:cs typeface="Lohit Hindi" pitchFamily="2"/>
                  </a:endParaRPr>
                </a:p>
              </p:txBody>
            </p:sp>
            <p:sp>
              <p:nvSpPr>
                <p:cNvPr id="77" name="Straight Connector 76"/>
                <p:cNvSpPr/>
                <p:nvPr/>
              </p:nvSpPr>
              <p:spPr>
                <a:xfrm flipV="1">
                  <a:off x="6969240" y="1068120"/>
                  <a:ext cx="0" cy="456480"/>
                </a:xfrm>
                <a:prstGeom prst="line">
                  <a:avLst/>
                </a:prstGeom>
                <a:noFill/>
                <a:ln w="19080">
                  <a:solidFill>
                    <a:srgbClr val="008000"/>
                  </a:solidFill>
                  <a:prstDash val="solid"/>
                  <a:miter/>
                  <a:tailEnd type="arrow"/>
                </a:ln>
              </p:spPr>
              <p:txBody>
                <a:bodyPr vert="horz" wrap="square" lIns="90000" tIns="46800" rIns="90000" bIns="46800" anchor="t" anchorCtr="0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US" sz="1800" b="0" i="0" u="none" strike="noStrike" kern="1200">
                    <a:ln>
                      <a:noFill/>
                    </a:ln>
                    <a:latin typeface="Liberation Sans" pitchFamily="18"/>
                    <a:ea typeface="DejaVu Sans" pitchFamily="2"/>
                    <a:cs typeface="Lohit Hindi" pitchFamily="2"/>
                  </a:endParaRPr>
                </a:p>
              </p:txBody>
            </p:sp>
            <p:sp>
              <p:nvSpPr>
                <p:cNvPr id="78" name="Straight Connector 77"/>
                <p:cNvSpPr/>
                <p:nvPr/>
              </p:nvSpPr>
              <p:spPr>
                <a:xfrm flipV="1">
                  <a:off x="6892920" y="949320"/>
                  <a:ext cx="0" cy="575280"/>
                </a:xfrm>
                <a:prstGeom prst="line">
                  <a:avLst/>
                </a:prstGeom>
                <a:noFill/>
                <a:ln w="19080">
                  <a:solidFill>
                    <a:srgbClr val="008000"/>
                  </a:solidFill>
                  <a:prstDash val="solid"/>
                  <a:miter/>
                  <a:tailEnd type="arrow"/>
                </a:ln>
              </p:spPr>
              <p:txBody>
                <a:bodyPr vert="horz" wrap="square" lIns="90000" tIns="46800" rIns="90000" bIns="46800" anchor="t" anchorCtr="0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US" sz="1800" b="0" i="0" u="none" strike="noStrike" kern="1200">
                    <a:ln>
                      <a:noFill/>
                    </a:ln>
                    <a:latin typeface="Liberation Sans" pitchFamily="18"/>
                    <a:ea typeface="DejaVu Sans" pitchFamily="2"/>
                    <a:cs typeface="Lohit Hindi" pitchFamily="2"/>
                  </a:endParaRPr>
                </a:p>
              </p:txBody>
            </p:sp>
            <p:sp>
              <p:nvSpPr>
                <p:cNvPr id="79" name="Straight Connector 78"/>
                <p:cNvSpPr/>
                <p:nvPr/>
              </p:nvSpPr>
              <p:spPr>
                <a:xfrm flipV="1">
                  <a:off x="6811919" y="1342440"/>
                  <a:ext cx="0" cy="182160"/>
                </a:xfrm>
                <a:prstGeom prst="line">
                  <a:avLst/>
                </a:prstGeom>
                <a:noFill/>
                <a:ln w="19080">
                  <a:solidFill>
                    <a:srgbClr val="008000"/>
                  </a:solidFill>
                  <a:prstDash val="solid"/>
                  <a:miter/>
                  <a:tailEnd type="arrow"/>
                </a:ln>
              </p:spPr>
              <p:txBody>
                <a:bodyPr vert="horz" wrap="square" lIns="90000" tIns="46800" rIns="90000" bIns="46800" anchor="t" anchorCtr="0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US" sz="1800" b="0" i="0" u="none" strike="noStrike" kern="1200">
                    <a:ln>
                      <a:noFill/>
                    </a:ln>
                    <a:latin typeface="Liberation Sans" pitchFamily="18"/>
                    <a:ea typeface="DejaVu Sans" pitchFamily="2"/>
                    <a:cs typeface="Lohit Hindi" pitchFamily="2"/>
                  </a:endParaRPr>
                </a:p>
              </p:txBody>
            </p:sp>
            <p:sp>
              <p:nvSpPr>
                <p:cNvPr id="80" name="Straight Connector 79"/>
                <p:cNvSpPr/>
                <p:nvPr/>
              </p:nvSpPr>
              <p:spPr>
                <a:xfrm flipV="1">
                  <a:off x="6730920" y="1131480"/>
                  <a:ext cx="0" cy="392760"/>
                </a:xfrm>
                <a:prstGeom prst="line">
                  <a:avLst/>
                </a:prstGeom>
                <a:noFill/>
                <a:ln w="19080">
                  <a:solidFill>
                    <a:srgbClr val="008000"/>
                  </a:solidFill>
                  <a:prstDash val="solid"/>
                  <a:miter/>
                  <a:tailEnd type="arrow"/>
                </a:ln>
              </p:spPr>
              <p:txBody>
                <a:bodyPr vert="horz" wrap="square" lIns="90000" tIns="46800" rIns="90000" bIns="46800" anchor="t" anchorCtr="0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US" sz="1800" b="0" i="0" u="none" strike="noStrike" kern="1200">
                    <a:ln>
                      <a:noFill/>
                    </a:ln>
                    <a:latin typeface="Liberation Sans" pitchFamily="18"/>
                    <a:ea typeface="DejaVu Sans" pitchFamily="2"/>
                    <a:cs typeface="Lohit Hindi" pitchFamily="2"/>
                  </a:endParaRPr>
                </a:p>
              </p:txBody>
            </p:sp>
            <p:sp>
              <p:nvSpPr>
                <p:cNvPr id="81" name="Straight Connector 80"/>
                <p:cNvSpPr/>
                <p:nvPr/>
              </p:nvSpPr>
              <p:spPr>
                <a:xfrm flipV="1">
                  <a:off x="6654959" y="977400"/>
                  <a:ext cx="0" cy="546840"/>
                </a:xfrm>
                <a:prstGeom prst="line">
                  <a:avLst/>
                </a:prstGeom>
                <a:noFill/>
                <a:ln w="19080">
                  <a:solidFill>
                    <a:srgbClr val="008000"/>
                  </a:solidFill>
                  <a:prstDash val="solid"/>
                  <a:miter/>
                  <a:tailEnd type="arrow"/>
                </a:ln>
              </p:spPr>
              <p:txBody>
                <a:bodyPr vert="horz" wrap="square" lIns="90000" tIns="46800" rIns="90000" bIns="46800" anchor="t" anchorCtr="0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US" sz="1800" b="0" i="0" u="none" strike="noStrike" kern="1200">
                    <a:ln>
                      <a:noFill/>
                    </a:ln>
                    <a:latin typeface="Liberation Sans" pitchFamily="18"/>
                    <a:ea typeface="DejaVu Sans" pitchFamily="2"/>
                    <a:cs typeface="Lohit Hindi" pitchFamily="2"/>
                  </a:endParaRPr>
                </a:p>
              </p:txBody>
            </p:sp>
            <p:sp>
              <p:nvSpPr>
                <p:cNvPr id="82" name="Straight Connector 81"/>
                <p:cNvSpPr/>
                <p:nvPr/>
              </p:nvSpPr>
              <p:spPr>
                <a:xfrm flipV="1">
                  <a:off x="6578640" y="1114200"/>
                  <a:ext cx="0" cy="410400"/>
                </a:xfrm>
                <a:prstGeom prst="line">
                  <a:avLst/>
                </a:prstGeom>
                <a:noFill/>
                <a:ln w="19080">
                  <a:solidFill>
                    <a:srgbClr val="008000"/>
                  </a:solidFill>
                  <a:prstDash val="solid"/>
                  <a:miter/>
                  <a:tailEnd type="arrow"/>
                </a:ln>
              </p:spPr>
              <p:txBody>
                <a:bodyPr vert="horz" wrap="square" lIns="90000" tIns="46800" rIns="90000" bIns="46800" anchor="t" anchorCtr="0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US" sz="1800" b="0" i="0" u="none" strike="noStrike" kern="1200">
                    <a:ln>
                      <a:noFill/>
                    </a:ln>
                    <a:latin typeface="Liberation Sans" pitchFamily="18"/>
                    <a:ea typeface="DejaVu Sans" pitchFamily="2"/>
                    <a:cs typeface="Lohit Hindi" pitchFamily="2"/>
                  </a:endParaRPr>
                </a:p>
              </p:txBody>
            </p:sp>
            <p:sp>
              <p:nvSpPr>
                <p:cNvPr id="83" name="Straight Connector 82"/>
                <p:cNvSpPr/>
                <p:nvPr/>
              </p:nvSpPr>
              <p:spPr>
                <a:xfrm flipV="1">
                  <a:off x="6497640" y="1068120"/>
                  <a:ext cx="0" cy="456480"/>
                </a:xfrm>
                <a:prstGeom prst="line">
                  <a:avLst/>
                </a:prstGeom>
                <a:noFill/>
                <a:ln w="19080">
                  <a:solidFill>
                    <a:srgbClr val="008000"/>
                  </a:solidFill>
                  <a:prstDash val="solid"/>
                  <a:miter/>
                  <a:tailEnd type="arrow"/>
                </a:ln>
              </p:spPr>
              <p:txBody>
                <a:bodyPr vert="horz" wrap="square" lIns="90000" tIns="46800" rIns="90000" bIns="46800" anchor="t" anchorCtr="0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US" sz="1800" b="0" i="0" u="none" strike="noStrike" kern="1200">
                    <a:ln>
                      <a:noFill/>
                    </a:ln>
                    <a:latin typeface="Liberation Sans" pitchFamily="18"/>
                    <a:ea typeface="DejaVu Sans" pitchFamily="2"/>
                    <a:cs typeface="Lohit Hindi" pitchFamily="2"/>
                  </a:endParaRPr>
                </a:p>
              </p:txBody>
            </p:sp>
            <p:sp>
              <p:nvSpPr>
                <p:cNvPr id="84" name="Straight Connector 83"/>
                <p:cNvSpPr/>
                <p:nvPr/>
              </p:nvSpPr>
              <p:spPr>
                <a:xfrm flipV="1">
                  <a:off x="6421320" y="793440"/>
                  <a:ext cx="0" cy="731160"/>
                </a:xfrm>
                <a:prstGeom prst="line">
                  <a:avLst/>
                </a:prstGeom>
                <a:noFill/>
                <a:ln w="19080">
                  <a:solidFill>
                    <a:srgbClr val="008000"/>
                  </a:solidFill>
                  <a:prstDash val="solid"/>
                  <a:miter/>
                  <a:tailEnd type="arrow"/>
                </a:ln>
              </p:spPr>
              <p:txBody>
                <a:bodyPr vert="horz" wrap="square" lIns="90000" tIns="46800" rIns="90000" bIns="46800" anchor="t" anchorCtr="0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US" sz="1800" b="0" i="0" u="none" strike="noStrike" kern="1200">
                    <a:ln>
                      <a:noFill/>
                    </a:ln>
                    <a:latin typeface="Liberation Sans" pitchFamily="18"/>
                    <a:ea typeface="DejaVu Sans" pitchFamily="2"/>
                    <a:cs typeface="Lohit Hindi" pitchFamily="2"/>
                  </a:endParaRPr>
                </a:p>
              </p:txBody>
            </p:sp>
            <p:sp>
              <p:nvSpPr>
                <p:cNvPr id="85" name="Straight Connector 84"/>
                <p:cNvSpPr/>
                <p:nvPr/>
              </p:nvSpPr>
              <p:spPr>
                <a:xfrm flipV="1">
                  <a:off x="6345360" y="885239"/>
                  <a:ext cx="0" cy="639001"/>
                </a:xfrm>
                <a:prstGeom prst="line">
                  <a:avLst/>
                </a:prstGeom>
                <a:noFill/>
                <a:ln w="19080">
                  <a:solidFill>
                    <a:srgbClr val="008000"/>
                  </a:solidFill>
                  <a:prstDash val="solid"/>
                  <a:miter/>
                  <a:tailEnd type="arrow"/>
                </a:ln>
              </p:spPr>
              <p:txBody>
                <a:bodyPr vert="horz" wrap="square" lIns="90000" tIns="46800" rIns="90000" bIns="46800" anchor="t" anchorCtr="0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US" sz="1800" b="0" i="0" u="none" strike="noStrike" kern="1200">
                    <a:ln>
                      <a:noFill/>
                    </a:ln>
                    <a:latin typeface="Liberation Sans" pitchFamily="18"/>
                    <a:ea typeface="DejaVu Sans" pitchFamily="2"/>
                    <a:cs typeface="Lohit Hindi" pitchFamily="2"/>
                  </a:endParaRPr>
                </a:p>
              </p:txBody>
            </p:sp>
            <p:sp>
              <p:nvSpPr>
                <p:cNvPr id="86" name="Straight Connector 85"/>
                <p:cNvSpPr/>
                <p:nvPr/>
              </p:nvSpPr>
              <p:spPr>
                <a:xfrm flipV="1">
                  <a:off x="6264360" y="977400"/>
                  <a:ext cx="0" cy="546840"/>
                </a:xfrm>
                <a:prstGeom prst="line">
                  <a:avLst/>
                </a:prstGeom>
                <a:noFill/>
                <a:ln w="19080">
                  <a:solidFill>
                    <a:srgbClr val="008000"/>
                  </a:solidFill>
                  <a:prstDash val="solid"/>
                  <a:miter/>
                  <a:tailEnd type="arrow"/>
                </a:ln>
              </p:spPr>
              <p:txBody>
                <a:bodyPr vert="horz" wrap="square" lIns="90000" tIns="46800" rIns="90000" bIns="46800" anchor="t" anchorCtr="0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US" sz="1800" b="0" i="0" u="none" strike="noStrike" kern="1200">
                    <a:ln>
                      <a:noFill/>
                    </a:ln>
                    <a:latin typeface="Liberation Sans" pitchFamily="18"/>
                    <a:ea typeface="DejaVu Sans" pitchFamily="2"/>
                    <a:cs typeface="Lohit Hindi" pitchFamily="2"/>
                  </a:endParaRPr>
                </a:p>
              </p:txBody>
            </p:sp>
            <p:sp>
              <p:nvSpPr>
                <p:cNvPr id="87" name="Straight Connector 86"/>
                <p:cNvSpPr/>
                <p:nvPr/>
              </p:nvSpPr>
              <p:spPr>
                <a:xfrm flipV="1">
                  <a:off x="6188040" y="1022039"/>
                  <a:ext cx="0" cy="502561"/>
                </a:xfrm>
                <a:prstGeom prst="line">
                  <a:avLst/>
                </a:prstGeom>
                <a:noFill/>
                <a:ln w="19080">
                  <a:solidFill>
                    <a:srgbClr val="008000"/>
                  </a:solidFill>
                  <a:prstDash val="solid"/>
                  <a:miter/>
                  <a:tailEnd type="arrow"/>
                </a:ln>
              </p:spPr>
              <p:txBody>
                <a:bodyPr vert="horz" wrap="square" lIns="90000" tIns="46800" rIns="90000" bIns="46800" anchor="t" anchorCtr="0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US" sz="1800" b="0" i="0" u="none" strike="noStrike" kern="1200">
                    <a:ln>
                      <a:noFill/>
                    </a:ln>
                    <a:latin typeface="Liberation Sans" pitchFamily="18"/>
                    <a:ea typeface="DejaVu Sans" pitchFamily="2"/>
                    <a:cs typeface="Lohit Hindi" pitchFamily="2"/>
                  </a:endParaRPr>
                </a:p>
              </p:txBody>
            </p:sp>
          </p:grpSp>
          <p:sp>
            <p:nvSpPr>
              <p:cNvPr id="88" name="Freeform 87"/>
              <p:cNvSpPr/>
              <p:nvPr/>
            </p:nvSpPr>
            <p:spPr>
              <a:xfrm flipH="1">
                <a:off x="6149879" y="977759"/>
                <a:ext cx="76320" cy="75960"/>
              </a:xfrm>
              <a:custGeom>
                <a:avLst/>
                <a:gdLst>
                  <a:gd name="f0" fmla="val 10800000"/>
                  <a:gd name="f1" fmla="val 5400000"/>
                  <a:gd name="f2" fmla="val 180"/>
                  <a:gd name="f3" fmla="val w"/>
                  <a:gd name="f4" fmla="val h"/>
                  <a:gd name="f5" fmla="*/ 5419351 1 1725033"/>
                  <a:gd name="f6" fmla="*/ 10800 10800 1"/>
                  <a:gd name="f7" fmla="+- 0 0 0"/>
                  <a:gd name="f8" fmla="+- 0 0 360"/>
                  <a:gd name="f9" fmla="val 10800"/>
                  <a:gd name="f10" fmla="*/ f3 1 21600"/>
                  <a:gd name="f11" fmla="*/ f4 1 21600"/>
                  <a:gd name="f12" fmla="*/ 0 f5 1"/>
                  <a:gd name="f13" fmla="*/ f7 f0 1"/>
                  <a:gd name="f14" fmla="*/ f8 f0 1"/>
                  <a:gd name="f15" fmla="*/ 3163 f10 1"/>
                  <a:gd name="f16" fmla="*/ 18437 f10 1"/>
                  <a:gd name="f17" fmla="*/ 18437 f11 1"/>
                  <a:gd name="f18" fmla="*/ 3163 f11 1"/>
                  <a:gd name="f19" fmla="*/ f12 1 f2"/>
                  <a:gd name="f20" fmla="*/ f13 1 f2"/>
                  <a:gd name="f21" fmla="*/ f14 1 f2"/>
                  <a:gd name="f22" fmla="*/ 10800 f10 1"/>
                  <a:gd name="f23" fmla="*/ 0 f11 1"/>
                  <a:gd name="f24" fmla="*/ 0 f10 1"/>
                  <a:gd name="f25" fmla="*/ 10800 f11 1"/>
                  <a:gd name="f26" fmla="*/ 21600 f11 1"/>
                  <a:gd name="f27" fmla="*/ 21600 f10 1"/>
                  <a:gd name="f28" fmla="+- 0 0 f19"/>
                  <a:gd name="f29" fmla="+- f20 0 f1"/>
                  <a:gd name="f30" fmla="+- f21 0 f1"/>
                  <a:gd name="f31" fmla="*/ f28 f0 1"/>
                  <a:gd name="f32" fmla="+- f30 0 f29"/>
                  <a:gd name="f33" fmla="*/ f31 1 f5"/>
                  <a:gd name="f34" fmla="+- f33 0 f1"/>
                  <a:gd name="f35" fmla="cos 1 f34"/>
                  <a:gd name="f36" fmla="sin 1 f34"/>
                  <a:gd name="f37" fmla="+- 0 0 f35"/>
                  <a:gd name="f38" fmla="+- 0 0 f36"/>
                  <a:gd name="f39" fmla="*/ 10800 f37 1"/>
                  <a:gd name="f40" fmla="*/ 10800 f38 1"/>
                  <a:gd name="f41" fmla="*/ f39 f39 1"/>
                  <a:gd name="f42" fmla="*/ f40 f40 1"/>
                  <a:gd name="f43" fmla="+- f41 f42 0"/>
                  <a:gd name="f44" fmla="sqrt f43"/>
                  <a:gd name="f45" fmla="*/ f6 1 f44"/>
                  <a:gd name="f46" fmla="*/ f37 f45 1"/>
                  <a:gd name="f47" fmla="*/ f38 f45 1"/>
                  <a:gd name="f48" fmla="+- 10800 0 f46"/>
                  <a:gd name="f49" fmla="+- 10800 0 f47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9">
                    <a:pos x="f22" y="f23"/>
                  </a:cxn>
                  <a:cxn ang="f29">
                    <a:pos x="f15" y="f18"/>
                  </a:cxn>
                  <a:cxn ang="f29">
                    <a:pos x="f24" y="f25"/>
                  </a:cxn>
                  <a:cxn ang="f29">
                    <a:pos x="f15" y="f17"/>
                  </a:cxn>
                  <a:cxn ang="f29">
                    <a:pos x="f22" y="f26"/>
                  </a:cxn>
                  <a:cxn ang="f29">
                    <a:pos x="f16" y="f17"/>
                  </a:cxn>
                  <a:cxn ang="f29">
                    <a:pos x="f27" y="f25"/>
                  </a:cxn>
                  <a:cxn ang="f29">
                    <a:pos x="f16" y="f18"/>
                  </a:cxn>
                </a:cxnLst>
                <a:rect l="f15" t="f18" r="f16" b="f17"/>
                <a:pathLst>
                  <a:path w="21600" h="21600">
                    <a:moveTo>
                      <a:pt x="f48" y="f49"/>
                    </a:moveTo>
                    <a:arcTo wR="f9" hR="f9" stAng="f29" swAng="f32"/>
                    <a:close/>
                  </a:path>
                </a:pathLst>
              </a:custGeom>
              <a:solidFill>
                <a:srgbClr val="3333CC"/>
              </a:solidFill>
              <a:ln w="9360">
                <a:solidFill>
                  <a:srgbClr val="3333CC"/>
                </a:solidFill>
                <a:prstDash val="solid"/>
                <a:miter/>
              </a:ln>
            </p:spPr>
            <p:txBody>
              <a:bodyPr vert="horz" wrap="none" lIns="90000" tIns="46800" rIns="90000" bIns="46800" anchor="ctr" anchorCtr="0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>
                  <a:ln>
                    <a:noFill/>
                  </a:ln>
                  <a:latin typeface="Liberation Sans" pitchFamily="18"/>
                  <a:ea typeface="DejaVu Sans" pitchFamily="2"/>
                  <a:cs typeface="Lohit Hindi" pitchFamily="2"/>
                </a:endParaRPr>
              </a:p>
            </p:txBody>
          </p:sp>
          <p:sp>
            <p:nvSpPr>
              <p:cNvPr id="89" name="Freeform 88"/>
              <p:cNvSpPr/>
              <p:nvPr/>
            </p:nvSpPr>
            <p:spPr>
              <a:xfrm flipH="1">
                <a:off x="6229080" y="936720"/>
                <a:ext cx="76320" cy="75600"/>
              </a:xfrm>
              <a:custGeom>
                <a:avLst/>
                <a:gdLst>
                  <a:gd name="f0" fmla="val 10800000"/>
                  <a:gd name="f1" fmla="val 5400000"/>
                  <a:gd name="f2" fmla="val 180"/>
                  <a:gd name="f3" fmla="val w"/>
                  <a:gd name="f4" fmla="val h"/>
                  <a:gd name="f5" fmla="*/ 5419351 1 1725033"/>
                  <a:gd name="f6" fmla="*/ 10800 10800 1"/>
                  <a:gd name="f7" fmla="+- 0 0 0"/>
                  <a:gd name="f8" fmla="+- 0 0 360"/>
                  <a:gd name="f9" fmla="val 10800"/>
                  <a:gd name="f10" fmla="*/ f3 1 21600"/>
                  <a:gd name="f11" fmla="*/ f4 1 21600"/>
                  <a:gd name="f12" fmla="*/ 0 f5 1"/>
                  <a:gd name="f13" fmla="*/ f7 f0 1"/>
                  <a:gd name="f14" fmla="*/ f8 f0 1"/>
                  <a:gd name="f15" fmla="*/ 3163 f10 1"/>
                  <a:gd name="f16" fmla="*/ 18437 f10 1"/>
                  <a:gd name="f17" fmla="*/ 18437 f11 1"/>
                  <a:gd name="f18" fmla="*/ 3163 f11 1"/>
                  <a:gd name="f19" fmla="*/ f12 1 f2"/>
                  <a:gd name="f20" fmla="*/ f13 1 f2"/>
                  <a:gd name="f21" fmla="*/ f14 1 f2"/>
                  <a:gd name="f22" fmla="*/ 10800 f10 1"/>
                  <a:gd name="f23" fmla="*/ 0 f11 1"/>
                  <a:gd name="f24" fmla="*/ 0 f10 1"/>
                  <a:gd name="f25" fmla="*/ 10800 f11 1"/>
                  <a:gd name="f26" fmla="*/ 21600 f11 1"/>
                  <a:gd name="f27" fmla="*/ 21600 f10 1"/>
                  <a:gd name="f28" fmla="+- 0 0 f19"/>
                  <a:gd name="f29" fmla="+- f20 0 f1"/>
                  <a:gd name="f30" fmla="+- f21 0 f1"/>
                  <a:gd name="f31" fmla="*/ f28 f0 1"/>
                  <a:gd name="f32" fmla="+- f30 0 f29"/>
                  <a:gd name="f33" fmla="*/ f31 1 f5"/>
                  <a:gd name="f34" fmla="+- f33 0 f1"/>
                  <a:gd name="f35" fmla="cos 1 f34"/>
                  <a:gd name="f36" fmla="sin 1 f34"/>
                  <a:gd name="f37" fmla="+- 0 0 f35"/>
                  <a:gd name="f38" fmla="+- 0 0 f36"/>
                  <a:gd name="f39" fmla="*/ 10800 f37 1"/>
                  <a:gd name="f40" fmla="*/ 10800 f38 1"/>
                  <a:gd name="f41" fmla="*/ f39 f39 1"/>
                  <a:gd name="f42" fmla="*/ f40 f40 1"/>
                  <a:gd name="f43" fmla="+- f41 f42 0"/>
                  <a:gd name="f44" fmla="sqrt f43"/>
                  <a:gd name="f45" fmla="*/ f6 1 f44"/>
                  <a:gd name="f46" fmla="*/ f37 f45 1"/>
                  <a:gd name="f47" fmla="*/ f38 f45 1"/>
                  <a:gd name="f48" fmla="+- 10800 0 f46"/>
                  <a:gd name="f49" fmla="+- 10800 0 f47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9">
                    <a:pos x="f22" y="f23"/>
                  </a:cxn>
                  <a:cxn ang="f29">
                    <a:pos x="f15" y="f18"/>
                  </a:cxn>
                  <a:cxn ang="f29">
                    <a:pos x="f24" y="f25"/>
                  </a:cxn>
                  <a:cxn ang="f29">
                    <a:pos x="f15" y="f17"/>
                  </a:cxn>
                  <a:cxn ang="f29">
                    <a:pos x="f22" y="f26"/>
                  </a:cxn>
                  <a:cxn ang="f29">
                    <a:pos x="f16" y="f17"/>
                  </a:cxn>
                  <a:cxn ang="f29">
                    <a:pos x="f27" y="f25"/>
                  </a:cxn>
                  <a:cxn ang="f29">
                    <a:pos x="f16" y="f18"/>
                  </a:cxn>
                </a:cxnLst>
                <a:rect l="f15" t="f18" r="f16" b="f17"/>
                <a:pathLst>
                  <a:path w="21600" h="21600">
                    <a:moveTo>
                      <a:pt x="f48" y="f49"/>
                    </a:moveTo>
                    <a:arcTo wR="f9" hR="f9" stAng="f29" swAng="f32"/>
                    <a:close/>
                  </a:path>
                </a:pathLst>
              </a:custGeom>
              <a:solidFill>
                <a:srgbClr val="3333CC"/>
              </a:solidFill>
              <a:ln w="9360">
                <a:solidFill>
                  <a:srgbClr val="3333CC"/>
                </a:solidFill>
                <a:prstDash val="solid"/>
                <a:miter/>
              </a:ln>
            </p:spPr>
            <p:txBody>
              <a:bodyPr vert="horz" wrap="none" lIns="90000" tIns="46800" rIns="90000" bIns="46800" anchor="ctr" anchorCtr="0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>
                  <a:ln>
                    <a:noFill/>
                  </a:ln>
                  <a:latin typeface="Liberation Sans" pitchFamily="18"/>
                  <a:ea typeface="DejaVu Sans" pitchFamily="2"/>
                  <a:cs typeface="Lohit Hindi" pitchFamily="2"/>
                </a:endParaRPr>
              </a:p>
            </p:txBody>
          </p:sp>
          <p:sp>
            <p:nvSpPr>
              <p:cNvPr id="90" name="Freeform 89"/>
              <p:cNvSpPr/>
              <p:nvPr/>
            </p:nvSpPr>
            <p:spPr>
              <a:xfrm flipH="1">
                <a:off x="6308640" y="847799"/>
                <a:ext cx="76320" cy="75600"/>
              </a:xfrm>
              <a:custGeom>
                <a:avLst/>
                <a:gdLst>
                  <a:gd name="f0" fmla="val 10800000"/>
                  <a:gd name="f1" fmla="val 5400000"/>
                  <a:gd name="f2" fmla="val 180"/>
                  <a:gd name="f3" fmla="val w"/>
                  <a:gd name="f4" fmla="val h"/>
                  <a:gd name="f5" fmla="*/ 5419351 1 1725033"/>
                  <a:gd name="f6" fmla="*/ 10800 10800 1"/>
                  <a:gd name="f7" fmla="+- 0 0 0"/>
                  <a:gd name="f8" fmla="+- 0 0 360"/>
                  <a:gd name="f9" fmla="val 10800"/>
                  <a:gd name="f10" fmla="*/ f3 1 21600"/>
                  <a:gd name="f11" fmla="*/ f4 1 21600"/>
                  <a:gd name="f12" fmla="*/ 0 f5 1"/>
                  <a:gd name="f13" fmla="*/ f7 f0 1"/>
                  <a:gd name="f14" fmla="*/ f8 f0 1"/>
                  <a:gd name="f15" fmla="*/ 3163 f10 1"/>
                  <a:gd name="f16" fmla="*/ 18437 f10 1"/>
                  <a:gd name="f17" fmla="*/ 18437 f11 1"/>
                  <a:gd name="f18" fmla="*/ 3163 f11 1"/>
                  <a:gd name="f19" fmla="*/ f12 1 f2"/>
                  <a:gd name="f20" fmla="*/ f13 1 f2"/>
                  <a:gd name="f21" fmla="*/ f14 1 f2"/>
                  <a:gd name="f22" fmla="*/ 10800 f10 1"/>
                  <a:gd name="f23" fmla="*/ 0 f11 1"/>
                  <a:gd name="f24" fmla="*/ 0 f10 1"/>
                  <a:gd name="f25" fmla="*/ 10800 f11 1"/>
                  <a:gd name="f26" fmla="*/ 21600 f11 1"/>
                  <a:gd name="f27" fmla="*/ 21600 f10 1"/>
                  <a:gd name="f28" fmla="+- 0 0 f19"/>
                  <a:gd name="f29" fmla="+- f20 0 f1"/>
                  <a:gd name="f30" fmla="+- f21 0 f1"/>
                  <a:gd name="f31" fmla="*/ f28 f0 1"/>
                  <a:gd name="f32" fmla="+- f30 0 f29"/>
                  <a:gd name="f33" fmla="*/ f31 1 f5"/>
                  <a:gd name="f34" fmla="+- f33 0 f1"/>
                  <a:gd name="f35" fmla="cos 1 f34"/>
                  <a:gd name="f36" fmla="sin 1 f34"/>
                  <a:gd name="f37" fmla="+- 0 0 f35"/>
                  <a:gd name="f38" fmla="+- 0 0 f36"/>
                  <a:gd name="f39" fmla="*/ 10800 f37 1"/>
                  <a:gd name="f40" fmla="*/ 10800 f38 1"/>
                  <a:gd name="f41" fmla="*/ f39 f39 1"/>
                  <a:gd name="f42" fmla="*/ f40 f40 1"/>
                  <a:gd name="f43" fmla="+- f41 f42 0"/>
                  <a:gd name="f44" fmla="sqrt f43"/>
                  <a:gd name="f45" fmla="*/ f6 1 f44"/>
                  <a:gd name="f46" fmla="*/ f37 f45 1"/>
                  <a:gd name="f47" fmla="*/ f38 f45 1"/>
                  <a:gd name="f48" fmla="+- 10800 0 f46"/>
                  <a:gd name="f49" fmla="+- 10800 0 f47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9">
                    <a:pos x="f22" y="f23"/>
                  </a:cxn>
                  <a:cxn ang="f29">
                    <a:pos x="f15" y="f18"/>
                  </a:cxn>
                  <a:cxn ang="f29">
                    <a:pos x="f24" y="f25"/>
                  </a:cxn>
                  <a:cxn ang="f29">
                    <a:pos x="f15" y="f17"/>
                  </a:cxn>
                  <a:cxn ang="f29">
                    <a:pos x="f22" y="f26"/>
                  </a:cxn>
                  <a:cxn ang="f29">
                    <a:pos x="f16" y="f17"/>
                  </a:cxn>
                  <a:cxn ang="f29">
                    <a:pos x="f27" y="f25"/>
                  </a:cxn>
                  <a:cxn ang="f29">
                    <a:pos x="f16" y="f18"/>
                  </a:cxn>
                </a:cxnLst>
                <a:rect l="f15" t="f18" r="f16" b="f17"/>
                <a:pathLst>
                  <a:path w="21600" h="21600">
                    <a:moveTo>
                      <a:pt x="f48" y="f49"/>
                    </a:moveTo>
                    <a:arcTo wR="f9" hR="f9" stAng="f29" swAng="f32"/>
                    <a:close/>
                  </a:path>
                </a:pathLst>
              </a:custGeom>
              <a:solidFill>
                <a:srgbClr val="3333CC"/>
              </a:solidFill>
              <a:ln w="9360">
                <a:solidFill>
                  <a:srgbClr val="3333CC"/>
                </a:solidFill>
                <a:prstDash val="solid"/>
                <a:miter/>
              </a:ln>
            </p:spPr>
            <p:txBody>
              <a:bodyPr vert="horz" wrap="none" lIns="90000" tIns="46800" rIns="90000" bIns="46800" anchor="ctr" anchorCtr="0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>
                  <a:ln>
                    <a:noFill/>
                  </a:ln>
                  <a:latin typeface="Liberation Sans" pitchFamily="18"/>
                  <a:ea typeface="DejaVu Sans" pitchFamily="2"/>
                  <a:cs typeface="Lohit Hindi" pitchFamily="2"/>
                </a:endParaRPr>
              </a:p>
            </p:txBody>
          </p:sp>
          <p:sp>
            <p:nvSpPr>
              <p:cNvPr id="91" name="Freeform 90"/>
              <p:cNvSpPr/>
              <p:nvPr/>
            </p:nvSpPr>
            <p:spPr>
              <a:xfrm flipH="1">
                <a:off x="6382440" y="762120"/>
                <a:ext cx="75960" cy="75960"/>
              </a:xfrm>
              <a:custGeom>
                <a:avLst/>
                <a:gdLst>
                  <a:gd name="f0" fmla="val 10800000"/>
                  <a:gd name="f1" fmla="val 5400000"/>
                  <a:gd name="f2" fmla="val 180"/>
                  <a:gd name="f3" fmla="val w"/>
                  <a:gd name="f4" fmla="val h"/>
                  <a:gd name="f5" fmla="*/ 5419351 1 1725033"/>
                  <a:gd name="f6" fmla="*/ 10800 10800 1"/>
                  <a:gd name="f7" fmla="+- 0 0 0"/>
                  <a:gd name="f8" fmla="+- 0 0 360"/>
                  <a:gd name="f9" fmla="val 10800"/>
                  <a:gd name="f10" fmla="*/ f3 1 21600"/>
                  <a:gd name="f11" fmla="*/ f4 1 21600"/>
                  <a:gd name="f12" fmla="*/ 0 f5 1"/>
                  <a:gd name="f13" fmla="*/ f7 f0 1"/>
                  <a:gd name="f14" fmla="*/ f8 f0 1"/>
                  <a:gd name="f15" fmla="*/ 3163 f10 1"/>
                  <a:gd name="f16" fmla="*/ 18437 f10 1"/>
                  <a:gd name="f17" fmla="*/ 18437 f11 1"/>
                  <a:gd name="f18" fmla="*/ 3163 f11 1"/>
                  <a:gd name="f19" fmla="*/ f12 1 f2"/>
                  <a:gd name="f20" fmla="*/ f13 1 f2"/>
                  <a:gd name="f21" fmla="*/ f14 1 f2"/>
                  <a:gd name="f22" fmla="*/ 10800 f10 1"/>
                  <a:gd name="f23" fmla="*/ 0 f11 1"/>
                  <a:gd name="f24" fmla="*/ 0 f10 1"/>
                  <a:gd name="f25" fmla="*/ 10800 f11 1"/>
                  <a:gd name="f26" fmla="*/ 21600 f11 1"/>
                  <a:gd name="f27" fmla="*/ 21600 f10 1"/>
                  <a:gd name="f28" fmla="+- 0 0 f19"/>
                  <a:gd name="f29" fmla="+- f20 0 f1"/>
                  <a:gd name="f30" fmla="+- f21 0 f1"/>
                  <a:gd name="f31" fmla="*/ f28 f0 1"/>
                  <a:gd name="f32" fmla="+- f30 0 f29"/>
                  <a:gd name="f33" fmla="*/ f31 1 f5"/>
                  <a:gd name="f34" fmla="+- f33 0 f1"/>
                  <a:gd name="f35" fmla="cos 1 f34"/>
                  <a:gd name="f36" fmla="sin 1 f34"/>
                  <a:gd name="f37" fmla="+- 0 0 f35"/>
                  <a:gd name="f38" fmla="+- 0 0 f36"/>
                  <a:gd name="f39" fmla="*/ 10800 f37 1"/>
                  <a:gd name="f40" fmla="*/ 10800 f38 1"/>
                  <a:gd name="f41" fmla="*/ f39 f39 1"/>
                  <a:gd name="f42" fmla="*/ f40 f40 1"/>
                  <a:gd name="f43" fmla="+- f41 f42 0"/>
                  <a:gd name="f44" fmla="sqrt f43"/>
                  <a:gd name="f45" fmla="*/ f6 1 f44"/>
                  <a:gd name="f46" fmla="*/ f37 f45 1"/>
                  <a:gd name="f47" fmla="*/ f38 f45 1"/>
                  <a:gd name="f48" fmla="+- 10800 0 f46"/>
                  <a:gd name="f49" fmla="+- 10800 0 f47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9">
                    <a:pos x="f22" y="f23"/>
                  </a:cxn>
                  <a:cxn ang="f29">
                    <a:pos x="f15" y="f18"/>
                  </a:cxn>
                  <a:cxn ang="f29">
                    <a:pos x="f24" y="f25"/>
                  </a:cxn>
                  <a:cxn ang="f29">
                    <a:pos x="f15" y="f17"/>
                  </a:cxn>
                  <a:cxn ang="f29">
                    <a:pos x="f22" y="f26"/>
                  </a:cxn>
                  <a:cxn ang="f29">
                    <a:pos x="f16" y="f17"/>
                  </a:cxn>
                  <a:cxn ang="f29">
                    <a:pos x="f27" y="f25"/>
                  </a:cxn>
                  <a:cxn ang="f29">
                    <a:pos x="f16" y="f18"/>
                  </a:cxn>
                </a:cxnLst>
                <a:rect l="f15" t="f18" r="f16" b="f17"/>
                <a:pathLst>
                  <a:path w="21600" h="21600">
                    <a:moveTo>
                      <a:pt x="f48" y="f49"/>
                    </a:moveTo>
                    <a:arcTo wR="f9" hR="f9" stAng="f29" swAng="f32"/>
                    <a:close/>
                  </a:path>
                </a:pathLst>
              </a:custGeom>
              <a:solidFill>
                <a:srgbClr val="3333CC"/>
              </a:solidFill>
              <a:ln w="9360">
                <a:solidFill>
                  <a:srgbClr val="3333CC"/>
                </a:solidFill>
                <a:prstDash val="solid"/>
                <a:miter/>
              </a:ln>
            </p:spPr>
            <p:txBody>
              <a:bodyPr vert="horz" wrap="none" lIns="90000" tIns="46800" rIns="90000" bIns="46800" anchor="ctr" anchorCtr="0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>
                  <a:ln>
                    <a:noFill/>
                  </a:ln>
                  <a:latin typeface="Liberation Sans" pitchFamily="18"/>
                  <a:ea typeface="DejaVu Sans" pitchFamily="2"/>
                  <a:cs typeface="Lohit Hindi" pitchFamily="2"/>
                </a:endParaRPr>
              </a:p>
            </p:txBody>
          </p:sp>
          <p:sp>
            <p:nvSpPr>
              <p:cNvPr id="92" name="Freeform 91"/>
              <p:cNvSpPr/>
              <p:nvPr/>
            </p:nvSpPr>
            <p:spPr>
              <a:xfrm flipH="1">
                <a:off x="6457680" y="1028519"/>
                <a:ext cx="76320" cy="75960"/>
              </a:xfrm>
              <a:custGeom>
                <a:avLst/>
                <a:gdLst>
                  <a:gd name="f0" fmla="val 10800000"/>
                  <a:gd name="f1" fmla="val 5400000"/>
                  <a:gd name="f2" fmla="val 180"/>
                  <a:gd name="f3" fmla="val w"/>
                  <a:gd name="f4" fmla="val h"/>
                  <a:gd name="f5" fmla="*/ 5419351 1 1725033"/>
                  <a:gd name="f6" fmla="*/ 10800 10800 1"/>
                  <a:gd name="f7" fmla="+- 0 0 0"/>
                  <a:gd name="f8" fmla="+- 0 0 360"/>
                  <a:gd name="f9" fmla="val 10800"/>
                  <a:gd name="f10" fmla="*/ f3 1 21600"/>
                  <a:gd name="f11" fmla="*/ f4 1 21600"/>
                  <a:gd name="f12" fmla="*/ 0 f5 1"/>
                  <a:gd name="f13" fmla="*/ f7 f0 1"/>
                  <a:gd name="f14" fmla="*/ f8 f0 1"/>
                  <a:gd name="f15" fmla="*/ 3163 f10 1"/>
                  <a:gd name="f16" fmla="*/ 18437 f10 1"/>
                  <a:gd name="f17" fmla="*/ 18437 f11 1"/>
                  <a:gd name="f18" fmla="*/ 3163 f11 1"/>
                  <a:gd name="f19" fmla="*/ f12 1 f2"/>
                  <a:gd name="f20" fmla="*/ f13 1 f2"/>
                  <a:gd name="f21" fmla="*/ f14 1 f2"/>
                  <a:gd name="f22" fmla="*/ 10800 f10 1"/>
                  <a:gd name="f23" fmla="*/ 0 f11 1"/>
                  <a:gd name="f24" fmla="*/ 0 f10 1"/>
                  <a:gd name="f25" fmla="*/ 10800 f11 1"/>
                  <a:gd name="f26" fmla="*/ 21600 f11 1"/>
                  <a:gd name="f27" fmla="*/ 21600 f10 1"/>
                  <a:gd name="f28" fmla="+- 0 0 f19"/>
                  <a:gd name="f29" fmla="+- f20 0 f1"/>
                  <a:gd name="f30" fmla="+- f21 0 f1"/>
                  <a:gd name="f31" fmla="*/ f28 f0 1"/>
                  <a:gd name="f32" fmla="+- f30 0 f29"/>
                  <a:gd name="f33" fmla="*/ f31 1 f5"/>
                  <a:gd name="f34" fmla="+- f33 0 f1"/>
                  <a:gd name="f35" fmla="cos 1 f34"/>
                  <a:gd name="f36" fmla="sin 1 f34"/>
                  <a:gd name="f37" fmla="+- 0 0 f35"/>
                  <a:gd name="f38" fmla="+- 0 0 f36"/>
                  <a:gd name="f39" fmla="*/ 10800 f37 1"/>
                  <a:gd name="f40" fmla="*/ 10800 f38 1"/>
                  <a:gd name="f41" fmla="*/ f39 f39 1"/>
                  <a:gd name="f42" fmla="*/ f40 f40 1"/>
                  <a:gd name="f43" fmla="+- f41 f42 0"/>
                  <a:gd name="f44" fmla="sqrt f43"/>
                  <a:gd name="f45" fmla="*/ f6 1 f44"/>
                  <a:gd name="f46" fmla="*/ f37 f45 1"/>
                  <a:gd name="f47" fmla="*/ f38 f45 1"/>
                  <a:gd name="f48" fmla="+- 10800 0 f46"/>
                  <a:gd name="f49" fmla="+- 10800 0 f47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9">
                    <a:pos x="f22" y="f23"/>
                  </a:cxn>
                  <a:cxn ang="f29">
                    <a:pos x="f15" y="f18"/>
                  </a:cxn>
                  <a:cxn ang="f29">
                    <a:pos x="f24" y="f25"/>
                  </a:cxn>
                  <a:cxn ang="f29">
                    <a:pos x="f15" y="f17"/>
                  </a:cxn>
                  <a:cxn ang="f29">
                    <a:pos x="f22" y="f26"/>
                  </a:cxn>
                  <a:cxn ang="f29">
                    <a:pos x="f16" y="f17"/>
                  </a:cxn>
                  <a:cxn ang="f29">
                    <a:pos x="f27" y="f25"/>
                  </a:cxn>
                  <a:cxn ang="f29">
                    <a:pos x="f16" y="f18"/>
                  </a:cxn>
                </a:cxnLst>
                <a:rect l="f15" t="f18" r="f16" b="f17"/>
                <a:pathLst>
                  <a:path w="21600" h="21600">
                    <a:moveTo>
                      <a:pt x="f48" y="f49"/>
                    </a:moveTo>
                    <a:arcTo wR="f9" hR="f9" stAng="f29" swAng="f32"/>
                    <a:close/>
                  </a:path>
                </a:pathLst>
              </a:custGeom>
              <a:solidFill>
                <a:srgbClr val="3333CC"/>
              </a:solidFill>
              <a:ln w="9360">
                <a:solidFill>
                  <a:srgbClr val="3333CC"/>
                </a:solidFill>
                <a:prstDash val="solid"/>
                <a:miter/>
              </a:ln>
            </p:spPr>
            <p:txBody>
              <a:bodyPr vert="horz" wrap="none" lIns="90000" tIns="46800" rIns="90000" bIns="46800" anchor="ctr" anchorCtr="0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>
                  <a:ln>
                    <a:noFill/>
                  </a:ln>
                  <a:latin typeface="Liberation Sans" pitchFamily="18"/>
                  <a:ea typeface="DejaVu Sans" pitchFamily="2"/>
                  <a:cs typeface="Lohit Hindi" pitchFamily="2"/>
                </a:endParaRPr>
              </a:p>
            </p:txBody>
          </p:sp>
          <p:sp>
            <p:nvSpPr>
              <p:cNvPr id="93" name="Freeform 92"/>
              <p:cNvSpPr/>
              <p:nvPr/>
            </p:nvSpPr>
            <p:spPr>
              <a:xfrm flipH="1">
                <a:off x="6537960" y="1069919"/>
                <a:ext cx="75960" cy="75960"/>
              </a:xfrm>
              <a:custGeom>
                <a:avLst/>
                <a:gdLst>
                  <a:gd name="f0" fmla="val 10800000"/>
                  <a:gd name="f1" fmla="val 5400000"/>
                  <a:gd name="f2" fmla="val 180"/>
                  <a:gd name="f3" fmla="val w"/>
                  <a:gd name="f4" fmla="val h"/>
                  <a:gd name="f5" fmla="*/ 5419351 1 1725033"/>
                  <a:gd name="f6" fmla="*/ 10800 10800 1"/>
                  <a:gd name="f7" fmla="+- 0 0 0"/>
                  <a:gd name="f8" fmla="+- 0 0 360"/>
                  <a:gd name="f9" fmla="val 10800"/>
                  <a:gd name="f10" fmla="*/ f3 1 21600"/>
                  <a:gd name="f11" fmla="*/ f4 1 21600"/>
                  <a:gd name="f12" fmla="*/ 0 f5 1"/>
                  <a:gd name="f13" fmla="*/ f7 f0 1"/>
                  <a:gd name="f14" fmla="*/ f8 f0 1"/>
                  <a:gd name="f15" fmla="*/ 3163 f10 1"/>
                  <a:gd name="f16" fmla="*/ 18437 f10 1"/>
                  <a:gd name="f17" fmla="*/ 18437 f11 1"/>
                  <a:gd name="f18" fmla="*/ 3163 f11 1"/>
                  <a:gd name="f19" fmla="*/ f12 1 f2"/>
                  <a:gd name="f20" fmla="*/ f13 1 f2"/>
                  <a:gd name="f21" fmla="*/ f14 1 f2"/>
                  <a:gd name="f22" fmla="*/ 10800 f10 1"/>
                  <a:gd name="f23" fmla="*/ 0 f11 1"/>
                  <a:gd name="f24" fmla="*/ 0 f10 1"/>
                  <a:gd name="f25" fmla="*/ 10800 f11 1"/>
                  <a:gd name="f26" fmla="*/ 21600 f11 1"/>
                  <a:gd name="f27" fmla="*/ 21600 f10 1"/>
                  <a:gd name="f28" fmla="+- 0 0 f19"/>
                  <a:gd name="f29" fmla="+- f20 0 f1"/>
                  <a:gd name="f30" fmla="+- f21 0 f1"/>
                  <a:gd name="f31" fmla="*/ f28 f0 1"/>
                  <a:gd name="f32" fmla="+- f30 0 f29"/>
                  <a:gd name="f33" fmla="*/ f31 1 f5"/>
                  <a:gd name="f34" fmla="+- f33 0 f1"/>
                  <a:gd name="f35" fmla="cos 1 f34"/>
                  <a:gd name="f36" fmla="sin 1 f34"/>
                  <a:gd name="f37" fmla="+- 0 0 f35"/>
                  <a:gd name="f38" fmla="+- 0 0 f36"/>
                  <a:gd name="f39" fmla="*/ 10800 f37 1"/>
                  <a:gd name="f40" fmla="*/ 10800 f38 1"/>
                  <a:gd name="f41" fmla="*/ f39 f39 1"/>
                  <a:gd name="f42" fmla="*/ f40 f40 1"/>
                  <a:gd name="f43" fmla="+- f41 f42 0"/>
                  <a:gd name="f44" fmla="sqrt f43"/>
                  <a:gd name="f45" fmla="*/ f6 1 f44"/>
                  <a:gd name="f46" fmla="*/ f37 f45 1"/>
                  <a:gd name="f47" fmla="*/ f38 f45 1"/>
                  <a:gd name="f48" fmla="+- 10800 0 f46"/>
                  <a:gd name="f49" fmla="+- 10800 0 f47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9">
                    <a:pos x="f22" y="f23"/>
                  </a:cxn>
                  <a:cxn ang="f29">
                    <a:pos x="f15" y="f18"/>
                  </a:cxn>
                  <a:cxn ang="f29">
                    <a:pos x="f24" y="f25"/>
                  </a:cxn>
                  <a:cxn ang="f29">
                    <a:pos x="f15" y="f17"/>
                  </a:cxn>
                  <a:cxn ang="f29">
                    <a:pos x="f22" y="f26"/>
                  </a:cxn>
                  <a:cxn ang="f29">
                    <a:pos x="f16" y="f17"/>
                  </a:cxn>
                  <a:cxn ang="f29">
                    <a:pos x="f27" y="f25"/>
                  </a:cxn>
                  <a:cxn ang="f29">
                    <a:pos x="f16" y="f18"/>
                  </a:cxn>
                </a:cxnLst>
                <a:rect l="f15" t="f18" r="f16" b="f17"/>
                <a:pathLst>
                  <a:path w="21600" h="21600">
                    <a:moveTo>
                      <a:pt x="f48" y="f49"/>
                    </a:moveTo>
                    <a:arcTo wR="f9" hR="f9" stAng="f29" swAng="f32"/>
                    <a:close/>
                  </a:path>
                </a:pathLst>
              </a:custGeom>
              <a:solidFill>
                <a:srgbClr val="3333CC"/>
              </a:solidFill>
              <a:ln w="9360">
                <a:solidFill>
                  <a:srgbClr val="3333CC"/>
                </a:solidFill>
                <a:prstDash val="solid"/>
                <a:miter/>
              </a:ln>
            </p:spPr>
            <p:txBody>
              <a:bodyPr vert="horz" wrap="none" lIns="90000" tIns="46800" rIns="90000" bIns="46800" anchor="ctr" anchorCtr="0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>
                  <a:ln>
                    <a:noFill/>
                  </a:ln>
                  <a:latin typeface="Liberation Sans" pitchFamily="18"/>
                  <a:ea typeface="DejaVu Sans" pitchFamily="2"/>
                  <a:cs typeface="Lohit Hindi" pitchFamily="2"/>
                </a:endParaRPr>
              </a:p>
            </p:txBody>
          </p:sp>
          <p:sp>
            <p:nvSpPr>
              <p:cNvPr id="94" name="Freeform 93"/>
              <p:cNvSpPr/>
              <p:nvPr/>
            </p:nvSpPr>
            <p:spPr>
              <a:xfrm flipH="1">
                <a:off x="6616440" y="936720"/>
                <a:ext cx="76320" cy="75600"/>
              </a:xfrm>
              <a:custGeom>
                <a:avLst/>
                <a:gdLst>
                  <a:gd name="f0" fmla="val 10800000"/>
                  <a:gd name="f1" fmla="val 5400000"/>
                  <a:gd name="f2" fmla="val 180"/>
                  <a:gd name="f3" fmla="val w"/>
                  <a:gd name="f4" fmla="val h"/>
                  <a:gd name="f5" fmla="*/ 5419351 1 1725033"/>
                  <a:gd name="f6" fmla="*/ 10800 10800 1"/>
                  <a:gd name="f7" fmla="+- 0 0 0"/>
                  <a:gd name="f8" fmla="+- 0 0 360"/>
                  <a:gd name="f9" fmla="val 10800"/>
                  <a:gd name="f10" fmla="*/ f3 1 21600"/>
                  <a:gd name="f11" fmla="*/ f4 1 21600"/>
                  <a:gd name="f12" fmla="*/ 0 f5 1"/>
                  <a:gd name="f13" fmla="*/ f7 f0 1"/>
                  <a:gd name="f14" fmla="*/ f8 f0 1"/>
                  <a:gd name="f15" fmla="*/ 3163 f10 1"/>
                  <a:gd name="f16" fmla="*/ 18437 f10 1"/>
                  <a:gd name="f17" fmla="*/ 18437 f11 1"/>
                  <a:gd name="f18" fmla="*/ 3163 f11 1"/>
                  <a:gd name="f19" fmla="*/ f12 1 f2"/>
                  <a:gd name="f20" fmla="*/ f13 1 f2"/>
                  <a:gd name="f21" fmla="*/ f14 1 f2"/>
                  <a:gd name="f22" fmla="*/ 10800 f10 1"/>
                  <a:gd name="f23" fmla="*/ 0 f11 1"/>
                  <a:gd name="f24" fmla="*/ 0 f10 1"/>
                  <a:gd name="f25" fmla="*/ 10800 f11 1"/>
                  <a:gd name="f26" fmla="*/ 21600 f11 1"/>
                  <a:gd name="f27" fmla="*/ 21600 f10 1"/>
                  <a:gd name="f28" fmla="+- 0 0 f19"/>
                  <a:gd name="f29" fmla="+- f20 0 f1"/>
                  <a:gd name="f30" fmla="+- f21 0 f1"/>
                  <a:gd name="f31" fmla="*/ f28 f0 1"/>
                  <a:gd name="f32" fmla="+- f30 0 f29"/>
                  <a:gd name="f33" fmla="*/ f31 1 f5"/>
                  <a:gd name="f34" fmla="+- f33 0 f1"/>
                  <a:gd name="f35" fmla="cos 1 f34"/>
                  <a:gd name="f36" fmla="sin 1 f34"/>
                  <a:gd name="f37" fmla="+- 0 0 f35"/>
                  <a:gd name="f38" fmla="+- 0 0 f36"/>
                  <a:gd name="f39" fmla="*/ 10800 f37 1"/>
                  <a:gd name="f40" fmla="*/ 10800 f38 1"/>
                  <a:gd name="f41" fmla="*/ f39 f39 1"/>
                  <a:gd name="f42" fmla="*/ f40 f40 1"/>
                  <a:gd name="f43" fmla="+- f41 f42 0"/>
                  <a:gd name="f44" fmla="sqrt f43"/>
                  <a:gd name="f45" fmla="*/ f6 1 f44"/>
                  <a:gd name="f46" fmla="*/ f37 f45 1"/>
                  <a:gd name="f47" fmla="*/ f38 f45 1"/>
                  <a:gd name="f48" fmla="+- 10800 0 f46"/>
                  <a:gd name="f49" fmla="+- 10800 0 f47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9">
                    <a:pos x="f22" y="f23"/>
                  </a:cxn>
                  <a:cxn ang="f29">
                    <a:pos x="f15" y="f18"/>
                  </a:cxn>
                  <a:cxn ang="f29">
                    <a:pos x="f24" y="f25"/>
                  </a:cxn>
                  <a:cxn ang="f29">
                    <a:pos x="f15" y="f17"/>
                  </a:cxn>
                  <a:cxn ang="f29">
                    <a:pos x="f22" y="f26"/>
                  </a:cxn>
                  <a:cxn ang="f29">
                    <a:pos x="f16" y="f17"/>
                  </a:cxn>
                  <a:cxn ang="f29">
                    <a:pos x="f27" y="f25"/>
                  </a:cxn>
                  <a:cxn ang="f29">
                    <a:pos x="f16" y="f18"/>
                  </a:cxn>
                </a:cxnLst>
                <a:rect l="f15" t="f18" r="f16" b="f17"/>
                <a:pathLst>
                  <a:path w="21600" h="21600">
                    <a:moveTo>
                      <a:pt x="f48" y="f49"/>
                    </a:moveTo>
                    <a:arcTo wR="f9" hR="f9" stAng="f29" swAng="f32"/>
                    <a:close/>
                  </a:path>
                </a:pathLst>
              </a:custGeom>
              <a:solidFill>
                <a:srgbClr val="3333CC"/>
              </a:solidFill>
              <a:ln w="9360">
                <a:solidFill>
                  <a:srgbClr val="3333CC"/>
                </a:solidFill>
                <a:prstDash val="solid"/>
                <a:miter/>
              </a:ln>
            </p:spPr>
            <p:txBody>
              <a:bodyPr vert="horz" wrap="none" lIns="90000" tIns="46800" rIns="90000" bIns="46800" anchor="ctr" anchorCtr="0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>
                  <a:ln>
                    <a:noFill/>
                  </a:ln>
                  <a:latin typeface="Liberation Sans" pitchFamily="18"/>
                  <a:ea typeface="DejaVu Sans" pitchFamily="2"/>
                  <a:cs typeface="Lohit Hindi" pitchFamily="2"/>
                </a:endParaRPr>
              </a:p>
            </p:txBody>
          </p:sp>
          <p:sp>
            <p:nvSpPr>
              <p:cNvPr id="95" name="Freeform 94"/>
              <p:cNvSpPr/>
              <p:nvPr/>
            </p:nvSpPr>
            <p:spPr>
              <a:xfrm flipH="1">
                <a:off x="6696000" y="1095480"/>
                <a:ext cx="76320" cy="75600"/>
              </a:xfrm>
              <a:custGeom>
                <a:avLst/>
                <a:gdLst>
                  <a:gd name="f0" fmla="val 10800000"/>
                  <a:gd name="f1" fmla="val 5400000"/>
                  <a:gd name="f2" fmla="val 180"/>
                  <a:gd name="f3" fmla="val w"/>
                  <a:gd name="f4" fmla="val h"/>
                  <a:gd name="f5" fmla="*/ 5419351 1 1725033"/>
                  <a:gd name="f6" fmla="*/ 10800 10800 1"/>
                  <a:gd name="f7" fmla="+- 0 0 0"/>
                  <a:gd name="f8" fmla="+- 0 0 360"/>
                  <a:gd name="f9" fmla="val 10800"/>
                  <a:gd name="f10" fmla="*/ f3 1 21600"/>
                  <a:gd name="f11" fmla="*/ f4 1 21600"/>
                  <a:gd name="f12" fmla="*/ 0 f5 1"/>
                  <a:gd name="f13" fmla="*/ f7 f0 1"/>
                  <a:gd name="f14" fmla="*/ f8 f0 1"/>
                  <a:gd name="f15" fmla="*/ 3163 f10 1"/>
                  <a:gd name="f16" fmla="*/ 18437 f10 1"/>
                  <a:gd name="f17" fmla="*/ 18437 f11 1"/>
                  <a:gd name="f18" fmla="*/ 3163 f11 1"/>
                  <a:gd name="f19" fmla="*/ f12 1 f2"/>
                  <a:gd name="f20" fmla="*/ f13 1 f2"/>
                  <a:gd name="f21" fmla="*/ f14 1 f2"/>
                  <a:gd name="f22" fmla="*/ 10800 f10 1"/>
                  <a:gd name="f23" fmla="*/ 0 f11 1"/>
                  <a:gd name="f24" fmla="*/ 0 f10 1"/>
                  <a:gd name="f25" fmla="*/ 10800 f11 1"/>
                  <a:gd name="f26" fmla="*/ 21600 f11 1"/>
                  <a:gd name="f27" fmla="*/ 21600 f10 1"/>
                  <a:gd name="f28" fmla="+- 0 0 f19"/>
                  <a:gd name="f29" fmla="+- f20 0 f1"/>
                  <a:gd name="f30" fmla="+- f21 0 f1"/>
                  <a:gd name="f31" fmla="*/ f28 f0 1"/>
                  <a:gd name="f32" fmla="+- f30 0 f29"/>
                  <a:gd name="f33" fmla="*/ f31 1 f5"/>
                  <a:gd name="f34" fmla="+- f33 0 f1"/>
                  <a:gd name="f35" fmla="cos 1 f34"/>
                  <a:gd name="f36" fmla="sin 1 f34"/>
                  <a:gd name="f37" fmla="+- 0 0 f35"/>
                  <a:gd name="f38" fmla="+- 0 0 f36"/>
                  <a:gd name="f39" fmla="*/ 10800 f37 1"/>
                  <a:gd name="f40" fmla="*/ 10800 f38 1"/>
                  <a:gd name="f41" fmla="*/ f39 f39 1"/>
                  <a:gd name="f42" fmla="*/ f40 f40 1"/>
                  <a:gd name="f43" fmla="+- f41 f42 0"/>
                  <a:gd name="f44" fmla="sqrt f43"/>
                  <a:gd name="f45" fmla="*/ f6 1 f44"/>
                  <a:gd name="f46" fmla="*/ f37 f45 1"/>
                  <a:gd name="f47" fmla="*/ f38 f45 1"/>
                  <a:gd name="f48" fmla="+- 10800 0 f46"/>
                  <a:gd name="f49" fmla="+- 10800 0 f47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9">
                    <a:pos x="f22" y="f23"/>
                  </a:cxn>
                  <a:cxn ang="f29">
                    <a:pos x="f15" y="f18"/>
                  </a:cxn>
                  <a:cxn ang="f29">
                    <a:pos x="f24" y="f25"/>
                  </a:cxn>
                  <a:cxn ang="f29">
                    <a:pos x="f15" y="f17"/>
                  </a:cxn>
                  <a:cxn ang="f29">
                    <a:pos x="f22" y="f26"/>
                  </a:cxn>
                  <a:cxn ang="f29">
                    <a:pos x="f16" y="f17"/>
                  </a:cxn>
                  <a:cxn ang="f29">
                    <a:pos x="f27" y="f25"/>
                  </a:cxn>
                  <a:cxn ang="f29">
                    <a:pos x="f16" y="f18"/>
                  </a:cxn>
                </a:cxnLst>
                <a:rect l="f15" t="f18" r="f16" b="f17"/>
                <a:pathLst>
                  <a:path w="21600" h="21600">
                    <a:moveTo>
                      <a:pt x="f48" y="f49"/>
                    </a:moveTo>
                    <a:arcTo wR="f9" hR="f9" stAng="f29" swAng="f32"/>
                    <a:close/>
                  </a:path>
                </a:pathLst>
              </a:custGeom>
              <a:solidFill>
                <a:srgbClr val="3333CC"/>
              </a:solidFill>
              <a:ln w="9360">
                <a:solidFill>
                  <a:srgbClr val="3333CC"/>
                </a:solidFill>
                <a:prstDash val="solid"/>
                <a:miter/>
              </a:ln>
            </p:spPr>
            <p:txBody>
              <a:bodyPr vert="horz" wrap="none" lIns="90000" tIns="46800" rIns="90000" bIns="46800" anchor="ctr" anchorCtr="0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>
                  <a:ln>
                    <a:noFill/>
                  </a:ln>
                  <a:latin typeface="Liberation Sans" pitchFamily="18"/>
                  <a:ea typeface="DejaVu Sans" pitchFamily="2"/>
                  <a:cs typeface="Lohit Hindi" pitchFamily="2"/>
                </a:endParaRPr>
              </a:p>
            </p:txBody>
          </p:sp>
          <p:sp>
            <p:nvSpPr>
              <p:cNvPr id="96" name="Freeform 95"/>
              <p:cNvSpPr/>
              <p:nvPr/>
            </p:nvSpPr>
            <p:spPr>
              <a:xfrm flipH="1">
                <a:off x="6775200" y="1294920"/>
                <a:ext cx="76320" cy="75960"/>
              </a:xfrm>
              <a:custGeom>
                <a:avLst/>
                <a:gdLst>
                  <a:gd name="f0" fmla="val 10800000"/>
                  <a:gd name="f1" fmla="val 5400000"/>
                  <a:gd name="f2" fmla="val 180"/>
                  <a:gd name="f3" fmla="val w"/>
                  <a:gd name="f4" fmla="val h"/>
                  <a:gd name="f5" fmla="*/ 5419351 1 1725033"/>
                  <a:gd name="f6" fmla="*/ 10800 10800 1"/>
                  <a:gd name="f7" fmla="+- 0 0 0"/>
                  <a:gd name="f8" fmla="+- 0 0 360"/>
                  <a:gd name="f9" fmla="val 10800"/>
                  <a:gd name="f10" fmla="*/ f3 1 21600"/>
                  <a:gd name="f11" fmla="*/ f4 1 21600"/>
                  <a:gd name="f12" fmla="*/ 0 f5 1"/>
                  <a:gd name="f13" fmla="*/ f7 f0 1"/>
                  <a:gd name="f14" fmla="*/ f8 f0 1"/>
                  <a:gd name="f15" fmla="*/ 3163 f10 1"/>
                  <a:gd name="f16" fmla="*/ 18437 f10 1"/>
                  <a:gd name="f17" fmla="*/ 18437 f11 1"/>
                  <a:gd name="f18" fmla="*/ 3163 f11 1"/>
                  <a:gd name="f19" fmla="*/ f12 1 f2"/>
                  <a:gd name="f20" fmla="*/ f13 1 f2"/>
                  <a:gd name="f21" fmla="*/ f14 1 f2"/>
                  <a:gd name="f22" fmla="*/ 10800 f10 1"/>
                  <a:gd name="f23" fmla="*/ 0 f11 1"/>
                  <a:gd name="f24" fmla="*/ 0 f10 1"/>
                  <a:gd name="f25" fmla="*/ 10800 f11 1"/>
                  <a:gd name="f26" fmla="*/ 21600 f11 1"/>
                  <a:gd name="f27" fmla="*/ 21600 f10 1"/>
                  <a:gd name="f28" fmla="+- 0 0 f19"/>
                  <a:gd name="f29" fmla="+- f20 0 f1"/>
                  <a:gd name="f30" fmla="+- f21 0 f1"/>
                  <a:gd name="f31" fmla="*/ f28 f0 1"/>
                  <a:gd name="f32" fmla="+- f30 0 f29"/>
                  <a:gd name="f33" fmla="*/ f31 1 f5"/>
                  <a:gd name="f34" fmla="+- f33 0 f1"/>
                  <a:gd name="f35" fmla="cos 1 f34"/>
                  <a:gd name="f36" fmla="sin 1 f34"/>
                  <a:gd name="f37" fmla="+- 0 0 f35"/>
                  <a:gd name="f38" fmla="+- 0 0 f36"/>
                  <a:gd name="f39" fmla="*/ 10800 f37 1"/>
                  <a:gd name="f40" fmla="*/ 10800 f38 1"/>
                  <a:gd name="f41" fmla="*/ f39 f39 1"/>
                  <a:gd name="f42" fmla="*/ f40 f40 1"/>
                  <a:gd name="f43" fmla="+- f41 f42 0"/>
                  <a:gd name="f44" fmla="sqrt f43"/>
                  <a:gd name="f45" fmla="*/ f6 1 f44"/>
                  <a:gd name="f46" fmla="*/ f37 f45 1"/>
                  <a:gd name="f47" fmla="*/ f38 f45 1"/>
                  <a:gd name="f48" fmla="+- 10800 0 f46"/>
                  <a:gd name="f49" fmla="+- 10800 0 f47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9">
                    <a:pos x="f22" y="f23"/>
                  </a:cxn>
                  <a:cxn ang="f29">
                    <a:pos x="f15" y="f18"/>
                  </a:cxn>
                  <a:cxn ang="f29">
                    <a:pos x="f24" y="f25"/>
                  </a:cxn>
                  <a:cxn ang="f29">
                    <a:pos x="f15" y="f17"/>
                  </a:cxn>
                  <a:cxn ang="f29">
                    <a:pos x="f22" y="f26"/>
                  </a:cxn>
                  <a:cxn ang="f29">
                    <a:pos x="f16" y="f17"/>
                  </a:cxn>
                  <a:cxn ang="f29">
                    <a:pos x="f27" y="f25"/>
                  </a:cxn>
                  <a:cxn ang="f29">
                    <a:pos x="f16" y="f18"/>
                  </a:cxn>
                </a:cxnLst>
                <a:rect l="f15" t="f18" r="f16" b="f17"/>
                <a:pathLst>
                  <a:path w="21600" h="21600">
                    <a:moveTo>
                      <a:pt x="f48" y="f49"/>
                    </a:moveTo>
                    <a:arcTo wR="f9" hR="f9" stAng="f29" swAng="f32"/>
                    <a:close/>
                  </a:path>
                </a:pathLst>
              </a:custGeom>
              <a:solidFill>
                <a:srgbClr val="3333CC"/>
              </a:solidFill>
              <a:ln w="9360">
                <a:solidFill>
                  <a:srgbClr val="3333CC"/>
                </a:solidFill>
                <a:prstDash val="solid"/>
                <a:miter/>
              </a:ln>
            </p:spPr>
            <p:txBody>
              <a:bodyPr vert="horz" wrap="none" lIns="90000" tIns="46800" rIns="90000" bIns="46800" anchor="ctr" anchorCtr="0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>
                  <a:ln>
                    <a:noFill/>
                  </a:ln>
                  <a:latin typeface="Liberation Sans" pitchFamily="18"/>
                  <a:ea typeface="DejaVu Sans" pitchFamily="2"/>
                  <a:cs typeface="Lohit Hindi" pitchFamily="2"/>
                </a:endParaRPr>
              </a:p>
            </p:txBody>
          </p:sp>
          <p:sp>
            <p:nvSpPr>
              <p:cNvPr id="97" name="Freeform 96"/>
              <p:cNvSpPr/>
              <p:nvPr/>
            </p:nvSpPr>
            <p:spPr>
              <a:xfrm flipH="1">
                <a:off x="6855480" y="914400"/>
                <a:ext cx="75960" cy="75600"/>
              </a:xfrm>
              <a:custGeom>
                <a:avLst/>
                <a:gdLst>
                  <a:gd name="f0" fmla="val 10800000"/>
                  <a:gd name="f1" fmla="val 5400000"/>
                  <a:gd name="f2" fmla="val 180"/>
                  <a:gd name="f3" fmla="val w"/>
                  <a:gd name="f4" fmla="val h"/>
                  <a:gd name="f5" fmla="*/ 5419351 1 1725033"/>
                  <a:gd name="f6" fmla="*/ 10800 10800 1"/>
                  <a:gd name="f7" fmla="+- 0 0 0"/>
                  <a:gd name="f8" fmla="+- 0 0 360"/>
                  <a:gd name="f9" fmla="val 10800"/>
                  <a:gd name="f10" fmla="*/ f3 1 21600"/>
                  <a:gd name="f11" fmla="*/ f4 1 21600"/>
                  <a:gd name="f12" fmla="*/ 0 f5 1"/>
                  <a:gd name="f13" fmla="*/ f7 f0 1"/>
                  <a:gd name="f14" fmla="*/ f8 f0 1"/>
                  <a:gd name="f15" fmla="*/ 3163 f10 1"/>
                  <a:gd name="f16" fmla="*/ 18437 f10 1"/>
                  <a:gd name="f17" fmla="*/ 18437 f11 1"/>
                  <a:gd name="f18" fmla="*/ 3163 f11 1"/>
                  <a:gd name="f19" fmla="*/ f12 1 f2"/>
                  <a:gd name="f20" fmla="*/ f13 1 f2"/>
                  <a:gd name="f21" fmla="*/ f14 1 f2"/>
                  <a:gd name="f22" fmla="*/ 10800 f10 1"/>
                  <a:gd name="f23" fmla="*/ 0 f11 1"/>
                  <a:gd name="f24" fmla="*/ 0 f10 1"/>
                  <a:gd name="f25" fmla="*/ 10800 f11 1"/>
                  <a:gd name="f26" fmla="*/ 21600 f11 1"/>
                  <a:gd name="f27" fmla="*/ 21600 f10 1"/>
                  <a:gd name="f28" fmla="+- 0 0 f19"/>
                  <a:gd name="f29" fmla="+- f20 0 f1"/>
                  <a:gd name="f30" fmla="+- f21 0 f1"/>
                  <a:gd name="f31" fmla="*/ f28 f0 1"/>
                  <a:gd name="f32" fmla="+- f30 0 f29"/>
                  <a:gd name="f33" fmla="*/ f31 1 f5"/>
                  <a:gd name="f34" fmla="+- f33 0 f1"/>
                  <a:gd name="f35" fmla="cos 1 f34"/>
                  <a:gd name="f36" fmla="sin 1 f34"/>
                  <a:gd name="f37" fmla="+- 0 0 f35"/>
                  <a:gd name="f38" fmla="+- 0 0 f36"/>
                  <a:gd name="f39" fmla="*/ 10800 f37 1"/>
                  <a:gd name="f40" fmla="*/ 10800 f38 1"/>
                  <a:gd name="f41" fmla="*/ f39 f39 1"/>
                  <a:gd name="f42" fmla="*/ f40 f40 1"/>
                  <a:gd name="f43" fmla="+- f41 f42 0"/>
                  <a:gd name="f44" fmla="sqrt f43"/>
                  <a:gd name="f45" fmla="*/ f6 1 f44"/>
                  <a:gd name="f46" fmla="*/ f37 f45 1"/>
                  <a:gd name="f47" fmla="*/ f38 f45 1"/>
                  <a:gd name="f48" fmla="+- 10800 0 f46"/>
                  <a:gd name="f49" fmla="+- 10800 0 f47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9">
                    <a:pos x="f22" y="f23"/>
                  </a:cxn>
                  <a:cxn ang="f29">
                    <a:pos x="f15" y="f18"/>
                  </a:cxn>
                  <a:cxn ang="f29">
                    <a:pos x="f24" y="f25"/>
                  </a:cxn>
                  <a:cxn ang="f29">
                    <a:pos x="f15" y="f17"/>
                  </a:cxn>
                  <a:cxn ang="f29">
                    <a:pos x="f22" y="f26"/>
                  </a:cxn>
                  <a:cxn ang="f29">
                    <a:pos x="f16" y="f17"/>
                  </a:cxn>
                  <a:cxn ang="f29">
                    <a:pos x="f27" y="f25"/>
                  </a:cxn>
                  <a:cxn ang="f29">
                    <a:pos x="f16" y="f18"/>
                  </a:cxn>
                </a:cxnLst>
                <a:rect l="f15" t="f18" r="f16" b="f17"/>
                <a:pathLst>
                  <a:path w="21600" h="21600">
                    <a:moveTo>
                      <a:pt x="f48" y="f49"/>
                    </a:moveTo>
                    <a:arcTo wR="f9" hR="f9" stAng="f29" swAng="f32"/>
                    <a:close/>
                  </a:path>
                </a:pathLst>
              </a:custGeom>
              <a:solidFill>
                <a:srgbClr val="3333CC"/>
              </a:solidFill>
              <a:ln w="9360">
                <a:solidFill>
                  <a:srgbClr val="3333CC"/>
                </a:solidFill>
                <a:prstDash val="solid"/>
                <a:miter/>
              </a:ln>
            </p:spPr>
            <p:txBody>
              <a:bodyPr vert="horz" wrap="none" lIns="90000" tIns="46800" rIns="90000" bIns="46800" anchor="ctr" anchorCtr="0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>
                  <a:ln>
                    <a:noFill/>
                  </a:ln>
                  <a:latin typeface="Liberation Sans" pitchFamily="18"/>
                  <a:ea typeface="DejaVu Sans" pitchFamily="2"/>
                  <a:cs typeface="Lohit Hindi" pitchFamily="2"/>
                </a:endParaRPr>
              </a:p>
            </p:txBody>
          </p:sp>
          <p:sp>
            <p:nvSpPr>
              <p:cNvPr id="98" name="Freeform 97"/>
              <p:cNvSpPr/>
              <p:nvPr/>
            </p:nvSpPr>
            <p:spPr>
              <a:xfrm flipH="1">
                <a:off x="6930720" y="1022400"/>
                <a:ext cx="76320" cy="75600"/>
              </a:xfrm>
              <a:custGeom>
                <a:avLst/>
                <a:gdLst>
                  <a:gd name="f0" fmla="val 10800000"/>
                  <a:gd name="f1" fmla="val 5400000"/>
                  <a:gd name="f2" fmla="val 180"/>
                  <a:gd name="f3" fmla="val w"/>
                  <a:gd name="f4" fmla="val h"/>
                  <a:gd name="f5" fmla="*/ 5419351 1 1725033"/>
                  <a:gd name="f6" fmla="*/ 10800 10800 1"/>
                  <a:gd name="f7" fmla="+- 0 0 0"/>
                  <a:gd name="f8" fmla="+- 0 0 360"/>
                  <a:gd name="f9" fmla="val 10800"/>
                  <a:gd name="f10" fmla="*/ f3 1 21600"/>
                  <a:gd name="f11" fmla="*/ f4 1 21600"/>
                  <a:gd name="f12" fmla="*/ 0 f5 1"/>
                  <a:gd name="f13" fmla="*/ f7 f0 1"/>
                  <a:gd name="f14" fmla="*/ f8 f0 1"/>
                  <a:gd name="f15" fmla="*/ 3163 f10 1"/>
                  <a:gd name="f16" fmla="*/ 18437 f10 1"/>
                  <a:gd name="f17" fmla="*/ 18437 f11 1"/>
                  <a:gd name="f18" fmla="*/ 3163 f11 1"/>
                  <a:gd name="f19" fmla="*/ f12 1 f2"/>
                  <a:gd name="f20" fmla="*/ f13 1 f2"/>
                  <a:gd name="f21" fmla="*/ f14 1 f2"/>
                  <a:gd name="f22" fmla="*/ 10800 f10 1"/>
                  <a:gd name="f23" fmla="*/ 0 f11 1"/>
                  <a:gd name="f24" fmla="*/ 0 f10 1"/>
                  <a:gd name="f25" fmla="*/ 10800 f11 1"/>
                  <a:gd name="f26" fmla="*/ 21600 f11 1"/>
                  <a:gd name="f27" fmla="*/ 21600 f10 1"/>
                  <a:gd name="f28" fmla="+- 0 0 f19"/>
                  <a:gd name="f29" fmla="+- f20 0 f1"/>
                  <a:gd name="f30" fmla="+- f21 0 f1"/>
                  <a:gd name="f31" fmla="*/ f28 f0 1"/>
                  <a:gd name="f32" fmla="+- f30 0 f29"/>
                  <a:gd name="f33" fmla="*/ f31 1 f5"/>
                  <a:gd name="f34" fmla="+- f33 0 f1"/>
                  <a:gd name="f35" fmla="cos 1 f34"/>
                  <a:gd name="f36" fmla="sin 1 f34"/>
                  <a:gd name="f37" fmla="+- 0 0 f35"/>
                  <a:gd name="f38" fmla="+- 0 0 f36"/>
                  <a:gd name="f39" fmla="*/ 10800 f37 1"/>
                  <a:gd name="f40" fmla="*/ 10800 f38 1"/>
                  <a:gd name="f41" fmla="*/ f39 f39 1"/>
                  <a:gd name="f42" fmla="*/ f40 f40 1"/>
                  <a:gd name="f43" fmla="+- f41 f42 0"/>
                  <a:gd name="f44" fmla="sqrt f43"/>
                  <a:gd name="f45" fmla="*/ f6 1 f44"/>
                  <a:gd name="f46" fmla="*/ f37 f45 1"/>
                  <a:gd name="f47" fmla="*/ f38 f45 1"/>
                  <a:gd name="f48" fmla="+- 10800 0 f46"/>
                  <a:gd name="f49" fmla="+- 10800 0 f47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9">
                    <a:pos x="f22" y="f23"/>
                  </a:cxn>
                  <a:cxn ang="f29">
                    <a:pos x="f15" y="f18"/>
                  </a:cxn>
                  <a:cxn ang="f29">
                    <a:pos x="f24" y="f25"/>
                  </a:cxn>
                  <a:cxn ang="f29">
                    <a:pos x="f15" y="f17"/>
                  </a:cxn>
                  <a:cxn ang="f29">
                    <a:pos x="f22" y="f26"/>
                  </a:cxn>
                  <a:cxn ang="f29">
                    <a:pos x="f16" y="f17"/>
                  </a:cxn>
                  <a:cxn ang="f29">
                    <a:pos x="f27" y="f25"/>
                  </a:cxn>
                  <a:cxn ang="f29">
                    <a:pos x="f16" y="f18"/>
                  </a:cxn>
                </a:cxnLst>
                <a:rect l="f15" t="f18" r="f16" b="f17"/>
                <a:pathLst>
                  <a:path w="21600" h="21600">
                    <a:moveTo>
                      <a:pt x="f48" y="f49"/>
                    </a:moveTo>
                    <a:arcTo wR="f9" hR="f9" stAng="f29" swAng="f32"/>
                    <a:close/>
                  </a:path>
                </a:pathLst>
              </a:custGeom>
              <a:solidFill>
                <a:srgbClr val="3333CC"/>
              </a:solidFill>
              <a:ln w="9360">
                <a:solidFill>
                  <a:srgbClr val="3333CC"/>
                </a:solidFill>
                <a:prstDash val="solid"/>
                <a:miter/>
              </a:ln>
            </p:spPr>
            <p:txBody>
              <a:bodyPr vert="horz" wrap="none" lIns="90000" tIns="46800" rIns="90000" bIns="46800" anchor="ctr" anchorCtr="0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>
                  <a:ln>
                    <a:noFill/>
                  </a:ln>
                  <a:latin typeface="Liberation Sans" pitchFamily="18"/>
                  <a:ea typeface="DejaVu Sans" pitchFamily="2"/>
                  <a:cs typeface="Lohit Hindi" pitchFamily="2"/>
                </a:endParaRPr>
              </a:p>
            </p:txBody>
          </p:sp>
          <p:sp>
            <p:nvSpPr>
              <p:cNvPr id="99" name="Freeform 98"/>
              <p:cNvSpPr/>
              <p:nvPr/>
            </p:nvSpPr>
            <p:spPr>
              <a:xfrm flipH="1">
                <a:off x="7010280" y="1089000"/>
                <a:ext cx="76320" cy="75960"/>
              </a:xfrm>
              <a:custGeom>
                <a:avLst/>
                <a:gdLst>
                  <a:gd name="f0" fmla="val 10800000"/>
                  <a:gd name="f1" fmla="val 5400000"/>
                  <a:gd name="f2" fmla="val 180"/>
                  <a:gd name="f3" fmla="val w"/>
                  <a:gd name="f4" fmla="val h"/>
                  <a:gd name="f5" fmla="*/ 5419351 1 1725033"/>
                  <a:gd name="f6" fmla="*/ 10800 10800 1"/>
                  <a:gd name="f7" fmla="+- 0 0 0"/>
                  <a:gd name="f8" fmla="+- 0 0 360"/>
                  <a:gd name="f9" fmla="val 10800"/>
                  <a:gd name="f10" fmla="*/ f3 1 21600"/>
                  <a:gd name="f11" fmla="*/ f4 1 21600"/>
                  <a:gd name="f12" fmla="*/ 0 f5 1"/>
                  <a:gd name="f13" fmla="*/ f7 f0 1"/>
                  <a:gd name="f14" fmla="*/ f8 f0 1"/>
                  <a:gd name="f15" fmla="*/ 3163 f10 1"/>
                  <a:gd name="f16" fmla="*/ 18437 f10 1"/>
                  <a:gd name="f17" fmla="*/ 18437 f11 1"/>
                  <a:gd name="f18" fmla="*/ 3163 f11 1"/>
                  <a:gd name="f19" fmla="*/ f12 1 f2"/>
                  <a:gd name="f20" fmla="*/ f13 1 f2"/>
                  <a:gd name="f21" fmla="*/ f14 1 f2"/>
                  <a:gd name="f22" fmla="*/ 10800 f10 1"/>
                  <a:gd name="f23" fmla="*/ 0 f11 1"/>
                  <a:gd name="f24" fmla="*/ 0 f10 1"/>
                  <a:gd name="f25" fmla="*/ 10800 f11 1"/>
                  <a:gd name="f26" fmla="*/ 21600 f11 1"/>
                  <a:gd name="f27" fmla="*/ 21600 f10 1"/>
                  <a:gd name="f28" fmla="+- 0 0 f19"/>
                  <a:gd name="f29" fmla="+- f20 0 f1"/>
                  <a:gd name="f30" fmla="+- f21 0 f1"/>
                  <a:gd name="f31" fmla="*/ f28 f0 1"/>
                  <a:gd name="f32" fmla="+- f30 0 f29"/>
                  <a:gd name="f33" fmla="*/ f31 1 f5"/>
                  <a:gd name="f34" fmla="+- f33 0 f1"/>
                  <a:gd name="f35" fmla="cos 1 f34"/>
                  <a:gd name="f36" fmla="sin 1 f34"/>
                  <a:gd name="f37" fmla="+- 0 0 f35"/>
                  <a:gd name="f38" fmla="+- 0 0 f36"/>
                  <a:gd name="f39" fmla="*/ 10800 f37 1"/>
                  <a:gd name="f40" fmla="*/ 10800 f38 1"/>
                  <a:gd name="f41" fmla="*/ f39 f39 1"/>
                  <a:gd name="f42" fmla="*/ f40 f40 1"/>
                  <a:gd name="f43" fmla="+- f41 f42 0"/>
                  <a:gd name="f44" fmla="sqrt f43"/>
                  <a:gd name="f45" fmla="*/ f6 1 f44"/>
                  <a:gd name="f46" fmla="*/ f37 f45 1"/>
                  <a:gd name="f47" fmla="*/ f38 f45 1"/>
                  <a:gd name="f48" fmla="+- 10800 0 f46"/>
                  <a:gd name="f49" fmla="+- 10800 0 f47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9">
                    <a:pos x="f22" y="f23"/>
                  </a:cxn>
                  <a:cxn ang="f29">
                    <a:pos x="f15" y="f18"/>
                  </a:cxn>
                  <a:cxn ang="f29">
                    <a:pos x="f24" y="f25"/>
                  </a:cxn>
                  <a:cxn ang="f29">
                    <a:pos x="f15" y="f17"/>
                  </a:cxn>
                  <a:cxn ang="f29">
                    <a:pos x="f22" y="f26"/>
                  </a:cxn>
                  <a:cxn ang="f29">
                    <a:pos x="f16" y="f17"/>
                  </a:cxn>
                  <a:cxn ang="f29">
                    <a:pos x="f27" y="f25"/>
                  </a:cxn>
                  <a:cxn ang="f29">
                    <a:pos x="f16" y="f18"/>
                  </a:cxn>
                </a:cxnLst>
                <a:rect l="f15" t="f18" r="f16" b="f17"/>
                <a:pathLst>
                  <a:path w="21600" h="21600">
                    <a:moveTo>
                      <a:pt x="f48" y="f49"/>
                    </a:moveTo>
                    <a:arcTo wR="f9" hR="f9" stAng="f29" swAng="f32"/>
                    <a:close/>
                  </a:path>
                </a:pathLst>
              </a:custGeom>
              <a:solidFill>
                <a:srgbClr val="3333CC"/>
              </a:solidFill>
              <a:ln w="9360">
                <a:solidFill>
                  <a:srgbClr val="3333CC"/>
                </a:solidFill>
                <a:prstDash val="solid"/>
                <a:miter/>
              </a:ln>
            </p:spPr>
            <p:txBody>
              <a:bodyPr vert="horz" wrap="none" lIns="90000" tIns="46800" rIns="90000" bIns="46800" anchor="ctr" anchorCtr="0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>
                  <a:ln>
                    <a:noFill/>
                  </a:ln>
                  <a:latin typeface="Liberation Sans" pitchFamily="18"/>
                  <a:ea typeface="DejaVu Sans" pitchFamily="2"/>
                  <a:cs typeface="Lohit Hindi" pitchFamily="2"/>
                </a:endParaRPr>
              </a:p>
            </p:txBody>
          </p:sp>
        </p:grpSp>
        <p:grpSp>
          <p:nvGrpSpPr>
            <p:cNvPr id="100" name="Group 99"/>
            <p:cNvGrpSpPr/>
            <p:nvPr/>
          </p:nvGrpSpPr>
          <p:grpSpPr>
            <a:xfrm>
              <a:off x="5375160" y="1485719"/>
              <a:ext cx="3505320" cy="75960"/>
              <a:chOff x="5375160" y="1485719"/>
              <a:chExt cx="3505320" cy="75960"/>
            </a:xfrm>
          </p:grpSpPr>
          <p:grpSp>
            <p:nvGrpSpPr>
              <p:cNvPr id="101" name="Group 100"/>
              <p:cNvGrpSpPr/>
              <p:nvPr/>
            </p:nvGrpSpPr>
            <p:grpSpPr>
              <a:xfrm>
                <a:off x="8099279" y="1485719"/>
                <a:ext cx="781201" cy="75960"/>
                <a:chOff x="8099279" y="1485719"/>
                <a:chExt cx="781201" cy="75960"/>
              </a:xfrm>
            </p:grpSpPr>
            <p:sp>
              <p:nvSpPr>
                <p:cNvPr id="102" name="Freeform 101"/>
                <p:cNvSpPr/>
                <p:nvPr/>
              </p:nvSpPr>
              <p:spPr>
                <a:xfrm>
                  <a:off x="8493120" y="1485719"/>
                  <a:ext cx="76320" cy="75960"/>
                </a:xfrm>
                <a:custGeom>
                  <a:avLst/>
                  <a:gdLst>
                    <a:gd name="f0" fmla="val 10800000"/>
                    <a:gd name="f1" fmla="val 5400000"/>
                    <a:gd name="f2" fmla="val 180"/>
                    <a:gd name="f3" fmla="val w"/>
                    <a:gd name="f4" fmla="val h"/>
                    <a:gd name="f5" fmla="*/ 5419351 1 1725033"/>
                    <a:gd name="f6" fmla="*/ 10800 10800 1"/>
                    <a:gd name="f7" fmla="+- 0 0 0"/>
                    <a:gd name="f8" fmla="+- 0 0 360"/>
                    <a:gd name="f9" fmla="val 10800"/>
                    <a:gd name="f10" fmla="*/ f3 1 21600"/>
                    <a:gd name="f11" fmla="*/ f4 1 21600"/>
                    <a:gd name="f12" fmla="*/ 0 f5 1"/>
                    <a:gd name="f13" fmla="*/ f7 f0 1"/>
                    <a:gd name="f14" fmla="*/ f8 f0 1"/>
                    <a:gd name="f15" fmla="*/ 3163 f10 1"/>
                    <a:gd name="f16" fmla="*/ 18437 f10 1"/>
                    <a:gd name="f17" fmla="*/ 18437 f11 1"/>
                    <a:gd name="f18" fmla="*/ 3163 f11 1"/>
                    <a:gd name="f19" fmla="*/ f12 1 f2"/>
                    <a:gd name="f20" fmla="*/ f13 1 f2"/>
                    <a:gd name="f21" fmla="*/ f14 1 f2"/>
                    <a:gd name="f22" fmla="*/ 10800 f10 1"/>
                    <a:gd name="f23" fmla="*/ 0 f11 1"/>
                    <a:gd name="f24" fmla="*/ 0 f10 1"/>
                    <a:gd name="f25" fmla="*/ 10800 f11 1"/>
                    <a:gd name="f26" fmla="*/ 21600 f11 1"/>
                    <a:gd name="f27" fmla="*/ 21600 f10 1"/>
                    <a:gd name="f28" fmla="+- 0 0 f19"/>
                    <a:gd name="f29" fmla="+- f20 0 f1"/>
                    <a:gd name="f30" fmla="+- f21 0 f1"/>
                    <a:gd name="f31" fmla="*/ f28 f0 1"/>
                    <a:gd name="f32" fmla="+- f30 0 f29"/>
                    <a:gd name="f33" fmla="*/ f31 1 f5"/>
                    <a:gd name="f34" fmla="+- f33 0 f1"/>
                    <a:gd name="f35" fmla="cos 1 f34"/>
                    <a:gd name="f36" fmla="sin 1 f34"/>
                    <a:gd name="f37" fmla="+- 0 0 f35"/>
                    <a:gd name="f38" fmla="+- 0 0 f36"/>
                    <a:gd name="f39" fmla="*/ 10800 f37 1"/>
                    <a:gd name="f40" fmla="*/ 10800 f38 1"/>
                    <a:gd name="f41" fmla="*/ f39 f39 1"/>
                    <a:gd name="f42" fmla="*/ f40 f40 1"/>
                    <a:gd name="f43" fmla="+- f41 f42 0"/>
                    <a:gd name="f44" fmla="sqrt f43"/>
                    <a:gd name="f45" fmla="*/ f6 1 f44"/>
                    <a:gd name="f46" fmla="*/ f37 f45 1"/>
                    <a:gd name="f47" fmla="*/ f38 f45 1"/>
                    <a:gd name="f48" fmla="+- 10800 0 f46"/>
                    <a:gd name="f49" fmla="+- 10800 0 f47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  <a:cxn ang="f29">
                      <a:pos x="f22" y="f23"/>
                    </a:cxn>
                    <a:cxn ang="f29">
                      <a:pos x="f15" y="f18"/>
                    </a:cxn>
                    <a:cxn ang="f29">
                      <a:pos x="f24" y="f25"/>
                    </a:cxn>
                    <a:cxn ang="f29">
                      <a:pos x="f15" y="f17"/>
                    </a:cxn>
                    <a:cxn ang="f29">
                      <a:pos x="f22" y="f26"/>
                    </a:cxn>
                    <a:cxn ang="f29">
                      <a:pos x="f16" y="f17"/>
                    </a:cxn>
                    <a:cxn ang="f29">
                      <a:pos x="f27" y="f25"/>
                    </a:cxn>
                    <a:cxn ang="f29">
                      <a:pos x="f16" y="f18"/>
                    </a:cxn>
                  </a:cxnLst>
                  <a:rect l="f15" t="f18" r="f16" b="f17"/>
                  <a:pathLst>
                    <a:path w="21600" h="21600">
                      <a:moveTo>
                        <a:pt x="f48" y="f49"/>
                      </a:moveTo>
                      <a:arcTo wR="f9" hR="f9" stAng="f29" swAng="f32"/>
                      <a:close/>
                    </a:path>
                  </a:pathLst>
                </a:custGeom>
                <a:solidFill>
                  <a:srgbClr val="3333CC"/>
                </a:solidFill>
                <a:ln w="9360">
                  <a:solidFill>
                    <a:srgbClr val="3333CC"/>
                  </a:solidFill>
                  <a:prstDash val="solid"/>
                  <a:miter/>
                </a:ln>
              </p:spPr>
              <p:txBody>
                <a:bodyPr vert="horz" wrap="none" lIns="90000" tIns="46800" rIns="90000" bIns="46800" anchor="ctr" anchorCtr="0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US" sz="1800" b="0" i="0" u="none" strike="noStrike" kern="1200">
                    <a:ln>
                      <a:noFill/>
                    </a:ln>
                    <a:latin typeface="Liberation Sans" pitchFamily="18"/>
                    <a:ea typeface="DejaVu Sans" pitchFamily="2"/>
                    <a:cs typeface="Lohit Hindi" pitchFamily="2"/>
                  </a:endParaRPr>
                </a:p>
              </p:txBody>
            </p:sp>
            <p:sp>
              <p:nvSpPr>
                <p:cNvPr id="103" name="Freeform 102"/>
                <p:cNvSpPr/>
                <p:nvPr/>
              </p:nvSpPr>
              <p:spPr>
                <a:xfrm>
                  <a:off x="8099279" y="1485719"/>
                  <a:ext cx="76320" cy="75960"/>
                </a:xfrm>
                <a:custGeom>
                  <a:avLst/>
                  <a:gdLst>
                    <a:gd name="f0" fmla="val 10800000"/>
                    <a:gd name="f1" fmla="val 5400000"/>
                    <a:gd name="f2" fmla="val 180"/>
                    <a:gd name="f3" fmla="val w"/>
                    <a:gd name="f4" fmla="val h"/>
                    <a:gd name="f5" fmla="*/ 5419351 1 1725033"/>
                    <a:gd name="f6" fmla="*/ 10800 10800 1"/>
                    <a:gd name="f7" fmla="+- 0 0 0"/>
                    <a:gd name="f8" fmla="+- 0 0 360"/>
                    <a:gd name="f9" fmla="val 10800"/>
                    <a:gd name="f10" fmla="*/ f3 1 21600"/>
                    <a:gd name="f11" fmla="*/ f4 1 21600"/>
                    <a:gd name="f12" fmla="*/ 0 f5 1"/>
                    <a:gd name="f13" fmla="*/ f7 f0 1"/>
                    <a:gd name="f14" fmla="*/ f8 f0 1"/>
                    <a:gd name="f15" fmla="*/ 3163 f10 1"/>
                    <a:gd name="f16" fmla="*/ 18437 f10 1"/>
                    <a:gd name="f17" fmla="*/ 18437 f11 1"/>
                    <a:gd name="f18" fmla="*/ 3163 f11 1"/>
                    <a:gd name="f19" fmla="*/ f12 1 f2"/>
                    <a:gd name="f20" fmla="*/ f13 1 f2"/>
                    <a:gd name="f21" fmla="*/ f14 1 f2"/>
                    <a:gd name="f22" fmla="*/ 10800 f10 1"/>
                    <a:gd name="f23" fmla="*/ 0 f11 1"/>
                    <a:gd name="f24" fmla="*/ 0 f10 1"/>
                    <a:gd name="f25" fmla="*/ 10800 f11 1"/>
                    <a:gd name="f26" fmla="*/ 21600 f11 1"/>
                    <a:gd name="f27" fmla="*/ 21600 f10 1"/>
                    <a:gd name="f28" fmla="+- 0 0 f19"/>
                    <a:gd name="f29" fmla="+- f20 0 f1"/>
                    <a:gd name="f30" fmla="+- f21 0 f1"/>
                    <a:gd name="f31" fmla="*/ f28 f0 1"/>
                    <a:gd name="f32" fmla="+- f30 0 f29"/>
                    <a:gd name="f33" fmla="*/ f31 1 f5"/>
                    <a:gd name="f34" fmla="+- f33 0 f1"/>
                    <a:gd name="f35" fmla="cos 1 f34"/>
                    <a:gd name="f36" fmla="sin 1 f34"/>
                    <a:gd name="f37" fmla="+- 0 0 f35"/>
                    <a:gd name="f38" fmla="+- 0 0 f36"/>
                    <a:gd name="f39" fmla="*/ 10800 f37 1"/>
                    <a:gd name="f40" fmla="*/ 10800 f38 1"/>
                    <a:gd name="f41" fmla="*/ f39 f39 1"/>
                    <a:gd name="f42" fmla="*/ f40 f40 1"/>
                    <a:gd name="f43" fmla="+- f41 f42 0"/>
                    <a:gd name="f44" fmla="sqrt f43"/>
                    <a:gd name="f45" fmla="*/ f6 1 f44"/>
                    <a:gd name="f46" fmla="*/ f37 f45 1"/>
                    <a:gd name="f47" fmla="*/ f38 f45 1"/>
                    <a:gd name="f48" fmla="+- 10800 0 f46"/>
                    <a:gd name="f49" fmla="+- 10800 0 f47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  <a:cxn ang="f29">
                      <a:pos x="f22" y="f23"/>
                    </a:cxn>
                    <a:cxn ang="f29">
                      <a:pos x="f15" y="f18"/>
                    </a:cxn>
                    <a:cxn ang="f29">
                      <a:pos x="f24" y="f25"/>
                    </a:cxn>
                    <a:cxn ang="f29">
                      <a:pos x="f15" y="f17"/>
                    </a:cxn>
                    <a:cxn ang="f29">
                      <a:pos x="f22" y="f26"/>
                    </a:cxn>
                    <a:cxn ang="f29">
                      <a:pos x="f16" y="f17"/>
                    </a:cxn>
                    <a:cxn ang="f29">
                      <a:pos x="f27" y="f25"/>
                    </a:cxn>
                    <a:cxn ang="f29">
                      <a:pos x="f16" y="f18"/>
                    </a:cxn>
                  </a:cxnLst>
                  <a:rect l="f15" t="f18" r="f16" b="f17"/>
                  <a:pathLst>
                    <a:path w="21600" h="21600">
                      <a:moveTo>
                        <a:pt x="f48" y="f49"/>
                      </a:moveTo>
                      <a:arcTo wR="f9" hR="f9" stAng="f29" swAng="f32"/>
                      <a:close/>
                    </a:path>
                  </a:pathLst>
                </a:custGeom>
                <a:solidFill>
                  <a:srgbClr val="3333CC"/>
                </a:solidFill>
                <a:ln w="9360">
                  <a:solidFill>
                    <a:srgbClr val="3333CC"/>
                  </a:solidFill>
                  <a:prstDash val="solid"/>
                  <a:miter/>
                </a:ln>
              </p:spPr>
              <p:txBody>
                <a:bodyPr vert="horz" wrap="none" lIns="90000" tIns="46800" rIns="90000" bIns="46800" anchor="ctr" anchorCtr="0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US" sz="1800" b="0" i="0" u="none" strike="noStrike" kern="1200">
                    <a:ln>
                      <a:noFill/>
                    </a:ln>
                    <a:latin typeface="Liberation Sans" pitchFamily="18"/>
                    <a:ea typeface="DejaVu Sans" pitchFamily="2"/>
                    <a:cs typeface="Lohit Hindi" pitchFamily="2"/>
                  </a:endParaRPr>
                </a:p>
              </p:txBody>
            </p:sp>
            <p:sp>
              <p:nvSpPr>
                <p:cNvPr id="104" name="Freeform 103"/>
                <p:cNvSpPr/>
                <p:nvPr/>
              </p:nvSpPr>
              <p:spPr>
                <a:xfrm>
                  <a:off x="8645400" y="1485719"/>
                  <a:ext cx="76320" cy="75960"/>
                </a:xfrm>
                <a:custGeom>
                  <a:avLst/>
                  <a:gdLst>
                    <a:gd name="f0" fmla="val 10800000"/>
                    <a:gd name="f1" fmla="val 5400000"/>
                    <a:gd name="f2" fmla="val 180"/>
                    <a:gd name="f3" fmla="val w"/>
                    <a:gd name="f4" fmla="val h"/>
                    <a:gd name="f5" fmla="*/ 5419351 1 1725033"/>
                    <a:gd name="f6" fmla="*/ 10800 10800 1"/>
                    <a:gd name="f7" fmla="+- 0 0 0"/>
                    <a:gd name="f8" fmla="+- 0 0 360"/>
                    <a:gd name="f9" fmla="val 10800"/>
                    <a:gd name="f10" fmla="*/ f3 1 21600"/>
                    <a:gd name="f11" fmla="*/ f4 1 21600"/>
                    <a:gd name="f12" fmla="*/ 0 f5 1"/>
                    <a:gd name="f13" fmla="*/ f7 f0 1"/>
                    <a:gd name="f14" fmla="*/ f8 f0 1"/>
                    <a:gd name="f15" fmla="*/ 3163 f10 1"/>
                    <a:gd name="f16" fmla="*/ 18437 f10 1"/>
                    <a:gd name="f17" fmla="*/ 18437 f11 1"/>
                    <a:gd name="f18" fmla="*/ 3163 f11 1"/>
                    <a:gd name="f19" fmla="*/ f12 1 f2"/>
                    <a:gd name="f20" fmla="*/ f13 1 f2"/>
                    <a:gd name="f21" fmla="*/ f14 1 f2"/>
                    <a:gd name="f22" fmla="*/ 10800 f10 1"/>
                    <a:gd name="f23" fmla="*/ 0 f11 1"/>
                    <a:gd name="f24" fmla="*/ 0 f10 1"/>
                    <a:gd name="f25" fmla="*/ 10800 f11 1"/>
                    <a:gd name="f26" fmla="*/ 21600 f11 1"/>
                    <a:gd name="f27" fmla="*/ 21600 f10 1"/>
                    <a:gd name="f28" fmla="+- 0 0 f19"/>
                    <a:gd name="f29" fmla="+- f20 0 f1"/>
                    <a:gd name="f30" fmla="+- f21 0 f1"/>
                    <a:gd name="f31" fmla="*/ f28 f0 1"/>
                    <a:gd name="f32" fmla="+- f30 0 f29"/>
                    <a:gd name="f33" fmla="*/ f31 1 f5"/>
                    <a:gd name="f34" fmla="+- f33 0 f1"/>
                    <a:gd name="f35" fmla="cos 1 f34"/>
                    <a:gd name="f36" fmla="sin 1 f34"/>
                    <a:gd name="f37" fmla="+- 0 0 f35"/>
                    <a:gd name="f38" fmla="+- 0 0 f36"/>
                    <a:gd name="f39" fmla="*/ 10800 f37 1"/>
                    <a:gd name="f40" fmla="*/ 10800 f38 1"/>
                    <a:gd name="f41" fmla="*/ f39 f39 1"/>
                    <a:gd name="f42" fmla="*/ f40 f40 1"/>
                    <a:gd name="f43" fmla="+- f41 f42 0"/>
                    <a:gd name="f44" fmla="sqrt f43"/>
                    <a:gd name="f45" fmla="*/ f6 1 f44"/>
                    <a:gd name="f46" fmla="*/ f37 f45 1"/>
                    <a:gd name="f47" fmla="*/ f38 f45 1"/>
                    <a:gd name="f48" fmla="+- 10800 0 f46"/>
                    <a:gd name="f49" fmla="+- 10800 0 f47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  <a:cxn ang="f29">
                      <a:pos x="f22" y="f23"/>
                    </a:cxn>
                    <a:cxn ang="f29">
                      <a:pos x="f15" y="f18"/>
                    </a:cxn>
                    <a:cxn ang="f29">
                      <a:pos x="f24" y="f25"/>
                    </a:cxn>
                    <a:cxn ang="f29">
                      <a:pos x="f15" y="f17"/>
                    </a:cxn>
                    <a:cxn ang="f29">
                      <a:pos x="f22" y="f26"/>
                    </a:cxn>
                    <a:cxn ang="f29">
                      <a:pos x="f16" y="f17"/>
                    </a:cxn>
                    <a:cxn ang="f29">
                      <a:pos x="f27" y="f25"/>
                    </a:cxn>
                    <a:cxn ang="f29">
                      <a:pos x="f16" y="f18"/>
                    </a:cxn>
                  </a:cxnLst>
                  <a:rect l="f15" t="f18" r="f16" b="f17"/>
                  <a:pathLst>
                    <a:path w="21600" h="21600">
                      <a:moveTo>
                        <a:pt x="f48" y="f49"/>
                      </a:moveTo>
                      <a:arcTo wR="f9" hR="f9" stAng="f29" swAng="f32"/>
                      <a:close/>
                    </a:path>
                  </a:pathLst>
                </a:custGeom>
                <a:solidFill>
                  <a:srgbClr val="3333CC"/>
                </a:solidFill>
                <a:ln w="9360">
                  <a:solidFill>
                    <a:srgbClr val="3333CC"/>
                  </a:solidFill>
                  <a:prstDash val="solid"/>
                  <a:miter/>
                </a:ln>
              </p:spPr>
              <p:txBody>
                <a:bodyPr vert="horz" wrap="none" lIns="90000" tIns="46800" rIns="90000" bIns="46800" anchor="ctr" anchorCtr="0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US" sz="1800" b="0" i="0" u="none" strike="noStrike" kern="1200">
                    <a:ln>
                      <a:noFill/>
                    </a:ln>
                    <a:latin typeface="Liberation Sans" pitchFamily="18"/>
                    <a:ea typeface="DejaVu Sans" pitchFamily="2"/>
                    <a:cs typeface="Lohit Hindi" pitchFamily="2"/>
                  </a:endParaRPr>
                </a:p>
              </p:txBody>
            </p:sp>
            <p:sp>
              <p:nvSpPr>
                <p:cNvPr id="105" name="Freeform 104"/>
                <p:cNvSpPr/>
                <p:nvPr/>
              </p:nvSpPr>
              <p:spPr>
                <a:xfrm>
                  <a:off x="8804160" y="1485719"/>
                  <a:ext cx="76320" cy="75960"/>
                </a:xfrm>
                <a:custGeom>
                  <a:avLst/>
                  <a:gdLst>
                    <a:gd name="f0" fmla="val 10800000"/>
                    <a:gd name="f1" fmla="val 5400000"/>
                    <a:gd name="f2" fmla="val 180"/>
                    <a:gd name="f3" fmla="val w"/>
                    <a:gd name="f4" fmla="val h"/>
                    <a:gd name="f5" fmla="*/ 5419351 1 1725033"/>
                    <a:gd name="f6" fmla="*/ 10800 10800 1"/>
                    <a:gd name="f7" fmla="+- 0 0 0"/>
                    <a:gd name="f8" fmla="+- 0 0 360"/>
                    <a:gd name="f9" fmla="val 10800"/>
                    <a:gd name="f10" fmla="*/ f3 1 21600"/>
                    <a:gd name="f11" fmla="*/ f4 1 21600"/>
                    <a:gd name="f12" fmla="*/ 0 f5 1"/>
                    <a:gd name="f13" fmla="*/ f7 f0 1"/>
                    <a:gd name="f14" fmla="*/ f8 f0 1"/>
                    <a:gd name="f15" fmla="*/ 3163 f10 1"/>
                    <a:gd name="f16" fmla="*/ 18437 f10 1"/>
                    <a:gd name="f17" fmla="*/ 18437 f11 1"/>
                    <a:gd name="f18" fmla="*/ 3163 f11 1"/>
                    <a:gd name="f19" fmla="*/ f12 1 f2"/>
                    <a:gd name="f20" fmla="*/ f13 1 f2"/>
                    <a:gd name="f21" fmla="*/ f14 1 f2"/>
                    <a:gd name="f22" fmla="*/ 10800 f10 1"/>
                    <a:gd name="f23" fmla="*/ 0 f11 1"/>
                    <a:gd name="f24" fmla="*/ 0 f10 1"/>
                    <a:gd name="f25" fmla="*/ 10800 f11 1"/>
                    <a:gd name="f26" fmla="*/ 21600 f11 1"/>
                    <a:gd name="f27" fmla="*/ 21600 f10 1"/>
                    <a:gd name="f28" fmla="+- 0 0 f19"/>
                    <a:gd name="f29" fmla="+- f20 0 f1"/>
                    <a:gd name="f30" fmla="+- f21 0 f1"/>
                    <a:gd name="f31" fmla="*/ f28 f0 1"/>
                    <a:gd name="f32" fmla="+- f30 0 f29"/>
                    <a:gd name="f33" fmla="*/ f31 1 f5"/>
                    <a:gd name="f34" fmla="+- f33 0 f1"/>
                    <a:gd name="f35" fmla="cos 1 f34"/>
                    <a:gd name="f36" fmla="sin 1 f34"/>
                    <a:gd name="f37" fmla="+- 0 0 f35"/>
                    <a:gd name="f38" fmla="+- 0 0 f36"/>
                    <a:gd name="f39" fmla="*/ 10800 f37 1"/>
                    <a:gd name="f40" fmla="*/ 10800 f38 1"/>
                    <a:gd name="f41" fmla="*/ f39 f39 1"/>
                    <a:gd name="f42" fmla="*/ f40 f40 1"/>
                    <a:gd name="f43" fmla="+- f41 f42 0"/>
                    <a:gd name="f44" fmla="sqrt f43"/>
                    <a:gd name="f45" fmla="*/ f6 1 f44"/>
                    <a:gd name="f46" fmla="*/ f37 f45 1"/>
                    <a:gd name="f47" fmla="*/ f38 f45 1"/>
                    <a:gd name="f48" fmla="+- 10800 0 f46"/>
                    <a:gd name="f49" fmla="+- 10800 0 f47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  <a:cxn ang="f29">
                      <a:pos x="f22" y="f23"/>
                    </a:cxn>
                    <a:cxn ang="f29">
                      <a:pos x="f15" y="f18"/>
                    </a:cxn>
                    <a:cxn ang="f29">
                      <a:pos x="f24" y="f25"/>
                    </a:cxn>
                    <a:cxn ang="f29">
                      <a:pos x="f15" y="f17"/>
                    </a:cxn>
                    <a:cxn ang="f29">
                      <a:pos x="f22" y="f26"/>
                    </a:cxn>
                    <a:cxn ang="f29">
                      <a:pos x="f16" y="f17"/>
                    </a:cxn>
                    <a:cxn ang="f29">
                      <a:pos x="f27" y="f25"/>
                    </a:cxn>
                    <a:cxn ang="f29">
                      <a:pos x="f16" y="f18"/>
                    </a:cxn>
                  </a:cxnLst>
                  <a:rect l="f15" t="f18" r="f16" b="f17"/>
                  <a:pathLst>
                    <a:path w="21600" h="21600">
                      <a:moveTo>
                        <a:pt x="f48" y="f49"/>
                      </a:moveTo>
                      <a:arcTo wR="f9" hR="f9" stAng="f29" swAng="f32"/>
                      <a:close/>
                    </a:path>
                  </a:pathLst>
                </a:custGeom>
                <a:solidFill>
                  <a:srgbClr val="3333CC"/>
                </a:solidFill>
                <a:ln w="9360">
                  <a:solidFill>
                    <a:srgbClr val="3333CC"/>
                  </a:solidFill>
                  <a:prstDash val="solid"/>
                  <a:miter/>
                </a:ln>
              </p:spPr>
              <p:txBody>
                <a:bodyPr vert="horz" wrap="none" lIns="90000" tIns="46800" rIns="90000" bIns="46800" anchor="ctr" anchorCtr="0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US" sz="1800" b="0" i="0" u="none" strike="noStrike" kern="1200">
                    <a:ln>
                      <a:noFill/>
                    </a:ln>
                    <a:latin typeface="Liberation Sans" pitchFamily="18"/>
                    <a:ea typeface="DejaVu Sans" pitchFamily="2"/>
                    <a:cs typeface="Lohit Hindi" pitchFamily="2"/>
                  </a:endParaRPr>
                </a:p>
              </p:txBody>
            </p:sp>
          </p:grpSp>
          <p:grpSp>
            <p:nvGrpSpPr>
              <p:cNvPr id="106" name="Group 105"/>
              <p:cNvGrpSpPr/>
              <p:nvPr/>
            </p:nvGrpSpPr>
            <p:grpSpPr>
              <a:xfrm>
                <a:off x="5375160" y="1485719"/>
                <a:ext cx="781200" cy="75960"/>
                <a:chOff x="5375160" y="1485719"/>
                <a:chExt cx="781200" cy="75960"/>
              </a:xfrm>
            </p:grpSpPr>
            <p:sp>
              <p:nvSpPr>
                <p:cNvPr id="107" name="Freeform 106"/>
                <p:cNvSpPr/>
                <p:nvPr/>
              </p:nvSpPr>
              <p:spPr>
                <a:xfrm flipH="1">
                  <a:off x="5686200" y="1485719"/>
                  <a:ext cx="76320" cy="75960"/>
                </a:xfrm>
                <a:custGeom>
                  <a:avLst/>
                  <a:gdLst>
                    <a:gd name="f0" fmla="val 10800000"/>
                    <a:gd name="f1" fmla="val 5400000"/>
                    <a:gd name="f2" fmla="val 180"/>
                    <a:gd name="f3" fmla="val w"/>
                    <a:gd name="f4" fmla="val h"/>
                    <a:gd name="f5" fmla="*/ 5419351 1 1725033"/>
                    <a:gd name="f6" fmla="*/ 10800 10800 1"/>
                    <a:gd name="f7" fmla="+- 0 0 0"/>
                    <a:gd name="f8" fmla="+- 0 0 360"/>
                    <a:gd name="f9" fmla="val 10800"/>
                    <a:gd name="f10" fmla="*/ f3 1 21600"/>
                    <a:gd name="f11" fmla="*/ f4 1 21600"/>
                    <a:gd name="f12" fmla="*/ 0 f5 1"/>
                    <a:gd name="f13" fmla="*/ f7 f0 1"/>
                    <a:gd name="f14" fmla="*/ f8 f0 1"/>
                    <a:gd name="f15" fmla="*/ 3163 f10 1"/>
                    <a:gd name="f16" fmla="*/ 18437 f10 1"/>
                    <a:gd name="f17" fmla="*/ 18437 f11 1"/>
                    <a:gd name="f18" fmla="*/ 3163 f11 1"/>
                    <a:gd name="f19" fmla="*/ f12 1 f2"/>
                    <a:gd name="f20" fmla="*/ f13 1 f2"/>
                    <a:gd name="f21" fmla="*/ f14 1 f2"/>
                    <a:gd name="f22" fmla="*/ 10800 f10 1"/>
                    <a:gd name="f23" fmla="*/ 0 f11 1"/>
                    <a:gd name="f24" fmla="*/ 0 f10 1"/>
                    <a:gd name="f25" fmla="*/ 10800 f11 1"/>
                    <a:gd name="f26" fmla="*/ 21600 f11 1"/>
                    <a:gd name="f27" fmla="*/ 21600 f10 1"/>
                    <a:gd name="f28" fmla="+- 0 0 f19"/>
                    <a:gd name="f29" fmla="+- f20 0 f1"/>
                    <a:gd name="f30" fmla="+- f21 0 f1"/>
                    <a:gd name="f31" fmla="*/ f28 f0 1"/>
                    <a:gd name="f32" fmla="+- f30 0 f29"/>
                    <a:gd name="f33" fmla="*/ f31 1 f5"/>
                    <a:gd name="f34" fmla="+- f33 0 f1"/>
                    <a:gd name="f35" fmla="cos 1 f34"/>
                    <a:gd name="f36" fmla="sin 1 f34"/>
                    <a:gd name="f37" fmla="+- 0 0 f35"/>
                    <a:gd name="f38" fmla="+- 0 0 f36"/>
                    <a:gd name="f39" fmla="*/ 10800 f37 1"/>
                    <a:gd name="f40" fmla="*/ 10800 f38 1"/>
                    <a:gd name="f41" fmla="*/ f39 f39 1"/>
                    <a:gd name="f42" fmla="*/ f40 f40 1"/>
                    <a:gd name="f43" fmla="+- f41 f42 0"/>
                    <a:gd name="f44" fmla="sqrt f43"/>
                    <a:gd name="f45" fmla="*/ f6 1 f44"/>
                    <a:gd name="f46" fmla="*/ f37 f45 1"/>
                    <a:gd name="f47" fmla="*/ f38 f45 1"/>
                    <a:gd name="f48" fmla="+- 10800 0 f46"/>
                    <a:gd name="f49" fmla="+- 10800 0 f47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  <a:cxn ang="f29">
                      <a:pos x="f22" y="f23"/>
                    </a:cxn>
                    <a:cxn ang="f29">
                      <a:pos x="f15" y="f18"/>
                    </a:cxn>
                    <a:cxn ang="f29">
                      <a:pos x="f24" y="f25"/>
                    </a:cxn>
                    <a:cxn ang="f29">
                      <a:pos x="f15" y="f17"/>
                    </a:cxn>
                    <a:cxn ang="f29">
                      <a:pos x="f22" y="f26"/>
                    </a:cxn>
                    <a:cxn ang="f29">
                      <a:pos x="f16" y="f17"/>
                    </a:cxn>
                    <a:cxn ang="f29">
                      <a:pos x="f27" y="f25"/>
                    </a:cxn>
                    <a:cxn ang="f29">
                      <a:pos x="f16" y="f18"/>
                    </a:cxn>
                  </a:cxnLst>
                  <a:rect l="f15" t="f18" r="f16" b="f17"/>
                  <a:pathLst>
                    <a:path w="21600" h="21600">
                      <a:moveTo>
                        <a:pt x="f48" y="f49"/>
                      </a:moveTo>
                      <a:arcTo wR="f9" hR="f9" stAng="f29" swAng="f32"/>
                      <a:close/>
                    </a:path>
                  </a:pathLst>
                </a:custGeom>
                <a:solidFill>
                  <a:srgbClr val="3333CC"/>
                </a:solidFill>
                <a:ln w="9360">
                  <a:solidFill>
                    <a:srgbClr val="3333CC"/>
                  </a:solidFill>
                  <a:prstDash val="solid"/>
                  <a:miter/>
                </a:ln>
              </p:spPr>
              <p:txBody>
                <a:bodyPr vert="horz" wrap="none" lIns="90000" tIns="46800" rIns="90000" bIns="46800" anchor="ctr" anchorCtr="0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US" sz="1800" b="0" i="0" u="none" strike="noStrike" kern="1200">
                    <a:ln>
                      <a:noFill/>
                    </a:ln>
                    <a:latin typeface="Liberation Sans" pitchFamily="18"/>
                    <a:ea typeface="DejaVu Sans" pitchFamily="2"/>
                    <a:cs typeface="Lohit Hindi" pitchFamily="2"/>
                  </a:endParaRPr>
                </a:p>
              </p:txBody>
            </p:sp>
            <p:sp>
              <p:nvSpPr>
                <p:cNvPr id="108" name="Freeform 107"/>
                <p:cNvSpPr/>
                <p:nvPr/>
              </p:nvSpPr>
              <p:spPr>
                <a:xfrm flipH="1">
                  <a:off x="6080040" y="1485719"/>
                  <a:ext cx="76320" cy="75960"/>
                </a:xfrm>
                <a:custGeom>
                  <a:avLst/>
                  <a:gdLst>
                    <a:gd name="f0" fmla="val 10800000"/>
                    <a:gd name="f1" fmla="val 5400000"/>
                    <a:gd name="f2" fmla="val 180"/>
                    <a:gd name="f3" fmla="val w"/>
                    <a:gd name="f4" fmla="val h"/>
                    <a:gd name="f5" fmla="*/ 5419351 1 1725033"/>
                    <a:gd name="f6" fmla="*/ 10800 10800 1"/>
                    <a:gd name="f7" fmla="+- 0 0 0"/>
                    <a:gd name="f8" fmla="+- 0 0 360"/>
                    <a:gd name="f9" fmla="val 10800"/>
                    <a:gd name="f10" fmla="*/ f3 1 21600"/>
                    <a:gd name="f11" fmla="*/ f4 1 21600"/>
                    <a:gd name="f12" fmla="*/ 0 f5 1"/>
                    <a:gd name="f13" fmla="*/ f7 f0 1"/>
                    <a:gd name="f14" fmla="*/ f8 f0 1"/>
                    <a:gd name="f15" fmla="*/ 3163 f10 1"/>
                    <a:gd name="f16" fmla="*/ 18437 f10 1"/>
                    <a:gd name="f17" fmla="*/ 18437 f11 1"/>
                    <a:gd name="f18" fmla="*/ 3163 f11 1"/>
                    <a:gd name="f19" fmla="*/ f12 1 f2"/>
                    <a:gd name="f20" fmla="*/ f13 1 f2"/>
                    <a:gd name="f21" fmla="*/ f14 1 f2"/>
                    <a:gd name="f22" fmla="*/ 10800 f10 1"/>
                    <a:gd name="f23" fmla="*/ 0 f11 1"/>
                    <a:gd name="f24" fmla="*/ 0 f10 1"/>
                    <a:gd name="f25" fmla="*/ 10800 f11 1"/>
                    <a:gd name="f26" fmla="*/ 21600 f11 1"/>
                    <a:gd name="f27" fmla="*/ 21600 f10 1"/>
                    <a:gd name="f28" fmla="+- 0 0 f19"/>
                    <a:gd name="f29" fmla="+- f20 0 f1"/>
                    <a:gd name="f30" fmla="+- f21 0 f1"/>
                    <a:gd name="f31" fmla="*/ f28 f0 1"/>
                    <a:gd name="f32" fmla="+- f30 0 f29"/>
                    <a:gd name="f33" fmla="*/ f31 1 f5"/>
                    <a:gd name="f34" fmla="+- f33 0 f1"/>
                    <a:gd name="f35" fmla="cos 1 f34"/>
                    <a:gd name="f36" fmla="sin 1 f34"/>
                    <a:gd name="f37" fmla="+- 0 0 f35"/>
                    <a:gd name="f38" fmla="+- 0 0 f36"/>
                    <a:gd name="f39" fmla="*/ 10800 f37 1"/>
                    <a:gd name="f40" fmla="*/ 10800 f38 1"/>
                    <a:gd name="f41" fmla="*/ f39 f39 1"/>
                    <a:gd name="f42" fmla="*/ f40 f40 1"/>
                    <a:gd name="f43" fmla="+- f41 f42 0"/>
                    <a:gd name="f44" fmla="sqrt f43"/>
                    <a:gd name="f45" fmla="*/ f6 1 f44"/>
                    <a:gd name="f46" fmla="*/ f37 f45 1"/>
                    <a:gd name="f47" fmla="*/ f38 f45 1"/>
                    <a:gd name="f48" fmla="+- 10800 0 f46"/>
                    <a:gd name="f49" fmla="+- 10800 0 f47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  <a:cxn ang="f29">
                      <a:pos x="f22" y="f23"/>
                    </a:cxn>
                    <a:cxn ang="f29">
                      <a:pos x="f15" y="f18"/>
                    </a:cxn>
                    <a:cxn ang="f29">
                      <a:pos x="f24" y="f25"/>
                    </a:cxn>
                    <a:cxn ang="f29">
                      <a:pos x="f15" y="f17"/>
                    </a:cxn>
                    <a:cxn ang="f29">
                      <a:pos x="f22" y="f26"/>
                    </a:cxn>
                    <a:cxn ang="f29">
                      <a:pos x="f16" y="f17"/>
                    </a:cxn>
                    <a:cxn ang="f29">
                      <a:pos x="f27" y="f25"/>
                    </a:cxn>
                    <a:cxn ang="f29">
                      <a:pos x="f16" y="f18"/>
                    </a:cxn>
                  </a:cxnLst>
                  <a:rect l="f15" t="f18" r="f16" b="f17"/>
                  <a:pathLst>
                    <a:path w="21600" h="21600">
                      <a:moveTo>
                        <a:pt x="f48" y="f49"/>
                      </a:moveTo>
                      <a:arcTo wR="f9" hR="f9" stAng="f29" swAng="f32"/>
                      <a:close/>
                    </a:path>
                  </a:pathLst>
                </a:custGeom>
                <a:solidFill>
                  <a:srgbClr val="3333CC"/>
                </a:solidFill>
                <a:ln w="9360">
                  <a:solidFill>
                    <a:srgbClr val="3333CC"/>
                  </a:solidFill>
                  <a:prstDash val="solid"/>
                  <a:miter/>
                </a:ln>
              </p:spPr>
              <p:txBody>
                <a:bodyPr vert="horz" wrap="none" lIns="90000" tIns="46800" rIns="90000" bIns="46800" anchor="ctr" anchorCtr="0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US" sz="1800" b="0" i="0" u="none" strike="noStrike" kern="1200">
                    <a:ln>
                      <a:noFill/>
                    </a:ln>
                    <a:latin typeface="Liberation Sans" pitchFamily="18"/>
                    <a:ea typeface="DejaVu Sans" pitchFamily="2"/>
                    <a:cs typeface="Lohit Hindi" pitchFamily="2"/>
                  </a:endParaRPr>
                </a:p>
              </p:txBody>
            </p:sp>
            <p:sp>
              <p:nvSpPr>
                <p:cNvPr id="109" name="Freeform 108"/>
                <p:cNvSpPr/>
                <p:nvPr/>
              </p:nvSpPr>
              <p:spPr>
                <a:xfrm flipH="1">
                  <a:off x="5533920" y="1485719"/>
                  <a:ext cx="76320" cy="75960"/>
                </a:xfrm>
                <a:custGeom>
                  <a:avLst/>
                  <a:gdLst>
                    <a:gd name="f0" fmla="val 10800000"/>
                    <a:gd name="f1" fmla="val 5400000"/>
                    <a:gd name="f2" fmla="val 180"/>
                    <a:gd name="f3" fmla="val w"/>
                    <a:gd name="f4" fmla="val h"/>
                    <a:gd name="f5" fmla="*/ 5419351 1 1725033"/>
                    <a:gd name="f6" fmla="*/ 10800 10800 1"/>
                    <a:gd name="f7" fmla="+- 0 0 0"/>
                    <a:gd name="f8" fmla="+- 0 0 360"/>
                    <a:gd name="f9" fmla="val 10800"/>
                    <a:gd name="f10" fmla="*/ f3 1 21600"/>
                    <a:gd name="f11" fmla="*/ f4 1 21600"/>
                    <a:gd name="f12" fmla="*/ 0 f5 1"/>
                    <a:gd name="f13" fmla="*/ f7 f0 1"/>
                    <a:gd name="f14" fmla="*/ f8 f0 1"/>
                    <a:gd name="f15" fmla="*/ 3163 f10 1"/>
                    <a:gd name="f16" fmla="*/ 18437 f10 1"/>
                    <a:gd name="f17" fmla="*/ 18437 f11 1"/>
                    <a:gd name="f18" fmla="*/ 3163 f11 1"/>
                    <a:gd name="f19" fmla="*/ f12 1 f2"/>
                    <a:gd name="f20" fmla="*/ f13 1 f2"/>
                    <a:gd name="f21" fmla="*/ f14 1 f2"/>
                    <a:gd name="f22" fmla="*/ 10800 f10 1"/>
                    <a:gd name="f23" fmla="*/ 0 f11 1"/>
                    <a:gd name="f24" fmla="*/ 0 f10 1"/>
                    <a:gd name="f25" fmla="*/ 10800 f11 1"/>
                    <a:gd name="f26" fmla="*/ 21600 f11 1"/>
                    <a:gd name="f27" fmla="*/ 21600 f10 1"/>
                    <a:gd name="f28" fmla="+- 0 0 f19"/>
                    <a:gd name="f29" fmla="+- f20 0 f1"/>
                    <a:gd name="f30" fmla="+- f21 0 f1"/>
                    <a:gd name="f31" fmla="*/ f28 f0 1"/>
                    <a:gd name="f32" fmla="+- f30 0 f29"/>
                    <a:gd name="f33" fmla="*/ f31 1 f5"/>
                    <a:gd name="f34" fmla="+- f33 0 f1"/>
                    <a:gd name="f35" fmla="cos 1 f34"/>
                    <a:gd name="f36" fmla="sin 1 f34"/>
                    <a:gd name="f37" fmla="+- 0 0 f35"/>
                    <a:gd name="f38" fmla="+- 0 0 f36"/>
                    <a:gd name="f39" fmla="*/ 10800 f37 1"/>
                    <a:gd name="f40" fmla="*/ 10800 f38 1"/>
                    <a:gd name="f41" fmla="*/ f39 f39 1"/>
                    <a:gd name="f42" fmla="*/ f40 f40 1"/>
                    <a:gd name="f43" fmla="+- f41 f42 0"/>
                    <a:gd name="f44" fmla="sqrt f43"/>
                    <a:gd name="f45" fmla="*/ f6 1 f44"/>
                    <a:gd name="f46" fmla="*/ f37 f45 1"/>
                    <a:gd name="f47" fmla="*/ f38 f45 1"/>
                    <a:gd name="f48" fmla="+- 10800 0 f46"/>
                    <a:gd name="f49" fmla="+- 10800 0 f47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  <a:cxn ang="f29">
                      <a:pos x="f22" y="f23"/>
                    </a:cxn>
                    <a:cxn ang="f29">
                      <a:pos x="f15" y="f18"/>
                    </a:cxn>
                    <a:cxn ang="f29">
                      <a:pos x="f24" y="f25"/>
                    </a:cxn>
                    <a:cxn ang="f29">
                      <a:pos x="f15" y="f17"/>
                    </a:cxn>
                    <a:cxn ang="f29">
                      <a:pos x="f22" y="f26"/>
                    </a:cxn>
                    <a:cxn ang="f29">
                      <a:pos x="f16" y="f17"/>
                    </a:cxn>
                    <a:cxn ang="f29">
                      <a:pos x="f27" y="f25"/>
                    </a:cxn>
                    <a:cxn ang="f29">
                      <a:pos x="f16" y="f18"/>
                    </a:cxn>
                  </a:cxnLst>
                  <a:rect l="f15" t="f18" r="f16" b="f17"/>
                  <a:pathLst>
                    <a:path w="21600" h="21600">
                      <a:moveTo>
                        <a:pt x="f48" y="f49"/>
                      </a:moveTo>
                      <a:arcTo wR="f9" hR="f9" stAng="f29" swAng="f32"/>
                      <a:close/>
                    </a:path>
                  </a:pathLst>
                </a:custGeom>
                <a:solidFill>
                  <a:srgbClr val="3333CC"/>
                </a:solidFill>
                <a:ln w="9360">
                  <a:solidFill>
                    <a:srgbClr val="3333CC"/>
                  </a:solidFill>
                  <a:prstDash val="solid"/>
                  <a:miter/>
                </a:ln>
              </p:spPr>
              <p:txBody>
                <a:bodyPr vert="horz" wrap="none" lIns="90000" tIns="46800" rIns="90000" bIns="46800" anchor="ctr" anchorCtr="0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US" sz="1800" b="0" i="0" u="none" strike="noStrike" kern="1200">
                    <a:ln>
                      <a:noFill/>
                    </a:ln>
                    <a:latin typeface="Liberation Sans" pitchFamily="18"/>
                    <a:ea typeface="DejaVu Sans" pitchFamily="2"/>
                    <a:cs typeface="Lohit Hindi" pitchFamily="2"/>
                  </a:endParaRPr>
                </a:p>
              </p:txBody>
            </p:sp>
            <p:sp>
              <p:nvSpPr>
                <p:cNvPr id="110" name="Freeform 109"/>
                <p:cNvSpPr/>
                <p:nvPr/>
              </p:nvSpPr>
              <p:spPr>
                <a:xfrm flipH="1">
                  <a:off x="5375160" y="1485719"/>
                  <a:ext cx="76320" cy="75960"/>
                </a:xfrm>
                <a:custGeom>
                  <a:avLst/>
                  <a:gdLst>
                    <a:gd name="f0" fmla="val 10800000"/>
                    <a:gd name="f1" fmla="val 5400000"/>
                    <a:gd name="f2" fmla="val 180"/>
                    <a:gd name="f3" fmla="val w"/>
                    <a:gd name="f4" fmla="val h"/>
                    <a:gd name="f5" fmla="*/ 5419351 1 1725033"/>
                    <a:gd name="f6" fmla="*/ 10800 10800 1"/>
                    <a:gd name="f7" fmla="+- 0 0 0"/>
                    <a:gd name="f8" fmla="+- 0 0 360"/>
                    <a:gd name="f9" fmla="val 10800"/>
                    <a:gd name="f10" fmla="*/ f3 1 21600"/>
                    <a:gd name="f11" fmla="*/ f4 1 21600"/>
                    <a:gd name="f12" fmla="*/ 0 f5 1"/>
                    <a:gd name="f13" fmla="*/ f7 f0 1"/>
                    <a:gd name="f14" fmla="*/ f8 f0 1"/>
                    <a:gd name="f15" fmla="*/ 3163 f10 1"/>
                    <a:gd name="f16" fmla="*/ 18437 f10 1"/>
                    <a:gd name="f17" fmla="*/ 18437 f11 1"/>
                    <a:gd name="f18" fmla="*/ 3163 f11 1"/>
                    <a:gd name="f19" fmla="*/ f12 1 f2"/>
                    <a:gd name="f20" fmla="*/ f13 1 f2"/>
                    <a:gd name="f21" fmla="*/ f14 1 f2"/>
                    <a:gd name="f22" fmla="*/ 10800 f10 1"/>
                    <a:gd name="f23" fmla="*/ 0 f11 1"/>
                    <a:gd name="f24" fmla="*/ 0 f10 1"/>
                    <a:gd name="f25" fmla="*/ 10800 f11 1"/>
                    <a:gd name="f26" fmla="*/ 21600 f11 1"/>
                    <a:gd name="f27" fmla="*/ 21600 f10 1"/>
                    <a:gd name="f28" fmla="+- 0 0 f19"/>
                    <a:gd name="f29" fmla="+- f20 0 f1"/>
                    <a:gd name="f30" fmla="+- f21 0 f1"/>
                    <a:gd name="f31" fmla="*/ f28 f0 1"/>
                    <a:gd name="f32" fmla="+- f30 0 f29"/>
                    <a:gd name="f33" fmla="*/ f31 1 f5"/>
                    <a:gd name="f34" fmla="+- f33 0 f1"/>
                    <a:gd name="f35" fmla="cos 1 f34"/>
                    <a:gd name="f36" fmla="sin 1 f34"/>
                    <a:gd name="f37" fmla="+- 0 0 f35"/>
                    <a:gd name="f38" fmla="+- 0 0 f36"/>
                    <a:gd name="f39" fmla="*/ 10800 f37 1"/>
                    <a:gd name="f40" fmla="*/ 10800 f38 1"/>
                    <a:gd name="f41" fmla="*/ f39 f39 1"/>
                    <a:gd name="f42" fmla="*/ f40 f40 1"/>
                    <a:gd name="f43" fmla="+- f41 f42 0"/>
                    <a:gd name="f44" fmla="sqrt f43"/>
                    <a:gd name="f45" fmla="*/ f6 1 f44"/>
                    <a:gd name="f46" fmla="*/ f37 f45 1"/>
                    <a:gd name="f47" fmla="*/ f38 f45 1"/>
                    <a:gd name="f48" fmla="+- 10800 0 f46"/>
                    <a:gd name="f49" fmla="+- 10800 0 f47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  <a:cxn ang="f29">
                      <a:pos x="f22" y="f23"/>
                    </a:cxn>
                    <a:cxn ang="f29">
                      <a:pos x="f15" y="f18"/>
                    </a:cxn>
                    <a:cxn ang="f29">
                      <a:pos x="f24" y="f25"/>
                    </a:cxn>
                    <a:cxn ang="f29">
                      <a:pos x="f15" y="f17"/>
                    </a:cxn>
                    <a:cxn ang="f29">
                      <a:pos x="f22" y="f26"/>
                    </a:cxn>
                    <a:cxn ang="f29">
                      <a:pos x="f16" y="f17"/>
                    </a:cxn>
                    <a:cxn ang="f29">
                      <a:pos x="f27" y="f25"/>
                    </a:cxn>
                    <a:cxn ang="f29">
                      <a:pos x="f16" y="f18"/>
                    </a:cxn>
                  </a:cxnLst>
                  <a:rect l="f15" t="f18" r="f16" b="f17"/>
                  <a:pathLst>
                    <a:path w="21600" h="21600">
                      <a:moveTo>
                        <a:pt x="f48" y="f49"/>
                      </a:moveTo>
                      <a:arcTo wR="f9" hR="f9" stAng="f29" swAng="f32"/>
                      <a:close/>
                    </a:path>
                  </a:pathLst>
                </a:custGeom>
                <a:solidFill>
                  <a:srgbClr val="3333CC"/>
                </a:solidFill>
                <a:ln w="9360">
                  <a:solidFill>
                    <a:srgbClr val="3333CC"/>
                  </a:solidFill>
                  <a:prstDash val="solid"/>
                  <a:miter/>
                </a:ln>
              </p:spPr>
              <p:txBody>
                <a:bodyPr vert="horz" wrap="none" lIns="90000" tIns="46800" rIns="90000" bIns="46800" anchor="ctr" anchorCtr="0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US" sz="1800" b="0" i="0" u="none" strike="noStrike" kern="1200">
                    <a:ln>
                      <a:noFill/>
                    </a:ln>
                    <a:latin typeface="Liberation Sans" pitchFamily="18"/>
                    <a:ea typeface="DejaVu Sans" pitchFamily="2"/>
                    <a:cs typeface="Lohit Hindi" pitchFamily="2"/>
                  </a:endParaRPr>
                </a:p>
              </p:txBody>
            </p:sp>
          </p:grpSp>
        </p:grpSp>
      </p:grpSp>
      <p:pic>
        <p:nvPicPr>
          <p:cNvPr id="111" name="Picture 110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2971800" y="2971800"/>
            <a:ext cx="4419720" cy="113004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12" name="Group 111"/>
          <p:cNvGrpSpPr/>
          <p:nvPr/>
        </p:nvGrpSpPr>
        <p:grpSpPr>
          <a:xfrm>
            <a:off x="7620120" y="2819520"/>
            <a:ext cx="936000" cy="763200"/>
            <a:chOff x="7620120" y="2819520"/>
            <a:chExt cx="936000" cy="763200"/>
          </a:xfrm>
        </p:grpSpPr>
        <p:grpSp>
          <p:nvGrpSpPr>
            <p:cNvPr id="113" name="Group 112"/>
            <p:cNvGrpSpPr/>
            <p:nvPr/>
          </p:nvGrpSpPr>
          <p:grpSpPr>
            <a:xfrm>
              <a:off x="7661160" y="2851200"/>
              <a:ext cx="856800" cy="731520"/>
              <a:chOff x="7661160" y="2851200"/>
              <a:chExt cx="856800" cy="731520"/>
            </a:xfrm>
          </p:grpSpPr>
          <p:sp>
            <p:nvSpPr>
              <p:cNvPr id="114" name="Straight Connector 113"/>
              <p:cNvSpPr/>
              <p:nvPr/>
            </p:nvSpPr>
            <p:spPr>
              <a:xfrm flipV="1">
                <a:off x="7661160" y="3189240"/>
                <a:ext cx="0" cy="393120"/>
              </a:xfrm>
              <a:prstGeom prst="line">
                <a:avLst/>
              </a:prstGeom>
              <a:noFill/>
              <a:ln w="19080">
                <a:solidFill>
                  <a:srgbClr val="008000"/>
                </a:solidFill>
                <a:prstDash val="solid"/>
                <a:miter/>
                <a:tailEnd type="arrow"/>
              </a:ln>
            </p:spPr>
            <p:txBody>
              <a:bodyPr vert="horz" wrap="square" lIns="90000" tIns="46800" rIns="90000" bIns="46800" anchor="t" anchorCtr="0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>
                  <a:ln>
                    <a:noFill/>
                  </a:ln>
                  <a:latin typeface="Liberation Sans" pitchFamily="18"/>
                  <a:ea typeface="DejaVu Sans" pitchFamily="2"/>
                  <a:cs typeface="Lohit Hindi" pitchFamily="2"/>
                </a:endParaRPr>
              </a:p>
            </p:txBody>
          </p:sp>
          <p:sp>
            <p:nvSpPr>
              <p:cNvPr id="115" name="Straight Connector 114"/>
              <p:cNvSpPr/>
              <p:nvPr/>
            </p:nvSpPr>
            <p:spPr>
              <a:xfrm flipV="1">
                <a:off x="7736760" y="3125159"/>
                <a:ext cx="0" cy="456841"/>
              </a:xfrm>
              <a:prstGeom prst="line">
                <a:avLst/>
              </a:prstGeom>
              <a:noFill/>
              <a:ln w="19080">
                <a:solidFill>
                  <a:srgbClr val="008000"/>
                </a:solidFill>
                <a:prstDash val="solid"/>
                <a:miter/>
                <a:tailEnd type="arrow"/>
              </a:ln>
            </p:spPr>
            <p:txBody>
              <a:bodyPr vert="horz" wrap="square" lIns="90000" tIns="46800" rIns="90000" bIns="46800" anchor="t" anchorCtr="0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>
                  <a:ln>
                    <a:noFill/>
                  </a:ln>
                  <a:latin typeface="Liberation Sans" pitchFamily="18"/>
                  <a:ea typeface="DejaVu Sans" pitchFamily="2"/>
                  <a:cs typeface="Lohit Hindi" pitchFamily="2"/>
                </a:endParaRPr>
              </a:p>
            </p:txBody>
          </p:sp>
          <p:sp>
            <p:nvSpPr>
              <p:cNvPr id="116" name="Straight Connector 115"/>
              <p:cNvSpPr/>
              <p:nvPr/>
            </p:nvSpPr>
            <p:spPr>
              <a:xfrm flipV="1">
                <a:off x="7813080" y="3006360"/>
                <a:ext cx="0" cy="575640"/>
              </a:xfrm>
              <a:prstGeom prst="line">
                <a:avLst/>
              </a:prstGeom>
              <a:noFill/>
              <a:ln w="19080">
                <a:solidFill>
                  <a:srgbClr val="008000"/>
                </a:solidFill>
                <a:prstDash val="solid"/>
                <a:miter/>
                <a:tailEnd type="arrow"/>
              </a:ln>
            </p:spPr>
            <p:txBody>
              <a:bodyPr vert="horz" wrap="square" lIns="90000" tIns="46800" rIns="90000" bIns="46800" anchor="t" anchorCtr="0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>
                  <a:ln>
                    <a:noFill/>
                  </a:ln>
                  <a:latin typeface="Liberation Sans" pitchFamily="18"/>
                  <a:ea typeface="DejaVu Sans" pitchFamily="2"/>
                  <a:cs typeface="Lohit Hindi" pitchFamily="2"/>
                </a:endParaRPr>
              </a:p>
            </p:txBody>
          </p:sp>
          <p:sp>
            <p:nvSpPr>
              <p:cNvPr id="117" name="Straight Connector 116"/>
              <p:cNvSpPr/>
              <p:nvPr/>
            </p:nvSpPr>
            <p:spPr>
              <a:xfrm flipV="1">
                <a:off x="7894079" y="3400200"/>
                <a:ext cx="0" cy="182160"/>
              </a:xfrm>
              <a:prstGeom prst="line">
                <a:avLst/>
              </a:prstGeom>
              <a:noFill/>
              <a:ln w="19080">
                <a:solidFill>
                  <a:srgbClr val="008000"/>
                </a:solidFill>
                <a:prstDash val="solid"/>
                <a:miter/>
                <a:tailEnd type="arrow"/>
              </a:ln>
            </p:spPr>
            <p:txBody>
              <a:bodyPr vert="horz" wrap="square" lIns="90000" tIns="46800" rIns="90000" bIns="46800" anchor="t" anchorCtr="0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>
                  <a:ln>
                    <a:noFill/>
                  </a:ln>
                  <a:latin typeface="Liberation Sans" pitchFamily="18"/>
                  <a:ea typeface="DejaVu Sans" pitchFamily="2"/>
                  <a:cs typeface="Lohit Hindi" pitchFamily="2"/>
                </a:endParaRPr>
              </a:p>
            </p:txBody>
          </p:sp>
          <p:sp>
            <p:nvSpPr>
              <p:cNvPr id="118" name="Straight Connector 117"/>
              <p:cNvSpPr/>
              <p:nvPr/>
            </p:nvSpPr>
            <p:spPr>
              <a:xfrm flipV="1">
                <a:off x="7975080" y="3189240"/>
                <a:ext cx="0" cy="393120"/>
              </a:xfrm>
              <a:prstGeom prst="line">
                <a:avLst/>
              </a:prstGeom>
              <a:noFill/>
              <a:ln w="19080">
                <a:solidFill>
                  <a:srgbClr val="008000"/>
                </a:solidFill>
                <a:prstDash val="solid"/>
                <a:miter/>
                <a:tailEnd type="arrow"/>
              </a:ln>
            </p:spPr>
            <p:txBody>
              <a:bodyPr vert="horz" wrap="square" lIns="90000" tIns="46800" rIns="90000" bIns="46800" anchor="t" anchorCtr="0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>
                  <a:ln>
                    <a:noFill/>
                  </a:ln>
                  <a:latin typeface="Liberation Sans" pitchFamily="18"/>
                  <a:ea typeface="DejaVu Sans" pitchFamily="2"/>
                  <a:cs typeface="Lohit Hindi" pitchFamily="2"/>
                </a:endParaRPr>
              </a:p>
            </p:txBody>
          </p:sp>
          <p:sp>
            <p:nvSpPr>
              <p:cNvPr id="119" name="Straight Connector 118"/>
              <p:cNvSpPr/>
              <p:nvPr/>
            </p:nvSpPr>
            <p:spPr>
              <a:xfrm flipV="1">
                <a:off x="8051040" y="3035159"/>
                <a:ext cx="0" cy="547201"/>
              </a:xfrm>
              <a:prstGeom prst="line">
                <a:avLst/>
              </a:prstGeom>
              <a:noFill/>
              <a:ln w="19080">
                <a:solidFill>
                  <a:srgbClr val="008000"/>
                </a:solidFill>
                <a:prstDash val="solid"/>
                <a:miter/>
                <a:tailEnd type="arrow"/>
              </a:ln>
            </p:spPr>
            <p:txBody>
              <a:bodyPr vert="horz" wrap="square" lIns="90000" tIns="46800" rIns="90000" bIns="46800" anchor="t" anchorCtr="0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>
                  <a:ln>
                    <a:noFill/>
                  </a:ln>
                  <a:latin typeface="Liberation Sans" pitchFamily="18"/>
                  <a:ea typeface="DejaVu Sans" pitchFamily="2"/>
                  <a:cs typeface="Lohit Hindi" pitchFamily="2"/>
                </a:endParaRPr>
              </a:p>
            </p:txBody>
          </p:sp>
          <p:sp>
            <p:nvSpPr>
              <p:cNvPr id="120" name="Straight Connector 119"/>
              <p:cNvSpPr/>
              <p:nvPr/>
            </p:nvSpPr>
            <p:spPr>
              <a:xfrm flipV="1">
                <a:off x="8127360" y="3171240"/>
                <a:ext cx="0" cy="410760"/>
              </a:xfrm>
              <a:prstGeom prst="line">
                <a:avLst/>
              </a:prstGeom>
              <a:noFill/>
              <a:ln w="19080">
                <a:solidFill>
                  <a:srgbClr val="008000"/>
                </a:solidFill>
                <a:prstDash val="solid"/>
                <a:miter/>
                <a:tailEnd type="arrow"/>
              </a:ln>
            </p:spPr>
            <p:txBody>
              <a:bodyPr vert="horz" wrap="square" lIns="90000" tIns="46800" rIns="90000" bIns="46800" anchor="t" anchorCtr="0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>
                  <a:ln>
                    <a:noFill/>
                  </a:ln>
                  <a:latin typeface="Liberation Sans" pitchFamily="18"/>
                  <a:ea typeface="DejaVu Sans" pitchFamily="2"/>
                  <a:cs typeface="Lohit Hindi" pitchFamily="2"/>
                </a:endParaRPr>
              </a:p>
            </p:txBody>
          </p:sp>
          <p:sp>
            <p:nvSpPr>
              <p:cNvPr id="121" name="Straight Connector 120"/>
              <p:cNvSpPr/>
              <p:nvPr/>
            </p:nvSpPr>
            <p:spPr>
              <a:xfrm flipV="1">
                <a:off x="8208360" y="3125159"/>
                <a:ext cx="0" cy="456841"/>
              </a:xfrm>
              <a:prstGeom prst="line">
                <a:avLst/>
              </a:prstGeom>
              <a:noFill/>
              <a:ln w="19080">
                <a:solidFill>
                  <a:srgbClr val="008000"/>
                </a:solidFill>
                <a:prstDash val="solid"/>
                <a:miter/>
                <a:tailEnd type="arrow"/>
              </a:ln>
            </p:spPr>
            <p:txBody>
              <a:bodyPr vert="horz" wrap="square" lIns="90000" tIns="46800" rIns="90000" bIns="46800" anchor="t" anchorCtr="0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>
                  <a:ln>
                    <a:noFill/>
                  </a:ln>
                  <a:latin typeface="Liberation Sans" pitchFamily="18"/>
                  <a:ea typeface="DejaVu Sans" pitchFamily="2"/>
                  <a:cs typeface="Lohit Hindi" pitchFamily="2"/>
                </a:endParaRPr>
              </a:p>
            </p:txBody>
          </p:sp>
          <p:sp>
            <p:nvSpPr>
              <p:cNvPr id="122" name="Straight Connector 121"/>
              <p:cNvSpPr/>
              <p:nvPr/>
            </p:nvSpPr>
            <p:spPr>
              <a:xfrm flipV="1">
                <a:off x="8284680" y="2851200"/>
                <a:ext cx="0" cy="731520"/>
              </a:xfrm>
              <a:prstGeom prst="line">
                <a:avLst/>
              </a:prstGeom>
              <a:noFill/>
              <a:ln w="19080">
                <a:solidFill>
                  <a:srgbClr val="008000"/>
                </a:solidFill>
                <a:prstDash val="solid"/>
                <a:miter/>
                <a:tailEnd type="arrow"/>
              </a:ln>
            </p:spPr>
            <p:txBody>
              <a:bodyPr vert="horz" wrap="square" lIns="90000" tIns="46800" rIns="90000" bIns="46800" anchor="t" anchorCtr="0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>
                  <a:ln>
                    <a:noFill/>
                  </a:ln>
                  <a:latin typeface="Liberation Sans" pitchFamily="18"/>
                  <a:ea typeface="DejaVu Sans" pitchFamily="2"/>
                  <a:cs typeface="Lohit Hindi" pitchFamily="2"/>
                </a:endParaRPr>
              </a:p>
            </p:txBody>
          </p:sp>
          <p:sp>
            <p:nvSpPr>
              <p:cNvPr id="123" name="Straight Connector 122"/>
              <p:cNvSpPr/>
              <p:nvPr/>
            </p:nvSpPr>
            <p:spPr>
              <a:xfrm flipV="1">
                <a:off x="8360640" y="2943000"/>
                <a:ext cx="0" cy="639360"/>
              </a:xfrm>
              <a:prstGeom prst="line">
                <a:avLst/>
              </a:prstGeom>
              <a:noFill/>
              <a:ln w="19080">
                <a:solidFill>
                  <a:srgbClr val="008000"/>
                </a:solidFill>
                <a:prstDash val="solid"/>
                <a:miter/>
                <a:tailEnd type="arrow"/>
              </a:ln>
            </p:spPr>
            <p:txBody>
              <a:bodyPr vert="horz" wrap="square" lIns="90000" tIns="46800" rIns="90000" bIns="46800" anchor="t" anchorCtr="0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>
                  <a:ln>
                    <a:noFill/>
                  </a:ln>
                  <a:latin typeface="Liberation Sans" pitchFamily="18"/>
                  <a:ea typeface="DejaVu Sans" pitchFamily="2"/>
                  <a:cs typeface="Lohit Hindi" pitchFamily="2"/>
                </a:endParaRPr>
              </a:p>
            </p:txBody>
          </p:sp>
          <p:sp>
            <p:nvSpPr>
              <p:cNvPr id="124" name="Straight Connector 123"/>
              <p:cNvSpPr/>
              <p:nvPr/>
            </p:nvSpPr>
            <p:spPr>
              <a:xfrm flipV="1">
                <a:off x="8441640" y="3035159"/>
                <a:ext cx="0" cy="547201"/>
              </a:xfrm>
              <a:prstGeom prst="line">
                <a:avLst/>
              </a:prstGeom>
              <a:noFill/>
              <a:ln w="19080">
                <a:solidFill>
                  <a:srgbClr val="008000"/>
                </a:solidFill>
                <a:prstDash val="solid"/>
                <a:miter/>
                <a:tailEnd type="arrow"/>
              </a:ln>
            </p:spPr>
            <p:txBody>
              <a:bodyPr vert="horz" wrap="square" lIns="90000" tIns="46800" rIns="90000" bIns="46800" anchor="t" anchorCtr="0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>
                  <a:ln>
                    <a:noFill/>
                  </a:ln>
                  <a:latin typeface="Liberation Sans" pitchFamily="18"/>
                  <a:ea typeface="DejaVu Sans" pitchFamily="2"/>
                  <a:cs typeface="Lohit Hindi" pitchFamily="2"/>
                </a:endParaRPr>
              </a:p>
            </p:txBody>
          </p:sp>
          <p:sp>
            <p:nvSpPr>
              <p:cNvPr id="125" name="Straight Connector 124"/>
              <p:cNvSpPr/>
              <p:nvPr/>
            </p:nvSpPr>
            <p:spPr>
              <a:xfrm flipV="1">
                <a:off x="8517960" y="3079080"/>
                <a:ext cx="0" cy="502920"/>
              </a:xfrm>
              <a:prstGeom prst="line">
                <a:avLst/>
              </a:prstGeom>
              <a:noFill/>
              <a:ln w="19080">
                <a:solidFill>
                  <a:srgbClr val="008000"/>
                </a:solidFill>
                <a:prstDash val="solid"/>
                <a:miter/>
                <a:tailEnd type="arrow"/>
              </a:ln>
            </p:spPr>
            <p:txBody>
              <a:bodyPr vert="horz" wrap="square" lIns="90000" tIns="46800" rIns="90000" bIns="46800" anchor="t" anchorCtr="0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>
                  <a:ln>
                    <a:noFill/>
                  </a:ln>
                  <a:latin typeface="Liberation Sans" pitchFamily="18"/>
                  <a:ea typeface="DejaVu Sans" pitchFamily="2"/>
                  <a:cs typeface="Lohit Hindi" pitchFamily="2"/>
                </a:endParaRPr>
              </a:p>
            </p:txBody>
          </p:sp>
        </p:grpSp>
        <p:sp>
          <p:nvSpPr>
            <p:cNvPr id="126" name="Freeform 125"/>
            <p:cNvSpPr/>
            <p:nvPr/>
          </p:nvSpPr>
          <p:spPr>
            <a:xfrm>
              <a:off x="8480160" y="3035159"/>
              <a:ext cx="75960" cy="7596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*/ 5419351 1 1725033"/>
                <a:gd name="f6" fmla="*/ 10800 10800 1"/>
                <a:gd name="f7" fmla="+- 0 0 0"/>
                <a:gd name="f8" fmla="+- 0 0 360"/>
                <a:gd name="f9" fmla="val 10800"/>
                <a:gd name="f10" fmla="*/ f3 1 21600"/>
                <a:gd name="f11" fmla="*/ f4 1 21600"/>
                <a:gd name="f12" fmla="*/ 0 f5 1"/>
                <a:gd name="f13" fmla="*/ f7 f0 1"/>
                <a:gd name="f14" fmla="*/ f8 f0 1"/>
                <a:gd name="f15" fmla="*/ 3163 f10 1"/>
                <a:gd name="f16" fmla="*/ 18437 f10 1"/>
                <a:gd name="f17" fmla="*/ 18437 f11 1"/>
                <a:gd name="f18" fmla="*/ 3163 f11 1"/>
                <a:gd name="f19" fmla="*/ f12 1 f2"/>
                <a:gd name="f20" fmla="*/ f13 1 f2"/>
                <a:gd name="f21" fmla="*/ f14 1 f2"/>
                <a:gd name="f22" fmla="*/ 10800 f10 1"/>
                <a:gd name="f23" fmla="*/ 0 f11 1"/>
                <a:gd name="f24" fmla="*/ 0 f10 1"/>
                <a:gd name="f25" fmla="*/ 10800 f11 1"/>
                <a:gd name="f26" fmla="*/ 21600 f11 1"/>
                <a:gd name="f27" fmla="*/ 21600 f10 1"/>
                <a:gd name="f28" fmla="+- 0 0 f19"/>
                <a:gd name="f29" fmla="+- f20 0 f1"/>
                <a:gd name="f30" fmla="+- f21 0 f1"/>
                <a:gd name="f31" fmla="*/ f28 f0 1"/>
                <a:gd name="f32" fmla="+- f30 0 f29"/>
                <a:gd name="f33" fmla="*/ f31 1 f5"/>
                <a:gd name="f34" fmla="+- f33 0 f1"/>
                <a:gd name="f35" fmla="cos 1 f34"/>
                <a:gd name="f36" fmla="sin 1 f34"/>
                <a:gd name="f37" fmla="+- 0 0 f35"/>
                <a:gd name="f38" fmla="+- 0 0 f36"/>
                <a:gd name="f39" fmla="*/ 10800 f37 1"/>
                <a:gd name="f40" fmla="*/ 10800 f38 1"/>
                <a:gd name="f41" fmla="*/ f39 f39 1"/>
                <a:gd name="f42" fmla="*/ f40 f40 1"/>
                <a:gd name="f43" fmla="+- f41 f42 0"/>
                <a:gd name="f44" fmla="sqrt f43"/>
                <a:gd name="f45" fmla="*/ f6 1 f44"/>
                <a:gd name="f46" fmla="*/ f37 f45 1"/>
                <a:gd name="f47" fmla="*/ f38 f45 1"/>
                <a:gd name="f48" fmla="+- 10800 0 f46"/>
                <a:gd name="f49" fmla="+- 10800 0 f47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22" y="f23"/>
                </a:cxn>
                <a:cxn ang="f29">
                  <a:pos x="f15" y="f18"/>
                </a:cxn>
                <a:cxn ang="f29">
                  <a:pos x="f24" y="f25"/>
                </a:cxn>
                <a:cxn ang="f29">
                  <a:pos x="f15" y="f17"/>
                </a:cxn>
                <a:cxn ang="f29">
                  <a:pos x="f22" y="f26"/>
                </a:cxn>
                <a:cxn ang="f29">
                  <a:pos x="f16" y="f17"/>
                </a:cxn>
                <a:cxn ang="f29">
                  <a:pos x="f27" y="f25"/>
                </a:cxn>
                <a:cxn ang="f29">
                  <a:pos x="f16" y="f18"/>
                </a:cxn>
              </a:cxnLst>
              <a:rect l="f15" t="f18" r="f16" b="f17"/>
              <a:pathLst>
                <a:path w="21600" h="21600">
                  <a:moveTo>
                    <a:pt x="f48" y="f49"/>
                  </a:moveTo>
                  <a:arcTo wR="f9" hR="f9" stAng="f29" swAng="f32"/>
                  <a:close/>
                </a:path>
              </a:pathLst>
            </a:custGeom>
            <a:solidFill>
              <a:srgbClr val="3333CC"/>
            </a:solidFill>
            <a:ln w="9360">
              <a:solidFill>
                <a:srgbClr val="3333CC"/>
              </a:solidFill>
              <a:prstDash val="solid"/>
              <a:miter/>
            </a:ln>
          </p:spPr>
          <p:txBody>
            <a:bodyPr vert="horz" wrap="none" lIns="90000" tIns="46800" rIns="90000" bIns="46800" anchor="ctr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>
                <a:ln>
                  <a:noFill/>
                </a:ln>
                <a:latin typeface="Liberation Sans" pitchFamily="18"/>
                <a:ea typeface="DejaVu Sans" pitchFamily="2"/>
                <a:cs typeface="Lohit Hindi" pitchFamily="2"/>
              </a:endParaRPr>
            </a:p>
          </p:txBody>
        </p:sp>
        <p:sp>
          <p:nvSpPr>
            <p:cNvPr id="127" name="Freeform 126"/>
            <p:cNvSpPr/>
            <p:nvPr/>
          </p:nvSpPr>
          <p:spPr>
            <a:xfrm>
              <a:off x="8400960" y="2994120"/>
              <a:ext cx="75960" cy="7560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*/ 5419351 1 1725033"/>
                <a:gd name="f6" fmla="*/ 10800 10800 1"/>
                <a:gd name="f7" fmla="+- 0 0 0"/>
                <a:gd name="f8" fmla="+- 0 0 360"/>
                <a:gd name="f9" fmla="val 10800"/>
                <a:gd name="f10" fmla="*/ f3 1 21600"/>
                <a:gd name="f11" fmla="*/ f4 1 21600"/>
                <a:gd name="f12" fmla="*/ 0 f5 1"/>
                <a:gd name="f13" fmla="*/ f7 f0 1"/>
                <a:gd name="f14" fmla="*/ f8 f0 1"/>
                <a:gd name="f15" fmla="*/ 3163 f10 1"/>
                <a:gd name="f16" fmla="*/ 18437 f10 1"/>
                <a:gd name="f17" fmla="*/ 18437 f11 1"/>
                <a:gd name="f18" fmla="*/ 3163 f11 1"/>
                <a:gd name="f19" fmla="*/ f12 1 f2"/>
                <a:gd name="f20" fmla="*/ f13 1 f2"/>
                <a:gd name="f21" fmla="*/ f14 1 f2"/>
                <a:gd name="f22" fmla="*/ 10800 f10 1"/>
                <a:gd name="f23" fmla="*/ 0 f11 1"/>
                <a:gd name="f24" fmla="*/ 0 f10 1"/>
                <a:gd name="f25" fmla="*/ 10800 f11 1"/>
                <a:gd name="f26" fmla="*/ 21600 f11 1"/>
                <a:gd name="f27" fmla="*/ 21600 f10 1"/>
                <a:gd name="f28" fmla="+- 0 0 f19"/>
                <a:gd name="f29" fmla="+- f20 0 f1"/>
                <a:gd name="f30" fmla="+- f21 0 f1"/>
                <a:gd name="f31" fmla="*/ f28 f0 1"/>
                <a:gd name="f32" fmla="+- f30 0 f29"/>
                <a:gd name="f33" fmla="*/ f31 1 f5"/>
                <a:gd name="f34" fmla="+- f33 0 f1"/>
                <a:gd name="f35" fmla="cos 1 f34"/>
                <a:gd name="f36" fmla="sin 1 f34"/>
                <a:gd name="f37" fmla="+- 0 0 f35"/>
                <a:gd name="f38" fmla="+- 0 0 f36"/>
                <a:gd name="f39" fmla="*/ 10800 f37 1"/>
                <a:gd name="f40" fmla="*/ 10800 f38 1"/>
                <a:gd name="f41" fmla="*/ f39 f39 1"/>
                <a:gd name="f42" fmla="*/ f40 f40 1"/>
                <a:gd name="f43" fmla="+- f41 f42 0"/>
                <a:gd name="f44" fmla="sqrt f43"/>
                <a:gd name="f45" fmla="*/ f6 1 f44"/>
                <a:gd name="f46" fmla="*/ f37 f45 1"/>
                <a:gd name="f47" fmla="*/ f38 f45 1"/>
                <a:gd name="f48" fmla="+- 10800 0 f46"/>
                <a:gd name="f49" fmla="+- 10800 0 f47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22" y="f23"/>
                </a:cxn>
                <a:cxn ang="f29">
                  <a:pos x="f15" y="f18"/>
                </a:cxn>
                <a:cxn ang="f29">
                  <a:pos x="f24" y="f25"/>
                </a:cxn>
                <a:cxn ang="f29">
                  <a:pos x="f15" y="f17"/>
                </a:cxn>
                <a:cxn ang="f29">
                  <a:pos x="f22" y="f26"/>
                </a:cxn>
                <a:cxn ang="f29">
                  <a:pos x="f16" y="f17"/>
                </a:cxn>
                <a:cxn ang="f29">
                  <a:pos x="f27" y="f25"/>
                </a:cxn>
                <a:cxn ang="f29">
                  <a:pos x="f16" y="f18"/>
                </a:cxn>
              </a:cxnLst>
              <a:rect l="f15" t="f18" r="f16" b="f17"/>
              <a:pathLst>
                <a:path w="21600" h="21600">
                  <a:moveTo>
                    <a:pt x="f48" y="f49"/>
                  </a:moveTo>
                  <a:arcTo wR="f9" hR="f9" stAng="f29" swAng="f32"/>
                  <a:close/>
                </a:path>
              </a:pathLst>
            </a:custGeom>
            <a:solidFill>
              <a:srgbClr val="3333CC"/>
            </a:solidFill>
            <a:ln w="9360">
              <a:solidFill>
                <a:srgbClr val="3333CC"/>
              </a:solidFill>
              <a:prstDash val="solid"/>
              <a:miter/>
            </a:ln>
          </p:spPr>
          <p:txBody>
            <a:bodyPr vert="horz" wrap="none" lIns="90000" tIns="46800" rIns="90000" bIns="46800" anchor="ctr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>
                <a:ln>
                  <a:noFill/>
                </a:ln>
                <a:latin typeface="Liberation Sans" pitchFamily="18"/>
                <a:ea typeface="DejaVu Sans" pitchFamily="2"/>
                <a:cs typeface="Lohit Hindi" pitchFamily="2"/>
              </a:endParaRPr>
            </a:p>
          </p:txBody>
        </p:sp>
        <p:sp>
          <p:nvSpPr>
            <p:cNvPr id="128" name="Freeform 127"/>
            <p:cNvSpPr/>
            <p:nvPr/>
          </p:nvSpPr>
          <p:spPr>
            <a:xfrm>
              <a:off x="8321400" y="2905200"/>
              <a:ext cx="75960" cy="7560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*/ 5419351 1 1725033"/>
                <a:gd name="f6" fmla="*/ 10800 10800 1"/>
                <a:gd name="f7" fmla="+- 0 0 0"/>
                <a:gd name="f8" fmla="+- 0 0 360"/>
                <a:gd name="f9" fmla="val 10800"/>
                <a:gd name="f10" fmla="*/ f3 1 21600"/>
                <a:gd name="f11" fmla="*/ f4 1 21600"/>
                <a:gd name="f12" fmla="*/ 0 f5 1"/>
                <a:gd name="f13" fmla="*/ f7 f0 1"/>
                <a:gd name="f14" fmla="*/ f8 f0 1"/>
                <a:gd name="f15" fmla="*/ 3163 f10 1"/>
                <a:gd name="f16" fmla="*/ 18437 f10 1"/>
                <a:gd name="f17" fmla="*/ 18437 f11 1"/>
                <a:gd name="f18" fmla="*/ 3163 f11 1"/>
                <a:gd name="f19" fmla="*/ f12 1 f2"/>
                <a:gd name="f20" fmla="*/ f13 1 f2"/>
                <a:gd name="f21" fmla="*/ f14 1 f2"/>
                <a:gd name="f22" fmla="*/ 10800 f10 1"/>
                <a:gd name="f23" fmla="*/ 0 f11 1"/>
                <a:gd name="f24" fmla="*/ 0 f10 1"/>
                <a:gd name="f25" fmla="*/ 10800 f11 1"/>
                <a:gd name="f26" fmla="*/ 21600 f11 1"/>
                <a:gd name="f27" fmla="*/ 21600 f10 1"/>
                <a:gd name="f28" fmla="+- 0 0 f19"/>
                <a:gd name="f29" fmla="+- f20 0 f1"/>
                <a:gd name="f30" fmla="+- f21 0 f1"/>
                <a:gd name="f31" fmla="*/ f28 f0 1"/>
                <a:gd name="f32" fmla="+- f30 0 f29"/>
                <a:gd name="f33" fmla="*/ f31 1 f5"/>
                <a:gd name="f34" fmla="+- f33 0 f1"/>
                <a:gd name="f35" fmla="cos 1 f34"/>
                <a:gd name="f36" fmla="sin 1 f34"/>
                <a:gd name="f37" fmla="+- 0 0 f35"/>
                <a:gd name="f38" fmla="+- 0 0 f36"/>
                <a:gd name="f39" fmla="*/ 10800 f37 1"/>
                <a:gd name="f40" fmla="*/ 10800 f38 1"/>
                <a:gd name="f41" fmla="*/ f39 f39 1"/>
                <a:gd name="f42" fmla="*/ f40 f40 1"/>
                <a:gd name="f43" fmla="+- f41 f42 0"/>
                <a:gd name="f44" fmla="sqrt f43"/>
                <a:gd name="f45" fmla="*/ f6 1 f44"/>
                <a:gd name="f46" fmla="*/ f37 f45 1"/>
                <a:gd name="f47" fmla="*/ f38 f45 1"/>
                <a:gd name="f48" fmla="+- 10800 0 f46"/>
                <a:gd name="f49" fmla="+- 10800 0 f47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22" y="f23"/>
                </a:cxn>
                <a:cxn ang="f29">
                  <a:pos x="f15" y="f18"/>
                </a:cxn>
                <a:cxn ang="f29">
                  <a:pos x="f24" y="f25"/>
                </a:cxn>
                <a:cxn ang="f29">
                  <a:pos x="f15" y="f17"/>
                </a:cxn>
                <a:cxn ang="f29">
                  <a:pos x="f22" y="f26"/>
                </a:cxn>
                <a:cxn ang="f29">
                  <a:pos x="f16" y="f17"/>
                </a:cxn>
                <a:cxn ang="f29">
                  <a:pos x="f27" y="f25"/>
                </a:cxn>
                <a:cxn ang="f29">
                  <a:pos x="f16" y="f18"/>
                </a:cxn>
              </a:cxnLst>
              <a:rect l="f15" t="f18" r="f16" b="f17"/>
              <a:pathLst>
                <a:path w="21600" h="21600">
                  <a:moveTo>
                    <a:pt x="f48" y="f49"/>
                  </a:moveTo>
                  <a:arcTo wR="f9" hR="f9" stAng="f29" swAng="f32"/>
                  <a:close/>
                </a:path>
              </a:pathLst>
            </a:custGeom>
            <a:solidFill>
              <a:srgbClr val="3333CC"/>
            </a:solidFill>
            <a:ln w="9360">
              <a:solidFill>
                <a:srgbClr val="3333CC"/>
              </a:solidFill>
              <a:prstDash val="solid"/>
              <a:miter/>
            </a:ln>
          </p:spPr>
          <p:txBody>
            <a:bodyPr vert="horz" wrap="none" lIns="90000" tIns="46800" rIns="90000" bIns="46800" anchor="ctr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>
                <a:ln>
                  <a:noFill/>
                </a:ln>
                <a:latin typeface="Liberation Sans" pitchFamily="18"/>
                <a:ea typeface="DejaVu Sans" pitchFamily="2"/>
                <a:cs typeface="Lohit Hindi" pitchFamily="2"/>
              </a:endParaRPr>
            </a:p>
          </p:txBody>
        </p:sp>
        <p:sp>
          <p:nvSpPr>
            <p:cNvPr id="129" name="Freeform 128"/>
            <p:cNvSpPr/>
            <p:nvPr/>
          </p:nvSpPr>
          <p:spPr>
            <a:xfrm>
              <a:off x="8245440" y="2819520"/>
              <a:ext cx="75600" cy="7596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*/ 5419351 1 1725033"/>
                <a:gd name="f6" fmla="*/ 10800 10800 1"/>
                <a:gd name="f7" fmla="+- 0 0 0"/>
                <a:gd name="f8" fmla="+- 0 0 360"/>
                <a:gd name="f9" fmla="val 10800"/>
                <a:gd name="f10" fmla="*/ f3 1 21600"/>
                <a:gd name="f11" fmla="*/ f4 1 21600"/>
                <a:gd name="f12" fmla="*/ 0 f5 1"/>
                <a:gd name="f13" fmla="*/ f7 f0 1"/>
                <a:gd name="f14" fmla="*/ f8 f0 1"/>
                <a:gd name="f15" fmla="*/ 3163 f10 1"/>
                <a:gd name="f16" fmla="*/ 18437 f10 1"/>
                <a:gd name="f17" fmla="*/ 18437 f11 1"/>
                <a:gd name="f18" fmla="*/ 3163 f11 1"/>
                <a:gd name="f19" fmla="*/ f12 1 f2"/>
                <a:gd name="f20" fmla="*/ f13 1 f2"/>
                <a:gd name="f21" fmla="*/ f14 1 f2"/>
                <a:gd name="f22" fmla="*/ 10800 f10 1"/>
                <a:gd name="f23" fmla="*/ 0 f11 1"/>
                <a:gd name="f24" fmla="*/ 0 f10 1"/>
                <a:gd name="f25" fmla="*/ 10800 f11 1"/>
                <a:gd name="f26" fmla="*/ 21600 f11 1"/>
                <a:gd name="f27" fmla="*/ 21600 f10 1"/>
                <a:gd name="f28" fmla="+- 0 0 f19"/>
                <a:gd name="f29" fmla="+- f20 0 f1"/>
                <a:gd name="f30" fmla="+- f21 0 f1"/>
                <a:gd name="f31" fmla="*/ f28 f0 1"/>
                <a:gd name="f32" fmla="+- f30 0 f29"/>
                <a:gd name="f33" fmla="*/ f31 1 f5"/>
                <a:gd name="f34" fmla="+- f33 0 f1"/>
                <a:gd name="f35" fmla="cos 1 f34"/>
                <a:gd name="f36" fmla="sin 1 f34"/>
                <a:gd name="f37" fmla="+- 0 0 f35"/>
                <a:gd name="f38" fmla="+- 0 0 f36"/>
                <a:gd name="f39" fmla="*/ 10800 f37 1"/>
                <a:gd name="f40" fmla="*/ 10800 f38 1"/>
                <a:gd name="f41" fmla="*/ f39 f39 1"/>
                <a:gd name="f42" fmla="*/ f40 f40 1"/>
                <a:gd name="f43" fmla="+- f41 f42 0"/>
                <a:gd name="f44" fmla="sqrt f43"/>
                <a:gd name="f45" fmla="*/ f6 1 f44"/>
                <a:gd name="f46" fmla="*/ f37 f45 1"/>
                <a:gd name="f47" fmla="*/ f38 f45 1"/>
                <a:gd name="f48" fmla="+- 10800 0 f46"/>
                <a:gd name="f49" fmla="+- 10800 0 f47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22" y="f23"/>
                </a:cxn>
                <a:cxn ang="f29">
                  <a:pos x="f15" y="f18"/>
                </a:cxn>
                <a:cxn ang="f29">
                  <a:pos x="f24" y="f25"/>
                </a:cxn>
                <a:cxn ang="f29">
                  <a:pos x="f15" y="f17"/>
                </a:cxn>
                <a:cxn ang="f29">
                  <a:pos x="f22" y="f26"/>
                </a:cxn>
                <a:cxn ang="f29">
                  <a:pos x="f16" y="f17"/>
                </a:cxn>
                <a:cxn ang="f29">
                  <a:pos x="f27" y="f25"/>
                </a:cxn>
                <a:cxn ang="f29">
                  <a:pos x="f16" y="f18"/>
                </a:cxn>
              </a:cxnLst>
              <a:rect l="f15" t="f18" r="f16" b="f17"/>
              <a:pathLst>
                <a:path w="21600" h="21600">
                  <a:moveTo>
                    <a:pt x="f48" y="f49"/>
                  </a:moveTo>
                  <a:arcTo wR="f9" hR="f9" stAng="f29" swAng="f32"/>
                  <a:close/>
                </a:path>
              </a:pathLst>
            </a:custGeom>
            <a:solidFill>
              <a:srgbClr val="3333CC"/>
            </a:solidFill>
            <a:ln w="9360">
              <a:solidFill>
                <a:srgbClr val="3333CC"/>
              </a:solidFill>
              <a:prstDash val="solid"/>
              <a:miter/>
            </a:ln>
          </p:spPr>
          <p:txBody>
            <a:bodyPr vert="horz" wrap="none" lIns="90000" tIns="46800" rIns="90000" bIns="46800" anchor="ctr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>
                <a:ln>
                  <a:noFill/>
                </a:ln>
                <a:latin typeface="Liberation Sans" pitchFamily="18"/>
                <a:ea typeface="DejaVu Sans" pitchFamily="2"/>
                <a:cs typeface="Lohit Hindi" pitchFamily="2"/>
              </a:endParaRPr>
            </a:p>
          </p:txBody>
        </p:sp>
        <p:sp>
          <p:nvSpPr>
            <p:cNvPr id="130" name="Freeform 129"/>
            <p:cNvSpPr/>
            <p:nvPr/>
          </p:nvSpPr>
          <p:spPr>
            <a:xfrm>
              <a:off x="8172360" y="3085920"/>
              <a:ext cx="75960" cy="7596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*/ 5419351 1 1725033"/>
                <a:gd name="f6" fmla="*/ 10800 10800 1"/>
                <a:gd name="f7" fmla="+- 0 0 0"/>
                <a:gd name="f8" fmla="+- 0 0 360"/>
                <a:gd name="f9" fmla="val 10800"/>
                <a:gd name="f10" fmla="*/ f3 1 21600"/>
                <a:gd name="f11" fmla="*/ f4 1 21600"/>
                <a:gd name="f12" fmla="*/ 0 f5 1"/>
                <a:gd name="f13" fmla="*/ f7 f0 1"/>
                <a:gd name="f14" fmla="*/ f8 f0 1"/>
                <a:gd name="f15" fmla="*/ 3163 f10 1"/>
                <a:gd name="f16" fmla="*/ 18437 f10 1"/>
                <a:gd name="f17" fmla="*/ 18437 f11 1"/>
                <a:gd name="f18" fmla="*/ 3163 f11 1"/>
                <a:gd name="f19" fmla="*/ f12 1 f2"/>
                <a:gd name="f20" fmla="*/ f13 1 f2"/>
                <a:gd name="f21" fmla="*/ f14 1 f2"/>
                <a:gd name="f22" fmla="*/ 10800 f10 1"/>
                <a:gd name="f23" fmla="*/ 0 f11 1"/>
                <a:gd name="f24" fmla="*/ 0 f10 1"/>
                <a:gd name="f25" fmla="*/ 10800 f11 1"/>
                <a:gd name="f26" fmla="*/ 21600 f11 1"/>
                <a:gd name="f27" fmla="*/ 21600 f10 1"/>
                <a:gd name="f28" fmla="+- 0 0 f19"/>
                <a:gd name="f29" fmla="+- f20 0 f1"/>
                <a:gd name="f30" fmla="+- f21 0 f1"/>
                <a:gd name="f31" fmla="*/ f28 f0 1"/>
                <a:gd name="f32" fmla="+- f30 0 f29"/>
                <a:gd name="f33" fmla="*/ f31 1 f5"/>
                <a:gd name="f34" fmla="+- f33 0 f1"/>
                <a:gd name="f35" fmla="cos 1 f34"/>
                <a:gd name="f36" fmla="sin 1 f34"/>
                <a:gd name="f37" fmla="+- 0 0 f35"/>
                <a:gd name="f38" fmla="+- 0 0 f36"/>
                <a:gd name="f39" fmla="*/ 10800 f37 1"/>
                <a:gd name="f40" fmla="*/ 10800 f38 1"/>
                <a:gd name="f41" fmla="*/ f39 f39 1"/>
                <a:gd name="f42" fmla="*/ f40 f40 1"/>
                <a:gd name="f43" fmla="+- f41 f42 0"/>
                <a:gd name="f44" fmla="sqrt f43"/>
                <a:gd name="f45" fmla="*/ f6 1 f44"/>
                <a:gd name="f46" fmla="*/ f37 f45 1"/>
                <a:gd name="f47" fmla="*/ f38 f45 1"/>
                <a:gd name="f48" fmla="+- 10800 0 f46"/>
                <a:gd name="f49" fmla="+- 10800 0 f47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22" y="f23"/>
                </a:cxn>
                <a:cxn ang="f29">
                  <a:pos x="f15" y="f18"/>
                </a:cxn>
                <a:cxn ang="f29">
                  <a:pos x="f24" y="f25"/>
                </a:cxn>
                <a:cxn ang="f29">
                  <a:pos x="f15" y="f17"/>
                </a:cxn>
                <a:cxn ang="f29">
                  <a:pos x="f22" y="f26"/>
                </a:cxn>
                <a:cxn ang="f29">
                  <a:pos x="f16" y="f17"/>
                </a:cxn>
                <a:cxn ang="f29">
                  <a:pos x="f27" y="f25"/>
                </a:cxn>
                <a:cxn ang="f29">
                  <a:pos x="f16" y="f18"/>
                </a:cxn>
              </a:cxnLst>
              <a:rect l="f15" t="f18" r="f16" b="f17"/>
              <a:pathLst>
                <a:path w="21600" h="21600">
                  <a:moveTo>
                    <a:pt x="f48" y="f49"/>
                  </a:moveTo>
                  <a:arcTo wR="f9" hR="f9" stAng="f29" swAng="f32"/>
                  <a:close/>
                </a:path>
              </a:pathLst>
            </a:custGeom>
            <a:solidFill>
              <a:srgbClr val="3333CC"/>
            </a:solidFill>
            <a:ln w="9360">
              <a:solidFill>
                <a:srgbClr val="3333CC"/>
              </a:solidFill>
              <a:prstDash val="solid"/>
              <a:miter/>
            </a:ln>
          </p:spPr>
          <p:txBody>
            <a:bodyPr vert="horz" wrap="none" lIns="90000" tIns="46800" rIns="90000" bIns="46800" anchor="ctr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>
                <a:ln>
                  <a:noFill/>
                </a:ln>
                <a:latin typeface="Liberation Sans" pitchFamily="18"/>
                <a:ea typeface="DejaVu Sans" pitchFamily="2"/>
                <a:cs typeface="Lohit Hindi" pitchFamily="2"/>
              </a:endParaRPr>
            </a:p>
          </p:txBody>
        </p:sp>
        <p:sp>
          <p:nvSpPr>
            <p:cNvPr id="131" name="Freeform 130"/>
            <p:cNvSpPr/>
            <p:nvPr/>
          </p:nvSpPr>
          <p:spPr>
            <a:xfrm>
              <a:off x="8089919" y="3127320"/>
              <a:ext cx="75600" cy="7596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*/ 5419351 1 1725033"/>
                <a:gd name="f6" fmla="*/ 10800 10800 1"/>
                <a:gd name="f7" fmla="+- 0 0 0"/>
                <a:gd name="f8" fmla="+- 0 0 360"/>
                <a:gd name="f9" fmla="val 10800"/>
                <a:gd name="f10" fmla="*/ f3 1 21600"/>
                <a:gd name="f11" fmla="*/ f4 1 21600"/>
                <a:gd name="f12" fmla="*/ 0 f5 1"/>
                <a:gd name="f13" fmla="*/ f7 f0 1"/>
                <a:gd name="f14" fmla="*/ f8 f0 1"/>
                <a:gd name="f15" fmla="*/ 3163 f10 1"/>
                <a:gd name="f16" fmla="*/ 18437 f10 1"/>
                <a:gd name="f17" fmla="*/ 18437 f11 1"/>
                <a:gd name="f18" fmla="*/ 3163 f11 1"/>
                <a:gd name="f19" fmla="*/ f12 1 f2"/>
                <a:gd name="f20" fmla="*/ f13 1 f2"/>
                <a:gd name="f21" fmla="*/ f14 1 f2"/>
                <a:gd name="f22" fmla="*/ 10800 f10 1"/>
                <a:gd name="f23" fmla="*/ 0 f11 1"/>
                <a:gd name="f24" fmla="*/ 0 f10 1"/>
                <a:gd name="f25" fmla="*/ 10800 f11 1"/>
                <a:gd name="f26" fmla="*/ 21600 f11 1"/>
                <a:gd name="f27" fmla="*/ 21600 f10 1"/>
                <a:gd name="f28" fmla="+- 0 0 f19"/>
                <a:gd name="f29" fmla="+- f20 0 f1"/>
                <a:gd name="f30" fmla="+- f21 0 f1"/>
                <a:gd name="f31" fmla="*/ f28 f0 1"/>
                <a:gd name="f32" fmla="+- f30 0 f29"/>
                <a:gd name="f33" fmla="*/ f31 1 f5"/>
                <a:gd name="f34" fmla="+- f33 0 f1"/>
                <a:gd name="f35" fmla="cos 1 f34"/>
                <a:gd name="f36" fmla="sin 1 f34"/>
                <a:gd name="f37" fmla="+- 0 0 f35"/>
                <a:gd name="f38" fmla="+- 0 0 f36"/>
                <a:gd name="f39" fmla="*/ 10800 f37 1"/>
                <a:gd name="f40" fmla="*/ 10800 f38 1"/>
                <a:gd name="f41" fmla="*/ f39 f39 1"/>
                <a:gd name="f42" fmla="*/ f40 f40 1"/>
                <a:gd name="f43" fmla="+- f41 f42 0"/>
                <a:gd name="f44" fmla="sqrt f43"/>
                <a:gd name="f45" fmla="*/ f6 1 f44"/>
                <a:gd name="f46" fmla="*/ f37 f45 1"/>
                <a:gd name="f47" fmla="*/ f38 f45 1"/>
                <a:gd name="f48" fmla="+- 10800 0 f46"/>
                <a:gd name="f49" fmla="+- 10800 0 f47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22" y="f23"/>
                </a:cxn>
                <a:cxn ang="f29">
                  <a:pos x="f15" y="f18"/>
                </a:cxn>
                <a:cxn ang="f29">
                  <a:pos x="f24" y="f25"/>
                </a:cxn>
                <a:cxn ang="f29">
                  <a:pos x="f15" y="f17"/>
                </a:cxn>
                <a:cxn ang="f29">
                  <a:pos x="f22" y="f26"/>
                </a:cxn>
                <a:cxn ang="f29">
                  <a:pos x="f16" y="f17"/>
                </a:cxn>
                <a:cxn ang="f29">
                  <a:pos x="f27" y="f25"/>
                </a:cxn>
                <a:cxn ang="f29">
                  <a:pos x="f16" y="f18"/>
                </a:cxn>
              </a:cxnLst>
              <a:rect l="f15" t="f18" r="f16" b="f17"/>
              <a:pathLst>
                <a:path w="21600" h="21600">
                  <a:moveTo>
                    <a:pt x="f48" y="f49"/>
                  </a:moveTo>
                  <a:arcTo wR="f9" hR="f9" stAng="f29" swAng="f32"/>
                  <a:close/>
                </a:path>
              </a:pathLst>
            </a:custGeom>
            <a:solidFill>
              <a:srgbClr val="3333CC"/>
            </a:solidFill>
            <a:ln w="9360">
              <a:solidFill>
                <a:srgbClr val="3333CC"/>
              </a:solidFill>
              <a:prstDash val="solid"/>
              <a:miter/>
            </a:ln>
          </p:spPr>
          <p:txBody>
            <a:bodyPr vert="horz" wrap="none" lIns="90000" tIns="46800" rIns="90000" bIns="46800" anchor="ctr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>
                <a:ln>
                  <a:noFill/>
                </a:ln>
                <a:latin typeface="Liberation Sans" pitchFamily="18"/>
                <a:ea typeface="DejaVu Sans" pitchFamily="2"/>
                <a:cs typeface="Lohit Hindi" pitchFamily="2"/>
              </a:endParaRPr>
            </a:p>
          </p:txBody>
        </p:sp>
        <p:sp>
          <p:nvSpPr>
            <p:cNvPr id="132" name="Freeform 131"/>
            <p:cNvSpPr/>
            <p:nvPr/>
          </p:nvSpPr>
          <p:spPr>
            <a:xfrm>
              <a:off x="8013599" y="2994120"/>
              <a:ext cx="75960" cy="7560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*/ 5419351 1 1725033"/>
                <a:gd name="f6" fmla="*/ 10800 10800 1"/>
                <a:gd name="f7" fmla="+- 0 0 0"/>
                <a:gd name="f8" fmla="+- 0 0 360"/>
                <a:gd name="f9" fmla="val 10800"/>
                <a:gd name="f10" fmla="*/ f3 1 21600"/>
                <a:gd name="f11" fmla="*/ f4 1 21600"/>
                <a:gd name="f12" fmla="*/ 0 f5 1"/>
                <a:gd name="f13" fmla="*/ f7 f0 1"/>
                <a:gd name="f14" fmla="*/ f8 f0 1"/>
                <a:gd name="f15" fmla="*/ 3163 f10 1"/>
                <a:gd name="f16" fmla="*/ 18437 f10 1"/>
                <a:gd name="f17" fmla="*/ 18437 f11 1"/>
                <a:gd name="f18" fmla="*/ 3163 f11 1"/>
                <a:gd name="f19" fmla="*/ f12 1 f2"/>
                <a:gd name="f20" fmla="*/ f13 1 f2"/>
                <a:gd name="f21" fmla="*/ f14 1 f2"/>
                <a:gd name="f22" fmla="*/ 10800 f10 1"/>
                <a:gd name="f23" fmla="*/ 0 f11 1"/>
                <a:gd name="f24" fmla="*/ 0 f10 1"/>
                <a:gd name="f25" fmla="*/ 10800 f11 1"/>
                <a:gd name="f26" fmla="*/ 21600 f11 1"/>
                <a:gd name="f27" fmla="*/ 21600 f10 1"/>
                <a:gd name="f28" fmla="+- 0 0 f19"/>
                <a:gd name="f29" fmla="+- f20 0 f1"/>
                <a:gd name="f30" fmla="+- f21 0 f1"/>
                <a:gd name="f31" fmla="*/ f28 f0 1"/>
                <a:gd name="f32" fmla="+- f30 0 f29"/>
                <a:gd name="f33" fmla="*/ f31 1 f5"/>
                <a:gd name="f34" fmla="+- f33 0 f1"/>
                <a:gd name="f35" fmla="cos 1 f34"/>
                <a:gd name="f36" fmla="sin 1 f34"/>
                <a:gd name="f37" fmla="+- 0 0 f35"/>
                <a:gd name="f38" fmla="+- 0 0 f36"/>
                <a:gd name="f39" fmla="*/ 10800 f37 1"/>
                <a:gd name="f40" fmla="*/ 10800 f38 1"/>
                <a:gd name="f41" fmla="*/ f39 f39 1"/>
                <a:gd name="f42" fmla="*/ f40 f40 1"/>
                <a:gd name="f43" fmla="+- f41 f42 0"/>
                <a:gd name="f44" fmla="sqrt f43"/>
                <a:gd name="f45" fmla="*/ f6 1 f44"/>
                <a:gd name="f46" fmla="*/ f37 f45 1"/>
                <a:gd name="f47" fmla="*/ f38 f45 1"/>
                <a:gd name="f48" fmla="+- 10800 0 f46"/>
                <a:gd name="f49" fmla="+- 10800 0 f47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22" y="f23"/>
                </a:cxn>
                <a:cxn ang="f29">
                  <a:pos x="f15" y="f18"/>
                </a:cxn>
                <a:cxn ang="f29">
                  <a:pos x="f24" y="f25"/>
                </a:cxn>
                <a:cxn ang="f29">
                  <a:pos x="f15" y="f17"/>
                </a:cxn>
                <a:cxn ang="f29">
                  <a:pos x="f22" y="f26"/>
                </a:cxn>
                <a:cxn ang="f29">
                  <a:pos x="f16" y="f17"/>
                </a:cxn>
                <a:cxn ang="f29">
                  <a:pos x="f27" y="f25"/>
                </a:cxn>
                <a:cxn ang="f29">
                  <a:pos x="f16" y="f18"/>
                </a:cxn>
              </a:cxnLst>
              <a:rect l="f15" t="f18" r="f16" b="f17"/>
              <a:pathLst>
                <a:path w="21600" h="21600">
                  <a:moveTo>
                    <a:pt x="f48" y="f49"/>
                  </a:moveTo>
                  <a:arcTo wR="f9" hR="f9" stAng="f29" swAng="f32"/>
                  <a:close/>
                </a:path>
              </a:pathLst>
            </a:custGeom>
            <a:solidFill>
              <a:srgbClr val="3333CC"/>
            </a:solidFill>
            <a:ln w="9360">
              <a:solidFill>
                <a:srgbClr val="3333CC"/>
              </a:solidFill>
              <a:prstDash val="solid"/>
              <a:miter/>
            </a:ln>
          </p:spPr>
          <p:txBody>
            <a:bodyPr vert="horz" wrap="none" lIns="90000" tIns="46800" rIns="90000" bIns="46800" anchor="ctr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>
                <a:ln>
                  <a:noFill/>
                </a:ln>
                <a:latin typeface="Liberation Sans" pitchFamily="18"/>
                <a:ea typeface="DejaVu Sans" pitchFamily="2"/>
                <a:cs typeface="Lohit Hindi" pitchFamily="2"/>
              </a:endParaRPr>
            </a:p>
          </p:txBody>
        </p:sp>
        <p:sp>
          <p:nvSpPr>
            <p:cNvPr id="133" name="Freeform 132"/>
            <p:cNvSpPr/>
            <p:nvPr/>
          </p:nvSpPr>
          <p:spPr>
            <a:xfrm>
              <a:off x="7934040" y="3152879"/>
              <a:ext cx="75960" cy="7560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*/ 5419351 1 1725033"/>
                <a:gd name="f6" fmla="*/ 10800 10800 1"/>
                <a:gd name="f7" fmla="+- 0 0 0"/>
                <a:gd name="f8" fmla="+- 0 0 360"/>
                <a:gd name="f9" fmla="val 10800"/>
                <a:gd name="f10" fmla="*/ f3 1 21600"/>
                <a:gd name="f11" fmla="*/ f4 1 21600"/>
                <a:gd name="f12" fmla="*/ 0 f5 1"/>
                <a:gd name="f13" fmla="*/ f7 f0 1"/>
                <a:gd name="f14" fmla="*/ f8 f0 1"/>
                <a:gd name="f15" fmla="*/ 3163 f10 1"/>
                <a:gd name="f16" fmla="*/ 18437 f10 1"/>
                <a:gd name="f17" fmla="*/ 18437 f11 1"/>
                <a:gd name="f18" fmla="*/ 3163 f11 1"/>
                <a:gd name="f19" fmla="*/ f12 1 f2"/>
                <a:gd name="f20" fmla="*/ f13 1 f2"/>
                <a:gd name="f21" fmla="*/ f14 1 f2"/>
                <a:gd name="f22" fmla="*/ 10800 f10 1"/>
                <a:gd name="f23" fmla="*/ 0 f11 1"/>
                <a:gd name="f24" fmla="*/ 0 f10 1"/>
                <a:gd name="f25" fmla="*/ 10800 f11 1"/>
                <a:gd name="f26" fmla="*/ 21600 f11 1"/>
                <a:gd name="f27" fmla="*/ 21600 f10 1"/>
                <a:gd name="f28" fmla="+- 0 0 f19"/>
                <a:gd name="f29" fmla="+- f20 0 f1"/>
                <a:gd name="f30" fmla="+- f21 0 f1"/>
                <a:gd name="f31" fmla="*/ f28 f0 1"/>
                <a:gd name="f32" fmla="+- f30 0 f29"/>
                <a:gd name="f33" fmla="*/ f31 1 f5"/>
                <a:gd name="f34" fmla="+- f33 0 f1"/>
                <a:gd name="f35" fmla="cos 1 f34"/>
                <a:gd name="f36" fmla="sin 1 f34"/>
                <a:gd name="f37" fmla="+- 0 0 f35"/>
                <a:gd name="f38" fmla="+- 0 0 f36"/>
                <a:gd name="f39" fmla="*/ 10800 f37 1"/>
                <a:gd name="f40" fmla="*/ 10800 f38 1"/>
                <a:gd name="f41" fmla="*/ f39 f39 1"/>
                <a:gd name="f42" fmla="*/ f40 f40 1"/>
                <a:gd name="f43" fmla="+- f41 f42 0"/>
                <a:gd name="f44" fmla="sqrt f43"/>
                <a:gd name="f45" fmla="*/ f6 1 f44"/>
                <a:gd name="f46" fmla="*/ f37 f45 1"/>
                <a:gd name="f47" fmla="*/ f38 f45 1"/>
                <a:gd name="f48" fmla="+- 10800 0 f46"/>
                <a:gd name="f49" fmla="+- 10800 0 f47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22" y="f23"/>
                </a:cxn>
                <a:cxn ang="f29">
                  <a:pos x="f15" y="f18"/>
                </a:cxn>
                <a:cxn ang="f29">
                  <a:pos x="f24" y="f25"/>
                </a:cxn>
                <a:cxn ang="f29">
                  <a:pos x="f15" y="f17"/>
                </a:cxn>
                <a:cxn ang="f29">
                  <a:pos x="f22" y="f26"/>
                </a:cxn>
                <a:cxn ang="f29">
                  <a:pos x="f16" y="f17"/>
                </a:cxn>
                <a:cxn ang="f29">
                  <a:pos x="f27" y="f25"/>
                </a:cxn>
                <a:cxn ang="f29">
                  <a:pos x="f16" y="f18"/>
                </a:cxn>
              </a:cxnLst>
              <a:rect l="f15" t="f18" r="f16" b="f17"/>
              <a:pathLst>
                <a:path w="21600" h="21600">
                  <a:moveTo>
                    <a:pt x="f48" y="f49"/>
                  </a:moveTo>
                  <a:arcTo wR="f9" hR="f9" stAng="f29" swAng="f32"/>
                  <a:close/>
                </a:path>
              </a:pathLst>
            </a:custGeom>
            <a:solidFill>
              <a:srgbClr val="3333CC"/>
            </a:solidFill>
            <a:ln w="9360">
              <a:solidFill>
                <a:srgbClr val="3333CC"/>
              </a:solidFill>
              <a:prstDash val="solid"/>
              <a:miter/>
            </a:ln>
          </p:spPr>
          <p:txBody>
            <a:bodyPr vert="horz" wrap="none" lIns="90000" tIns="46800" rIns="90000" bIns="46800" anchor="ctr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>
                <a:ln>
                  <a:noFill/>
                </a:ln>
                <a:latin typeface="Liberation Sans" pitchFamily="18"/>
                <a:ea typeface="DejaVu Sans" pitchFamily="2"/>
                <a:cs typeface="Lohit Hindi" pitchFamily="2"/>
              </a:endParaRPr>
            </a:p>
          </p:txBody>
        </p:sp>
        <p:sp>
          <p:nvSpPr>
            <p:cNvPr id="134" name="Freeform 133"/>
            <p:cNvSpPr/>
            <p:nvPr/>
          </p:nvSpPr>
          <p:spPr>
            <a:xfrm>
              <a:off x="7854840" y="3352680"/>
              <a:ext cx="75960" cy="7596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*/ 5419351 1 1725033"/>
                <a:gd name="f6" fmla="*/ 10800 10800 1"/>
                <a:gd name="f7" fmla="+- 0 0 0"/>
                <a:gd name="f8" fmla="+- 0 0 360"/>
                <a:gd name="f9" fmla="val 10800"/>
                <a:gd name="f10" fmla="*/ f3 1 21600"/>
                <a:gd name="f11" fmla="*/ f4 1 21600"/>
                <a:gd name="f12" fmla="*/ 0 f5 1"/>
                <a:gd name="f13" fmla="*/ f7 f0 1"/>
                <a:gd name="f14" fmla="*/ f8 f0 1"/>
                <a:gd name="f15" fmla="*/ 3163 f10 1"/>
                <a:gd name="f16" fmla="*/ 18437 f10 1"/>
                <a:gd name="f17" fmla="*/ 18437 f11 1"/>
                <a:gd name="f18" fmla="*/ 3163 f11 1"/>
                <a:gd name="f19" fmla="*/ f12 1 f2"/>
                <a:gd name="f20" fmla="*/ f13 1 f2"/>
                <a:gd name="f21" fmla="*/ f14 1 f2"/>
                <a:gd name="f22" fmla="*/ 10800 f10 1"/>
                <a:gd name="f23" fmla="*/ 0 f11 1"/>
                <a:gd name="f24" fmla="*/ 0 f10 1"/>
                <a:gd name="f25" fmla="*/ 10800 f11 1"/>
                <a:gd name="f26" fmla="*/ 21600 f11 1"/>
                <a:gd name="f27" fmla="*/ 21600 f10 1"/>
                <a:gd name="f28" fmla="+- 0 0 f19"/>
                <a:gd name="f29" fmla="+- f20 0 f1"/>
                <a:gd name="f30" fmla="+- f21 0 f1"/>
                <a:gd name="f31" fmla="*/ f28 f0 1"/>
                <a:gd name="f32" fmla="+- f30 0 f29"/>
                <a:gd name="f33" fmla="*/ f31 1 f5"/>
                <a:gd name="f34" fmla="+- f33 0 f1"/>
                <a:gd name="f35" fmla="cos 1 f34"/>
                <a:gd name="f36" fmla="sin 1 f34"/>
                <a:gd name="f37" fmla="+- 0 0 f35"/>
                <a:gd name="f38" fmla="+- 0 0 f36"/>
                <a:gd name="f39" fmla="*/ 10800 f37 1"/>
                <a:gd name="f40" fmla="*/ 10800 f38 1"/>
                <a:gd name="f41" fmla="*/ f39 f39 1"/>
                <a:gd name="f42" fmla="*/ f40 f40 1"/>
                <a:gd name="f43" fmla="+- f41 f42 0"/>
                <a:gd name="f44" fmla="sqrt f43"/>
                <a:gd name="f45" fmla="*/ f6 1 f44"/>
                <a:gd name="f46" fmla="*/ f37 f45 1"/>
                <a:gd name="f47" fmla="*/ f38 f45 1"/>
                <a:gd name="f48" fmla="+- 10800 0 f46"/>
                <a:gd name="f49" fmla="+- 10800 0 f47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22" y="f23"/>
                </a:cxn>
                <a:cxn ang="f29">
                  <a:pos x="f15" y="f18"/>
                </a:cxn>
                <a:cxn ang="f29">
                  <a:pos x="f24" y="f25"/>
                </a:cxn>
                <a:cxn ang="f29">
                  <a:pos x="f15" y="f17"/>
                </a:cxn>
                <a:cxn ang="f29">
                  <a:pos x="f22" y="f26"/>
                </a:cxn>
                <a:cxn ang="f29">
                  <a:pos x="f16" y="f17"/>
                </a:cxn>
                <a:cxn ang="f29">
                  <a:pos x="f27" y="f25"/>
                </a:cxn>
                <a:cxn ang="f29">
                  <a:pos x="f16" y="f18"/>
                </a:cxn>
              </a:cxnLst>
              <a:rect l="f15" t="f18" r="f16" b="f17"/>
              <a:pathLst>
                <a:path w="21600" h="21600">
                  <a:moveTo>
                    <a:pt x="f48" y="f49"/>
                  </a:moveTo>
                  <a:arcTo wR="f9" hR="f9" stAng="f29" swAng="f32"/>
                  <a:close/>
                </a:path>
              </a:pathLst>
            </a:custGeom>
            <a:solidFill>
              <a:srgbClr val="3333CC"/>
            </a:solidFill>
            <a:ln w="9360">
              <a:solidFill>
                <a:srgbClr val="3333CC"/>
              </a:solidFill>
              <a:prstDash val="solid"/>
              <a:miter/>
            </a:ln>
          </p:spPr>
          <p:txBody>
            <a:bodyPr vert="horz" wrap="none" lIns="90000" tIns="46800" rIns="90000" bIns="46800" anchor="ctr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>
                <a:ln>
                  <a:noFill/>
                </a:ln>
                <a:latin typeface="Liberation Sans" pitchFamily="18"/>
                <a:ea typeface="DejaVu Sans" pitchFamily="2"/>
                <a:cs typeface="Lohit Hindi" pitchFamily="2"/>
              </a:endParaRPr>
            </a:p>
          </p:txBody>
        </p:sp>
        <p:sp>
          <p:nvSpPr>
            <p:cNvPr id="135" name="Freeform 134"/>
            <p:cNvSpPr/>
            <p:nvPr/>
          </p:nvSpPr>
          <p:spPr>
            <a:xfrm>
              <a:off x="7772400" y="2971800"/>
              <a:ext cx="75600" cy="7560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*/ 5419351 1 1725033"/>
                <a:gd name="f6" fmla="*/ 10800 10800 1"/>
                <a:gd name="f7" fmla="+- 0 0 0"/>
                <a:gd name="f8" fmla="+- 0 0 360"/>
                <a:gd name="f9" fmla="val 10800"/>
                <a:gd name="f10" fmla="*/ f3 1 21600"/>
                <a:gd name="f11" fmla="*/ f4 1 21600"/>
                <a:gd name="f12" fmla="*/ 0 f5 1"/>
                <a:gd name="f13" fmla="*/ f7 f0 1"/>
                <a:gd name="f14" fmla="*/ f8 f0 1"/>
                <a:gd name="f15" fmla="*/ 3163 f10 1"/>
                <a:gd name="f16" fmla="*/ 18437 f10 1"/>
                <a:gd name="f17" fmla="*/ 18437 f11 1"/>
                <a:gd name="f18" fmla="*/ 3163 f11 1"/>
                <a:gd name="f19" fmla="*/ f12 1 f2"/>
                <a:gd name="f20" fmla="*/ f13 1 f2"/>
                <a:gd name="f21" fmla="*/ f14 1 f2"/>
                <a:gd name="f22" fmla="*/ 10800 f10 1"/>
                <a:gd name="f23" fmla="*/ 0 f11 1"/>
                <a:gd name="f24" fmla="*/ 0 f10 1"/>
                <a:gd name="f25" fmla="*/ 10800 f11 1"/>
                <a:gd name="f26" fmla="*/ 21600 f11 1"/>
                <a:gd name="f27" fmla="*/ 21600 f10 1"/>
                <a:gd name="f28" fmla="+- 0 0 f19"/>
                <a:gd name="f29" fmla="+- f20 0 f1"/>
                <a:gd name="f30" fmla="+- f21 0 f1"/>
                <a:gd name="f31" fmla="*/ f28 f0 1"/>
                <a:gd name="f32" fmla="+- f30 0 f29"/>
                <a:gd name="f33" fmla="*/ f31 1 f5"/>
                <a:gd name="f34" fmla="+- f33 0 f1"/>
                <a:gd name="f35" fmla="cos 1 f34"/>
                <a:gd name="f36" fmla="sin 1 f34"/>
                <a:gd name="f37" fmla="+- 0 0 f35"/>
                <a:gd name="f38" fmla="+- 0 0 f36"/>
                <a:gd name="f39" fmla="*/ 10800 f37 1"/>
                <a:gd name="f40" fmla="*/ 10800 f38 1"/>
                <a:gd name="f41" fmla="*/ f39 f39 1"/>
                <a:gd name="f42" fmla="*/ f40 f40 1"/>
                <a:gd name="f43" fmla="+- f41 f42 0"/>
                <a:gd name="f44" fmla="sqrt f43"/>
                <a:gd name="f45" fmla="*/ f6 1 f44"/>
                <a:gd name="f46" fmla="*/ f37 f45 1"/>
                <a:gd name="f47" fmla="*/ f38 f45 1"/>
                <a:gd name="f48" fmla="+- 10800 0 f46"/>
                <a:gd name="f49" fmla="+- 10800 0 f47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22" y="f23"/>
                </a:cxn>
                <a:cxn ang="f29">
                  <a:pos x="f15" y="f18"/>
                </a:cxn>
                <a:cxn ang="f29">
                  <a:pos x="f24" y="f25"/>
                </a:cxn>
                <a:cxn ang="f29">
                  <a:pos x="f15" y="f17"/>
                </a:cxn>
                <a:cxn ang="f29">
                  <a:pos x="f22" y="f26"/>
                </a:cxn>
                <a:cxn ang="f29">
                  <a:pos x="f16" y="f17"/>
                </a:cxn>
                <a:cxn ang="f29">
                  <a:pos x="f27" y="f25"/>
                </a:cxn>
                <a:cxn ang="f29">
                  <a:pos x="f16" y="f18"/>
                </a:cxn>
              </a:cxnLst>
              <a:rect l="f15" t="f18" r="f16" b="f17"/>
              <a:pathLst>
                <a:path w="21600" h="21600">
                  <a:moveTo>
                    <a:pt x="f48" y="f49"/>
                  </a:moveTo>
                  <a:arcTo wR="f9" hR="f9" stAng="f29" swAng="f32"/>
                  <a:close/>
                </a:path>
              </a:pathLst>
            </a:custGeom>
            <a:solidFill>
              <a:srgbClr val="3333CC"/>
            </a:solidFill>
            <a:ln w="9360">
              <a:solidFill>
                <a:srgbClr val="3333CC"/>
              </a:solidFill>
              <a:prstDash val="solid"/>
              <a:miter/>
            </a:ln>
          </p:spPr>
          <p:txBody>
            <a:bodyPr vert="horz" wrap="none" lIns="90000" tIns="46800" rIns="90000" bIns="46800" anchor="ctr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>
                <a:ln>
                  <a:noFill/>
                </a:ln>
                <a:latin typeface="Liberation Sans" pitchFamily="18"/>
                <a:ea typeface="DejaVu Sans" pitchFamily="2"/>
                <a:cs typeface="Lohit Hindi" pitchFamily="2"/>
              </a:endParaRPr>
            </a:p>
          </p:txBody>
        </p:sp>
        <p:sp>
          <p:nvSpPr>
            <p:cNvPr id="136" name="Freeform 135"/>
            <p:cNvSpPr/>
            <p:nvPr/>
          </p:nvSpPr>
          <p:spPr>
            <a:xfrm>
              <a:off x="7699320" y="3079800"/>
              <a:ext cx="75960" cy="7560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*/ 5419351 1 1725033"/>
                <a:gd name="f6" fmla="*/ 10800 10800 1"/>
                <a:gd name="f7" fmla="+- 0 0 0"/>
                <a:gd name="f8" fmla="+- 0 0 360"/>
                <a:gd name="f9" fmla="val 10800"/>
                <a:gd name="f10" fmla="*/ f3 1 21600"/>
                <a:gd name="f11" fmla="*/ f4 1 21600"/>
                <a:gd name="f12" fmla="*/ 0 f5 1"/>
                <a:gd name="f13" fmla="*/ f7 f0 1"/>
                <a:gd name="f14" fmla="*/ f8 f0 1"/>
                <a:gd name="f15" fmla="*/ 3163 f10 1"/>
                <a:gd name="f16" fmla="*/ 18437 f10 1"/>
                <a:gd name="f17" fmla="*/ 18437 f11 1"/>
                <a:gd name="f18" fmla="*/ 3163 f11 1"/>
                <a:gd name="f19" fmla="*/ f12 1 f2"/>
                <a:gd name="f20" fmla="*/ f13 1 f2"/>
                <a:gd name="f21" fmla="*/ f14 1 f2"/>
                <a:gd name="f22" fmla="*/ 10800 f10 1"/>
                <a:gd name="f23" fmla="*/ 0 f11 1"/>
                <a:gd name="f24" fmla="*/ 0 f10 1"/>
                <a:gd name="f25" fmla="*/ 10800 f11 1"/>
                <a:gd name="f26" fmla="*/ 21600 f11 1"/>
                <a:gd name="f27" fmla="*/ 21600 f10 1"/>
                <a:gd name="f28" fmla="+- 0 0 f19"/>
                <a:gd name="f29" fmla="+- f20 0 f1"/>
                <a:gd name="f30" fmla="+- f21 0 f1"/>
                <a:gd name="f31" fmla="*/ f28 f0 1"/>
                <a:gd name="f32" fmla="+- f30 0 f29"/>
                <a:gd name="f33" fmla="*/ f31 1 f5"/>
                <a:gd name="f34" fmla="+- f33 0 f1"/>
                <a:gd name="f35" fmla="cos 1 f34"/>
                <a:gd name="f36" fmla="sin 1 f34"/>
                <a:gd name="f37" fmla="+- 0 0 f35"/>
                <a:gd name="f38" fmla="+- 0 0 f36"/>
                <a:gd name="f39" fmla="*/ 10800 f37 1"/>
                <a:gd name="f40" fmla="*/ 10800 f38 1"/>
                <a:gd name="f41" fmla="*/ f39 f39 1"/>
                <a:gd name="f42" fmla="*/ f40 f40 1"/>
                <a:gd name="f43" fmla="+- f41 f42 0"/>
                <a:gd name="f44" fmla="sqrt f43"/>
                <a:gd name="f45" fmla="*/ f6 1 f44"/>
                <a:gd name="f46" fmla="*/ f37 f45 1"/>
                <a:gd name="f47" fmla="*/ f38 f45 1"/>
                <a:gd name="f48" fmla="+- 10800 0 f46"/>
                <a:gd name="f49" fmla="+- 10800 0 f47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22" y="f23"/>
                </a:cxn>
                <a:cxn ang="f29">
                  <a:pos x="f15" y="f18"/>
                </a:cxn>
                <a:cxn ang="f29">
                  <a:pos x="f24" y="f25"/>
                </a:cxn>
                <a:cxn ang="f29">
                  <a:pos x="f15" y="f17"/>
                </a:cxn>
                <a:cxn ang="f29">
                  <a:pos x="f22" y="f26"/>
                </a:cxn>
                <a:cxn ang="f29">
                  <a:pos x="f16" y="f17"/>
                </a:cxn>
                <a:cxn ang="f29">
                  <a:pos x="f27" y="f25"/>
                </a:cxn>
                <a:cxn ang="f29">
                  <a:pos x="f16" y="f18"/>
                </a:cxn>
              </a:cxnLst>
              <a:rect l="f15" t="f18" r="f16" b="f17"/>
              <a:pathLst>
                <a:path w="21600" h="21600">
                  <a:moveTo>
                    <a:pt x="f48" y="f49"/>
                  </a:moveTo>
                  <a:arcTo wR="f9" hR="f9" stAng="f29" swAng="f32"/>
                  <a:close/>
                </a:path>
              </a:pathLst>
            </a:custGeom>
            <a:solidFill>
              <a:srgbClr val="3333CC"/>
            </a:solidFill>
            <a:ln w="9360">
              <a:solidFill>
                <a:srgbClr val="3333CC"/>
              </a:solidFill>
              <a:prstDash val="solid"/>
              <a:miter/>
            </a:ln>
          </p:spPr>
          <p:txBody>
            <a:bodyPr vert="horz" wrap="none" lIns="90000" tIns="46800" rIns="90000" bIns="46800" anchor="ctr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>
                <a:ln>
                  <a:noFill/>
                </a:ln>
                <a:latin typeface="Liberation Sans" pitchFamily="18"/>
                <a:ea typeface="DejaVu Sans" pitchFamily="2"/>
                <a:cs typeface="Lohit Hindi" pitchFamily="2"/>
              </a:endParaRPr>
            </a:p>
          </p:txBody>
        </p:sp>
        <p:sp>
          <p:nvSpPr>
            <p:cNvPr id="137" name="Freeform 136"/>
            <p:cNvSpPr/>
            <p:nvPr/>
          </p:nvSpPr>
          <p:spPr>
            <a:xfrm>
              <a:off x="7620120" y="3146399"/>
              <a:ext cx="75960" cy="7596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*/ 5419351 1 1725033"/>
                <a:gd name="f6" fmla="*/ 10800 10800 1"/>
                <a:gd name="f7" fmla="+- 0 0 0"/>
                <a:gd name="f8" fmla="+- 0 0 360"/>
                <a:gd name="f9" fmla="val 10800"/>
                <a:gd name="f10" fmla="*/ f3 1 21600"/>
                <a:gd name="f11" fmla="*/ f4 1 21600"/>
                <a:gd name="f12" fmla="*/ 0 f5 1"/>
                <a:gd name="f13" fmla="*/ f7 f0 1"/>
                <a:gd name="f14" fmla="*/ f8 f0 1"/>
                <a:gd name="f15" fmla="*/ 3163 f10 1"/>
                <a:gd name="f16" fmla="*/ 18437 f10 1"/>
                <a:gd name="f17" fmla="*/ 18437 f11 1"/>
                <a:gd name="f18" fmla="*/ 3163 f11 1"/>
                <a:gd name="f19" fmla="*/ f12 1 f2"/>
                <a:gd name="f20" fmla="*/ f13 1 f2"/>
                <a:gd name="f21" fmla="*/ f14 1 f2"/>
                <a:gd name="f22" fmla="*/ 10800 f10 1"/>
                <a:gd name="f23" fmla="*/ 0 f11 1"/>
                <a:gd name="f24" fmla="*/ 0 f10 1"/>
                <a:gd name="f25" fmla="*/ 10800 f11 1"/>
                <a:gd name="f26" fmla="*/ 21600 f11 1"/>
                <a:gd name="f27" fmla="*/ 21600 f10 1"/>
                <a:gd name="f28" fmla="+- 0 0 f19"/>
                <a:gd name="f29" fmla="+- f20 0 f1"/>
                <a:gd name="f30" fmla="+- f21 0 f1"/>
                <a:gd name="f31" fmla="*/ f28 f0 1"/>
                <a:gd name="f32" fmla="+- f30 0 f29"/>
                <a:gd name="f33" fmla="*/ f31 1 f5"/>
                <a:gd name="f34" fmla="+- f33 0 f1"/>
                <a:gd name="f35" fmla="cos 1 f34"/>
                <a:gd name="f36" fmla="sin 1 f34"/>
                <a:gd name="f37" fmla="+- 0 0 f35"/>
                <a:gd name="f38" fmla="+- 0 0 f36"/>
                <a:gd name="f39" fmla="*/ 10800 f37 1"/>
                <a:gd name="f40" fmla="*/ 10800 f38 1"/>
                <a:gd name="f41" fmla="*/ f39 f39 1"/>
                <a:gd name="f42" fmla="*/ f40 f40 1"/>
                <a:gd name="f43" fmla="+- f41 f42 0"/>
                <a:gd name="f44" fmla="sqrt f43"/>
                <a:gd name="f45" fmla="*/ f6 1 f44"/>
                <a:gd name="f46" fmla="*/ f37 f45 1"/>
                <a:gd name="f47" fmla="*/ f38 f45 1"/>
                <a:gd name="f48" fmla="+- 10800 0 f46"/>
                <a:gd name="f49" fmla="+- 10800 0 f47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22" y="f23"/>
                </a:cxn>
                <a:cxn ang="f29">
                  <a:pos x="f15" y="f18"/>
                </a:cxn>
                <a:cxn ang="f29">
                  <a:pos x="f24" y="f25"/>
                </a:cxn>
                <a:cxn ang="f29">
                  <a:pos x="f15" y="f17"/>
                </a:cxn>
                <a:cxn ang="f29">
                  <a:pos x="f22" y="f26"/>
                </a:cxn>
                <a:cxn ang="f29">
                  <a:pos x="f16" y="f17"/>
                </a:cxn>
                <a:cxn ang="f29">
                  <a:pos x="f27" y="f25"/>
                </a:cxn>
                <a:cxn ang="f29">
                  <a:pos x="f16" y="f18"/>
                </a:cxn>
              </a:cxnLst>
              <a:rect l="f15" t="f18" r="f16" b="f17"/>
              <a:pathLst>
                <a:path w="21600" h="21600">
                  <a:moveTo>
                    <a:pt x="f48" y="f49"/>
                  </a:moveTo>
                  <a:arcTo wR="f9" hR="f9" stAng="f29" swAng="f32"/>
                  <a:close/>
                </a:path>
              </a:pathLst>
            </a:custGeom>
            <a:solidFill>
              <a:srgbClr val="3333CC"/>
            </a:solidFill>
            <a:ln w="9360">
              <a:solidFill>
                <a:srgbClr val="3333CC"/>
              </a:solidFill>
              <a:prstDash val="solid"/>
              <a:miter/>
            </a:ln>
          </p:spPr>
          <p:txBody>
            <a:bodyPr vert="horz" wrap="none" lIns="90000" tIns="46800" rIns="90000" bIns="46800" anchor="ctr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>
                <a:ln>
                  <a:noFill/>
                </a:ln>
                <a:latin typeface="Liberation Sans" pitchFamily="18"/>
                <a:ea typeface="DejaVu Sans" pitchFamily="2"/>
                <a:cs typeface="Lohit Hindi" pitchFamily="2"/>
              </a:endParaRPr>
            </a:p>
          </p:txBody>
        </p:sp>
      </p:grpSp>
      <p:sp>
        <p:nvSpPr>
          <p:cNvPr id="138" name="Freeform 137"/>
          <p:cNvSpPr/>
          <p:nvPr/>
        </p:nvSpPr>
        <p:spPr>
          <a:xfrm>
            <a:off x="8071919" y="533520"/>
            <a:ext cx="378720" cy="3988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2000" b="1" i="1" u="none" strike="noStrike" kern="1200">
                <a:ln>
                  <a:noFill/>
                </a:ln>
                <a:solidFill>
                  <a:srgbClr val="3333CC"/>
                </a:solidFill>
                <a:latin typeface="Liberation Sans" pitchFamily="18"/>
                <a:ea typeface="DejaVu Sans" pitchFamily="2"/>
                <a:cs typeface="Lohit Hindi" pitchFamily="2"/>
              </a:rPr>
              <a:t>Q</a:t>
            </a:r>
          </a:p>
        </p:txBody>
      </p:sp>
      <p:grpSp>
        <p:nvGrpSpPr>
          <p:cNvPr id="139" name="Group 138"/>
          <p:cNvGrpSpPr/>
          <p:nvPr/>
        </p:nvGrpSpPr>
        <p:grpSpPr>
          <a:xfrm>
            <a:off x="4110840" y="1676421"/>
            <a:ext cx="528006" cy="1191240"/>
            <a:chOff x="4110840" y="1676421"/>
            <a:chExt cx="528006" cy="1191240"/>
          </a:xfrm>
        </p:grpSpPr>
        <p:sp>
          <p:nvSpPr>
            <p:cNvPr id="140" name="Freeform 139"/>
            <p:cNvSpPr/>
            <p:nvPr/>
          </p:nvSpPr>
          <p:spPr>
            <a:xfrm rot="20448600" flipH="1">
              <a:off x="4188580" y="1676421"/>
              <a:ext cx="309600" cy="1191240"/>
            </a:xfrm>
            <a:custGeom>
              <a:avLst>
                <a:gd name="f0" fmla="val 12960"/>
                <a:gd name="f1" fmla="val 19440"/>
                <a:gd name="f2" fmla="val 7200"/>
              </a:avLst>
              <a:gdLst>
                <a:gd name="f3" fmla="val 21600000"/>
                <a:gd name="f4" fmla="val 10800000"/>
                <a:gd name="f5" fmla="val 5400000"/>
                <a:gd name="f6" fmla="val 180"/>
                <a:gd name="f7" fmla="val w"/>
                <a:gd name="f8" fmla="val h"/>
                <a:gd name="f9" fmla="val 0"/>
                <a:gd name="f10" fmla="val 21600"/>
                <a:gd name="f11" fmla="*/ 5419351 1 1725033"/>
                <a:gd name="f12" fmla="+- 0 0 21600"/>
                <a:gd name="f13" fmla="*/ 21600 21600 1"/>
                <a:gd name="f14" fmla="*/ 21600 2195 1"/>
                <a:gd name="f15" fmla="*/ 21600 14189 1"/>
                <a:gd name="f16" fmla="val 10800"/>
                <a:gd name="f17" fmla="val 3375"/>
                <a:gd name="f18" fmla="+- 0 0 0"/>
                <a:gd name="f19" fmla="*/ f7 1 21600"/>
                <a:gd name="f20" fmla="*/ f8 1 21600"/>
                <a:gd name="f21" fmla="*/ f14 1 16384"/>
                <a:gd name="f22" fmla="*/ f15 1 16384"/>
                <a:gd name="f23" fmla="pin f9 f1 f10"/>
                <a:gd name="f24" fmla="pin 0 f2 f10"/>
                <a:gd name="f25" fmla="min f12 f10"/>
                <a:gd name="f26" fmla="max f12 f10"/>
                <a:gd name="f27" fmla="*/ f18 f4 1"/>
                <a:gd name="f28" fmla="val f23"/>
                <a:gd name="f29" fmla="val f24"/>
                <a:gd name="f30" fmla="+- f23 f23 0"/>
                <a:gd name="f31" fmla="*/ f24 1 21600"/>
                <a:gd name="f32" fmla="*/ f24 f24 1"/>
                <a:gd name="f33" fmla="*/ f9 f19 1"/>
                <a:gd name="f34" fmla="*/ f23 f20 1"/>
                <a:gd name="f35" fmla="*/ f24 f19 1"/>
                <a:gd name="f36" fmla="*/ 21600 f20 1"/>
                <a:gd name="f37" fmla="*/ f21 f19 1"/>
                <a:gd name="f38" fmla="*/ f22 f19 1"/>
                <a:gd name="f39" fmla="+- f26 0 f25"/>
                <a:gd name="f40" fmla="*/ 0 f19 1"/>
                <a:gd name="f41" fmla="*/ f27 1 f6"/>
                <a:gd name="f42" fmla="*/ f10 f19 1"/>
                <a:gd name="f43" fmla="+- f30 0 21600"/>
                <a:gd name="f44" fmla="*/ f31 f31 1"/>
                <a:gd name="f45" fmla="+- f13 0 f32"/>
                <a:gd name="f46" fmla="*/ f39 1 2"/>
                <a:gd name="f47" fmla="+- f41 0 f5"/>
                <a:gd name="f48" fmla="*/ f29 f19 1"/>
                <a:gd name="f49" fmla="+- f43 f23 0"/>
                <a:gd name="f50" fmla="+- 1 0 f44"/>
                <a:gd name="f51" fmla="+- f43 0 128"/>
                <a:gd name="f52" fmla="sqrt f45"/>
                <a:gd name="f53" fmla="+- f25 f46 0"/>
                <a:gd name="f54" fmla="sqrt f50"/>
                <a:gd name="f55" fmla="+- f52 21600 0"/>
                <a:gd name="f56" fmla="+- 0 0 f53"/>
                <a:gd name="f57" fmla="+- f10 0 f53"/>
                <a:gd name="f58" fmla="+- f29 0 f53"/>
                <a:gd name="f59" fmla="*/ f13 1 f55"/>
                <a:gd name="f60" fmla="+- f59 64 0"/>
                <a:gd name="f61" fmla="pin f60 f0 f51"/>
                <a:gd name="f62" fmla="+- f61 21600 0"/>
                <a:gd name="f63" fmla="+- f49 0 f61"/>
                <a:gd name="f64" fmla="+- 21600 f61 0"/>
                <a:gd name="f65" fmla="+- f43 0 f61"/>
                <a:gd name="f66" fmla="+- 21600 0 f61"/>
                <a:gd name="f67" fmla="*/ f61 1 2"/>
                <a:gd name="f68" fmla="*/ f61 f20 1"/>
                <a:gd name="f69" fmla="+- f62 0 f23"/>
                <a:gd name="f70" fmla="*/ f63 1 2"/>
                <a:gd name="f71" fmla="*/ f64 1 2"/>
                <a:gd name="f72" fmla="*/ f65 1 2"/>
                <a:gd name="f73" fmla="*/ f66 1 2"/>
                <a:gd name="f74" fmla="min f65 f28"/>
                <a:gd name="f75" fmla="max f65 f28"/>
                <a:gd name="f76" fmla="*/ f69 1 2"/>
                <a:gd name="f77" fmla="+- f71 128 0"/>
                <a:gd name="f78" fmla="*/ f73 1 f67"/>
                <a:gd name="f79" fmla="min 0 f69"/>
                <a:gd name="f80" fmla="max 0 f69"/>
                <a:gd name="f81" fmla="+- f75 0 f74"/>
                <a:gd name="f82" fmla="*/ f72 f20 1"/>
                <a:gd name="f83" fmla="*/ f71 f20 1"/>
                <a:gd name="f84" fmla="*/ f76 f54 1"/>
                <a:gd name="f85" fmla="+- f76 f70 0"/>
                <a:gd name="f86" fmla="*/ f78 f78 1"/>
                <a:gd name="f87" fmla="*/ f76 1 2"/>
                <a:gd name="f88" fmla="+- f80 0 f79"/>
                <a:gd name="f89" fmla="*/ f81 1 2"/>
                <a:gd name="f90" fmla="+- f76 f84 0"/>
                <a:gd name="f91" fmla="+- f70 f84 0"/>
                <a:gd name="f92" fmla="*/ f85 1 2"/>
                <a:gd name="f93" fmla="+- 1 0 f86"/>
                <a:gd name="f94" fmla="+- f23 0 f87"/>
                <a:gd name="f95" fmla="*/ f87 f20 1"/>
                <a:gd name="f96" fmla="*/ f88 1 2"/>
                <a:gd name="f97" fmla="+- f74 f89 0"/>
                <a:gd name="f98" fmla="*/ f46 f89 1"/>
                <a:gd name="f99" fmla="+- f90 f23 0"/>
                <a:gd name="f100" fmla="+- f92 0 f76"/>
                <a:gd name="f101" fmla="sqrt f93"/>
                <a:gd name="f102" fmla="*/ f94 f20 1"/>
                <a:gd name="f103" fmla="+- f79 f96 0"/>
                <a:gd name="f104" fmla="*/ f46 f96 1"/>
                <a:gd name="f105" fmla="+- f70 0 f97"/>
                <a:gd name="f106" fmla="+- f91 0 f97"/>
                <a:gd name="f107" fmla="+- f92 0 f97"/>
                <a:gd name="f108" fmla="+- f65 0 f97"/>
                <a:gd name="f109" fmla="*/ f92 f20 1"/>
                <a:gd name="f110" fmla="+- f99 0 21600"/>
                <a:gd name="f111" fmla="*/ f100 1 f76"/>
                <a:gd name="f112" fmla="*/ 21600 f101 1"/>
                <a:gd name="f113" fmla="+- 0 0 f103"/>
                <a:gd name="f114" fmla="+- f76 0 f103"/>
                <a:gd name="f115" fmla="at2 f57 f105"/>
                <a:gd name="f116" fmla="at2 f58 f106"/>
                <a:gd name="f117" fmla="+- f90 0 f103"/>
                <a:gd name="f118" fmla="+- f92 0 f103"/>
                <a:gd name="f119" fmla="at2 f56 f108"/>
                <a:gd name="f120" fmla="+- f110 21600 0"/>
                <a:gd name="f121" fmla="*/ f111 f111 1"/>
                <a:gd name="f122" fmla="+- f112 0 64"/>
                <a:gd name="f123" fmla="at2 f56 f113"/>
                <a:gd name="f124" fmla="at2 f57 f114"/>
                <a:gd name="f125" fmla="+- f115 f5 0"/>
                <a:gd name="f126" fmla="+- f116 f5 0"/>
                <a:gd name="f127" fmla="at2 f58 f117"/>
                <a:gd name="f128" fmla="+- f119 f5 0"/>
                <a:gd name="f129" fmla="*/ f110 f20 1"/>
                <a:gd name="f130" fmla="+- f120 0 f61"/>
                <a:gd name="f131" fmla="+- 1 0 f121"/>
                <a:gd name="f132" fmla="+- f123 f5 0"/>
                <a:gd name="f133" fmla="+- f124 f5 0"/>
                <a:gd name="f134" fmla="*/ f125 f11 1"/>
                <a:gd name="f135" fmla="*/ f126 f11 1"/>
                <a:gd name="f136" fmla="+- f127 f5 0"/>
                <a:gd name="f137" fmla="*/ f128 f11 1"/>
                <a:gd name="f138" fmla="sqrt f131"/>
                <a:gd name="f139" fmla="*/ f132 f11 1"/>
                <a:gd name="f140" fmla="*/ f133 f11 1"/>
                <a:gd name="f141" fmla="*/ f134 1 f4"/>
                <a:gd name="f142" fmla="*/ f135 1 f4"/>
                <a:gd name="f143" fmla="*/ f136 f11 1"/>
                <a:gd name="f144" fmla="*/ f137 1 f4"/>
                <a:gd name="f145" fmla="*/ f130 f20 1"/>
                <a:gd name="f146" fmla="*/ 21600 f138 1"/>
                <a:gd name="f147" fmla="*/ f139 1 f4"/>
                <a:gd name="f148" fmla="*/ f140 1 f4"/>
                <a:gd name="f149" fmla="+- 0 0 f141"/>
                <a:gd name="f150" fmla="+- 0 0 f142"/>
                <a:gd name="f151" fmla="*/ f143 1 f4"/>
                <a:gd name="f152" fmla="+- 0 0 f144"/>
                <a:gd name="f153" fmla="+- 0 0 f147"/>
                <a:gd name="f154" fmla="+- 0 0 f148"/>
                <a:gd name="f155" fmla="+- 0 0 f149"/>
                <a:gd name="f156" fmla="+- 0 0 f150"/>
                <a:gd name="f157" fmla="+- f146 0 f53"/>
                <a:gd name="f158" fmla="+- 0 0 f151"/>
                <a:gd name="f159" fmla="+- 0 0 f152"/>
                <a:gd name="f160" fmla="+- 0 0 f153"/>
                <a:gd name="f161" fmla="+- 0 0 f154"/>
                <a:gd name="f162" fmla="*/ f155 f4 1"/>
                <a:gd name="f163" fmla="*/ f156 f4 1"/>
                <a:gd name="f164" fmla="at2 f157 f118"/>
                <a:gd name="f165" fmla="+- 0 0 f158"/>
                <a:gd name="f166" fmla="at2 f157 f107"/>
                <a:gd name="f167" fmla="*/ f159 f4 1"/>
                <a:gd name="f168" fmla="*/ f160 f4 1"/>
                <a:gd name="f169" fmla="*/ f161 f4 1"/>
                <a:gd name="f170" fmla="*/ f162 1 f11"/>
                <a:gd name="f171" fmla="*/ f163 1 f11"/>
                <a:gd name="f172" fmla="+- f164 f5 0"/>
                <a:gd name="f173" fmla="*/ f165 f4 1"/>
                <a:gd name="f174" fmla="+- f166 f5 0"/>
                <a:gd name="f175" fmla="*/ f167 1 f11"/>
                <a:gd name="f176" fmla="*/ f168 1 f11"/>
                <a:gd name="f177" fmla="*/ f169 1 f11"/>
                <a:gd name="f178" fmla="+- f170 0 f5"/>
                <a:gd name="f179" fmla="+- f171 0 f5"/>
                <a:gd name="f180" fmla="*/ f172 f11 1"/>
                <a:gd name="f181" fmla="*/ f173 1 f11"/>
                <a:gd name="f182" fmla="*/ f174 f11 1"/>
                <a:gd name="f183" fmla="+- f175 0 f5"/>
                <a:gd name="f184" fmla="+- f176 0 f5"/>
                <a:gd name="f185" fmla="+- f177 0 f5"/>
                <a:gd name="f186" fmla="cos 1 f178"/>
                <a:gd name="f187" fmla="sin 1 f178"/>
                <a:gd name="f188" fmla="+- f179 0 f178"/>
                <a:gd name="f189" fmla="*/ f180 1 f4"/>
                <a:gd name="f190" fmla="+- f181 0 f5"/>
                <a:gd name="f191" fmla="*/ f182 1 f4"/>
                <a:gd name="f192" fmla="cos 1 f184"/>
                <a:gd name="f193" fmla="sin 1 f184"/>
                <a:gd name="f194" fmla="+- f185 0 f184"/>
                <a:gd name="f195" fmla="+- 0 0 f186"/>
                <a:gd name="f196" fmla="+- 0 0 f187"/>
                <a:gd name="f197" fmla="+- f188 f3 0"/>
                <a:gd name="f198" fmla="+- 0 0 f189"/>
                <a:gd name="f199" fmla="cos 1 f190"/>
                <a:gd name="f200" fmla="sin 1 f190"/>
                <a:gd name="f201" fmla="+- 0 0 f191"/>
                <a:gd name="f202" fmla="+- 0 0 f192"/>
                <a:gd name="f203" fmla="+- 0 0 f193"/>
                <a:gd name="f204" fmla="+- f194 f3 0"/>
                <a:gd name="f205" fmla="*/ f89 f195 1"/>
                <a:gd name="f206" fmla="*/ f46 f196 1"/>
                <a:gd name="f207" fmla="?: f188 f188 f197"/>
                <a:gd name="f208" fmla="+- 0 0 f199"/>
                <a:gd name="f209" fmla="+- 0 0 f200"/>
                <a:gd name="f210" fmla="+- 0 0 f198"/>
                <a:gd name="f211" fmla="+- 0 0 f201"/>
                <a:gd name="f212" fmla="*/ f96 f202 1"/>
                <a:gd name="f213" fmla="*/ f46 f203 1"/>
                <a:gd name="f214" fmla="?: f194 f194 f204"/>
                <a:gd name="f215" fmla="*/ f205 f205 1"/>
                <a:gd name="f216" fmla="*/ f206 f206 1"/>
                <a:gd name="f217" fmla="*/ f96 f208 1"/>
                <a:gd name="f218" fmla="*/ f46 f209 1"/>
                <a:gd name="f219" fmla="*/ f210 f4 1"/>
                <a:gd name="f220" fmla="*/ f211 f4 1"/>
                <a:gd name="f221" fmla="*/ f212 f212 1"/>
                <a:gd name="f222" fmla="*/ f213 f213 1"/>
                <a:gd name="f223" fmla="+- f215 f216 0"/>
                <a:gd name="f224" fmla="*/ f217 f217 1"/>
                <a:gd name="f225" fmla="*/ f218 f218 1"/>
                <a:gd name="f226" fmla="*/ f219 1 f11"/>
                <a:gd name="f227" fmla="*/ f220 1 f11"/>
                <a:gd name="f228" fmla="+- f221 f222 0"/>
                <a:gd name="f229" fmla="sqrt f223"/>
                <a:gd name="f230" fmla="+- f224 f225 0"/>
                <a:gd name="f231" fmla="+- f226 0 f5"/>
                <a:gd name="f232" fmla="+- f227 0 f5"/>
                <a:gd name="f233" fmla="sqrt f228"/>
                <a:gd name="f234" fmla="*/ f98 1 f229"/>
                <a:gd name="f235" fmla="sqrt f230"/>
                <a:gd name="f236" fmla="+- f231 0 f190"/>
                <a:gd name="f237" fmla="cos 1 f232"/>
                <a:gd name="f238" fmla="sin 1 f232"/>
                <a:gd name="f239" fmla="+- f183 0 f232"/>
                <a:gd name="f240" fmla="+- f232 0 f178"/>
                <a:gd name="f241" fmla="*/ f104 1 f233"/>
                <a:gd name="f242" fmla="*/ f195 f234 1"/>
                <a:gd name="f243" fmla="*/ f196 f234 1"/>
                <a:gd name="f244" fmla="*/ f104 1 f235"/>
                <a:gd name="f245" fmla="+- f236 0 f3"/>
                <a:gd name="f246" fmla="+- 0 0 f237"/>
                <a:gd name="f247" fmla="+- 0 0 f238"/>
                <a:gd name="f248" fmla="+- f239 0 f3"/>
                <a:gd name="f249" fmla="+- f240 0 f3"/>
                <a:gd name="f250" fmla="*/ f202 f241 1"/>
                <a:gd name="f251" fmla="*/ f203 f241 1"/>
                <a:gd name="f252" fmla="+- f53 0 f242"/>
                <a:gd name="f253" fmla="+- f97 0 f243"/>
                <a:gd name="f254" fmla="*/ f208 f244 1"/>
                <a:gd name="f255" fmla="*/ f209 f244 1"/>
                <a:gd name="f256" fmla="?: f236 f245 f236"/>
                <a:gd name="f257" fmla="*/ f89 f246 1"/>
                <a:gd name="f258" fmla="*/ f46 f247 1"/>
                <a:gd name="f259" fmla="?: f239 f248 f239"/>
                <a:gd name="f260" fmla="?: f240 f249 f240"/>
                <a:gd name="f261" fmla="+- f53 0 f250"/>
                <a:gd name="f262" fmla="+- f103 0 f251"/>
                <a:gd name="f263" fmla="+- f53 0 f254"/>
                <a:gd name="f264" fmla="+- f103 0 f255"/>
                <a:gd name="f265" fmla="*/ f257 f257 1"/>
                <a:gd name="f266" fmla="*/ f258 f258 1"/>
                <a:gd name="f267" fmla="+- f265 f266 0"/>
                <a:gd name="f268" fmla="sqrt f267"/>
                <a:gd name="f269" fmla="*/ f98 1 f268"/>
                <a:gd name="f270" fmla="*/ f246 f269 1"/>
                <a:gd name="f271" fmla="*/ f247 f269 1"/>
                <a:gd name="f272" fmla="+- f53 0 f270"/>
                <a:gd name="f273" fmla="+- f97 0 f271"/>
              </a:gdLst>
              <a:ahLst>
                <a:ahXY gdRefY="f0" minY="f60" maxY="f51">
                  <a:pos x="f33" y="f68"/>
                </a:ahXY>
                <a:ahXY gdRefY="f1" minY="f9" maxY="f10">
                  <a:pos x="f33" y="f34"/>
                </a:ahXY>
                <a:ahXY gdRefX="f2" minX="f9" maxX="f10">
                  <a:pos x="f35" y="f36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7">
                  <a:pos x="f40" y="f82"/>
                </a:cxn>
                <a:cxn ang="f47">
                  <a:pos x="f48" y="f129"/>
                </a:cxn>
                <a:cxn ang="f47">
                  <a:pos x="f40" y="f83"/>
                </a:cxn>
                <a:cxn ang="f47">
                  <a:pos x="f48" y="f145"/>
                </a:cxn>
                <a:cxn ang="f47">
                  <a:pos x="f42" y="f109"/>
                </a:cxn>
              </a:cxnLst>
              <a:rect l="f37" t="f95" r="f38" b="f102"/>
              <a:pathLst>
                <a:path w="21600" h="21600">
                  <a:moveTo>
                    <a:pt x="f261" y="f262"/>
                  </a:moveTo>
                  <a:arcTo wR="f46" hR="f96" stAng="f184" swAng="f214"/>
                  <a:moveTo>
                    <a:pt x="f252" y="f253"/>
                  </a:moveTo>
                  <a:arcTo wR="f46" hR="f89" stAng="f178" swAng="f207"/>
                  <a:lnTo>
                    <a:pt x="f29" y="f130"/>
                  </a:lnTo>
                  <a:lnTo>
                    <a:pt x="f9" y="f71"/>
                  </a:lnTo>
                  <a:lnTo>
                    <a:pt x="f29" y="f110"/>
                  </a:lnTo>
                  <a:lnTo>
                    <a:pt x="f263" y="f264"/>
                  </a:lnTo>
                  <a:arcTo wR="f46" hR="f96" stAng="f190" swAng="f256"/>
                  <a:lnTo>
                    <a:pt x="f272" y="f273"/>
                  </a:lnTo>
                  <a:arcTo wR="f46" hR="f89" stAng="f232" swAng="f259"/>
                  <a:close/>
                </a:path>
                <a:path w="21600" h="21600">
                  <a:moveTo>
                    <a:pt x="f261" y="f262"/>
                  </a:moveTo>
                  <a:arcTo wR="f46" hR="f96" stAng="f184" swAng="f214"/>
                  <a:lnTo>
                    <a:pt x="f252" y="f253"/>
                  </a:lnTo>
                  <a:arcTo wR="f46" hR="f89" stAng="f178" swAng="f260"/>
                  <a:lnTo>
                    <a:pt x="f272" y="f273"/>
                  </a:lnTo>
                  <a:arcTo wR="f46" hR="f89" stAng="f232" swAng="f259"/>
                  <a:close/>
                </a:path>
              </a:pathLst>
            </a:custGeom>
            <a:solidFill>
              <a:srgbClr val="FF6600"/>
            </a:solidFill>
            <a:ln w="9360">
              <a:solidFill>
                <a:srgbClr val="000000"/>
              </a:solidFill>
              <a:prstDash val="solid"/>
              <a:miter/>
            </a:ln>
          </p:spPr>
          <p:txBody>
            <a:bodyPr vert="horz" wrap="none" lIns="90000" tIns="46800" rIns="90000" bIns="46800" anchor="ctr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>
                <a:ln>
                  <a:noFill/>
                </a:ln>
                <a:latin typeface="Liberation Sans" pitchFamily="18"/>
                <a:ea typeface="DejaVu Sans" pitchFamily="2"/>
                <a:cs typeface="Lohit Hindi" pitchFamily="2"/>
              </a:endParaRPr>
            </a:p>
          </p:txBody>
        </p:sp>
        <p:sp>
          <p:nvSpPr>
            <p:cNvPr id="141" name="Freeform 140"/>
            <p:cNvSpPr/>
            <p:nvPr/>
          </p:nvSpPr>
          <p:spPr>
            <a:xfrm>
              <a:off x="4110840" y="1905120"/>
              <a:ext cx="528006" cy="309958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FFFFFF"/>
            </a:solidFill>
            <a:ln w="9360">
              <a:solidFill>
                <a:srgbClr val="000000"/>
              </a:solidFill>
              <a:prstDash val="solid"/>
              <a:miter/>
            </a:ln>
          </p:spPr>
          <p:txBody>
            <a:bodyPr vert="horz" wrap="none" lIns="90000" tIns="46800" rIns="90000" bIns="46800" anchor="t" anchorCtr="0" compatLnSpc="0">
              <a:sp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en-US" sz="1400" b="0" i="0" u="none" strike="noStrike" kern="1200" dirty="0">
                  <a:ln>
                    <a:noFill/>
                  </a:ln>
                  <a:solidFill>
                    <a:srgbClr val="FF6600"/>
                  </a:solidFill>
                  <a:latin typeface="Liberation Sans" pitchFamily="18"/>
                  <a:ea typeface="DejaVu Sans" pitchFamily="2"/>
                  <a:cs typeface="Lohit Hindi" pitchFamily="2"/>
                </a:rPr>
                <a:t>DFT</a:t>
              </a:r>
            </a:p>
          </p:txBody>
        </p:sp>
      </p:grpSp>
      <p:grpSp>
        <p:nvGrpSpPr>
          <p:cNvPr id="142" name="Group 141"/>
          <p:cNvGrpSpPr/>
          <p:nvPr/>
        </p:nvGrpSpPr>
        <p:grpSpPr>
          <a:xfrm>
            <a:off x="7686215" y="3406847"/>
            <a:ext cx="1068264" cy="1190520"/>
            <a:chOff x="7686215" y="3406847"/>
            <a:chExt cx="1068264" cy="1190520"/>
          </a:xfrm>
        </p:grpSpPr>
        <p:sp>
          <p:nvSpPr>
            <p:cNvPr id="143" name="Freeform 142"/>
            <p:cNvSpPr/>
            <p:nvPr/>
          </p:nvSpPr>
          <p:spPr>
            <a:xfrm rot="1151400">
              <a:off x="7686215" y="3406847"/>
              <a:ext cx="309600" cy="1190520"/>
            </a:xfrm>
            <a:custGeom>
              <a:avLst>
                <a:gd name="f0" fmla="val 12960"/>
                <a:gd name="f1" fmla="val 19440"/>
                <a:gd name="f2" fmla="val 7200"/>
              </a:avLst>
              <a:gdLst>
                <a:gd name="f3" fmla="val 21600000"/>
                <a:gd name="f4" fmla="val 10800000"/>
                <a:gd name="f5" fmla="val 5400000"/>
                <a:gd name="f6" fmla="val 180"/>
                <a:gd name="f7" fmla="val w"/>
                <a:gd name="f8" fmla="val h"/>
                <a:gd name="f9" fmla="val 0"/>
                <a:gd name="f10" fmla="val 21600"/>
                <a:gd name="f11" fmla="*/ 5419351 1 1725033"/>
                <a:gd name="f12" fmla="+- 0 0 21600"/>
                <a:gd name="f13" fmla="*/ 21600 21600 1"/>
                <a:gd name="f14" fmla="*/ 21600 2195 1"/>
                <a:gd name="f15" fmla="*/ 21600 14189 1"/>
                <a:gd name="f16" fmla="val 10800"/>
                <a:gd name="f17" fmla="val 3375"/>
                <a:gd name="f18" fmla="+- 0 0 0"/>
                <a:gd name="f19" fmla="*/ f7 1 21600"/>
                <a:gd name="f20" fmla="*/ f8 1 21600"/>
                <a:gd name="f21" fmla="*/ f14 1 16384"/>
                <a:gd name="f22" fmla="*/ f15 1 16384"/>
                <a:gd name="f23" fmla="pin f9 f1 f10"/>
                <a:gd name="f24" fmla="pin 0 f2 f10"/>
                <a:gd name="f25" fmla="min f12 f10"/>
                <a:gd name="f26" fmla="max f12 f10"/>
                <a:gd name="f27" fmla="*/ f18 f4 1"/>
                <a:gd name="f28" fmla="val f23"/>
                <a:gd name="f29" fmla="val f24"/>
                <a:gd name="f30" fmla="+- f23 f23 0"/>
                <a:gd name="f31" fmla="*/ f24 1 21600"/>
                <a:gd name="f32" fmla="*/ f24 f24 1"/>
                <a:gd name="f33" fmla="*/ f9 f19 1"/>
                <a:gd name="f34" fmla="*/ f23 f20 1"/>
                <a:gd name="f35" fmla="*/ f24 f19 1"/>
                <a:gd name="f36" fmla="*/ 21600 f20 1"/>
                <a:gd name="f37" fmla="*/ f21 f19 1"/>
                <a:gd name="f38" fmla="*/ f22 f19 1"/>
                <a:gd name="f39" fmla="+- f26 0 f25"/>
                <a:gd name="f40" fmla="*/ 0 f19 1"/>
                <a:gd name="f41" fmla="*/ f27 1 f6"/>
                <a:gd name="f42" fmla="*/ f10 f19 1"/>
                <a:gd name="f43" fmla="+- f30 0 21600"/>
                <a:gd name="f44" fmla="*/ f31 f31 1"/>
                <a:gd name="f45" fmla="+- f13 0 f32"/>
                <a:gd name="f46" fmla="*/ f39 1 2"/>
                <a:gd name="f47" fmla="+- f41 0 f5"/>
                <a:gd name="f48" fmla="*/ f29 f19 1"/>
                <a:gd name="f49" fmla="+- f43 f23 0"/>
                <a:gd name="f50" fmla="+- 1 0 f44"/>
                <a:gd name="f51" fmla="+- f43 0 128"/>
                <a:gd name="f52" fmla="sqrt f45"/>
                <a:gd name="f53" fmla="+- f25 f46 0"/>
                <a:gd name="f54" fmla="sqrt f50"/>
                <a:gd name="f55" fmla="+- f52 21600 0"/>
                <a:gd name="f56" fmla="+- 0 0 f53"/>
                <a:gd name="f57" fmla="+- f10 0 f53"/>
                <a:gd name="f58" fmla="+- f29 0 f53"/>
                <a:gd name="f59" fmla="*/ f13 1 f55"/>
                <a:gd name="f60" fmla="+- f59 64 0"/>
                <a:gd name="f61" fmla="pin f60 f0 f51"/>
                <a:gd name="f62" fmla="+- f61 21600 0"/>
                <a:gd name="f63" fmla="+- f49 0 f61"/>
                <a:gd name="f64" fmla="+- 21600 f61 0"/>
                <a:gd name="f65" fmla="+- f43 0 f61"/>
                <a:gd name="f66" fmla="+- 21600 0 f61"/>
                <a:gd name="f67" fmla="*/ f61 1 2"/>
                <a:gd name="f68" fmla="*/ f61 f20 1"/>
                <a:gd name="f69" fmla="+- f62 0 f23"/>
                <a:gd name="f70" fmla="*/ f63 1 2"/>
                <a:gd name="f71" fmla="*/ f64 1 2"/>
                <a:gd name="f72" fmla="*/ f65 1 2"/>
                <a:gd name="f73" fmla="*/ f66 1 2"/>
                <a:gd name="f74" fmla="min f65 f28"/>
                <a:gd name="f75" fmla="max f65 f28"/>
                <a:gd name="f76" fmla="*/ f69 1 2"/>
                <a:gd name="f77" fmla="+- f71 128 0"/>
                <a:gd name="f78" fmla="*/ f73 1 f67"/>
                <a:gd name="f79" fmla="min 0 f69"/>
                <a:gd name="f80" fmla="max 0 f69"/>
                <a:gd name="f81" fmla="+- f75 0 f74"/>
                <a:gd name="f82" fmla="*/ f72 f20 1"/>
                <a:gd name="f83" fmla="*/ f71 f20 1"/>
                <a:gd name="f84" fmla="*/ f76 f54 1"/>
                <a:gd name="f85" fmla="+- f76 f70 0"/>
                <a:gd name="f86" fmla="*/ f78 f78 1"/>
                <a:gd name="f87" fmla="*/ f76 1 2"/>
                <a:gd name="f88" fmla="+- f80 0 f79"/>
                <a:gd name="f89" fmla="*/ f81 1 2"/>
                <a:gd name="f90" fmla="+- f76 f84 0"/>
                <a:gd name="f91" fmla="+- f70 f84 0"/>
                <a:gd name="f92" fmla="*/ f85 1 2"/>
                <a:gd name="f93" fmla="+- 1 0 f86"/>
                <a:gd name="f94" fmla="+- f23 0 f87"/>
                <a:gd name="f95" fmla="*/ f87 f20 1"/>
                <a:gd name="f96" fmla="*/ f88 1 2"/>
                <a:gd name="f97" fmla="+- f74 f89 0"/>
                <a:gd name="f98" fmla="*/ f46 f89 1"/>
                <a:gd name="f99" fmla="+- f90 f23 0"/>
                <a:gd name="f100" fmla="+- f92 0 f76"/>
                <a:gd name="f101" fmla="sqrt f93"/>
                <a:gd name="f102" fmla="*/ f94 f20 1"/>
                <a:gd name="f103" fmla="+- f79 f96 0"/>
                <a:gd name="f104" fmla="*/ f46 f96 1"/>
                <a:gd name="f105" fmla="+- f70 0 f97"/>
                <a:gd name="f106" fmla="+- f91 0 f97"/>
                <a:gd name="f107" fmla="+- f92 0 f97"/>
                <a:gd name="f108" fmla="+- f65 0 f97"/>
                <a:gd name="f109" fmla="*/ f92 f20 1"/>
                <a:gd name="f110" fmla="+- f99 0 21600"/>
                <a:gd name="f111" fmla="*/ f100 1 f76"/>
                <a:gd name="f112" fmla="*/ 21600 f101 1"/>
                <a:gd name="f113" fmla="+- 0 0 f103"/>
                <a:gd name="f114" fmla="+- f76 0 f103"/>
                <a:gd name="f115" fmla="at2 f57 f105"/>
                <a:gd name="f116" fmla="at2 f58 f106"/>
                <a:gd name="f117" fmla="+- f90 0 f103"/>
                <a:gd name="f118" fmla="+- f92 0 f103"/>
                <a:gd name="f119" fmla="at2 f56 f108"/>
                <a:gd name="f120" fmla="+- f110 21600 0"/>
                <a:gd name="f121" fmla="*/ f111 f111 1"/>
                <a:gd name="f122" fmla="+- f112 0 64"/>
                <a:gd name="f123" fmla="at2 f56 f113"/>
                <a:gd name="f124" fmla="at2 f57 f114"/>
                <a:gd name="f125" fmla="+- f115 f5 0"/>
                <a:gd name="f126" fmla="+- f116 f5 0"/>
                <a:gd name="f127" fmla="at2 f58 f117"/>
                <a:gd name="f128" fmla="+- f119 f5 0"/>
                <a:gd name="f129" fmla="*/ f110 f20 1"/>
                <a:gd name="f130" fmla="+- f120 0 f61"/>
                <a:gd name="f131" fmla="+- 1 0 f121"/>
                <a:gd name="f132" fmla="+- f123 f5 0"/>
                <a:gd name="f133" fmla="+- f124 f5 0"/>
                <a:gd name="f134" fmla="*/ f125 f11 1"/>
                <a:gd name="f135" fmla="*/ f126 f11 1"/>
                <a:gd name="f136" fmla="+- f127 f5 0"/>
                <a:gd name="f137" fmla="*/ f128 f11 1"/>
                <a:gd name="f138" fmla="sqrt f131"/>
                <a:gd name="f139" fmla="*/ f132 f11 1"/>
                <a:gd name="f140" fmla="*/ f133 f11 1"/>
                <a:gd name="f141" fmla="*/ f134 1 f4"/>
                <a:gd name="f142" fmla="*/ f135 1 f4"/>
                <a:gd name="f143" fmla="*/ f136 f11 1"/>
                <a:gd name="f144" fmla="*/ f137 1 f4"/>
                <a:gd name="f145" fmla="*/ f130 f20 1"/>
                <a:gd name="f146" fmla="*/ 21600 f138 1"/>
                <a:gd name="f147" fmla="*/ f139 1 f4"/>
                <a:gd name="f148" fmla="*/ f140 1 f4"/>
                <a:gd name="f149" fmla="+- 0 0 f141"/>
                <a:gd name="f150" fmla="+- 0 0 f142"/>
                <a:gd name="f151" fmla="*/ f143 1 f4"/>
                <a:gd name="f152" fmla="+- 0 0 f144"/>
                <a:gd name="f153" fmla="+- 0 0 f147"/>
                <a:gd name="f154" fmla="+- 0 0 f148"/>
                <a:gd name="f155" fmla="+- 0 0 f149"/>
                <a:gd name="f156" fmla="+- 0 0 f150"/>
                <a:gd name="f157" fmla="+- f146 0 f53"/>
                <a:gd name="f158" fmla="+- 0 0 f151"/>
                <a:gd name="f159" fmla="+- 0 0 f152"/>
                <a:gd name="f160" fmla="+- 0 0 f153"/>
                <a:gd name="f161" fmla="+- 0 0 f154"/>
                <a:gd name="f162" fmla="*/ f155 f4 1"/>
                <a:gd name="f163" fmla="*/ f156 f4 1"/>
                <a:gd name="f164" fmla="at2 f157 f118"/>
                <a:gd name="f165" fmla="+- 0 0 f158"/>
                <a:gd name="f166" fmla="at2 f157 f107"/>
                <a:gd name="f167" fmla="*/ f159 f4 1"/>
                <a:gd name="f168" fmla="*/ f160 f4 1"/>
                <a:gd name="f169" fmla="*/ f161 f4 1"/>
                <a:gd name="f170" fmla="*/ f162 1 f11"/>
                <a:gd name="f171" fmla="*/ f163 1 f11"/>
                <a:gd name="f172" fmla="+- f164 f5 0"/>
                <a:gd name="f173" fmla="*/ f165 f4 1"/>
                <a:gd name="f174" fmla="+- f166 f5 0"/>
                <a:gd name="f175" fmla="*/ f167 1 f11"/>
                <a:gd name="f176" fmla="*/ f168 1 f11"/>
                <a:gd name="f177" fmla="*/ f169 1 f11"/>
                <a:gd name="f178" fmla="+- f170 0 f5"/>
                <a:gd name="f179" fmla="+- f171 0 f5"/>
                <a:gd name="f180" fmla="*/ f172 f11 1"/>
                <a:gd name="f181" fmla="*/ f173 1 f11"/>
                <a:gd name="f182" fmla="*/ f174 f11 1"/>
                <a:gd name="f183" fmla="+- f175 0 f5"/>
                <a:gd name="f184" fmla="+- f176 0 f5"/>
                <a:gd name="f185" fmla="+- f177 0 f5"/>
                <a:gd name="f186" fmla="cos 1 f178"/>
                <a:gd name="f187" fmla="sin 1 f178"/>
                <a:gd name="f188" fmla="+- f179 0 f178"/>
                <a:gd name="f189" fmla="*/ f180 1 f4"/>
                <a:gd name="f190" fmla="+- f181 0 f5"/>
                <a:gd name="f191" fmla="*/ f182 1 f4"/>
                <a:gd name="f192" fmla="cos 1 f184"/>
                <a:gd name="f193" fmla="sin 1 f184"/>
                <a:gd name="f194" fmla="+- f185 0 f184"/>
                <a:gd name="f195" fmla="+- 0 0 f186"/>
                <a:gd name="f196" fmla="+- 0 0 f187"/>
                <a:gd name="f197" fmla="+- f188 f3 0"/>
                <a:gd name="f198" fmla="+- 0 0 f189"/>
                <a:gd name="f199" fmla="cos 1 f190"/>
                <a:gd name="f200" fmla="sin 1 f190"/>
                <a:gd name="f201" fmla="+- 0 0 f191"/>
                <a:gd name="f202" fmla="+- 0 0 f192"/>
                <a:gd name="f203" fmla="+- 0 0 f193"/>
                <a:gd name="f204" fmla="+- f194 f3 0"/>
                <a:gd name="f205" fmla="*/ f89 f195 1"/>
                <a:gd name="f206" fmla="*/ f46 f196 1"/>
                <a:gd name="f207" fmla="?: f188 f188 f197"/>
                <a:gd name="f208" fmla="+- 0 0 f199"/>
                <a:gd name="f209" fmla="+- 0 0 f200"/>
                <a:gd name="f210" fmla="+- 0 0 f198"/>
                <a:gd name="f211" fmla="+- 0 0 f201"/>
                <a:gd name="f212" fmla="*/ f96 f202 1"/>
                <a:gd name="f213" fmla="*/ f46 f203 1"/>
                <a:gd name="f214" fmla="?: f194 f194 f204"/>
                <a:gd name="f215" fmla="*/ f205 f205 1"/>
                <a:gd name="f216" fmla="*/ f206 f206 1"/>
                <a:gd name="f217" fmla="*/ f96 f208 1"/>
                <a:gd name="f218" fmla="*/ f46 f209 1"/>
                <a:gd name="f219" fmla="*/ f210 f4 1"/>
                <a:gd name="f220" fmla="*/ f211 f4 1"/>
                <a:gd name="f221" fmla="*/ f212 f212 1"/>
                <a:gd name="f222" fmla="*/ f213 f213 1"/>
                <a:gd name="f223" fmla="+- f215 f216 0"/>
                <a:gd name="f224" fmla="*/ f217 f217 1"/>
                <a:gd name="f225" fmla="*/ f218 f218 1"/>
                <a:gd name="f226" fmla="*/ f219 1 f11"/>
                <a:gd name="f227" fmla="*/ f220 1 f11"/>
                <a:gd name="f228" fmla="+- f221 f222 0"/>
                <a:gd name="f229" fmla="sqrt f223"/>
                <a:gd name="f230" fmla="+- f224 f225 0"/>
                <a:gd name="f231" fmla="+- f226 0 f5"/>
                <a:gd name="f232" fmla="+- f227 0 f5"/>
                <a:gd name="f233" fmla="sqrt f228"/>
                <a:gd name="f234" fmla="*/ f98 1 f229"/>
                <a:gd name="f235" fmla="sqrt f230"/>
                <a:gd name="f236" fmla="+- f231 0 f190"/>
                <a:gd name="f237" fmla="cos 1 f232"/>
                <a:gd name="f238" fmla="sin 1 f232"/>
                <a:gd name="f239" fmla="+- f183 0 f232"/>
                <a:gd name="f240" fmla="+- f232 0 f178"/>
                <a:gd name="f241" fmla="*/ f104 1 f233"/>
                <a:gd name="f242" fmla="*/ f195 f234 1"/>
                <a:gd name="f243" fmla="*/ f196 f234 1"/>
                <a:gd name="f244" fmla="*/ f104 1 f235"/>
                <a:gd name="f245" fmla="+- f236 0 f3"/>
                <a:gd name="f246" fmla="+- 0 0 f237"/>
                <a:gd name="f247" fmla="+- 0 0 f238"/>
                <a:gd name="f248" fmla="+- f239 0 f3"/>
                <a:gd name="f249" fmla="+- f240 0 f3"/>
                <a:gd name="f250" fmla="*/ f202 f241 1"/>
                <a:gd name="f251" fmla="*/ f203 f241 1"/>
                <a:gd name="f252" fmla="+- f53 0 f242"/>
                <a:gd name="f253" fmla="+- f97 0 f243"/>
                <a:gd name="f254" fmla="*/ f208 f244 1"/>
                <a:gd name="f255" fmla="*/ f209 f244 1"/>
                <a:gd name="f256" fmla="?: f236 f245 f236"/>
                <a:gd name="f257" fmla="*/ f89 f246 1"/>
                <a:gd name="f258" fmla="*/ f46 f247 1"/>
                <a:gd name="f259" fmla="?: f239 f248 f239"/>
                <a:gd name="f260" fmla="?: f240 f249 f240"/>
                <a:gd name="f261" fmla="+- f53 0 f250"/>
                <a:gd name="f262" fmla="+- f103 0 f251"/>
                <a:gd name="f263" fmla="+- f53 0 f254"/>
                <a:gd name="f264" fmla="+- f103 0 f255"/>
                <a:gd name="f265" fmla="*/ f257 f257 1"/>
                <a:gd name="f266" fmla="*/ f258 f258 1"/>
                <a:gd name="f267" fmla="+- f265 f266 0"/>
                <a:gd name="f268" fmla="sqrt f267"/>
                <a:gd name="f269" fmla="*/ f98 1 f268"/>
                <a:gd name="f270" fmla="*/ f246 f269 1"/>
                <a:gd name="f271" fmla="*/ f247 f269 1"/>
                <a:gd name="f272" fmla="+- f53 0 f270"/>
                <a:gd name="f273" fmla="+- f97 0 f271"/>
              </a:gdLst>
              <a:ahLst>
                <a:ahXY gdRefY="f0" minY="f60" maxY="f51">
                  <a:pos x="f33" y="f68"/>
                </a:ahXY>
                <a:ahXY gdRefY="f1" minY="f9" maxY="f10">
                  <a:pos x="f33" y="f34"/>
                </a:ahXY>
                <a:ahXY gdRefX="f2" minX="f9" maxX="f10">
                  <a:pos x="f35" y="f36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7">
                  <a:pos x="f40" y="f82"/>
                </a:cxn>
                <a:cxn ang="f47">
                  <a:pos x="f48" y="f129"/>
                </a:cxn>
                <a:cxn ang="f47">
                  <a:pos x="f40" y="f83"/>
                </a:cxn>
                <a:cxn ang="f47">
                  <a:pos x="f48" y="f145"/>
                </a:cxn>
                <a:cxn ang="f47">
                  <a:pos x="f42" y="f109"/>
                </a:cxn>
              </a:cxnLst>
              <a:rect l="f37" t="f95" r="f38" b="f102"/>
              <a:pathLst>
                <a:path w="21600" h="21600">
                  <a:moveTo>
                    <a:pt x="f261" y="f262"/>
                  </a:moveTo>
                  <a:arcTo wR="f46" hR="f96" stAng="f184" swAng="f214"/>
                  <a:moveTo>
                    <a:pt x="f252" y="f253"/>
                  </a:moveTo>
                  <a:arcTo wR="f46" hR="f89" stAng="f178" swAng="f207"/>
                  <a:lnTo>
                    <a:pt x="f29" y="f130"/>
                  </a:lnTo>
                  <a:lnTo>
                    <a:pt x="f9" y="f71"/>
                  </a:lnTo>
                  <a:lnTo>
                    <a:pt x="f29" y="f110"/>
                  </a:lnTo>
                  <a:lnTo>
                    <a:pt x="f263" y="f264"/>
                  </a:lnTo>
                  <a:arcTo wR="f46" hR="f96" stAng="f190" swAng="f256"/>
                  <a:lnTo>
                    <a:pt x="f272" y="f273"/>
                  </a:lnTo>
                  <a:arcTo wR="f46" hR="f89" stAng="f232" swAng="f259"/>
                  <a:close/>
                </a:path>
                <a:path w="21600" h="21600">
                  <a:moveTo>
                    <a:pt x="f261" y="f262"/>
                  </a:moveTo>
                  <a:arcTo wR="f46" hR="f96" stAng="f184" swAng="f214"/>
                  <a:lnTo>
                    <a:pt x="f252" y="f253"/>
                  </a:lnTo>
                  <a:arcTo wR="f46" hR="f89" stAng="f178" swAng="f260"/>
                  <a:lnTo>
                    <a:pt x="f272" y="f273"/>
                  </a:lnTo>
                  <a:arcTo wR="f46" hR="f89" stAng="f232" swAng="f259"/>
                  <a:close/>
                </a:path>
              </a:pathLst>
            </a:custGeom>
            <a:solidFill>
              <a:srgbClr val="FF6600"/>
            </a:solidFill>
            <a:ln w="9360">
              <a:solidFill>
                <a:srgbClr val="000000"/>
              </a:solidFill>
              <a:prstDash val="solid"/>
              <a:miter/>
            </a:ln>
          </p:spPr>
          <p:txBody>
            <a:bodyPr vert="horz" wrap="none" lIns="90000" tIns="46800" rIns="90000" bIns="46800" anchor="ctr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>
                <a:ln>
                  <a:noFill/>
                </a:ln>
                <a:latin typeface="Liberation Sans" pitchFamily="18"/>
                <a:ea typeface="DejaVu Sans" pitchFamily="2"/>
                <a:cs typeface="Lohit Hindi" pitchFamily="2"/>
              </a:endParaRPr>
            </a:p>
          </p:txBody>
        </p:sp>
        <p:sp>
          <p:nvSpPr>
            <p:cNvPr id="144" name="Freeform 143"/>
            <p:cNvSpPr/>
            <p:nvPr/>
          </p:nvSpPr>
          <p:spPr>
            <a:xfrm>
              <a:off x="8067960" y="3686039"/>
              <a:ext cx="686519" cy="30708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FFFFFF"/>
            </a:solidFill>
            <a:ln w="9360">
              <a:solidFill>
                <a:srgbClr val="000000"/>
              </a:solidFill>
              <a:prstDash val="solid"/>
              <a:miter/>
            </a:ln>
          </p:spPr>
          <p:txBody>
            <a:bodyPr vert="horz" wrap="none" lIns="90000" tIns="46800" rIns="90000" bIns="46800" anchor="t" anchorCtr="0" compatLnSpc="0">
              <a:sp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en-US" sz="1400" b="0" i="0" u="none" strike="noStrike" kern="1200">
                  <a:ln>
                    <a:noFill/>
                  </a:ln>
                  <a:solidFill>
                    <a:srgbClr val="FF6600"/>
                  </a:solidFill>
                  <a:latin typeface="Liberation Sans" pitchFamily="18"/>
                  <a:ea typeface="DejaVu Sans" pitchFamily="2"/>
                  <a:cs typeface="Lohit Hindi" pitchFamily="2"/>
                </a:rPr>
                <a:t>Bands</a:t>
              </a:r>
            </a:p>
          </p:txBody>
        </p:sp>
      </p:grpSp>
      <p:grpSp>
        <p:nvGrpSpPr>
          <p:cNvPr id="145" name="Group 144"/>
          <p:cNvGrpSpPr/>
          <p:nvPr/>
        </p:nvGrpSpPr>
        <p:grpSpPr>
          <a:xfrm>
            <a:off x="4490640" y="4191120"/>
            <a:ext cx="4532760" cy="1307160"/>
            <a:chOff x="4490640" y="4191120"/>
            <a:chExt cx="4532760" cy="1307160"/>
          </a:xfrm>
        </p:grpSpPr>
        <p:sp>
          <p:nvSpPr>
            <p:cNvPr id="146" name="Freeform 145"/>
            <p:cNvSpPr/>
            <p:nvPr/>
          </p:nvSpPr>
          <p:spPr>
            <a:xfrm>
              <a:off x="8463240" y="4221000"/>
              <a:ext cx="560160" cy="4687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>
              <a:sp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en-US" sz="2000" b="1" i="1" u="none" strike="noStrike" kern="1200">
                  <a:ln>
                    <a:noFill/>
                  </a:ln>
                  <a:solidFill>
                    <a:srgbClr val="3333CC"/>
                  </a:solidFill>
                  <a:latin typeface="Liberation Sans" pitchFamily="18"/>
                  <a:ea typeface="DejaVu Sans" pitchFamily="2"/>
                  <a:cs typeface="Lohit Hindi" pitchFamily="2"/>
                </a:rPr>
                <a:t>Q</a:t>
              </a:r>
              <a:r>
                <a:rPr lang="en-US" sz="2000" b="0" i="1" u="none" strike="noStrike" kern="1200" baseline="-25000">
                  <a:ln>
                    <a:noFill/>
                  </a:ln>
                  <a:solidFill>
                    <a:srgbClr val="008000"/>
                  </a:solidFill>
                  <a:latin typeface="Liberation Sans" pitchFamily="18"/>
                  <a:ea typeface="DejaVu Sans" pitchFamily="2"/>
                  <a:cs typeface="Lohit Hindi" pitchFamily="2"/>
                </a:rPr>
                <a:t>n</a:t>
              </a:r>
              <a:r>
                <a:rPr lang="en-US" sz="2000" b="0" i="0" u="none" strike="noStrike" kern="1200" baseline="-36000">
                  <a:ln>
                    <a:noFill/>
                  </a:ln>
                  <a:solidFill>
                    <a:srgbClr val="008000"/>
                  </a:solidFill>
                  <a:latin typeface="Liberation Sans" pitchFamily="18"/>
                  <a:ea typeface="DejaVu Sans" pitchFamily="2"/>
                  <a:cs typeface="Lohit Hindi" pitchFamily="2"/>
                </a:rPr>
                <a:t>A</a:t>
              </a:r>
            </a:p>
          </p:txBody>
        </p:sp>
        <p:sp>
          <p:nvSpPr>
            <p:cNvPr id="147" name="Straight Connector 146"/>
            <p:cNvSpPr/>
            <p:nvPr/>
          </p:nvSpPr>
          <p:spPr>
            <a:xfrm flipV="1">
              <a:off x="8267759" y="4756320"/>
              <a:ext cx="0" cy="731519"/>
            </a:xfrm>
            <a:prstGeom prst="line">
              <a:avLst/>
            </a:prstGeom>
            <a:noFill/>
            <a:ln w="19080">
              <a:solidFill>
                <a:srgbClr val="008000"/>
              </a:solidFill>
              <a:prstDash val="solid"/>
              <a:miter/>
              <a:tailEnd type="arrow"/>
            </a:ln>
          </p:spPr>
          <p:txBody>
            <a:bodyPr vert="horz" wrap="square" lIns="90000" tIns="46800" rIns="90000" bIns="46800" anchor="t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>
                <a:ln>
                  <a:noFill/>
                </a:ln>
                <a:latin typeface="Liberation Sans" pitchFamily="18"/>
                <a:ea typeface="DejaVu Sans" pitchFamily="2"/>
                <a:cs typeface="Lohit Hindi" pitchFamily="2"/>
              </a:endParaRPr>
            </a:p>
          </p:txBody>
        </p:sp>
        <p:sp>
          <p:nvSpPr>
            <p:cNvPr id="148" name="Straight Connector 147"/>
            <p:cNvSpPr/>
            <p:nvPr/>
          </p:nvSpPr>
          <p:spPr>
            <a:xfrm flipV="1">
              <a:off x="8567640" y="4847760"/>
              <a:ext cx="0" cy="639719"/>
            </a:xfrm>
            <a:prstGeom prst="line">
              <a:avLst/>
            </a:prstGeom>
            <a:noFill/>
            <a:ln w="19080">
              <a:solidFill>
                <a:srgbClr val="008000"/>
              </a:solidFill>
              <a:prstDash val="solid"/>
              <a:miter/>
              <a:tailEnd type="arrow"/>
            </a:ln>
          </p:spPr>
          <p:txBody>
            <a:bodyPr vert="horz" wrap="square" lIns="90000" tIns="46800" rIns="90000" bIns="46800" anchor="t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>
                <a:ln>
                  <a:noFill/>
                </a:ln>
                <a:latin typeface="Liberation Sans" pitchFamily="18"/>
                <a:ea typeface="DejaVu Sans" pitchFamily="2"/>
                <a:cs typeface="Lohit Hindi" pitchFamily="2"/>
              </a:endParaRPr>
            </a:p>
          </p:txBody>
        </p:sp>
        <p:sp>
          <p:nvSpPr>
            <p:cNvPr id="149" name="Straight Connector 148"/>
            <p:cNvSpPr/>
            <p:nvPr/>
          </p:nvSpPr>
          <p:spPr>
            <a:xfrm flipV="1">
              <a:off x="8648640" y="4939920"/>
              <a:ext cx="0" cy="547559"/>
            </a:xfrm>
            <a:prstGeom prst="line">
              <a:avLst/>
            </a:prstGeom>
            <a:noFill/>
            <a:ln w="19080">
              <a:solidFill>
                <a:srgbClr val="008000"/>
              </a:solidFill>
              <a:prstDash val="solid"/>
              <a:miter/>
              <a:tailEnd type="arrow"/>
            </a:ln>
          </p:spPr>
          <p:txBody>
            <a:bodyPr vert="horz" wrap="square" lIns="90000" tIns="46800" rIns="90000" bIns="46800" anchor="t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>
                <a:ln>
                  <a:noFill/>
                </a:ln>
                <a:latin typeface="Liberation Sans" pitchFamily="18"/>
                <a:ea typeface="DejaVu Sans" pitchFamily="2"/>
                <a:cs typeface="Lohit Hindi" pitchFamily="2"/>
              </a:endParaRPr>
            </a:p>
          </p:txBody>
        </p:sp>
        <p:sp>
          <p:nvSpPr>
            <p:cNvPr id="150" name="Straight Connector 149"/>
            <p:cNvSpPr/>
            <p:nvPr/>
          </p:nvSpPr>
          <p:spPr>
            <a:xfrm flipV="1">
              <a:off x="8724960" y="4984560"/>
              <a:ext cx="0" cy="502919"/>
            </a:xfrm>
            <a:prstGeom prst="line">
              <a:avLst/>
            </a:prstGeom>
            <a:noFill/>
            <a:ln w="19080">
              <a:solidFill>
                <a:srgbClr val="008000"/>
              </a:solidFill>
              <a:prstDash val="solid"/>
              <a:miter/>
              <a:tailEnd type="arrow"/>
            </a:ln>
          </p:spPr>
          <p:txBody>
            <a:bodyPr vert="horz" wrap="square" lIns="90000" tIns="46800" rIns="90000" bIns="46800" anchor="t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>
                <a:ln>
                  <a:noFill/>
                </a:ln>
                <a:latin typeface="Liberation Sans" pitchFamily="18"/>
                <a:ea typeface="DejaVu Sans" pitchFamily="2"/>
                <a:cs typeface="Lohit Hindi" pitchFamily="2"/>
              </a:endParaRPr>
            </a:p>
          </p:txBody>
        </p:sp>
        <p:sp>
          <p:nvSpPr>
            <p:cNvPr id="151" name="Freeform 150"/>
            <p:cNvSpPr/>
            <p:nvPr/>
          </p:nvSpPr>
          <p:spPr>
            <a:xfrm>
              <a:off x="8686800" y="4940280"/>
              <a:ext cx="76320" cy="7632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*/ 5419351 1 1725033"/>
                <a:gd name="f6" fmla="*/ 10800 10800 1"/>
                <a:gd name="f7" fmla="+- 0 0 0"/>
                <a:gd name="f8" fmla="+- 0 0 360"/>
                <a:gd name="f9" fmla="val 10800"/>
                <a:gd name="f10" fmla="*/ f3 1 21600"/>
                <a:gd name="f11" fmla="*/ f4 1 21600"/>
                <a:gd name="f12" fmla="*/ 0 f5 1"/>
                <a:gd name="f13" fmla="*/ f7 f0 1"/>
                <a:gd name="f14" fmla="*/ f8 f0 1"/>
                <a:gd name="f15" fmla="*/ 3163 f10 1"/>
                <a:gd name="f16" fmla="*/ 18437 f10 1"/>
                <a:gd name="f17" fmla="*/ 18437 f11 1"/>
                <a:gd name="f18" fmla="*/ 3163 f11 1"/>
                <a:gd name="f19" fmla="*/ f12 1 f2"/>
                <a:gd name="f20" fmla="*/ f13 1 f2"/>
                <a:gd name="f21" fmla="*/ f14 1 f2"/>
                <a:gd name="f22" fmla="*/ 10800 f10 1"/>
                <a:gd name="f23" fmla="*/ 0 f11 1"/>
                <a:gd name="f24" fmla="*/ 0 f10 1"/>
                <a:gd name="f25" fmla="*/ 10800 f11 1"/>
                <a:gd name="f26" fmla="*/ 21600 f11 1"/>
                <a:gd name="f27" fmla="*/ 21600 f10 1"/>
                <a:gd name="f28" fmla="+- 0 0 f19"/>
                <a:gd name="f29" fmla="+- f20 0 f1"/>
                <a:gd name="f30" fmla="+- f21 0 f1"/>
                <a:gd name="f31" fmla="*/ f28 f0 1"/>
                <a:gd name="f32" fmla="+- f30 0 f29"/>
                <a:gd name="f33" fmla="*/ f31 1 f5"/>
                <a:gd name="f34" fmla="+- f33 0 f1"/>
                <a:gd name="f35" fmla="cos 1 f34"/>
                <a:gd name="f36" fmla="sin 1 f34"/>
                <a:gd name="f37" fmla="+- 0 0 f35"/>
                <a:gd name="f38" fmla="+- 0 0 f36"/>
                <a:gd name="f39" fmla="*/ 10800 f37 1"/>
                <a:gd name="f40" fmla="*/ 10800 f38 1"/>
                <a:gd name="f41" fmla="*/ f39 f39 1"/>
                <a:gd name="f42" fmla="*/ f40 f40 1"/>
                <a:gd name="f43" fmla="+- f41 f42 0"/>
                <a:gd name="f44" fmla="sqrt f43"/>
                <a:gd name="f45" fmla="*/ f6 1 f44"/>
                <a:gd name="f46" fmla="*/ f37 f45 1"/>
                <a:gd name="f47" fmla="*/ f38 f45 1"/>
                <a:gd name="f48" fmla="+- 10800 0 f46"/>
                <a:gd name="f49" fmla="+- 10800 0 f47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22" y="f23"/>
                </a:cxn>
                <a:cxn ang="f29">
                  <a:pos x="f15" y="f18"/>
                </a:cxn>
                <a:cxn ang="f29">
                  <a:pos x="f24" y="f25"/>
                </a:cxn>
                <a:cxn ang="f29">
                  <a:pos x="f15" y="f17"/>
                </a:cxn>
                <a:cxn ang="f29">
                  <a:pos x="f22" y="f26"/>
                </a:cxn>
                <a:cxn ang="f29">
                  <a:pos x="f16" y="f17"/>
                </a:cxn>
                <a:cxn ang="f29">
                  <a:pos x="f27" y="f25"/>
                </a:cxn>
                <a:cxn ang="f29">
                  <a:pos x="f16" y="f18"/>
                </a:cxn>
              </a:cxnLst>
              <a:rect l="f15" t="f18" r="f16" b="f17"/>
              <a:pathLst>
                <a:path w="21600" h="21600">
                  <a:moveTo>
                    <a:pt x="f48" y="f49"/>
                  </a:moveTo>
                  <a:arcTo wR="f9" hR="f9" stAng="f29" swAng="f32"/>
                  <a:close/>
                </a:path>
              </a:pathLst>
            </a:custGeom>
            <a:solidFill>
              <a:srgbClr val="3333CC"/>
            </a:solidFill>
            <a:ln w="9360">
              <a:solidFill>
                <a:srgbClr val="3333CC"/>
              </a:solidFill>
              <a:prstDash val="solid"/>
              <a:miter/>
            </a:ln>
          </p:spPr>
          <p:txBody>
            <a:bodyPr vert="horz" wrap="none" lIns="90000" tIns="46800" rIns="90000" bIns="46800" anchor="ctr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>
                <a:ln>
                  <a:noFill/>
                </a:ln>
                <a:latin typeface="Liberation Sans" pitchFamily="18"/>
                <a:ea typeface="DejaVu Sans" pitchFamily="2"/>
                <a:cs typeface="Lohit Hindi" pitchFamily="2"/>
              </a:endParaRPr>
            </a:p>
          </p:txBody>
        </p:sp>
        <p:sp>
          <p:nvSpPr>
            <p:cNvPr id="152" name="Freeform 151"/>
            <p:cNvSpPr/>
            <p:nvPr/>
          </p:nvSpPr>
          <p:spPr>
            <a:xfrm>
              <a:off x="8607600" y="4898880"/>
              <a:ext cx="75960" cy="7632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*/ 5419351 1 1725033"/>
                <a:gd name="f6" fmla="*/ 10800 10800 1"/>
                <a:gd name="f7" fmla="+- 0 0 0"/>
                <a:gd name="f8" fmla="+- 0 0 360"/>
                <a:gd name="f9" fmla="val 10800"/>
                <a:gd name="f10" fmla="*/ f3 1 21600"/>
                <a:gd name="f11" fmla="*/ f4 1 21600"/>
                <a:gd name="f12" fmla="*/ 0 f5 1"/>
                <a:gd name="f13" fmla="*/ f7 f0 1"/>
                <a:gd name="f14" fmla="*/ f8 f0 1"/>
                <a:gd name="f15" fmla="*/ 3163 f10 1"/>
                <a:gd name="f16" fmla="*/ 18437 f10 1"/>
                <a:gd name="f17" fmla="*/ 18437 f11 1"/>
                <a:gd name="f18" fmla="*/ 3163 f11 1"/>
                <a:gd name="f19" fmla="*/ f12 1 f2"/>
                <a:gd name="f20" fmla="*/ f13 1 f2"/>
                <a:gd name="f21" fmla="*/ f14 1 f2"/>
                <a:gd name="f22" fmla="*/ 10800 f10 1"/>
                <a:gd name="f23" fmla="*/ 0 f11 1"/>
                <a:gd name="f24" fmla="*/ 0 f10 1"/>
                <a:gd name="f25" fmla="*/ 10800 f11 1"/>
                <a:gd name="f26" fmla="*/ 21600 f11 1"/>
                <a:gd name="f27" fmla="*/ 21600 f10 1"/>
                <a:gd name="f28" fmla="+- 0 0 f19"/>
                <a:gd name="f29" fmla="+- f20 0 f1"/>
                <a:gd name="f30" fmla="+- f21 0 f1"/>
                <a:gd name="f31" fmla="*/ f28 f0 1"/>
                <a:gd name="f32" fmla="+- f30 0 f29"/>
                <a:gd name="f33" fmla="*/ f31 1 f5"/>
                <a:gd name="f34" fmla="+- f33 0 f1"/>
                <a:gd name="f35" fmla="cos 1 f34"/>
                <a:gd name="f36" fmla="sin 1 f34"/>
                <a:gd name="f37" fmla="+- 0 0 f35"/>
                <a:gd name="f38" fmla="+- 0 0 f36"/>
                <a:gd name="f39" fmla="*/ 10800 f37 1"/>
                <a:gd name="f40" fmla="*/ 10800 f38 1"/>
                <a:gd name="f41" fmla="*/ f39 f39 1"/>
                <a:gd name="f42" fmla="*/ f40 f40 1"/>
                <a:gd name="f43" fmla="+- f41 f42 0"/>
                <a:gd name="f44" fmla="sqrt f43"/>
                <a:gd name="f45" fmla="*/ f6 1 f44"/>
                <a:gd name="f46" fmla="*/ f37 f45 1"/>
                <a:gd name="f47" fmla="*/ f38 f45 1"/>
                <a:gd name="f48" fmla="+- 10800 0 f46"/>
                <a:gd name="f49" fmla="+- 10800 0 f47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22" y="f23"/>
                </a:cxn>
                <a:cxn ang="f29">
                  <a:pos x="f15" y="f18"/>
                </a:cxn>
                <a:cxn ang="f29">
                  <a:pos x="f24" y="f25"/>
                </a:cxn>
                <a:cxn ang="f29">
                  <a:pos x="f15" y="f17"/>
                </a:cxn>
                <a:cxn ang="f29">
                  <a:pos x="f22" y="f26"/>
                </a:cxn>
                <a:cxn ang="f29">
                  <a:pos x="f16" y="f17"/>
                </a:cxn>
                <a:cxn ang="f29">
                  <a:pos x="f27" y="f25"/>
                </a:cxn>
                <a:cxn ang="f29">
                  <a:pos x="f16" y="f18"/>
                </a:cxn>
              </a:cxnLst>
              <a:rect l="f15" t="f18" r="f16" b="f17"/>
              <a:pathLst>
                <a:path w="21600" h="21600">
                  <a:moveTo>
                    <a:pt x="f48" y="f49"/>
                  </a:moveTo>
                  <a:arcTo wR="f9" hR="f9" stAng="f29" swAng="f32"/>
                  <a:close/>
                </a:path>
              </a:pathLst>
            </a:custGeom>
            <a:solidFill>
              <a:srgbClr val="3333CC"/>
            </a:solidFill>
            <a:ln w="9360">
              <a:solidFill>
                <a:srgbClr val="3333CC"/>
              </a:solidFill>
              <a:prstDash val="solid"/>
              <a:miter/>
            </a:ln>
          </p:spPr>
          <p:txBody>
            <a:bodyPr vert="horz" wrap="none" lIns="90000" tIns="46800" rIns="90000" bIns="46800" anchor="ctr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>
                <a:ln>
                  <a:noFill/>
                </a:ln>
                <a:latin typeface="Liberation Sans" pitchFamily="18"/>
                <a:ea typeface="DejaVu Sans" pitchFamily="2"/>
                <a:cs typeface="Lohit Hindi" pitchFamily="2"/>
              </a:endParaRPr>
            </a:p>
          </p:txBody>
        </p:sp>
        <p:sp>
          <p:nvSpPr>
            <p:cNvPr id="153" name="Freeform 152"/>
            <p:cNvSpPr/>
            <p:nvPr/>
          </p:nvSpPr>
          <p:spPr>
            <a:xfrm>
              <a:off x="8528040" y="4809960"/>
              <a:ext cx="76320" cy="7632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*/ 5419351 1 1725033"/>
                <a:gd name="f6" fmla="*/ 10800 10800 1"/>
                <a:gd name="f7" fmla="+- 0 0 0"/>
                <a:gd name="f8" fmla="+- 0 0 360"/>
                <a:gd name="f9" fmla="val 10800"/>
                <a:gd name="f10" fmla="*/ f3 1 21600"/>
                <a:gd name="f11" fmla="*/ f4 1 21600"/>
                <a:gd name="f12" fmla="*/ 0 f5 1"/>
                <a:gd name="f13" fmla="*/ f7 f0 1"/>
                <a:gd name="f14" fmla="*/ f8 f0 1"/>
                <a:gd name="f15" fmla="*/ 3163 f10 1"/>
                <a:gd name="f16" fmla="*/ 18437 f10 1"/>
                <a:gd name="f17" fmla="*/ 18437 f11 1"/>
                <a:gd name="f18" fmla="*/ 3163 f11 1"/>
                <a:gd name="f19" fmla="*/ f12 1 f2"/>
                <a:gd name="f20" fmla="*/ f13 1 f2"/>
                <a:gd name="f21" fmla="*/ f14 1 f2"/>
                <a:gd name="f22" fmla="*/ 10800 f10 1"/>
                <a:gd name="f23" fmla="*/ 0 f11 1"/>
                <a:gd name="f24" fmla="*/ 0 f10 1"/>
                <a:gd name="f25" fmla="*/ 10800 f11 1"/>
                <a:gd name="f26" fmla="*/ 21600 f11 1"/>
                <a:gd name="f27" fmla="*/ 21600 f10 1"/>
                <a:gd name="f28" fmla="+- 0 0 f19"/>
                <a:gd name="f29" fmla="+- f20 0 f1"/>
                <a:gd name="f30" fmla="+- f21 0 f1"/>
                <a:gd name="f31" fmla="*/ f28 f0 1"/>
                <a:gd name="f32" fmla="+- f30 0 f29"/>
                <a:gd name="f33" fmla="*/ f31 1 f5"/>
                <a:gd name="f34" fmla="+- f33 0 f1"/>
                <a:gd name="f35" fmla="cos 1 f34"/>
                <a:gd name="f36" fmla="sin 1 f34"/>
                <a:gd name="f37" fmla="+- 0 0 f35"/>
                <a:gd name="f38" fmla="+- 0 0 f36"/>
                <a:gd name="f39" fmla="*/ 10800 f37 1"/>
                <a:gd name="f40" fmla="*/ 10800 f38 1"/>
                <a:gd name="f41" fmla="*/ f39 f39 1"/>
                <a:gd name="f42" fmla="*/ f40 f40 1"/>
                <a:gd name="f43" fmla="+- f41 f42 0"/>
                <a:gd name="f44" fmla="sqrt f43"/>
                <a:gd name="f45" fmla="*/ f6 1 f44"/>
                <a:gd name="f46" fmla="*/ f37 f45 1"/>
                <a:gd name="f47" fmla="*/ f38 f45 1"/>
                <a:gd name="f48" fmla="+- 10800 0 f46"/>
                <a:gd name="f49" fmla="+- 10800 0 f47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22" y="f23"/>
                </a:cxn>
                <a:cxn ang="f29">
                  <a:pos x="f15" y="f18"/>
                </a:cxn>
                <a:cxn ang="f29">
                  <a:pos x="f24" y="f25"/>
                </a:cxn>
                <a:cxn ang="f29">
                  <a:pos x="f15" y="f17"/>
                </a:cxn>
                <a:cxn ang="f29">
                  <a:pos x="f22" y="f26"/>
                </a:cxn>
                <a:cxn ang="f29">
                  <a:pos x="f16" y="f17"/>
                </a:cxn>
                <a:cxn ang="f29">
                  <a:pos x="f27" y="f25"/>
                </a:cxn>
                <a:cxn ang="f29">
                  <a:pos x="f16" y="f18"/>
                </a:cxn>
              </a:cxnLst>
              <a:rect l="f15" t="f18" r="f16" b="f17"/>
              <a:pathLst>
                <a:path w="21600" h="21600">
                  <a:moveTo>
                    <a:pt x="f48" y="f49"/>
                  </a:moveTo>
                  <a:arcTo wR="f9" hR="f9" stAng="f29" swAng="f32"/>
                  <a:close/>
                </a:path>
              </a:pathLst>
            </a:custGeom>
            <a:solidFill>
              <a:srgbClr val="3333CC"/>
            </a:solidFill>
            <a:ln w="9360">
              <a:solidFill>
                <a:srgbClr val="3333CC"/>
              </a:solidFill>
              <a:prstDash val="solid"/>
              <a:miter/>
            </a:ln>
          </p:spPr>
          <p:txBody>
            <a:bodyPr vert="horz" wrap="none" lIns="90000" tIns="46800" rIns="90000" bIns="46800" anchor="ctr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>
                <a:ln>
                  <a:noFill/>
                </a:ln>
                <a:latin typeface="Liberation Sans" pitchFamily="18"/>
                <a:ea typeface="DejaVu Sans" pitchFamily="2"/>
                <a:cs typeface="Lohit Hindi" pitchFamily="2"/>
              </a:endParaRPr>
            </a:p>
          </p:txBody>
        </p:sp>
        <p:sp>
          <p:nvSpPr>
            <p:cNvPr id="154" name="Freeform 153"/>
            <p:cNvSpPr/>
            <p:nvPr/>
          </p:nvSpPr>
          <p:spPr>
            <a:xfrm>
              <a:off x="8229600" y="4724280"/>
              <a:ext cx="76320" cy="7632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*/ 5419351 1 1725033"/>
                <a:gd name="f6" fmla="*/ 10800 10800 1"/>
                <a:gd name="f7" fmla="+- 0 0 0"/>
                <a:gd name="f8" fmla="+- 0 0 360"/>
                <a:gd name="f9" fmla="val 10800"/>
                <a:gd name="f10" fmla="*/ f3 1 21600"/>
                <a:gd name="f11" fmla="*/ f4 1 21600"/>
                <a:gd name="f12" fmla="*/ 0 f5 1"/>
                <a:gd name="f13" fmla="*/ f7 f0 1"/>
                <a:gd name="f14" fmla="*/ f8 f0 1"/>
                <a:gd name="f15" fmla="*/ 3163 f10 1"/>
                <a:gd name="f16" fmla="*/ 18437 f10 1"/>
                <a:gd name="f17" fmla="*/ 18437 f11 1"/>
                <a:gd name="f18" fmla="*/ 3163 f11 1"/>
                <a:gd name="f19" fmla="*/ f12 1 f2"/>
                <a:gd name="f20" fmla="*/ f13 1 f2"/>
                <a:gd name="f21" fmla="*/ f14 1 f2"/>
                <a:gd name="f22" fmla="*/ 10800 f10 1"/>
                <a:gd name="f23" fmla="*/ 0 f11 1"/>
                <a:gd name="f24" fmla="*/ 0 f10 1"/>
                <a:gd name="f25" fmla="*/ 10800 f11 1"/>
                <a:gd name="f26" fmla="*/ 21600 f11 1"/>
                <a:gd name="f27" fmla="*/ 21600 f10 1"/>
                <a:gd name="f28" fmla="+- 0 0 f19"/>
                <a:gd name="f29" fmla="+- f20 0 f1"/>
                <a:gd name="f30" fmla="+- f21 0 f1"/>
                <a:gd name="f31" fmla="*/ f28 f0 1"/>
                <a:gd name="f32" fmla="+- f30 0 f29"/>
                <a:gd name="f33" fmla="*/ f31 1 f5"/>
                <a:gd name="f34" fmla="+- f33 0 f1"/>
                <a:gd name="f35" fmla="cos 1 f34"/>
                <a:gd name="f36" fmla="sin 1 f34"/>
                <a:gd name="f37" fmla="+- 0 0 f35"/>
                <a:gd name="f38" fmla="+- 0 0 f36"/>
                <a:gd name="f39" fmla="*/ 10800 f37 1"/>
                <a:gd name="f40" fmla="*/ 10800 f38 1"/>
                <a:gd name="f41" fmla="*/ f39 f39 1"/>
                <a:gd name="f42" fmla="*/ f40 f40 1"/>
                <a:gd name="f43" fmla="+- f41 f42 0"/>
                <a:gd name="f44" fmla="sqrt f43"/>
                <a:gd name="f45" fmla="*/ f6 1 f44"/>
                <a:gd name="f46" fmla="*/ f37 f45 1"/>
                <a:gd name="f47" fmla="*/ f38 f45 1"/>
                <a:gd name="f48" fmla="+- 10800 0 f46"/>
                <a:gd name="f49" fmla="+- 10800 0 f47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22" y="f23"/>
                </a:cxn>
                <a:cxn ang="f29">
                  <a:pos x="f15" y="f18"/>
                </a:cxn>
                <a:cxn ang="f29">
                  <a:pos x="f24" y="f25"/>
                </a:cxn>
                <a:cxn ang="f29">
                  <a:pos x="f15" y="f17"/>
                </a:cxn>
                <a:cxn ang="f29">
                  <a:pos x="f22" y="f26"/>
                </a:cxn>
                <a:cxn ang="f29">
                  <a:pos x="f16" y="f17"/>
                </a:cxn>
                <a:cxn ang="f29">
                  <a:pos x="f27" y="f25"/>
                </a:cxn>
                <a:cxn ang="f29">
                  <a:pos x="f16" y="f18"/>
                </a:cxn>
              </a:cxnLst>
              <a:rect l="f15" t="f18" r="f16" b="f17"/>
              <a:pathLst>
                <a:path w="21600" h="21600">
                  <a:moveTo>
                    <a:pt x="f48" y="f49"/>
                  </a:moveTo>
                  <a:arcTo wR="f9" hR="f9" stAng="f29" swAng="f32"/>
                  <a:close/>
                </a:path>
              </a:pathLst>
            </a:custGeom>
            <a:solidFill>
              <a:srgbClr val="3333CC"/>
            </a:solidFill>
            <a:ln w="9360">
              <a:solidFill>
                <a:srgbClr val="3333CC"/>
              </a:solidFill>
              <a:prstDash val="solid"/>
              <a:miter/>
            </a:ln>
          </p:spPr>
          <p:txBody>
            <a:bodyPr vert="horz" wrap="none" lIns="90000" tIns="46800" rIns="90000" bIns="46800" anchor="ctr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>
                <a:ln>
                  <a:noFill/>
                </a:ln>
                <a:latin typeface="Liberation Sans" pitchFamily="18"/>
                <a:ea typeface="DejaVu Sans" pitchFamily="2"/>
                <a:cs typeface="Lohit Hindi" pitchFamily="2"/>
              </a:endParaRPr>
            </a:p>
          </p:txBody>
        </p:sp>
        <p:grpSp>
          <p:nvGrpSpPr>
            <p:cNvPr id="155" name="Group 154"/>
            <p:cNvGrpSpPr/>
            <p:nvPr/>
          </p:nvGrpSpPr>
          <p:grpSpPr>
            <a:xfrm>
              <a:off x="7308720" y="4898880"/>
              <a:ext cx="234719" cy="588959"/>
              <a:chOff x="7308720" y="4898880"/>
              <a:chExt cx="234719" cy="588959"/>
            </a:xfrm>
          </p:grpSpPr>
          <p:sp>
            <p:nvSpPr>
              <p:cNvPr id="156" name="Straight Connector 155"/>
              <p:cNvSpPr/>
              <p:nvPr/>
            </p:nvSpPr>
            <p:spPr>
              <a:xfrm flipV="1">
                <a:off x="7346520" y="4939920"/>
                <a:ext cx="0" cy="547559"/>
              </a:xfrm>
              <a:prstGeom prst="line">
                <a:avLst/>
              </a:prstGeom>
              <a:noFill/>
              <a:ln w="19080">
                <a:solidFill>
                  <a:srgbClr val="008000"/>
                </a:solidFill>
                <a:prstDash val="solid"/>
                <a:miter/>
                <a:tailEnd type="arrow"/>
              </a:ln>
            </p:spPr>
            <p:txBody>
              <a:bodyPr vert="horz" wrap="square" lIns="90000" tIns="46800" rIns="90000" bIns="46800" anchor="t" anchorCtr="0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>
                  <a:ln>
                    <a:noFill/>
                  </a:ln>
                  <a:latin typeface="Liberation Sans" pitchFamily="18"/>
                  <a:ea typeface="DejaVu Sans" pitchFamily="2"/>
                  <a:cs typeface="Lohit Hindi" pitchFamily="2"/>
                </a:endParaRPr>
              </a:p>
            </p:txBody>
          </p:sp>
          <p:sp>
            <p:nvSpPr>
              <p:cNvPr id="157" name="Straight Connector 156"/>
              <p:cNvSpPr/>
              <p:nvPr/>
            </p:nvSpPr>
            <p:spPr>
              <a:xfrm flipV="1">
                <a:off x="7422840" y="5076720"/>
                <a:ext cx="0" cy="411119"/>
              </a:xfrm>
              <a:prstGeom prst="line">
                <a:avLst/>
              </a:prstGeom>
              <a:noFill/>
              <a:ln w="19080">
                <a:solidFill>
                  <a:srgbClr val="008000"/>
                </a:solidFill>
                <a:prstDash val="solid"/>
                <a:miter/>
                <a:tailEnd type="arrow"/>
              </a:ln>
            </p:spPr>
            <p:txBody>
              <a:bodyPr vert="horz" wrap="square" lIns="90000" tIns="46800" rIns="90000" bIns="46800" anchor="t" anchorCtr="0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>
                  <a:ln>
                    <a:noFill/>
                  </a:ln>
                  <a:latin typeface="Liberation Sans" pitchFamily="18"/>
                  <a:ea typeface="DejaVu Sans" pitchFamily="2"/>
                  <a:cs typeface="Lohit Hindi" pitchFamily="2"/>
                </a:endParaRPr>
              </a:p>
            </p:txBody>
          </p:sp>
          <p:sp>
            <p:nvSpPr>
              <p:cNvPr id="158" name="Straight Connector 157"/>
              <p:cNvSpPr/>
              <p:nvPr/>
            </p:nvSpPr>
            <p:spPr>
              <a:xfrm flipV="1">
                <a:off x="7503840" y="5030640"/>
                <a:ext cx="0" cy="457199"/>
              </a:xfrm>
              <a:prstGeom prst="line">
                <a:avLst/>
              </a:prstGeom>
              <a:noFill/>
              <a:ln w="19080">
                <a:solidFill>
                  <a:srgbClr val="008000"/>
                </a:solidFill>
                <a:prstDash val="solid"/>
                <a:miter/>
                <a:tailEnd type="arrow"/>
              </a:ln>
            </p:spPr>
            <p:txBody>
              <a:bodyPr vert="horz" wrap="square" lIns="90000" tIns="46800" rIns="90000" bIns="46800" anchor="t" anchorCtr="0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>
                  <a:ln>
                    <a:noFill/>
                  </a:ln>
                  <a:latin typeface="Liberation Sans" pitchFamily="18"/>
                  <a:ea typeface="DejaVu Sans" pitchFamily="2"/>
                  <a:cs typeface="Lohit Hindi" pitchFamily="2"/>
                </a:endParaRPr>
              </a:p>
            </p:txBody>
          </p:sp>
          <p:sp>
            <p:nvSpPr>
              <p:cNvPr id="159" name="Freeform 158"/>
              <p:cNvSpPr/>
              <p:nvPr/>
            </p:nvSpPr>
            <p:spPr>
              <a:xfrm>
                <a:off x="7467479" y="4991040"/>
                <a:ext cx="75960" cy="76320"/>
              </a:xfrm>
              <a:custGeom>
                <a:avLst/>
                <a:gdLst>
                  <a:gd name="f0" fmla="val 10800000"/>
                  <a:gd name="f1" fmla="val 5400000"/>
                  <a:gd name="f2" fmla="val 180"/>
                  <a:gd name="f3" fmla="val w"/>
                  <a:gd name="f4" fmla="val h"/>
                  <a:gd name="f5" fmla="*/ 5419351 1 1725033"/>
                  <a:gd name="f6" fmla="*/ 10800 10800 1"/>
                  <a:gd name="f7" fmla="+- 0 0 0"/>
                  <a:gd name="f8" fmla="+- 0 0 360"/>
                  <a:gd name="f9" fmla="val 10800"/>
                  <a:gd name="f10" fmla="*/ f3 1 21600"/>
                  <a:gd name="f11" fmla="*/ f4 1 21600"/>
                  <a:gd name="f12" fmla="*/ 0 f5 1"/>
                  <a:gd name="f13" fmla="*/ f7 f0 1"/>
                  <a:gd name="f14" fmla="*/ f8 f0 1"/>
                  <a:gd name="f15" fmla="*/ 3163 f10 1"/>
                  <a:gd name="f16" fmla="*/ 18437 f10 1"/>
                  <a:gd name="f17" fmla="*/ 18437 f11 1"/>
                  <a:gd name="f18" fmla="*/ 3163 f11 1"/>
                  <a:gd name="f19" fmla="*/ f12 1 f2"/>
                  <a:gd name="f20" fmla="*/ f13 1 f2"/>
                  <a:gd name="f21" fmla="*/ f14 1 f2"/>
                  <a:gd name="f22" fmla="*/ 10800 f10 1"/>
                  <a:gd name="f23" fmla="*/ 0 f11 1"/>
                  <a:gd name="f24" fmla="*/ 0 f10 1"/>
                  <a:gd name="f25" fmla="*/ 10800 f11 1"/>
                  <a:gd name="f26" fmla="*/ 21600 f11 1"/>
                  <a:gd name="f27" fmla="*/ 21600 f10 1"/>
                  <a:gd name="f28" fmla="+- 0 0 f19"/>
                  <a:gd name="f29" fmla="+- f20 0 f1"/>
                  <a:gd name="f30" fmla="+- f21 0 f1"/>
                  <a:gd name="f31" fmla="*/ f28 f0 1"/>
                  <a:gd name="f32" fmla="+- f30 0 f29"/>
                  <a:gd name="f33" fmla="*/ f31 1 f5"/>
                  <a:gd name="f34" fmla="+- f33 0 f1"/>
                  <a:gd name="f35" fmla="cos 1 f34"/>
                  <a:gd name="f36" fmla="sin 1 f34"/>
                  <a:gd name="f37" fmla="+- 0 0 f35"/>
                  <a:gd name="f38" fmla="+- 0 0 f36"/>
                  <a:gd name="f39" fmla="*/ 10800 f37 1"/>
                  <a:gd name="f40" fmla="*/ 10800 f38 1"/>
                  <a:gd name="f41" fmla="*/ f39 f39 1"/>
                  <a:gd name="f42" fmla="*/ f40 f40 1"/>
                  <a:gd name="f43" fmla="+- f41 f42 0"/>
                  <a:gd name="f44" fmla="sqrt f43"/>
                  <a:gd name="f45" fmla="*/ f6 1 f44"/>
                  <a:gd name="f46" fmla="*/ f37 f45 1"/>
                  <a:gd name="f47" fmla="*/ f38 f45 1"/>
                  <a:gd name="f48" fmla="+- 10800 0 f46"/>
                  <a:gd name="f49" fmla="+- 10800 0 f47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9">
                    <a:pos x="f22" y="f23"/>
                  </a:cxn>
                  <a:cxn ang="f29">
                    <a:pos x="f15" y="f18"/>
                  </a:cxn>
                  <a:cxn ang="f29">
                    <a:pos x="f24" y="f25"/>
                  </a:cxn>
                  <a:cxn ang="f29">
                    <a:pos x="f15" y="f17"/>
                  </a:cxn>
                  <a:cxn ang="f29">
                    <a:pos x="f22" y="f26"/>
                  </a:cxn>
                  <a:cxn ang="f29">
                    <a:pos x="f16" y="f17"/>
                  </a:cxn>
                  <a:cxn ang="f29">
                    <a:pos x="f27" y="f25"/>
                  </a:cxn>
                  <a:cxn ang="f29">
                    <a:pos x="f16" y="f18"/>
                  </a:cxn>
                </a:cxnLst>
                <a:rect l="f15" t="f18" r="f16" b="f17"/>
                <a:pathLst>
                  <a:path w="21600" h="21600">
                    <a:moveTo>
                      <a:pt x="f48" y="f49"/>
                    </a:moveTo>
                    <a:arcTo wR="f9" hR="f9" stAng="f29" swAng="f32"/>
                    <a:close/>
                  </a:path>
                </a:pathLst>
              </a:custGeom>
              <a:solidFill>
                <a:srgbClr val="3333CC"/>
              </a:solidFill>
              <a:ln w="9360">
                <a:solidFill>
                  <a:srgbClr val="3333CC"/>
                </a:solidFill>
                <a:prstDash val="solid"/>
                <a:miter/>
              </a:ln>
            </p:spPr>
            <p:txBody>
              <a:bodyPr vert="horz" wrap="none" lIns="90000" tIns="46800" rIns="90000" bIns="46800" anchor="ctr" anchorCtr="0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>
                  <a:ln>
                    <a:noFill/>
                  </a:ln>
                  <a:latin typeface="Liberation Sans" pitchFamily="18"/>
                  <a:ea typeface="DejaVu Sans" pitchFamily="2"/>
                  <a:cs typeface="Lohit Hindi" pitchFamily="2"/>
                </a:endParaRPr>
              </a:p>
            </p:txBody>
          </p:sp>
          <p:sp>
            <p:nvSpPr>
              <p:cNvPr id="160" name="Freeform 159"/>
              <p:cNvSpPr/>
              <p:nvPr/>
            </p:nvSpPr>
            <p:spPr>
              <a:xfrm>
                <a:off x="7384680" y="5032080"/>
                <a:ext cx="76320" cy="76320"/>
              </a:xfrm>
              <a:custGeom>
                <a:avLst/>
                <a:gdLst>
                  <a:gd name="f0" fmla="val 10800000"/>
                  <a:gd name="f1" fmla="val 5400000"/>
                  <a:gd name="f2" fmla="val 180"/>
                  <a:gd name="f3" fmla="val w"/>
                  <a:gd name="f4" fmla="val h"/>
                  <a:gd name="f5" fmla="*/ 5419351 1 1725033"/>
                  <a:gd name="f6" fmla="*/ 10800 10800 1"/>
                  <a:gd name="f7" fmla="+- 0 0 0"/>
                  <a:gd name="f8" fmla="+- 0 0 360"/>
                  <a:gd name="f9" fmla="val 10800"/>
                  <a:gd name="f10" fmla="*/ f3 1 21600"/>
                  <a:gd name="f11" fmla="*/ f4 1 21600"/>
                  <a:gd name="f12" fmla="*/ 0 f5 1"/>
                  <a:gd name="f13" fmla="*/ f7 f0 1"/>
                  <a:gd name="f14" fmla="*/ f8 f0 1"/>
                  <a:gd name="f15" fmla="*/ 3163 f10 1"/>
                  <a:gd name="f16" fmla="*/ 18437 f10 1"/>
                  <a:gd name="f17" fmla="*/ 18437 f11 1"/>
                  <a:gd name="f18" fmla="*/ 3163 f11 1"/>
                  <a:gd name="f19" fmla="*/ f12 1 f2"/>
                  <a:gd name="f20" fmla="*/ f13 1 f2"/>
                  <a:gd name="f21" fmla="*/ f14 1 f2"/>
                  <a:gd name="f22" fmla="*/ 10800 f10 1"/>
                  <a:gd name="f23" fmla="*/ 0 f11 1"/>
                  <a:gd name="f24" fmla="*/ 0 f10 1"/>
                  <a:gd name="f25" fmla="*/ 10800 f11 1"/>
                  <a:gd name="f26" fmla="*/ 21600 f11 1"/>
                  <a:gd name="f27" fmla="*/ 21600 f10 1"/>
                  <a:gd name="f28" fmla="+- 0 0 f19"/>
                  <a:gd name="f29" fmla="+- f20 0 f1"/>
                  <a:gd name="f30" fmla="+- f21 0 f1"/>
                  <a:gd name="f31" fmla="*/ f28 f0 1"/>
                  <a:gd name="f32" fmla="+- f30 0 f29"/>
                  <a:gd name="f33" fmla="*/ f31 1 f5"/>
                  <a:gd name="f34" fmla="+- f33 0 f1"/>
                  <a:gd name="f35" fmla="cos 1 f34"/>
                  <a:gd name="f36" fmla="sin 1 f34"/>
                  <a:gd name="f37" fmla="+- 0 0 f35"/>
                  <a:gd name="f38" fmla="+- 0 0 f36"/>
                  <a:gd name="f39" fmla="*/ 10800 f37 1"/>
                  <a:gd name="f40" fmla="*/ 10800 f38 1"/>
                  <a:gd name="f41" fmla="*/ f39 f39 1"/>
                  <a:gd name="f42" fmla="*/ f40 f40 1"/>
                  <a:gd name="f43" fmla="+- f41 f42 0"/>
                  <a:gd name="f44" fmla="sqrt f43"/>
                  <a:gd name="f45" fmla="*/ f6 1 f44"/>
                  <a:gd name="f46" fmla="*/ f37 f45 1"/>
                  <a:gd name="f47" fmla="*/ f38 f45 1"/>
                  <a:gd name="f48" fmla="+- 10800 0 f46"/>
                  <a:gd name="f49" fmla="+- 10800 0 f47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9">
                    <a:pos x="f22" y="f23"/>
                  </a:cxn>
                  <a:cxn ang="f29">
                    <a:pos x="f15" y="f18"/>
                  </a:cxn>
                  <a:cxn ang="f29">
                    <a:pos x="f24" y="f25"/>
                  </a:cxn>
                  <a:cxn ang="f29">
                    <a:pos x="f15" y="f17"/>
                  </a:cxn>
                  <a:cxn ang="f29">
                    <a:pos x="f22" y="f26"/>
                  </a:cxn>
                  <a:cxn ang="f29">
                    <a:pos x="f16" y="f17"/>
                  </a:cxn>
                  <a:cxn ang="f29">
                    <a:pos x="f27" y="f25"/>
                  </a:cxn>
                  <a:cxn ang="f29">
                    <a:pos x="f16" y="f18"/>
                  </a:cxn>
                </a:cxnLst>
                <a:rect l="f15" t="f18" r="f16" b="f17"/>
                <a:pathLst>
                  <a:path w="21600" h="21600">
                    <a:moveTo>
                      <a:pt x="f48" y="f49"/>
                    </a:moveTo>
                    <a:arcTo wR="f9" hR="f9" stAng="f29" swAng="f32"/>
                    <a:close/>
                  </a:path>
                </a:pathLst>
              </a:custGeom>
              <a:solidFill>
                <a:srgbClr val="3333CC"/>
              </a:solidFill>
              <a:ln w="9360">
                <a:solidFill>
                  <a:srgbClr val="3333CC"/>
                </a:solidFill>
                <a:prstDash val="solid"/>
                <a:miter/>
              </a:ln>
            </p:spPr>
            <p:txBody>
              <a:bodyPr vert="horz" wrap="none" lIns="90000" tIns="46800" rIns="90000" bIns="46800" anchor="ctr" anchorCtr="0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>
                  <a:ln>
                    <a:noFill/>
                  </a:ln>
                  <a:latin typeface="Liberation Sans" pitchFamily="18"/>
                  <a:ea typeface="DejaVu Sans" pitchFamily="2"/>
                  <a:cs typeface="Lohit Hindi" pitchFamily="2"/>
                </a:endParaRPr>
              </a:p>
            </p:txBody>
          </p:sp>
          <p:sp>
            <p:nvSpPr>
              <p:cNvPr id="161" name="Freeform 160"/>
              <p:cNvSpPr/>
              <p:nvPr/>
            </p:nvSpPr>
            <p:spPr>
              <a:xfrm>
                <a:off x="7308720" y="4898880"/>
                <a:ext cx="75960" cy="76320"/>
              </a:xfrm>
              <a:custGeom>
                <a:avLst/>
                <a:gdLst>
                  <a:gd name="f0" fmla="val 10800000"/>
                  <a:gd name="f1" fmla="val 5400000"/>
                  <a:gd name="f2" fmla="val 180"/>
                  <a:gd name="f3" fmla="val w"/>
                  <a:gd name="f4" fmla="val h"/>
                  <a:gd name="f5" fmla="*/ 5419351 1 1725033"/>
                  <a:gd name="f6" fmla="*/ 10800 10800 1"/>
                  <a:gd name="f7" fmla="+- 0 0 0"/>
                  <a:gd name="f8" fmla="+- 0 0 360"/>
                  <a:gd name="f9" fmla="val 10800"/>
                  <a:gd name="f10" fmla="*/ f3 1 21600"/>
                  <a:gd name="f11" fmla="*/ f4 1 21600"/>
                  <a:gd name="f12" fmla="*/ 0 f5 1"/>
                  <a:gd name="f13" fmla="*/ f7 f0 1"/>
                  <a:gd name="f14" fmla="*/ f8 f0 1"/>
                  <a:gd name="f15" fmla="*/ 3163 f10 1"/>
                  <a:gd name="f16" fmla="*/ 18437 f10 1"/>
                  <a:gd name="f17" fmla="*/ 18437 f11 1"/>
                  <a:gd name="f18" fmla="*/ 3163 f11 1"/>
                  <a:gd name="f19" fmla="*/ f12 1 f2"/>
                  <a:gd name="f20" fmla="*/ f13 1 f2"/>
                  <a:gd name="f21" fmla="*/ f14 1 f2"/>
                  <a:gd name="f22" fmla="*/ 10800 f10 1"/>
                  <a:gd name="f23" fmla="*/ 0 f11 1"/>
                  <a:gd name="f24" fmla="*/ 0 f10 1"/>
                  <a:gd name="f25" fmla="*/ 10800 f11 1"/>
                  <a:gd name="f26" fmla="*/ 21600 f11 1"/>
                  <a:gd name="f27" fmla="*/ 21600 f10 1"/>
                  <a:gd name="f28" fmla="+- 0 0 f19"/>
                  <a:gd name="f29" fmla="+- f20 0 f1"/>
                  <a:gd name="f30" fmla="+- f21 0 f1"/>
                  <a:gd name="f31" fmla="*/ f28 f0 1"/>
                  <a:gd name="f32" fmla="+- f30 0 f29"/>
                  <a:gd name="f33" fmla="*/ f31 1 f5"/>
                  <a:gd name="f34" fmla="+- f33 0 f1"/>
                  <a:gd name="f35" fmla="cos 1 f34"/>
                  <a:gd name="f36" fmla="sin 1 f34"/>
                  <a:gd name="f37" fmla="+- 0 0 f35"/>
                  <a:gd name="f38" fmla="+- 0 0 f36"/>
                  <a:gd name="f39" fmla="*/ 10800 f37 1"/>
                  <a:gd name="f40" fmla="*/ 10800 f38 1"/>
                  <a:gd name="f41" fmla="*/ f39 f39 1"/>
                  <a:gd name="f42" fmla="*/ f40 f40 1"/>
                  <a:gd name="f43" fmla="+- f41 f42 0"/>
                  <a:gd name="f44" fmla="sqrt f43"/>
                  <a:gd name="f45" fmla="*/ f6 1 f44"/>
                  <a:gd name="f46" fmla="*/ f37 f45 1"/>
                  <a:gd name="f47" fmla="*/ f38 f45 1"/>
                  <a:gd name="f48" fmla="+- 10800 0 f46"/>
                  <a:gd name="f49" fmla="+- 10800 0 f47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9">
                    <a:pos x="f22" y="f23"/>
                  </a:cxn>
                  <a:cxn ang="f29">
                    <a:pos x="f15" y="f18"/>
                  </a:cxn>
                  <a:cxn ang="f29">
                    <a:pos x="f24" y="f25"/>
                  </a:cxn>
                  <a:cxn ang="f29">
                    <a:pos x="f15" y="f17"/>
                  </a:cxn>
                  <a:cxn ang="f29">
                    <a:pos x="f22" y="f26"/>
                  </a:cxn>
                  <a:cxn ang="f29">
                    <a:pos x="f16" y="f17"/>
                  </a:cxn>
                  <a:cxn ang="f29">
                    <a:pos x="f27" y="f25"/>
                  </a:cxn>
                  <a:cxn ang="f29">
                    <a:pos x="f16" y="f18"/>
                  </a:cxn>
                </a:cxnLst>
                <a:rect l="f15" t="f18" r="f16" b="f17"/>
                <a:pathLst>
                  <a:path w="21600" h="21600">
                    <a:moveTo>
                      <a:pt x="f48" y="f49"/>
                    </a:moveTo>
                    <a:arcTo wR="f9" hR="f9" stAng="f29" swAng="f32"/>
                    <a:close/>
                  </a:path>
                </a:pathLst>
              </a:custGeom>
              <a:solidFill>
                <a:srgbClr val="3333CC"/>
              </a:solidFill>
              <a:ln w="9360">
                <a:solidFill>
                  <a:srgbClr val="3333CC"/>
                </a:solidFill>
                <a:prstDash val="solid"/>
                <a:miter/>
              </a:ln>
            </p:spPr>
            <p:txBody>
              <a:bodyPr vert="horz" wrap="none" lIns="90000" tIns="46800" rIns="90000" bIns="46800" anchor="ctr" anchorCtr="0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>
                  <a:ln>
                    <a:noFill/>
                  </a:ln>
                  <a:latin typeface="Liberation Sans" pitchFamily="18"/>
                  <a:ea typeface="DejaVu Sans" pitchFamily="2"/>
                  <a:cs typeface="Lohit Hindi" pitchFamily="2"/>
                </a:endParaRPr>
              </a:p>
            </p:txBody>
          </p:sp>
        </p:grpSp>
        <p:grpSp>
          <p:nvGrpSpPr>
            <p:cNvPr id="162" name="Group 161"/>
            <p:cNvGrpSpPr/>
            <p:nvPr/>
          </p:nvGrpSpPr>
          <p:grpSpPr>
            <a:xfrm>
              <a:off x="6048360" y="4876920"/>
              <a:ext cx="238320" cy="621360"/>
              <a:chOff x="6048360" y="4876920"/>
              <a:chExt cx="238320" cy="621360"/>
            </a:xfrm>
          </p:grpSpPr>
          <p:sp>
            <p:nvSpPr>
              <p:cNvPr id="163" name="Straight Connector 162"/>
              <p:cNvSpPr/>
              <p:nvPr/>
            </p:nvSpPr>
            <p:spPr>
              <a:xfrm flipV="1">
                <a:off x="6248520" y="5104800"/>
                <a:ext cx="0" cy="393480"/>
              </a:xfrm>
              <a:prstGeom prst="line">
                <a:avLst/>
              </a:prstGeom>
              <a:noFill/>
              <a:ln w="19080">
                <a:solidFill>
                  <a:srgbClr val="008000"/>
                </a:solidFill>
                <a:prstDash val="solid"/>
                <a:miter/>
                <a:tailEnd type="arrow"/>
              </a:ln>
            </p:spPr>
            <p:txBody>
              <a:bodyPr vert="horz" wrap="square" lIns="90000" tIns="46800" rIns="90000" bIns="46800" anchor="t" anchorCtr="0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>
                  <a:ln>
                    <a:noFill/>
                  </a:ln>
                  <a:latin typeface="Liberation Sans" pitchFamily="18"/>
                  <a:ea typeface="DejaVu Sans" pitchFamily="2"/>
                  <a:cs typeface="Lohit Hindi" pitchFamily="2"/>
                </a:endParaRPr>
              </a:p>
            </p:txBody>
          </p:sp>
          <p:grpSp>
            <p:nvGrpSpPr>
              <p:cNvPr id="164" name="Group 163"/>
              <p:cNvGrpSpPr/>
              <p:nvPr/>
            </p:nvGrpSpPr>
            <p:grpSpPr>
              <a:xfrm>
                <a:off x="6048360" y="4876920"/>
                <a:ext cx="238320" cy="610559"/>
                <a:chOff x="6048360" y="4876920"/>
                <a:chExt cx="238320" cy="610559"/>
              </a:xfrm>
            </p:grpSpPr>
            <p:sp>
              <p:nvSpPr>
                <p:cNvPr id="165" name="Straight Connector 164"/>
                <p:cNvSpPr/>
                <p:nvPr/>
              </p:nvSpPr>
              <p:spPr>
                <a:xfrm flipV="1">
                  <a:off x="6089760" y="4911480"/>
                  <a:ext cx="0" cy="575999"/>
                </a:xfrm>
                <a:prstGeom prst="line">
                  <a:avLst/>
                </a:prstGeom>
                <a:noFill/>
                <a:ln w="19080">
                  <a:solidFill>
                    <a:srgbClr val="008000"/>
                  </a:solidFill>
                  <a:prstDash val="solid"/>
                  <a:miter/>
                  <a:tailEnd type="arrow"/>
                </a:ln>
              </p:spPr>
              <p:txBody>
                <a:bodyPr vert="horz" wrap="square" lIns="90000" tIns="46800" rIns="90000" bIns="46800" anchor="t" anchorCtr="0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US" sz="1800" b="0" i="0" u="none" strike="noStrike" kern="1200">
                    <a:ln>
                      <a:noFill/>
                    </a:ln>
                    <a:latin typeface="Liberation Sans" pitchFamily="18"/>
                    <a:ea typeface="DejaVu Sans" pitchFamily="2"/>
                    <a:cs typeface="Lohit Hindi" pitchFamily="2"/>
                  </a:endParaRPr>
                </a:p>
              </p:txBody>
            </p:sp>
            <p:sp>
              <p:nvSpPr>
                <p:cNvPr id="166" name="Straight Connector 165"/>
                <p:cNvSpPr/>
                <p:nvPr/>
              </p:nvSpPr>
              <p:spPr>
                <a:xfrm flipV="1">
                  <a:off x="6170760" y="5305319"/>
                  <a:ext cx="0" cy="182160"/>
                </a:xfrm>
                <a:prstGeom prst="line">
                  <a:avLst/>
                </a:prstGeom>
                <a:noFill/>
                <a:ln w="19080">
                  <a:solidFill>
                    <a:srgbClr val="008000"/>
                  </a:solidFill>
                  <a:prstDash val="solid"/>
                  <a:miter/>
                  <a:tailEnd type="arrow"/>
                </a:ln>
              </p:spPr>
              <p:txBody>
                <a:bodyPr vert="horz" wrap="square" lIns="90000" tIns="46800" rIns="90000" bIns="46800" anchor="t" anchorCtr="0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US" sz="1800" b="0" i="0" u="none" strike="noStrike" kern="1200">
                    <a:ln>
                      <a:noFill/>
                    </a:ln>
                    <a:latin typeface="Liberation Sans" pitchFamily="18"/>
                    <a:ea typeface="DejaVu Sans" pitchFamily="2"/>
                    <a:cs typeface="Lohit Hindi" pitchFamily="2"/>
                  </a:endParaRPr>
                </a:p>
              </p:txBody>
            </p:sp>
            <p:sp>
              <p:nvSpPr>
                <p:cNvPr id="167" name="Freeform 166"/>
                <p:cNvSpPr/>
                <p:nvPr/>
              </p:nvSpPr>
              <p:spPr>
                <a:xfrm>
                  <a:off x="6210360" y="5057640"/>
                  <a:ext cx="76320" cy="75960"/>
                </a:xfrm>
                <a:custGeom>
                  <a:avLst/>
                  <a:gdLst>
                    <a:gd name="f0" fmla="val 10800000"/>
                    <a:gd name="f1" fmla="val 5400000"/>
                    <a:gd name="f2" fmla="val 180"/>
                    <a:gd name="f3" fmla="val w"/>
                    <a:gd name="f4" fmla="val h"/>
                    <a:gd name="f5" fmla="*/ 5419351 1 1725033"/>
                    <a:gd name="f6" fmla="*/ 10800 10800 1"/>
                    <a:gd name="f7" fmla="+- 0 0 0"/>
                    <a:gd name="f8" fmla="+- 0 0 360"/>
                    <a:gd name="f9" fmla="val 10800"/>
                    <a:gd name="f10" fmla="*/ f3 1 21600"/>
                    <a:gd name="f11" fmla="*/ f4 1 21600"/>
                    <a:gd name="f12" fmla="*/ 0 f5 1"/>
                    <a:gd name="f13" fmla="*/ f7 f0 1"/>
                    <a:gd name="f14" fmla="*/ f8 f0 1"/>
                    <a:gd name="f15" fmla="*/ 3163 f10 1"/>
                    <a:gd name="f16" fmla="*/ 18437 f10 1"/>
                    <a:gd name="f17" fmla="*/ 18437 f11 1"/>
                    <a:gd name="f18" fmla="*/ 3163 f11 1"/>
                    <a:gd name="f19" fmla="*/ f12 1 f2"/>
                    <a:gd name="f20" fmla="*/ f13 1 f2"/>
                    <a:gd name="f21" fmla="*/ f14 1 f2"/>
                    <a:gd name="f22" fmla="*/ 10800 f10 1"/>
                    <a:gd name="f23" fmla="*/ 0 f11 1"/>
                    <a:gd name="f24" fmla="*/ 0 f10 1"/>
                    <a:gd name="f25" fmla="*/ 10800 f11 1"/>
                    <a:gd name="f26" fmla="*/ 21600 f11 1"/>
                    <a:gd name="f27" fmla="*/ 21600 f10 1"/>
                    <a:gd name="f28" fmla="+- 0 0 f19"/>
                    <a:gd name="f29" fmla="+- f20 0 f1"/>
                    <a:gd name="f30" fmla="+- f21 0 f1"/>
                    <a:gd name="f31" fmla="*/ f28 f0 1"/>
                    <a:gd name="f32" fmla="+- f30 0 f29"/>
                    <a:gd name="f33" fmla="*/ f31 1 f5"/>
                    <a:gd name="f34" fmla="+- f33 0 f1"/>
                    <a:gd name="f35" fmla="cos 1 f34"/>
                    <a:gd name="f36" fmla="sin 1 f34"/>
                    <a:gd name="f37" fmla="+- 0 0 f35"/>
                    <a:gd name="f38" fmla="+- 0 0 f36"/>
                    <a:gd name="f39" fmla="*/ 10800 f37 1"/>
                    <a:gd name="f40" fmla="*/ 10800 f38 1"/>
                    <a:gd name="f41" fmla="*/ f39 f39 1"/>
                    <a:gd name="f42" fmla="*/ f40 f40 1"/>
                    <a:gd name="f43" fmla="+- f41 f42 0"/>
                    <a:gd name="f44" fmla="sqrt f43"/>
                    <a:gd name="f45" fmla="*/ f6 1 f44"/>
                    <a:gd name="f46" fmla="*/ f37 f45 1"/>
                    <a:gd name="f47" fmla="*/ f38 f45 1"/>
                    <a:gd name="f48" fmla="+- 10800 0 f46"/>
                    <a:gd name="f49" fmla="+- 10800 0 f47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  <a:cxn ang="f29">
                      <a:pos x="f22" y="f23"/>
                    </a:cxn>
                    <a:cxn ang="f29">
                      <a:pos x="f15" y="f18"/>
                    </a:cxn>
                    <a:cxn ang="f29">
                      <a:pos x="f24" y="f25"/>
                    </a:cxn>
                    <a:cxn ang="f29">
                      <a:pos x="f15" y="f17"/>
                    </a:cxn>
                    <a:cxn ang="f29">
                      <a:pos x="f22" y="f26"/>
                    </a:cxn>
                    <a:cxn ang="f29">
                      <a:pos x="f16" y="f17"/>
                    </a:cxn>
                    <a:cxn ang="f29">
                      <a:pos x="f27" y="f25"/>
                    </a:cxn>
                    <a:cxn ang="f29">
                      <a:pos x="f16" y="f18"/>
                    </a:cxn>
                  </a:cxnLst>
                  <a:rect l="f15" t="f18" r="f16" b="f17"/>
                  <a:pathLst>
                    <a:path w="21600" h="21600">
                      <a:moveTo>
                        <a:pt x="f48" y="f49"/>
                      </a:moveTo>
                      <a:arcTo wR="f9" hR="f9" stAng="f29" swAng="f32"/>
                      <a:close/>
                    </a:path>
                  </a:pathLst>
                </a:custGeom>
                <a:solidFill>
                  <a:srgbClr val="3333CC"/>
                </a:solidFill>
                <a:ln w="9360">
                  <a:solidFill>
                    <a:srgbClr val="3333CC"/>
                  </a:solidFill>
                  <a:prstDash val="solid"/>
                  <a:miter/>
                </a:ln>
              </p:spPr>
              <p:txBody>
                <a:bodyPr vert="horz" wrap="none" lIns="90000" tIns="46800" rIns="90000" bIns="46800" anchor="ctr" anchorCtr="0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US" sz="1800" b="0" i="0" u="none" strike="noStrike" kern="1200">
                    <a:ln>
                      <a:noFill/>
                    </a:ln>
                    <a:latin typeface="Liberation Sans" pitchFamily="18"/>
                    <a:ea typeface="DejaVu Sans" pitchFamily="2"/>
                    <a:cs typeface="Lohit Hindi" pitchFamily="2"/>
                  </a:endParaRPr>
                </a:p>
              </p:txBody>
            </p:sp>
            <p:sp>
              <p:nvSpPr>
                <p:cNvPr id="168" name="Freeform 167"/>
                <p:cNvSpPr/>
                <p:nvPr/>
              </p:nvSpPr>
              <p:spPr>
                <a:xfrm>
                  <a:off x="6131160" y="5257800"/>
                  <a:ext cx="75960" cy="75600"/>
                </a:xfrm>
                <a:custGeom>
                  <a:avLst/>
                  <a:gdLst>
                    <a:gd name="f0" fmla="val 10800000"/>
                    <a:gd name="f1" fmla="val 5400000"/>
                    <a:gd name="f2" fmla="val 180"/>
                    <a:gd name="f3" fmla="val w"/>
                    <a:gd name="f4" fmla="val h"/>
                    <a:gd name="f5" fmla="*/ 5419351 1 1725033"/>
                    <a:gd name="f6" fmla="*/ 10800 10800 1"/>
                    <a:gd name="f7" fmla="+- 0 0 0"/>
                    <a:gd name="f8" fmla="+- 0 0 360"/>
                    <a:gd name="f9" fmla="val 10800"/>
                    <a:gd name="f10" fmla="*/ f3 1 21600"/>
                    <a:gd name="f11" fmla="*/ f4 1 21600"/>
                    <a:gd name="f12" fmla="*/ 0 f5 1"/>
                    <a:gd name="f13" fmla="*/ f7 f0 1"/>
                    <a:gd name="f14" fmla="*/ f8 f0 1"/>
                    <a:gd name="f15" fmla="*/ 3163 f10 1"/>
                    <a:gd name="f16" fmla="*/ 18437 f10 1"/>
                    <a:gd name="f17" fmla="*/ 18437 f11 1"/>
                    <a:gd name="f18" fmla="*/ 3163 f11 1"/>
                    <a:gd name="f19" fmla="*/ f12 1 f2"/>
                    <a:gd name="f20" fmla="*/ f13 1 f2"/>
                    <a:gd name="f21" fmla="*/ f14 1 f2"/>
                    <a:gd name="f22" fmla="*/ 10800 f10 1"/>
                    <a:gd name="f23" fmla="*/ 0 f11 1"/>
                    <a:gd name="f24" fmla="*/ 0 f10 1"/>
                    <a:gd name="f25" fmla="*/ 10800 f11 1"/>
                    <a:gd name="f26" fmla="*/ 21600 f11 1"/>
                    <a:gd name="f27" fmla="*/ 21600 f10 1"/>
                    <a:gd name="f28" fmla="+- 0 0 f19"/>
                    <a:gd name="f29" fmla="+- f20 0 f1"/>
                    <a:gd name="f30" fmla="+- f21 0 f1"/>
                    <a:gd name="f31" fmla="*/ f28 f0 1"/>
                    <a:gd name="f32" fmla="+- f30 0 f29"/>
                    <a:gd name="f33" fmla="*/ f31 1 f5"/>
                    <a:gd name="f34" fmla="+- f33 0 f1"/>
                    <a:gd name="f35" fmla="cos 1 f34"/>
                    <a:gd name="f36" fmla="sin 1 f34"/>
                    <a:gd name="f37" fmla="+- 0 0 f35"/>
                    <a:gd name="f38" fmla="+- 0 0 f36"/>
                    <a:gd name="f39" fmla="*/ 10800 f37 1"/>
                    <a:gd name="f40" fmla="*/ 10800 f38 1"/>
                    <a:gd name="f41" fmla="*/ f39 f39 1"/>
                    <a:gd name="f42" fmla="*/ f40 f40 1"/>
                    <a:gd name="f43" fmla="+- f41 f42 0"/>
                    <a:gd name="f44" fmla="sqrt f43"/>
                    <a:gd name="f45" fmla="*/ f6 1 f44"/>
                    <a:gd name="f46" fmla="*/ f37 f45 1"/>
                    <a:gd name="f47" fmla="*/ f38 f45 1"/>
                    <a:gd name="f48" fmla="+- 10800 0 f46"/>
                    <a:gd name="f49" fmla="+- 10800 0 f47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  <a:cxn ang="f29">
                      <a:pos x="f22" y="f23"/>
                    </a:cxn>
                    <a:cxn ang="f29">
                      <a:pos x="f15" y="f18"/>
                    </a:cxn>
                    <a:cxn ang="f29">
                      <a:pos x="f24" y="f25"/>
                    </a:cxn>
                    <a:cxn ang="f29">
                      <a:pos x="f15" y="f17"/>
                    </a:cxn>
                    <a:cxn ang="f29">
                      <a:pos x="f22" y="f26"/>
                    </a:cxn>
                    <a:cxn ang="f29">
                      <a:pos x="f16" y="f17"/>
                    </a:cxn>
                    <a:cxn ang="f29">
                      <a:pos x="f27" y="f25"/>
                    </a:cxn>
                    <a:cxn ang="f29">
                      <a:pos x="f16" y="f18"/>
                    </a:cxn>
                  </a:cxnLst>
                  <a:rect l="f15" t="f18" r="f16" b="f17"/>
                  <a:pathLst>
                    <a:path w="21600" h="21600">
                      <a:moveTo>
                        <a:pt x="f48" y="f49"/>
                      </a:moveTo>
                      <a:arcTo wR="f9" hR="f9" stAng="f29" swAng="f32"/>
                      <a:close/>
                    </a:path>
                  </a:pathLst>
                </a:custGeom>
                <a:solidFill>
                  <a:srgbClr val="3333CC"/>
                </a:solidFill>
                <a:ln w="9360">
                  <a:solidFill>
                    <a:srgbClr val="3333CC"/>
                  </a:solidFill>
                  <a:prstDash val="solid"/>
                  <a:miter/>
                </a:ln>
              </p:spPr>
              <p:txBody>
                <a:bodyPr vert="horz" wrap="none" lIns="90000" tIns="46800" rIns="90000" bIns="46800" anchor="ctr" anchorCtr="0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US" sz="1800" b="0" i="0" u="none" strike="noStrike" kern="1200">
                    <a:ln>
                      <a:noFill/>
                    </a:ln>
                    <a:latin typeface="Liberation Sans" pitchFamily="18"/>
                    <a:ea typeface="DejaVu Sans" pitchFamily="2"/>
                    <a:cs typeface="Lohit Hindi" pitchFamily="2"/>
                  </a:endParaRPr>
                </a:p>
              </p:txBody>
            </p:sp>
            <p:sp>
              <p:nvSpPr>
                <p:cNvPr id="169" name="Freeform 168"/>
                <p:cNvSpPr/>
                <p:nvPr/>
              </p:nvSpPr>
              <p:spPr>
                <a:xfrm>
                  <a:off x="6048360" y="4876920"/>
                  <a:ext cx="76320" cy="75960"/>
                </a:xfrm>
                <a:custGeom>
                  <a:avLst/>
                  <a:gdLst>
                    <a:gd name="f0" fmla="val 10800000"/>
                    <a:gd name="f1" fmla="val 5400000"/>
                    <a:gd name="f2" fmla="val 180"/>
                    <a:gd name="f3" fmla="val w"/>
                    <a:gd name="f4" fmla="val h"/>
                    <a:gd name="f5" fmla="*/ 5419351 1 1725033"/>
                    <a:gd name="f6" fmla="*/ 10800 10800 1"/>
                    <a:gd name="f7" fmla="+- 0 0 0"/>
                    <a:gd name="f8" fmla="+- 0 0 360"/>
                    <a:gd name="f9" fmla="val 10800"/>
                    <a:gd name="f10" fmla="*/ f3 1 21600"/>
                    <a:gd name="f11" fmla="*/ f4 1 21600"/>
                    <a:gd name="f12" fmla="*/ 0 f5 1"/>
                    <a:gd name="f13" fmla="*/ f7 f0 1"/>
                    <a:gd name="f14" fmla="*/ f8 f0 1"/>
                    <a:gd name="f15" fmla="*/ 3163 f10 1"/>
                    <a:gd name="f16" fmla="*/ 18437 f10 1"/>
                    <a:gd name="f17" fmla="*/ 18437 f11 1"/>
                    <a:gd name="f18" fmla="*/ 3163 f11 1"/>
                    <a:gd name="f19" fmla="*/ f12 1 f2"/>
                    <a:gd name="f20" fmla="*/ f13 1 f2"/>
                    <a:gd name="f21" fmla="*/ f14 1 f2"/>
                    <a:gd name="f22" fmla="*/ 10800 f10 1"/>
                    <a:gd name="f23" fmla="*/ 0 f11 1"/>
                    <a:gd name="f24" fmla="*/ 0 f10 1"/>
                    <a:gd name="f25" fmla="*/ 10800 f11 1"/>
                    <a:gd name="f26" fmla="*/ 21600 f11 1"/>
                    <a:gd name="f27" fmla="*/ 21600 f10 1"/>
                    <a:gd name="f28" fmla="+- 0 0 f19"/>
                    <a:gd name="f29" fmla="+- f20 0 f1"/>
                    <a:gd name="f30" fmla="+- f21 0 f1"/>
                    <a:gd name="f31" fmla="*/ f28 f0 1"/>
                    <a:gd name="f32" fmla="+- f30 0 f29"/>
                    <a:gd name="f33" fmla="*/ f31 1 f5"/>
                    <a:gd name="f34" fmla="+- f33 0 f1"/>
                    <a:gd name="f35" fmla="cos 1 f34"/>
                    <a:gd name="f36" fmla="sin 1 f34"/>
                    <a:gd name="f37" fmla="+- 0 0 f35"/>
                    <a:gd name="f38" fmla="+- 0 0 f36"/>
                    <a:gd name="f39" fmla="*/ 10800 f37 1"/>
                    <a:gd name="f40" fmla="*/ 10800 f38 1"/>
                    <a:gd name="f41" fmla="*/ f39 f39 1"/>
                    <a:gd name="f42" fmla="*/ f40 f40 1"/>
                    <a:gd name="f43" fmla="+- f41 f42 0"/>
                    <a:gd name="f44" fmla="sqrt f43"/>
                    <a:gd name="f45" fmla="*/ f6 1 f44"/>
                    <a:gd name="f46" fmla="*/ f37 f45 1"/>
                    <a:gd name="f47" fmla="*/ f38 f45 1"/>
                    <a:gd name="f48" fmla="+- 10800 0 f46"/>
                    <a:gd name="f49" fmla="+- 10800 0 f47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  <a:cxn ang="f29">
                      <a:pos x="f22" y="f23"/>
                    </a:cxn>
                    <a:cxn ang="f29">
                      <a:pos x="f15" y="f18"/>
                    </a:cxn>
                    <a:cxn ang="f29">
                      <a:pos x="f24" y="f25"/>
                    </a:cxn>
                    <a:cxn ang="f29">
                      <a:pos x="f15" y="f17"/>
                    </a:cxn>
                    <a:cxn ang="f29">
                      <a:pos x="f22" y="f26"/>
                    </a:cxn>
                    <a:cxn ang="f29">
                      <a:pos x="f16" y="f17"/>
                    </a:cxn>
                    <a:cxn ang="f29">
                      <a:pos x="f27" y="f25"/>
                    </a:cxn>
                    <a:cxn ang="f29">
                      <a:pos x="f16" y="f18"/>
                    </a:cxn>
                  </a:cxnLst>
                  <a:rect l="f15" t="f18" r="f16" b="f17"/>
                  <a:pathLst>
                    <a:path w="21600" h="21600">
                      <a:moveTo>
                        <a:pt x="f48" y="f49"/>
                      </a:moveTo>
                      <a:arcTo wR="f9" hR="f9" stAng="f29" swAng="f32"/>
                      <a:close/>
                    </a:path>
                  </a:pathLst>
                </a:custGeom>
                <a:solidFill>
                  <a:srgbClr val="3333CC"/>
                </a:solidFill>
                <a:ln w="9360">
                  <a:solidFill>
                    <a:srgbClr val="3333CC"/>
                  </a:solidFill>
                  <a:prstDash val="solid"/>
                  <a:miter/>
                </a:ln>
              </p:spPr>
              <p:txBody>
                <a:bodyPr vert="horz" wrap="none" lIns="90000" tIns="46800" rIns="90000" bIns="46800" anchor="ctr" anchorCtr="0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US" sz="1800" b="0" i="0" u="none" strike="noStrike" kern="1200">
                    <a:ln>
                      <a:noFill/>
                    </a:ln>
                    <a:latin typeface="Liberation Sans" pitchFamily="18"/>
                    <a:ea typeface="DejaVu Sans" pitchFamily="2"/>
                    <a:cs typeface="Lohit Hindi" pitchFamily="2"/>
                  </a:endParaRPr>
                </a:p>
              </p:txBody>
            </p:sp>
          </p:grpSp>
        </p:grpSp>
        <p:grpSp>
          <p:nvGrpSpPr>
            <p:cNvPr id="170" name="Group 169"/>
            <p:cNvGrpSpPr/>
            <p:nvPr/>
          </p:nvGrpSpPr>
          <p:grpSpPr>
            <a:xfrm>
              <a:off x="5043600" y="4952880"/>
              <a:ext cx="155519" cy="503280"/>
              <a:chOff x="5043600" y="4952880"/>
              <a:chExt cx="155519" cy="503280"/>
            </a:xfrm>
          </p:grpSpPr>
          <p:sp>
            <p:nvSpPr>
              <p:cNvPr id="171" name="Straight Connector 170"/>
              <p:cNvSpPr/>
              <p:nvPr/>
            </p:nvSpPr>
            <p:spPr>
              <a:xfrm flipV="1">
                <a:off x="5085000" y="5062320"/>
                <a:ext cx="0" cy="393840"/>
              </a:xfrm>
              <a:prstGeom prst="line">
                <a:avLst/>
              </a:prstGeom>
              <a:noFill/>
              <a:ln w="19080">
                <a:solidFill>
                  <a:srgbClr val="008000"/>
                </a:solidFill>
                <a:prstDash val="solid"/>
                <a:miter/>
                <a:tailEnd type="arrow"/>
              </a:ln>
            </p:spPr>
            <p:txBody>
              <a:bodyPr vert="horz" wrap="square" lIns="90000" tIns="46800" rIns="90000" bIns="46800" anchor="t" anchorCtr="0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>
                  <a:ln>
                    <a:noFill/>
                  </a:ln>
                  <a:latin typeface="Liberation Sans" pitchFamily="18"/>
                  <a:ea typeface="DejaVu Sans" pitchFamily="2"/>
                  <a:cs typeface="Lohit Hindi" pitchFamily="2"/>
                </a:endParaRPr>
              </a:p>
            </p:txBody>
          </p:sp>
          <p:sp>
            <p:nvSpPr>
              <p:cNvPr id="172" name="Straight Connector 171"/>
              <p:cNvSpPr/>
              <p:nvPr/>
            </p:nvSpPr>
            <p:spPr>
              <a:xfrm flipV="1">
                <a:off x="5160960" y="4998960"/>
                <a:ext cx="0" cy="457200"/>
              </a:xfrm>
              <a:prstGeom prst="line">
                <a:avLst/>
              </a:prstGeom>
              <a:noFill/>
              <a:ln w="19080">
                <a:solidFill>
                  <a:srgbClr val="008000"/>
                </a:solidFill>
                <a:prstDash val="solid"/>
                <a:miter/>
                <a:tailEnd type="arrow"/>
              </a:ln>
            </p:spPr>
            <p:txBody>
              <a:bodyPr vert="horz" wrap="square" lIns="90000" tIns="46800" rIns="90000" bIns="46800" anchor="t" anchorCtr="0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>
                  <a:ln>
                    <a:noFill/>
                  </a:ln>
                  <a:latin typeface="Liberation Sans" pitchFamily="18"/>
                  <a:ea typeface="DejaVu Sans" pitchFamily="2"/>
                  <a:cs typeface="Lohit Hindi" pitchFamily="2"/>
                </a:endParaRPr>
              </a:p>
            </p:txBody>
          </p:sp>
          <p:sp>
            <p:nvSpPr>
              <p:cNvPr id="173" name="Freeform 172"/>
              <p:cNvSpPr/>
              <p:nvPr/>
            </p:nvSpPr>
            <p:spPr>
              <a:xfrm>
                <a:off x="5122799" y="4952880"/>
                <a:ext cx="76320" cy="76320"/>
              </a:xfrm>
              <a:custGeom>
                <a:avLst/>
                <a:gdLst>
                  <a:gd name="f0" fmla="val 10800000"/>
                  <a:gd name="f1" fmla="val 5400000"/>
                  <a:gd name="f2" fmla="val 180"/>
                  <a:gd name="f3" fmla="val w"/>
                  <a:gd name="f4" fmla="val h"/>
                  <a:gd name="f5" fmla="*/ 5419351 1 1725033"/>
                  <a:gd name="f6" fmla="*/ 10800 10800 1"/>
                  <a:gd name="f7" fmla="+- 0 0 0"/>
                  <a:gd name="f8" fmla="+- 0 0 360"/>
                  <a:gd name="f9" fmla="val 10800"/>
                  <a:gd name="f10" fmla="*/ f3 1 21600"/>
                  <a:gd name="f11" fmla="*/ f4 1 21600"/>
                  <a:gd name="f12" fmla="*/ 0 f5 1"/>
                  <a:gd name="f13" fmla="*/ f7 f0 1"/>
                  <a:gd name="f14" fmla="*/ f8 f0 1"/>
                  <a:gd name="f15" fmla="*/ 3163 f10 1"/>
                  <a:gd name="f16" fmla="*/ 18437 f10 1"/>
                  <a:gd name="f17" fmla="*/ 18437 f11 1"/>
                  <a:gd name="f18" fmla="*/ 3163 f11 1"/>
                  <a:gd name="f19" fmla="*/ f12 1 f2"/>
                  <a:gd name="f20" fmla="*/ f13 1 f2"/>
                  <a:gd name="f21" fmla="*/ f14 1 f2"/>
                  <a:gd name="f22" fmla="*/ 10800 f10 1"/>
                  <a:gd name="f23" fmla="*/ 0 f11 1"/>
                  <a:gd name="f24" fmla="*/ 0 f10 1"/>
                  <a:gd name="f25" fmla="*/ 10800 f11 1"/>
                  <a:gd name="f26" fmla="*/ 21600 f11 1"/>
                  <a:gd name="f27" fmla="*/ 21600 f10 1"/>
                  <a:gd name="f28" fmla="+- 0 0 f19"/>
                  <a:gd name="f29" fmla="+- f20 0 f1"/>
                  <a:gd name="f30" fmla="+- f21 0 f1"/>
                  <a:gd name="f31" fmla="*/ f28 f0 1"/>
                  <a:gd name="f32" fmla="+- f30 0 f29"/>
                  <a:gd name="f33" fmla="*/ f31 1 f5"/>
                  <a:gd name="f34" fmla="+- f33 0 f1"/>
                  <a:gd name="f35" fmla="cos 1 f34"/>
                  <a:gd name="f36" fmla="sin 1 f34"/>
                  <a:gd name="f37" fmla="+- 0 0 f35"/>
                  <a:gd name="f38" fmla="+- 0 0 f36"/>
                  <a:gd name="f39" fmla="*/ 10800 f37 1"/>
                  <a:gd name="f40" fmla="*/ 10800 f38 1"/>
                  <a:gd name="f41" fmla="*/ f39 f39 1"/>
                  <a:gd name="f42" fmla="*/ f40 f40 1"/>
                  <a:gd name="f43" fmla="+- f41 f42 0"/>
                  <a:gd name="f44" fmla="sqrt f43"/>
                  <a:gd name="f45" fmla="*/ f6 1 f44"/>
                  <a:gd name="f46" fmla="*/ f37 f45 1"/>
                  <a:gd name="f47" fmla="*/ f38 f45 1"/>
                  <a:gd name="f48" fmla="+- 10800 0 f46"/>
                  <a:gd name="f49" fmla="+- 10800 0 f47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9">
                    <a:pos x="f22" y="f23"/>
                  </a:cxn>
                  <a:cxn ang="f29">
                    <a:pos x="f15" y="f18"/>
                  </a:cxn>
                  <a:cxn ang="f29">
                    <a:pos x="f24" y="f25"/>
                  </a:cxn>
                  <a:cxn ang="f29">
                    <a:pos x="f15" y="f17"/>
                  </a:cxn>
                  <a:cxn ang="f29">
                    <a:pos x="f22" y="f26"/>
                  </a:cxn>
                  <a:cxn ang="f29">
                    <a:pos x="f16" y="f17"/>
                  </a:cxn>
                  <a:cxn ang="f29">
                    <a:pos x="f27" y="f25"/>
                  </a:cxn>
                  <a:cxn ang="f29">
                    <a:pos x="f16" y="f18"/>
                  </a:cxn>
                </a:cxnLst>
                <a:rect l="f15" t="f18" r="f16" b="f17"/>
                <a:pathLst>
                  <a:path w="21600" h="21600">
                    <a:moveTo>
                      <a:pt x="f48" y="f49"/>
                    </a:moveTo>
                    <a:arcTo wR="f9" hR="f9" stAng="f29" swAng="f32"/>
                    <a:close/>
                  </a:path>
                </a:pathLst>
              </a:custGeom>
              <a:solidFill>
                <a:srgbClr val="3333CC"/>
              </a:solidFill>
              <a:ln w="9360">
                <a:solidFill>
                  <a:srgbClr val="3333CC"/>
                </a:solidFill>
                <a:prstDash val="solid"/>
                <a:miter/>
              </a:ln>
            </p:spPr>
            <p:txBody>
              <a:bodyPr vert="horz" wrap="none" lIns="90000" tIns="46800" rIns="90000" bIns="46800" anchor="ctr" anchorCtr="0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>
                  <a:ln>
                    <a:noFill/>
                  </a:ln>
                  <a:latin typeface="Liberation Sans" pitchFamily="18"/>
                  <a:ea typeface="DejaVu Sans" pitchFamily="2"/>
                  <a:cs typeface="Lohit Hindi" pitchFamily="2"/>
                </a:endParaRPr>
              </a:p>
            </p:txBody>
          </p:sp>
          <p:sp>
            <p:nvSpPr>
              <p:cNvPr id="174" name="Freeform 173"/>
              <p:cNvSpPr/>
              <p:nvPr/>
            </p:nvSpPr>
            <p:spPr>
              <a:xfrm>
                <a:off x="5043600" y="5019480"/>
                <a:ext cx="76320" cy="76320"/>
              </a:xfrm>
              <a:custGeom>
                <a:avLst/>
                <a:gdLst>
                  <a:gd name="f0" fmla="val 10800000"/>
                  <a:gd name="f1" fmla="val 5400000"/>
                  <a:gd name="f2" fmla="val 180"/>
                  <a:gd name="f3" fmla="val w"/>
                  <a:gd name="f4" fmla="val h"/>
                  <a:gd name="f5" fmla="*/ 5419351 1 1725033"/>
                  <a:gd name="f6" fmla="*/ 10800 10800 1"/>
                  <a:gd name="f7" fmla="+- 0 0 0"/>
                  <a:gd name="f8" fmla="+- 0 0 360"/>
                  <a:gd name="f9" fmla="val 10800"/>
                  <a:gd name="f10" fmla="*/ f3 1 21600"/>
                  <a:gd name="f11" fmla="*/ f4 1 21600"/>
                  <a:gd name="f12" fmla="*/ 0 f5 1"/>
                  <a:gd name="f13" fmla="*/ f7 f0 1"/>
                  <a:gd name="f14" fmla="*/ f8 f0 1"/>
                  <a:gd name="f15" fmla="*/ 3163 f10 1"/>
                  <a:gd name="f16" fmla="*/ 18437 f10 1"/>
                  <a:gd name="f17" fmla="*/ 18437 f11 1"/>
                  <a:gd name="f18" fmla="*/ 3163 f11 1"/>
                  <a:gd name="f19" fmla="*/ f12 1 f2"/>
                  <a:gd name="f20" fmla="*/ f13 1 f2"/>
                  <a:gd name="f21" fmla="*/ f14 1 f2"/>
                  <a:gd name="f22" fmla="*/ 10800 f10 1"/>
                  <a:gd name="f23" fmla="*/ 0 f11 1"/>
                  <a:gd name="f24" fmla="*/ 0 f10 1"/>
                  <a:gd name="f25" fmla="*/ 10800 f11 1"/>
                  <a:gd name="f26" fmla="*/ 21600 f11 1"/>
                  <a:gd name="f27" fmla="*/ 21600 f10 1"/>
                  <a:gd name="f28" fmla="+- 0 0 f19"/>
                  <a:gd name="f29" fmla="+- f20 0 f1"/>
                  <a:gd name="f30" fmla="+- f21 0 f1"/>
                  <a:gd name="f31" fmla="*/ f28 f0 1"/>
                  <a:gd name="f32" fmla="+- f30 0 f29"/>
                  <a:gd name="f33" fmla="*/ f31 1 f5"/>
                  <a:gd name="f34" fmla="+- f33 0 f1"/>
                  <a:gd name="f35" fmla="cos 1 f34"/>
                  <a:gd name="f36" fmla="sin 1 f34"/>
                  <a:gd name="f37" fmla="+- 0 0 f35"/>
                  <a:gd name="f38" fmla="+- 0 0 f36"/>
                  <a:gd name="f39" fmla="*/ 10800 f37 1"/>
                  <a:gd name="f40" fmla="*/ 10800 f38 1"/>
                  <a:gd name="f41" fmla="*/ f39 f39 1"/>
                  <a:gd name="f42" fmla="*/ f40 f40 1"/>
                  <a:gd name="f43" fmla="+- f41 f42 0"/>
                  <a:gd name="f44" fmla="sqrt f43"/>
                  <a:gd name="f45" fmla="*/ f6 1 f44"/>
                  <a:gd name="f46" fmla="*/ f37 f45 1"/>
                  <a:gd name="f47" fmla="*/ f38 f45 1"/>
                  <a:gd name="f48" fmla="+- 10800 0 f46"/>
                  <a:gd name="f49" fmla="+- 10800 0 f47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9">
                    <a:pos x="f22" y="f23"/>
                  </a:cxn>
                  <a:cxn ang="f29">
                    <a:pos x="f15" y="f18"/>
                  </a:cxn>
                  <a:cxn ang="f29">
                    <a:pos x="f24" y="f25"/>
                  </a:cxn>
                  <a:cxn ang="f29">
                    <a:pos x="f15" y="f17"/>
                  </a:cxn>
                  <a:cxn ang="f29">
                    <a:pos x="f22" y="f26"/>
                  </a:cxn>
                  <a:cxn ang="f29">
                    <a:pos x="f16" y="f17"/>
                  </a:cxn>
                  <a:cxn ang="f29">
                    <a:pos x="f27" y="f25"/>
                  </a:cxn>
                  <a:cxn ang="f29">
                    <a:pos x="f16" y="f18"/>
                  </a:cxn>
                </a:cxnLst>
                <a:rect l="f15" t="f18" r="f16" b="f17"/>
                <a:pathLst>
                  <a:path w="21600" h="21600">
                    <a:moveTo>
                      <a:pt x="f48" y="f49"/>
                    </a:moveTo>
                    <a:arcTo wR="f9" hR="f9" stAng="f29" swAng="f32"/>
                    <a:close/>
                  </a:path>
                </a:pathLst>
              </a:custGeom>
              <a:solidFill>
                <a:srgbClr val="3333CC"/>
              </a:solidFill>
              <a:ln w="9360">
                <a:solidFill>
                  <a:srgbClr val="3333CC"/>
                </a:solidFill>
                <a:prstDash val="solid"/>
                <a:miter/>
              </a:ln>
            </p:spPr>
            <p:txBody>
              <a:bodyPr vert="horz" wrap="none" lIns="90000" tIns="46800" rIns="90000" bIns="46800" anchor="ctr" anchorCtr="0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>
                  <a:ln>
                    <a:noFill/>
                  </a:ln>
                  <a:latin typeface="Liberation Sans" pitchFamily="18"/>
                  <a:ea typeface="DejaVu Sans" pitchFamily="2"/>
                  <a:cs typeface="Lohit Hindi" pitchFamily="2"/>
                </a:endParaRPr>
              </a:p>
            </p:txBody>
          </p:sp>
        </p:grpSp>
        <p:sp>
          <p:nvSpPr>
            <p:cNvPr id="175" name="Freeform 174"/>
            <p:cNvSpPr/>
            <p:nvPr/>
          </p:nvSpPr>
          <p:spPr>
            <a:xfrm>
              <a:off x="6605640" y="5029200"/>
              <a:ext cx="625320" cy="459719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>
              <a:sp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en-US" sz="1800" b="0" i="0" u="none" strike="noStrike" kern="1200">
                  <a:ln>
                    <a:noFill/>
                  </a:ln>
                  <a:latin typeface="Liberation Sans" pitchFamily="18"/>
                  <a:ea typeface="DejaVu Sans" pitchFamily="2"/>
                  <a:cs typeface="Lohit Hindi" pitchFamily="2"/>
                </a:rPr>
                <a:t>…</a:t>
              </a:r>
            </a:p>
          </p:txBody>
        </p:sp>
        <p:sp>
          <p:nvSpPr>
            <p:cNvPr id="176" name="Freeform 175"/>
            <p:cNvSpPr/>
            <p:nvPr/>
          </p:nvSpPr>
          <p:spPr>
            <a:xfrm>
              <a:off x="7628040" y="5029200"/>
              <a:ext cx="625320" cy="459719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>
              <a:sp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en-US" sz="1800" b="0" i="0" u="none" strike="noStrike" kern="1200">
                  <a:ln>
                    <a:noFill/>
                  </a:ln>
                  <a:latin typeface="Liberation Sans" pitchFamily="18"/>
                  <a:ea typeface="DejaVu Sans" pitchFamily="2"/>
                  <a:cs typeface="Lohit Hindi" pitchFamily="2"/>
                </a:rPr>
                <a:t>…</a:t>
              </a:r>
            </a:p>
          </p:txBody>
        </p:sp>
        <p:sp>
          <p:nvSpPr>
            <p:cNvPr id="177" name="Freeform 176"/>
            <p:cNvSpPr/>
            <p:nvPr/>
          </p:nvSpPr>
          <p:spPr>
            <a:xfrm>
              <a:off x="4490640" y="4221000"/>
              <a:ext cx="461159" cy="44064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>
              <a:sp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en-US" sz="2000" b="1" i="1" u="none" strike="noStrike" kern="1200">
                  <a:ln>
                    <a:noFill/>
                  </a:ln>
                  <a:solidFill>
                    <a:srgbClr val="3333CC"/>
                  </a:solidFill>
                  <a:latin typeface="Liberation Sans" pitchFamily="18"/>
                  <a:ea typeface="DejaVu Sans" pitchFamily="2"/>
                  <a:cs typeface="Lohit Hindi" pitchFamily="2"/>
                </a:rPr>
                <a:t>Q</a:t>
              </a:r>
              <a:r>
                <a:rPr lang="en-US" sz="2000" b="0" i="0" u="none" strike="noStrike" kern="1200" baseline="-25000">
                  <a:ln>
                    <a:noFill/>
                  </a:ln>
                  <a:solidFill>
                    <a:srgbClr val="008000"/>
                  </a:solidFill>
                  <a:latin typeface="Liberation Sans" pitchFamily="18"/>
                  <a:ea typeface="DejaVu Sans" pitchFamily="2"/>
                  <a:cs typeface="Lohit Hindi" pitchFamily="2"/>
                </a:rPr>
                <a:t>1</a:t>
              </a:r>
            </a:p>
          </p:txBody>
        </p:sp>
        <p:sp>
          <p:nvSpPr>
            <p:cNvPr id="178" name="Freeform 177"/>
            <p:cNvSpPr/>
            <p:nvPr/>
          </p:nvSpPr>
          <p:spPr>
            <a:xfrm>
              <a:off x="4871520" y="4221000"/>
              <a:ext cx="461159" cy="44064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>
              <a:sp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en-US" sz="2000" b="1" i="1" u="none" strike="noStrike" kern="1200">
                  <a:ln>
                    <a:noFill/>
                  </a:ln>
                  <a:solidFill>
                    <a:srgbClr val="3333CC"/>
                  </a:solidFill>
                  <a:latin typeface="Liberation Sans" pitchFamily="18"/>
                  <a:ea typeface="DejaVu Sans" pitchFamily="2"/>
                  <a:cs typeface="Lohit Hindi" pitchFamily="2"/>
                </a:rPr>
                <a:t>Q</a:t>
              </a:r>
              <a:r>
                <a:rPr lang="en-US" sz="2000" b="0" i="0" u="none" strike="noStrike" kern="1200" baseline="-25000">
                  <a:ln>
                    <a:noFill/>
                  </a:ln>
                  <a:solidFill>
                    <a:srgbClr val="008000"/>
                  </a:solidFill>
                  <a:latin typeface="Liberation Sans" pitchFamily="18"/>
                  <a:ea typeface="DejaVu Sans" pitchFamily="2"/>
                  <a:cs typeface="Lohit Hindi" pitchFamily="2"/>
                </a:rPr>
                <a:t>2</a:t>
              </a:r>
            </a:p>
          </p:txBody>
        </p:sp>
        <p:sp>
          <p:nvSpPr>
            <p:cNvPr id="179" name="Freeform 178"/>
            <p:cNvSpPr/>
            <p:nvPr/>
          </p:nvSpPr>
          <p:spPr>
            <a:xfrm>
              <a:off x="5557320" y="4221000"/>
              <a:ext cx="461159" cy="44064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>
              <a:sp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en-US" sz="2000" b="1" i="1" u="none" strike="noStrike" kern="1200">
                  <a:ln>
                    <a:noFill/>
                  </a:ln>
                  <a:solidFill>
                    <a:srgbClr val="3333CC"/>
                  </a:solidFill>
                  <a:latin typeface="Liberation Sans" pitchFamily="18"/>
                  <a:ea typeface="DejaVu Sans" pitchFamily="2"/>
                  <a:cs typeface="Lohit Hindi" pitchFamily="2"/>
                </a:rPr>
                <a:t>Q</a:t>
              </a:r>
              <a:r>
                <a:rPr lang="en-US" sz="2000" b="0" i="0" u="none" strike="noStrike" kern="1200" baseline="-25000">
                  <a:ln>
                    <a:noFill/>
                  </a:ln>
                  <a:solidFill>
                    <a:srgbClr val="008000"/>
                  </a:solidFill>
                  <a:latin typeface="Liberation Sans" pitchFamily="18"/>
                  <a:ea typeface="DejaVu Sans" pitchFamily="2"/>
                  <a:cs typeface="Lohit Hindi" pitchFamily="2"/>
                </a:rPr>
                <a:t>3</a:t>
              </a:r>
            </a:p>
          </p:txBody>
        </p:sp>
        <p:sp>
          <p:nvSpPr>
            <p:cNvPr id="180" name="Freeform 179"/>
            <p:cNvSpPr/>
            <p:nvPr/>
          </p:nvSpPr>
          <p:spPr>
            <a:xfrm>
              <a:off x="5919119" y="4221000"/>
              <a:ext cx="461159" cy="44064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>
              <a:sp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en-US" sz="2000" b="1" i="1" u="none" strike="noStrike" kern="1200">
                  <a:ln>
                    <a:noFill/>
                  </a:ln>
                  <a:solidFill>
                    <a:srgbClr val="3333CC"/>
                  </a:solidFill>
                  <a:latin typeface="Liberation Sans" pitchFamily="18"/>
                  <a:ea typeface="DejaVu Sans" pitchFamily="2"/>
                  <a:cs typeface="Lohit Hindi" pitchFamily="2"/>
                </a:rPr>
                <a:t>Q</a:t>
              </a:r>
              <a:r>
                <a:rPr lang="en-US" sz="2000" b="0" i="0" u="none" strike="noStrike" kern="1200" baseline="-25000">
                  <a:ln>
                    <a:noFill/>
                  </a:ln>
                  <a:solidFill>
                    <a:srgbClr val="008000"/>
                  </a:solidFill>
                  <a:latin typeface="Liberation Sans" pitchFamily="18"/>
                  <a:ea typeface="DejaVu Sans" pitchFamily="2"/>
                  <a:cs typeface="Lohit Hindi" pitchFamily="2"/>
                </a:rPr>
                <a:t>4</a:t>
              </a:r>
            </a:p>
          </p:txBody>
        </p:sp>
        <p:sp>
          <p:nvSpPr>
            <p:cNvPr id="181" name="Freeform 180"/>
            <p:cNvSpPr/>
            <p:nvPr/>
          </p:nvSpPr>
          <p:spPr>
            <a:xfrm>
              <a:off x="6224039" y="4221000"/>
              <a:ext cx="461159" cy="44064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>
              <a:sp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en-US" sz="2000" b="1" i="1" u="none" strike="noStrike" kern="1200">
                  <a:ln>
                    <a:noFill/>
                  </a:ln>
                  <a:solidFill>
                    <a:srgbClr val="3333CC"/>
                  </a:solidFill>
                  <a:latin typeface="Liberation Sans" pitchFamily="18"/>
                  <a:ea typeface="DejaVu Sans" pitchFamily="2"/>
                  <a:cs typeface="Lohit Hindi" pitchFamily="2"/>
                </a:rPr>
                <a:t>Q</a:t>
              </a:r>
              <a:r>
                <a:rPr lang="en-US" sz="2000" b="0" i="0" u="none" strike="noStrike" kern="1200" baseline="-25000">
                  <a:ln>
                    <a:noFill/>
                  </a:ln>
                  <a:solidFill>
                    <a:srgbClr val="008000"/>
                  </a:solidFill>
                  <a:latin typeface="Liberation Sans" pitchFamily="18"/>
                  <a:ea typeface="DejaVu Sans" pitchFamily="2"/>
                  <a:cs typeface="Lohit Hindi" pitchFamily="2"/>
                </a:rPr>
                <a:t>5</a:t>
              </a:r>
            </a:p>
          </p:txBody>
        </p:sp>
        <p:sp>
          <p:nvSpPr>
            <p:cNvPr id="182" name="Freeform 181"/>
            <p:cNvSpPr/>
            <p:nvPr/>
          </p:nvSpPr>
          <p:spPr>
            <a:xfrm>
              <a:off x="6855480" y="4221000"/>
              <a:ext cx="584280" cy="44064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>
              <a:sp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en-US" sz="2000" b="1" i="1" u="none" strike="noStrike" kern="1200">
                  <a:ln>
                    <a:noFill/>
                  </a:ln>
                  <a:solidFill>
                    <a:srgbClr val="3333CC"/>
                  </a:solidFill>
                  <a:latin typeface="Liberation Sans" pitchFamily="18"/>
                  <a:ea typeface="DejaVu Sans" pitchFamily="2"/>
                  <a:cs typeface="Lohit Hindi" pitchFamily="2"/>
                </a:rPr>
                <a:t>Q</a:t>
              </a:r>
              <a:r>
                <a:rPr lang="en-US" sz="2000" b="0" i="1" u="none" strike="noStrike" kern="1200" baseline="-25000">
                  <a:ln>
                    <a:noFill/>
                  </a:ln>
                  <a:solidFill>
                    <a:srgbClr val="008000"/>
                  </a:solidFill>
                  <a:latin typeface="Liberation Sans" pitchFamily="18"/>
                  <a:ea typeface="DejaVu Sans" pitchFamily="2"/>
                  <a:cs typeface="Lohit Hindi" pitchFamily="2"/>
                </a:rPr>
                <a:t>k</a:t>
              </a:r>
              <a:r>
                <a:rPr lang="en-US" sz="2000" b="0" i="0" u="none" strike="noStrike" kern="1200" baseline="-25000">
                  <a:ln>
                    <a:noFill/>
                  </a:ln>
                  <a:solidFill>
                    <a:srgbClr val="008000"/>
                  </a:solidFill>
                  <a:latin typeface="Liberation Sans" pitchFamily="18"/>
                  <a:ea typeface="DejaVu Sans" pitchFamily="2"/>
                  <a:cs typeface="Lohit Hindi" pitchFamily="2"/>
                </a:rPr>
                <a:t>-1</a:t>
              </a:r>
            </a:p>
          </p:txBody>
        </p:sp>
        <p:sp>
          <p:nvSpPr>
            <p:cNvPr id="183" name="Freeform 182"/>
            <p:cNvSpPr/>
            <p:nvPr/>
          </p:nvSpPr>
          <p:spPr>
            <a:xfrm>
              <a:off x="7660440" y="4221000"/>
              <a:ext cx="622440" cy="44064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>
              <a:sp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en-US" sz="2000" b="1" i="1" u="none" strike="noStrike" kern="1200">
                  <a:ln>
                    <a:noFill/>
                  </a:ln>
                  <a:solidFill>
                    <a:srgbClr val="3333CC"/>
                  </a:solidFill>
                  <a:latin typeface="Liberation Sans" pitchFamily="18"/>
                  <a:ea typeface="DejaVu Sans" pitchFamily="2"/>
                  <a:cs typeface="Lohit Hindi" pitchFamily="2"/>
                </a:rPr>
                <a:t>Q</a:t>
              </a:r>
              <a:r>
                <a:rPr lang="en-US" sz="2000" b="0" i="1" u="none" strike="noStrike" kern="1200" baseline="-25000">
                  <a:ln>
                    <a:noFill/>
                  </a:ln>
                  <a:solidFill>
                    <a:srgbClr val="008000"/>
                  </a:solidFill>
                  <a:latin typeface="Liberation Sans" pitchFamily="18"/>
                  <a:ea typeface="DejaVu Sans" pitchFamily="2"/>
                  <a:cs typeface="Lohit Hindi" pitchFamily="2"/>
                </a:rPr>
                <a:t>k</a:t>
              </a:r>
              <a:r>
                <a:rPr lang="en-US" sz="2000" b="0" i="0" u="none" strike="noStrike" kern="1200" baseline="-25000">
                  <a:ln>
                    <a:noFill/>
                  </a:ln>
                  <a:solidFill>
                    <a:srgbClr val="008000"/>
                  </a:solidFill>
                  <a:latin typeface="Liberation Sans" pitchFamily="18"/>
                  <a:ea typeface="DejaVu Sans" pitchFamily="2"/>
                  <a:cs typeface="Lohit Hindi" pitchFamily="2"/>
                </a:rPr>
                <a:t>+1</a:t>
              </a:r>
            </a:p>
          </p:txBody>
        </p:sp>
        <p:sp>
          <p:nvSpPr>
            <p:cNvPr id="184" name="Freeform 183"/>
            <p:cNvSpPr/>
            <p:nvPr/>
          </p:nvSpPr>
          <p:spPr>
            <a:xfrm>
              <a:off x="7295759" y="4221000"/>
              <a:ext cx="489960" cy="510119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>
              <a:sp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en-US" sz="2000" b="1" i="1" u="none" strike="noStrike" kern="1200">
                  <a:ln>
                    <a:noFill/>
                  </a:ln>
                  <a:solidFill>
                    <a:srgbClr val="3333CC"/>
                  </a:solidFill>
                  <a:latin typeface="Liberation Sans" pitchFamily="18"/>
                  <a:ea typeface="DejaVu Sans" pitchFamily="2"/>
                  <a:cs typeface="Lohit Hindi" pitchFamily="2"/>
                </a:rPr>
                <a:t>Q</a:t>
              </a:r>
              <a:r>
                <a:rPr lang="en-US" sz="2000" b="0" i="1" u="none" strike="noStrike" kern="1200" baseline="-25000">
                  <a:ln>
                    <a:noFill/>
                  </a:ln>
                  <a:solidFill>
                    <a:srgbClr val="008000"/>
                  </a:solidFill>
                  <a:latin typeface="Liberation Sans" pitchFamily="18"/>
                  <a:ea typeface="DejaVu Sans" pitchFamily="2"/>
                  <a:cs typeface="Lohit Hindi" pitchFamily="2"/>
                </a:rPr>
                <a:t>k</a:t>
              </a:r>
            </a:p>
          </p:txBody>
        </p:sp>
        <p:cxnSp>
          <p:nvCxnSpPr>
            <p:cNvPr id="185" name="Curved Connector 184"/>
            <p:cNvCxnSpPr>
              <a:stCxn id="177" idx="2"/>
            </p:cNvCxnSpPr>
            <p:nvPr/>
          </p:nvCxnSpPr>
          <p:spPr>
            <a:xfrm>
              <a:off x="4721040" y="4661640"/>
              <a:ext cx="334080" cy="369360"/>
            </a:xfrm>
            <a:prstGeom prst="curvedConnector3">
              <a:avLst/>
            </a:prstGeom>
            <a:noFill/>
            <a:ln w="9360">
              <a:solidFill>
                <a:srgbClr val="3333CC"/>
              </a:solidFill>
              <a:prstDash val="solid"/>
              <a:miter/>
              <a:tailEnd type="arrow"/>
            </a:ln>
          </p:spPr>
        </p:cxnSp>
        <p:cxnSp>
          <p:nvCxnSpPr>
            <p:cNvPr id="186" name="Curved Connector 185"/>
            <p:cNvCxnSpPr>
              <a:stCxn id="178" idx="2"/>
            </p:cNvCxnSpPr>
            <p:nvPr/>
          </p:nvCxnSpPr>
          <p:spPr>
            <a:xfrm>
              <a:off x="5101920" y="4661640"/>
              <a:ext cx="59040" cy="291240"/>
            </a:xfrm>
            <a:prstGeom prst="curvedConnector3">
              <a:avLst/>
            </a:prstGeom>
            <a:noFill/>
            <a:ln w="9360">
              <a:solidFill>
                <a:srgbClr val="3333CC"/>
              </a:solidFill>
              <a:prstDash val="solid"/>
              <a:miter/>
              <a:tailEnd type="arrow"/>
            </a:ln>
          </p:spPr>
        </p:cxnSp>
        <p:cxnSp>
          <p:nvCxnSpPr>
            <p:cNvPr id="187" name="Curved Connector 186"/>
            <p:cNvCxnSpPr>
              <a:stCxn id="179" idx="2"/>
            </p:cNvCxnSpPr>
            <p:nvPr/>
          </p:nvCxnSpPr>
          <p:spPr>
            <a:xfrm>
              <a:off x="5787720" y="4661640"/>
              <a:ext cx="271800" cy="226440"/>
            </a:xfrm>
            <a:prstGeom prst="curvedConnector3">
              <a:avLst/>
            </a:prstGeom>
            <a:noFill/>
            <a:ln w="9360">
              <a:solidFill>
                <a:srgbClr val="3333CC"/>
              </a:solidFill>
              <a:prstDash val="solid"/>
              <a:miter/>
              <a:tailEnd type="arrow"/>
            </a:ln>
          </p:spPr>
        </p:cxnSp>
        <p:cxnSp>
          <p:nvCxnSpPr>
            <p:cNvPr id="188" name="Curved Connector 187"/>
            <p:cNvCxnSpPr>
              <a:stCxn id="180" idx="2"/>
            </p:cNvCxnSpPr>
            <p:nvPr/>
          </p:nvCxnSpPr>
          <p:spPr>
            <a:xfrm>
              <a:off x="6149519" y="4661640"/>
              <a:ext cx="19801" cy="596160"/>
            </a:xfrm>
            <a:prstGeom prst="curvedConnector3">
              <a:avLst/>
            </a:prstGeom>
            <a:noFill/>
            <a:ln w="9360">
              <a:solidFill>
                <a:srgbClr val="3333CC"/>
              </a:solidFill>
              <a:prstDash val="solid"/>
              <a:miter/>
              <a:tailEnd type="arrow"/>
            </a:ln>
          </p:spPr>
        </p:cxnSp>
        <p:cxnSp>
          <p:nvCxnSpPr>
            <p:cNvPr id="189" name="Curved Connector 188"/>
            <p:cNvCxnSpPr>
              <a:stCxn id="181" idx="2"/>
            </p:cNvCxnSpPr>
            <p:nvPr/>
          </p:nvCxnSpPr>
          <p:spPr>
            <a:xfrm flipH="1">
              <a:off x="6248520" y="4661640"/>
              <a:ext cx="205919" cy="396000"/>
            </a:xfrm>
            <a:prstGeom prst="curvedConnector3">
              <a:avLst/>
            </a:prstGeom>
            <a:noFill/>
            <a:ln w="9360">
              <a:solidFill>
                <a:srgbClr val="3333CC"/>
              </a:solidFill>
              <a:prstDash val="solid"/>
              <a:miter/>
              <a:tailEnd type="arrow"/>
            </a:ln>
          </p:spPr>
        </p:cxnSp>
        <p:cxnSp>
          <p:nvCxnSpPr>
            <p:cNvPr id="190" name="Curved Connector 189"/>
            <p:cNvCxnSpPr>
              <a:stCxn id="182" idx="2"/>
            </p:cNvCxnSpPr>
            <p:nvPr/>
          </p:nvCxnSpPr>
          <p:spPr>
            <a:xfrm>
              <a:off x="7147440" y="4661640"/>
              <a:ext cx="172440" cy="248400"/>
            </a:xfrm>
            <a:prstGeom prst="curvedConnector3">
              <a:avLst/>
            </a:prstGeom>
            <a:noFill/>
            <a:ln w="9360">
              <a:solidFill>
                <a:srgbClr val="3333CC"/>
              </a:solidFill>
              <a:prstDash val="solid"/>
              <a:miter/>
              <a:tailEnd type="arrow"/>
            </a:ln>
          </p:spPr>
        </p:cxnSp>
        <p:cxnSp>
          <p:nvCxnSpPr>
            <p:cNvPr id="191" name="Curved Connector 190"/>
            <p:cNvCxnSpPr>
              <a:stCxn id="184" idx="2"/>
            </p:cNvCxnSpPr>
            <p:nvPr/>
          </p:nvCxnSpPr>
          <p:spPr>
            <a:xfrm flipH="1">
              <a:off x="7395840" y="4731120"/>
              <a:ext cx="144719" cy="312120"/>
            </a:xfrm>
            <a:prstGeom prst="curvedConnector3">
              <a:avLst/>
            </a:prstGeom>
            <a:noFill/>
            <a:ln w="9360">
              <a:solidFill>
                <a:srgbClr val="3333CC"/>
              </a:solidFill>
              <a:prstDash val="solid"/>
              <a:miter/>
              <a:tailEnd type="arrow"/>
            </a:ln>
          </p:spPr>
        </p:cxnSp>
        <p:cxnSp>
          <p:nvCxnSpPr>
            <p:cNvPr id="192" name="Curved Connector 191"/>
            <p:cNvCxnSpPr>
              <a:stCxn id="183" idx="2"/>
            </p:cNvCxnSpPr>
            <p:nvPr/>
          </p:nvCxnSpPr>
          <p:spPr>
            <a:xfrm flipH="1">
              <a:off x="7532279" y="4661640"/>
              <a:ext cx="439201" cy="340560"/>
            </a:xfrm>
            <a:prstGeom prst="curvedConnector3">
              <a:avLst/>
            </a:prstGeom>
            <a:noFill/>
            <a:ln w="9360">
              <a:solidFill>
                <a:srgbClr val="3333CC"/>
              </a:solidFill>
              <a:prstDash val="solid"/>
              <a:miter/>
              <a:tailEnd type="arrow"/>
            </a:ln>
          </p:spPr>
        </p:cxnSp>
        <p:sp>
          <p:nvSpPr>
            <p:cNvPr id="193" name="Freeform 192"/>
            <p:cNvSpPr/>
            <p:nvPr/>
          </p:nvSpPr>
          <p:spPr>
            <a:xfrm>
              <a:off x="8113680" y="5029200"/>
              <a:ext cx="625320" cy="459719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>
              <a:sp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en-US" sz="1800" b="0" i="0" u="none" strike="noStrike" kern="1200">
                  <a:ln>
                    <a:noFill/>
                  </a:ln>
                  <a:latin typeface="Liberation Sans" pitchFamily="18"/>
                  <a:ea typeface="DejaVu Sans" pitchFamily="2"/>
                  <a:cs typeface="Lohit Hindi" pitchFamily="2"/>
                </a:rPr>
                <a:t>…</a:t>
              </a:r>
            </a:p>
          </p:txBody>
        </p:sp>
        <p:cxnSp>
          <p:nvCxnSpPr>
            <p:cNvPr id="194" name="Curved Connector 193"/>
            <p:cNvCxnSpPr>
              <a:stCxn id="146" idx="2"/>
              <a:endCxn id="151" idx="10"/>
            </p:cNvCxnSpPr>
            <p:nvPr/>
          </p:nvCxnSpPr>
          <p:spPr>
            <a:xfrm rot="16200000" flipH="1">
              <a:off x="8608860" y="4824180"/>
              <a:ext cx="288720" cy="19800"/>
            </a:xfrm>
            <a:prstGeom prst="curvedConnector3">
              <a:avLst/>
            </a:prstGeom>
            <a:noFill/>
            <a:ln w="9360">
              <a:solidFill>
                <a:srgbClr val="3333CC"/>
              </a:solidFill>
              <a:prstDash val="solid"/>
              <a:miter/>
              <a:tailEnd type="arrow"/>
            </a:ln>
          </p:spPr>
        </p:cxnSp>
        <p:sp>
          <p:nvSpPr>
            <p:cNvPr id="195" name="Freeform 194"/>
            <p:cNvSpPr/>
            <p:nvPr/>
          </p:nvSpPr>
          <p:spPr>
            <a:xfrm>
              <a:off x="8047080" y="4191120"/>
              <a:ext cx="625320" cy="459719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>
              <a:sp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en-US" sz="1800" b="0" i="0" u="none" strike="noStrike" kern="1200">
                  <a:ln>
                    <a:noFill/>
                  </a:ln>
                  <a:latin typeface="Liberation Sans" pitchFamily="18"/>
                  <a:ea typeface="DejaVu Sans" pitchFamily="2"/>
                  <a:cs typeface="Lohit Hindi" pitchFamily="2"/>
                </a:rPr>
                <a:t>…</a:t>
              </a:r>
            </a:p>
          </p:txBody>
        </p:sp>
        <p:sp>
          <p:nvSpPr>
            <p:cNvPr id="196" name="Freeform 195"/>
            <p:cNvSpPr/>
            <p:nvPr/>
          </p:nvSpPr>
          <p:spPr>
            <a:xfrm>
              <a:off x="6456240" y="4191120"/>
              <a:ext cx="625320" cy="459719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>
              <a:sp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en-US" sz="1800" b="0" i="0" u="none" strike="noStrike" kern="1200">
                  <a:ln>
                    <a:noFill/>
                  </a:ln>
                  <a:latin typeface="Liberation Sans" pitchFamily="18"/>
                  <a:ea typeface="DejaVu Sans" pitchFamily="2"/>
                  <a:cs typeface="Lohit Hindi" pitchFamily="2"/>
                </a:rPr>
                <a:t>…</a:t>
              </a:r>
            </a:p>
          </p:txBody>
        </p:sp>
      </p:grpSp>
      <p:grpSp>
        <p:nvGrpSpPr>
          <p:cNvPr id="197" name="Group 196"/>
          <p:cNvGrpSpPr/>
          <p:nvPr/>
        </p:nvGrpSpPr>
        <p:grpSpPr>
          <a:xfrm>
            <a:off x="5028840" y="5486399"/>
            <a:ext cx="3734280" cy="916920"/>
            <a:chOff x="5028840" y="5486399"/>
            <a:chExt cx="3734280" cy="916920"/>
          </a:xfrm>
        </p:grpSpPr>
        <p:sp>
          <p:nvSpPr>
            <p:cNvPr id="198" name="Freeform 197"/>
            <p:cNvSpPr/>
            <p:nvPr/>
          </p:nvSpPr>
          <p:spPr>
            <a:xfrm>
              <a:off x="5563800" y="5999040"/>
              <a:ext cx="293400" cy="3373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 w="9360">
              <a:solidFill>
                <a:srgbClr val="008000"/>
              </a:solidFill>
              <a:prstDash val="solid"/>
              <a:miter/>
            </a:ln>
          </p:spPr>
          <p:txBody>
            <a:bodyPr vert="horz" wrap="none" lIns="90000" tIns="46800" rIns="90000" bIns="46800" anchor="t" anchorCtr="0" compatLnSpc="0">
              <a:sp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en-US" sz="1600" b="0" i="0" u="none" strike="noStrike" kern="1200">
                  <a:ln>
                    <a:noFill/>
                  </a:ln>
                  <a:solidFill>
                    <a:srgbClr val="008000"/>
                  </a:solidFill>
                  <a:latin typeface="Liberation Sans" pitchFamily="18"/>
                  <a:ea typeface="DejaVu Sans" pitchFamily="2"/>
                  <a:cs typeface="Lohit Hindi" pitchFamily="2"/>
                </a:rPr>
                <a:t>1</a:t>
              </a:r>
            </a:p>
          </p:txBody>
        </p:sp>
        <p:sp>
          <p:nvSpPr>
            <p:cNvPr id="199" name="Freeform 198"/>
            <p:cNvSpPr/>
            <p:nvPr/>
          </p:nvSpPr>
          <p:spPr>
            <a:xfrm rot="5400000">
              <a:off x="5050260" y="5464979"/>
              <a:ext cx="109440" cy="152280"/>
            </a:xfrm>
            <a:custGeom>
              <a:avLst>
                <a:gd name="f0" fmla="val 1800"/>
                <a:gd name="f1" fmla="val 10800"/>
              </a:avLst>
              <a:gdLst>
                <a:gd name="f2" fmla="val 10800000"/>
                <a:gd name="f3" fmla="val 5400000"/>
                <a:gd name="f4" fmla="val 180"/>
                <a:gd name="f5" fmla="val w"/>
                <a:gd name="f6" fmla="val h"/>
                <a:gd name="f7" fmla="val 0"/>
                <a:gd name="f8" fmla="val 21600"/>
                <a:gd name="f9" fmla="val -2147483647"/>
                <a:gd name="f10" fmla="val 2147483647"/>
                <a:gd name="f11" fmla="val 5400"/>
                <a:gd name="f12" fmla="val 10800"/>
                <a:gd name="f13" fmla="val 16200"/>
                <a:gd name="f14" fmla="+- 0 0 0"/>
                <a:gd name="f15" fmla="*/ f5 1 21600"/>
                <a:gd name="f16" fmla="*/ f6 1 21600"/>
                <a:gd name="f17" fmla="pin 0 f0 5400"/>
                <a:gd name="f18" fmla="pin 0 f1 21600"/>
                <a:gd name="f19" fmla="*/ f14 f2 1"/>
                <a:gd name="f20" fmla="*/ f17 1 2"/>
                <a:gd name="f21" fmla="val f17"/>
                <a:gd name="f22" fmla="val f18"/>
                <a:gd name="f23" fmla="+- 21600 0 f17"/>
                <a:gd name="f24" fmla="*/ f17 10000 1"/>
                <a:gd name="f25" fmla="*/ 10800 f15 1"/>
                <a:gd name="f26" fmla="*/ f17 f16 1"/>
                <a:gd name="f27" fmla="*/ f8 f15 1"/>
                <a:gd name="f28" fmla="*/ f18 f16 1"/>
                <a:gd name="f29" fmla="*/ 0 f15 1"/>
                <a:gd name="f30" fmla="*/ 7800 f15 1"/>
                <a:gd name="f31" fmla="*/ 0 f16 1"/>
                <a:gd name="f32" fmla="*/ f19 1 f4"/>
                <a:gd name="f33" fmla="*/ 21600 f16 1"/>
                <a:gd name="f34" fmla="*/ 21600 f15 1"/>
                <a:gd name="f35" fmla="*/ 10800 f16 1"/>
                <a:gd name="f36" fmla="+- f22 0 f17"/>
                <a:gd name="f37" fmla="+- f22 0 f20"/>
                <a:gd name="f38" fmla="+- f22 f20 0"/>
                <a:gd name="f39" fmla="+- f22 f17 0"/>
                <a:gd name="f40" fmla="+- 21600 0 f20"/>
                <a:gd name="f41" fmla="*/ f24 1 31953"/>
                <a:gd name="f42" fmla="+- f32 0 f3"/>
                <a:gd name="f43" fmla="+- 21600 0 f41"/>
                <a:gd name="f44" fmla="*/ f41 f16 1"/>
                <a:gd name="f45" fmla="*/ f43 f16 1"/>
              </a:gdLst>
              <a:ahLst>
                <a:ahXY gdRefY="f0" minY="f7" maxY="f11">
                  <a:pos x="f25" y="f26"/>
                </a:ahXY>
                <a:ahXY gdRefY="f1" minY="f7" maxY="f8">
                  <a:pos x="f27" y="f28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2">
                  <a:pos x="f29" y="f31"/>
                </a:cxn>
                <a:cxn ang="f42">
                  <a:pos x="f29" y="f33"/>
                </a:cxn>
                <a:cxn ang="f42">
                  <a:pos x="f34" y="f35"/>
                </a:cxn>
              </a:cxnLst>
              <a:rect l="f29" t="f44" r="f30" b="f45"/>
              <a:pathLst>
                <a:path w="21600" h="21600">
                  <a:moveTo>
                    <a:pt x="f7" y="f7"/>
                  </a:moveTo>
                  <a:cubicBezTo>
                    <a:pt x="f11" y="f7"/>
                    <a:pt x="f12" y="f20"/>
                    <a:pt x="f12" y="f21"/>
                  </a:cubicBezTo>
                  <a:lnTo>
                    <a:pt x="f12" y="f36"/>
                  </a:lnTo>
                  <a:cubicBezTo>
                    <a:pt x="f12" y="f37"/>
                    <a:pt x="f13" y="f22"/>
                    <a:pt x="f8" y="f22"/>
                  </a:cubicBezTo>
                  <a:cubicBezTo>
                    <a:pt x="f13" y="f22"/>
                    <a:pt x="f12" y="f38"/>
                    <a:pt x="f12" y="f39"/>
                  </a:cubicBezTo>
                  <a:lnTo>
                    <a:pt x="f12" y="f23"/>
                  </a:lnTo>
                  <a:cubicBezTo>
                    <a:pt x="f12" y="f40"/>
                    <a:pt x="f11" y="f8"/>
                    <a:pt x="f7" y="f8"/>
                  </a:cubicBezTo>
                </a:path>
              </a:pathLst>
            </a:custGeom>
            <a:noFill/>
            <a:ln w="9360">
              <a:solidFill>
                <a:srgbClr val="008000"/>
              </a:solidFill>
              <a:prstDash val="solid"/>
              <a:miter/>
            </a:ln>
          </p:spPr>
          <p:txBody>
            <a:bodyPr vert="horz" wrap="none" lIns="90000" tIns="46800" rIns="90000" bIns="46800" anchor="ctr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>
                <a:ln>
                  <a:noFill/>
                </a:ln>
                <a:latin typeface="Liberation Sans" pitchFamily="18"/>
                <a:ea typeface="DejaVu Sans" pitchFamily="2"/>
                <a:cs typeface="Lohit Hindi" pitchFamily="2"/>
              </a:endParaRPr>
            </a:p>
          </p:txBody>
        </p:sp>
        <p:cxnSp>
          <p:nvCxnSpPr>
            <p:cNvPr id="200" name="Curved Connector 199"/>
            <p:cNvCxnSpPr>
              <a:stCxn id="199" idx="5"/>
              <a:endCxn id="198" idx="0"/>
            </p:cNvCxnSpPr>
            <p:nvPr/>
          </p:nvCxnSpPr>
          <p:spPr>
            <a:xfrm>
              <a:off x="5028840" y="5486399"/>
              <a:ext cx="681660" cy="512641"/>
            </a:xfrm>
            <a:prstGeom prst="curvedConnector2">
              <a:avLst/>
            </a:prstGeom>
            <a:noFill/>
            <a:ln w="9360">
              <a:solidFill>
                <a:srgbClr val="008000"/>
              </a:solidFill>
              <a:prstDash val="solid"/>
              <a:miter/>
              <a:tailEnd type="arrow"/>
            </a:ln>
          </p:spPr>
        </p:cxnSp>
        <p:sp>
          <p:nvSpPr>
            <p:cNvPr id="201" name="Freeform 200"/>
            <p:cNvSpPr/>
            <p:nvPr/>
          </p:nvSpPr>
          <p:spPr>
            <a:xfrm>
              <a:off x="6096960" y="5999040"/>
              <a:ext cx="293400" cy="3373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 w="9360">
              <a:solidFill>
                <a:srgbClr val="008000"/>
              </a:solidFill>
              <a:prstDash val="solid"/>
              <a:miter/>
            </a:ln>
          </p:spPr>
          <p:txBody>
            <a:bodyPr vert="horz" wrap="none" lIns="90000" tIns="46800" rIns="90000" bIns="46800" anchor="t" anchorCtr="0" compatLnSpc="0">
              <a:sp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en-US" sz="1600" b="0" i="0" u="none" strike="noStrike" kern="1200">
                  <a:ln>
                    <a:noFill/>
                  </a:ln>
                  <a:solidFill>
                    <a:srgbClr val="008000"/>
                  </a:solidFill>
                  <a:latin typeface="Liberation Sans" pitchFamily="18"/>
                  <a:ea typeface="DejaVu Sans" pitchFamily="2"/>
                  <a:cs typeface="Lohit Hindi" pitchFamily="2"/>
                </a:rPr>
                <a:t>2</a:t>
              </a:r>
            </a:p>
          </p:txBody>
        </p:sp>
        <p:sp>
          <p:nvSpPr>
            <p:cNvPr id="202" name="Freeform 201"/>
            <p:cNvSpPr/>
            <p:nvPr/>
          </p:nvSpPr>
          <p:spPr>
            <a:xfrm rot="5400000">
              <a:off x="6096059" y="5410259"/>
              <a:ext cx="152280" cy="304560"/>
            </a:xfrm>
            <a:custGeom>
              <a:avLst>
                <a:gd name="f0" fmla="val 1800"/>
                <a:gd name="f1" fmla="val 10800"/>
              </a:avLst>
              <a:gdLst>
                <a:gd name="f2" fmla="val 10800000"/>
                <a:gd name="f3" fmla="val 5400000"/>
                <a:gd name="f4" fmla="val 180"/>
                <a:gd name="f5" fmla="val w"/>
                <a:gd name="f6" fmla="val h"/>
                <a:gd name="f7" fmla="val 0"/>
                <a:gd name="f8" fmla="val 21600"/>
                <a:gd name="f9" fmla="val -2147483647"/>
                <a:gd name="f10" fmla="val 2147483647"/>
                <a:gd name="f11" fmla="val 5400"/>
                <a:gd name="f12" fmla="val 10800"/>
                <a:gd name="f13" fmla="val 16200"/>
                <a:gd name="f14" fmla="+- 0 0 0"/>
                <a:gd name="f15" fmla="*/ f5 1 21600"/>
                <a:gd name="f16" fmla="*/ f6 1 21600"/>
                <a:gd name="f17" fmla="pin 0 f0 5400"/>
                <a:gd name="f18" fmla="pin 0 f1 21600"/>
                <a:gd name="f19" fmla="*/ f14 f2 1"/>
                <a:gd name="f20" fmla="*/ f17 1 2"/>
                <a:gd name="f21" fmla="val f17"/>
                <a:gd name="f22" fmla="val f18"/>
                <a:gd name="f23" fmla="+- 21600 0 f17"/>
                <a:gd name="f24" fmla="*/ f17 10000 1"/>
                <a:gd name="f25" fmla="*/ 10800 f15 1"/>
                <a:gd name="f26" fmla="*/ f17 f16 1"/>
                <a:gd name="f27" fmla="*/ f8 f15 1"/>
                <a:gd name="f28" fmla="*/ f18 f16 1"/>
                <a:gd name="f29" fmla="*/ 0 f15 1"/>
                <a:gd name="f30" fmla="*/ 7800 f15 1"/>
                <a:gd name="f31" fmla="*/ 0 f16 1"/>
                <a:gd name="f32" fmla="*/ f19 1 f4"/>
                <a:gd name="f33" fmla="*/ 21600 f16 1"/>
                <a:gd name="f34" fmla="*/ 21600 f15 1"/>
                <a:gd name="f35" fmla="*/ 10800 f16 1"/>
                <a:gd name="f36" fmla="+- f22 0 f17"/>
                <a:gd name="f37" fmla="+- f22 0 f20"/>
                <a:gd name="f38" fmla="+- f22 f20 0"/>
                <a:gd name="f39" fmla="+- f22 f17 0"/>
                <a:gd name="f40" fmla="+- 21600 0 f20"/>
                <a:gd name="f41" fmla="*/ f24 1 31953"/>
                <a:gd name="f42" fmla="+- f32 0 f3"/>
                <a:gd name="f43" fmla="+- 21600 0 f41"/>
                <a:gd name="f44" fmla="*/ f41 f16 1"/>
                <a:gd name="f45" fmla="*/ f43 f16 1"/>
              </a:gdLst>
              <a:ahLst>
                <a:ahXY gdRefY="f0" minY="f7" maxY="f11">
                  <a:pos x="f25" y="f26"/>
                </a:ahXY>
                <a:ahXY gdRefY="f1" minY="f7" maxY="f8">
                  <a:pos x="f27" y="f28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2">
                  <a:pos x="f29" y="f31"/>
                </a:cxn>
                <a:cxn ang="f42">
                  <a:pos x="f29" y="f33"/>
                </a:cxn>
                <a:cxn ang="f42">
                  <a:pos x="f34" y="f35"/>
                </a:cxn>
              </a:cxnLst>
              <a:rect l="f29" t="f44" r="f30" b="f45"/>
              <a:pathLst>
                <a:path w="21600" h="21600">
                  <a:moveTo>
                    <a:pt x="f7" y="f7"/>
                  </a:moveTo>
                  <a:cubicBezTo>
                    <a:pt x="f11" y="f7"/>
                    <a:pt x="f12" y="f20"/>
                    <a:pt x="f12" y="f21"/>
                  </a:cubicBezTo>
                  <a:lnTo>
                    <a:pt x="f12" y="f36"/>
                  </a:lnTo>
                  <a:cubicBezTo>
                    <a:pt x="f12" y="f37"/>
                    <a:pt x="f13" y="f22"/>
                    <a:pt x="f8" y="f22"/>
                  </a:cubicBezTo>
                  <a:cubicBezTo>
                    <a:pt x="f13" y="f22"/>
                    <a:pt x="f12" y="f38"/>
                    <a:pt x="f12" y="f39"/>
                  </a:cubicBezTo>
                  <a:lnTo>
                    <a:pt x="f12" y="f23"/>
                  </a:lnTo>
                  <a:cubicBezTo>
                    <a:pt x="f12" y="f40"/>
                    <a:pt x="f11" y="f8"/>
                    <a:pt x="f7" y="f8"/>
                  </a:cubicBezTo>
                </a:path>
              </a:pathLst>
            </a:custGeom>
            <a:noFill/>
            <a:ln w="9360">
              <a:solidFill>
                <a:srgbClr val="008000"/>
              </a:solidFill>
              <a:prstDash val="solid"/>
              <a:miter/>
            </a:ln>
          </p:spPr>
          <p:txBody>
            <a:bodyPr vert="horz" wrap="none" lIns="90000" tIns="46800" rIns="90000" bIns="46800" anchor="ctr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>
                <a:ln>
                  <a:noFill/>
                </a:ln>
                <a:latin typeface="Liberation Sans" pitchFamily="18"/>
                <a:ea typeface="DejaVu Sans" pitchFamily="2"/>
                <a:cs typeface="Lohit Hindi" pitchFamily="2"/>
              </a:endParaRPr>
            </a:p>
          </p:txBody>
        </p:sp>
        <p:cxnSp>
          <p:nvCxnSpPr>
            <p:cNvPr id="203" name="Curved Connector 202"/>
            <p:cNvCxnSpPr>
              <a:stCxn id="202" idx="5"/>
              <a:endCxn id="201" idx="0"/>
            </p:cNvCxnSpPr>
            <p:nvPr/>
          </p:nvCxnSpPr>
          <p:spPr>
            <a:xfrm>
              <a:off x="6019919" y="5486399"/>
              <a:ext cx="223741" cy="512641"/>
            </a:xfrm>
            <a:prstGeom prst="curvedConnector4">
              <a:avLst>
                <a:gd name="adj1" fmla="val 102172"/>
                <a:gd name="adj2" fmla="val 72279"/>
              </a:avLst>
            </a:prstGeom>
            <a:noFill/>
            <a:ln w="9360">
              <a:solidFill>
                <a:srgbClr val="008000"/>
              </a:solidFill>
              <a:prstDash val="solid"/>
              <a:miter/>
              <a:tailEnd type="arrow"/>
            </a:ln>
          </p:spPr>
        </p:cxnSp>
        <p:sp>
          <p:nvSpPr>
            <p:cNvPr id="204" name="Freeform 203"/>
            <p:cNvSpPr/>
            <p:nvPr/>
          </p:nvSpPr>
          <p:spPr>
            <a:xfrm>
              <a:off x="6955200" y="5999040"/>
              <a:ext cx="282960" cy="3373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 w="9360">
              <a:solidFill>
                <a:srgbClr val="008000"/>
              </a:solidFill>
              <a:prstDash val="solid"/>
              <a:miter/>
            </a:ln>
          </p:spPr>
          <p:txBody>
            <a:bodyPr vert="horz" wrap="none" lIns="90000" tIns="46800" rIns="90000" bIns="46800" anchor="t" anchorCtr="0" compatLnSpc="0">
              <a:sp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en-US" sz="1600" b="0" i="1" u="none" strike="noStrike" kern="1200">
                  <a:ln>
                    <a:noFill/>
                  </a:ln>
                  <a:solidFill>
                    <a:srgbClr val="008000"/>
                  </a:solidFill>
                  <a:latin typeface="Liberation Sans" pitchFamily="18"/>
                  <a:ea typeface="DejaVu Sans" pitchFamily="2"/>
                  <a:cs typeface="Lohit Hindi" pitchFamily="2"/>
                </a:rPr>
                <a:t>k</a:t>
              </a:r>
            </a:p>
          </p:txBody>
        </p:sp>
        <p:sp>
          <p:nvSpPr>
            <p:cNvPr id="205" name="Freeform 204"/>
            <p:cNvSpPr/>
            <p:nvPr/>
          </p:nvSpPr>
          <p:spPr>
            <a:xfrm rot="5400000">
              <a:off x="7348320" y="5410079"/>
              <a:ext cx="152280" cy="304920"/>
            </a:xfrm>
            <a:custGeom>
              <a:avLst>
                <a:gd name="f0" fmla="val 1800"/>
                <a:gd name="f1" fmla="val 10800"/>
              </a:avLst>
              <a:gdLst>
                <a:gd name="f2" fmla="val 10800000"/>
                <a:gd name="f3" fmla="val 5400000"/>
                <a:gd name="f4" fmla="val 180"/>
                <a:gd name="f5" fmla="val w"/>
                <a:gd name="f6" fmla="val h"/>
                <a:gd name="f7" fmla="val 0"/>
                <a:gd name="f8" fmla="val 21600"/>
                <a:gd name="f9" fmla="val -2147483647"/>
                <a:gd name="f10" fmla="val 2147483647"/>
                <a:gd name="f11" fmla="val 5400"/>
                <a:gd name="f12" fmla="val 10800"/>
                <a:gd name="f13" fmla="val 16200"/>
                <a:gd name="f14" fmla="+- 0 0 0"/>
                <a:gd name="f15" fmla="*/ f5 1 21600"/>
                <a:gd name="f16" fmla="*/ f6 1 21600"/>
                <a:gd name="f17" fmla="pin 0 f0 5400"/>
                <a:gd name="f18" fmla="pin 0 f1 21600"/>
                <a:gd name="f19" fmla="*/ f14 f2 1"/>
                <a:gd name="f20" fmla="*/ f17 1 2"/>
                <a:gd name="f21" fmla="val f17"/>
                <a:gd name="f22" fmla="val f18"/>
                <a:gd name="f23" fmla="+- 21600 0 f17"/>
                <a:gd name="f24" fmla="*/ f17 10000 1"/>
                <a:gd name="f25" fmla="*/ 10800 f15 1"/>
                <a:gd name="f26" fmla="*/ f17 f16 1"/>
                <a:gd name="f27" fmla="*/ f8 f15 1"/>
                <a:gd name="f28" fmla="*/ f18 f16 1"/>
                <a:gd name="f29" fmla="*/ 0 f15 1"/>
                <a:gd name="f30" fmla="*/ 7800 f15 1"/>
                <a:gd name="f31" fmla="*/ 0 f16 1"/>
                <a:gd name="f32" fmla="*/ f19 1 f4"/>
                <a:gd name="f33" fmla="*/ 21600 f16 1"/>
                <a:gd name="f34" fmla="*/ 21600 f15 1"/>
                <a:gd name="f35" fmla="*/ 10800 f16 1"/>
                <a:gd name="f36" fmla="+- f22 0 f17"/>
                <a:gd name="f37" fmla="+- f22 0 f20"/>
                <a:gd name="f38" fmla="+- f22 f20 0"/>
                <a:gd name="f39" fmla="+- f22 f17 0"/>
                <a:gd name="f40" fmla="+- 21600 0 f20"/>
                <a:gd name="f41" fmla="*/ f24 1 31953"/>
                <a:gd name="f42" fmla="+- f32 0 f3"/>
                <a:gd name="f43" fmla="+- 21600 0 f41"/>
                <a:gd name="f44" fmla="*/ f41 f16 1"/>
                <a:gd name="f45" fmla="*/ f43 f16 1"/>
              </a:gdLst>
              <a:ahLst>
                <a:ahXY gdRefY="f0" minY="f7" maxY="f11">
                  <a:pos x="f25" y="f26"/>
                </a:ahXY>
                <a:ahXY gdRefY="f1" minY="f7" maxY="f8">
                  <a:pos x="f27" y="f28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2">
                  <a:pos x="f29" y="f31"/>
                </a:cxn>
                <a:cxn ang="f42">
                  <a:pos x="f29" y="f33"/>
                </a:cxn>
                <a:cxn ang="f42">
                  <a:pos x="f34" y="f35"/>
                </a:cxn>
              </a:cxnLst>
              <a:rect l="f29" t="f44" r="f30" b="f45"/>
              <a:pathLst>
                <a:path w="21600" h="21600">
                  <a:moveTo>
                    <a:pt x="f7" y="f7"/>
                  </a:moveTo>
                  <a:cubicBezTo>
                    <a:pt x="f11" y="f7"/>
                    <a:pt x="f12" y="f20"/>
                    <a:pt x="f12" y="f21"/>
                  </a:cubicBezTo>
                  <a:lnTo>
                    <a:pt x="f12" y="f36"/>
                  </a:lnTo>
                  <a:cubicBezTo>
                    <a:pt x="f12" y="f37"/>
                    <a:pt x="f13" y="f22"/>
                    <a:pt x="f8" y="f22"/>
                  </a:cubicBezTo>
                  <a:cubicBezTo>
                    <a:pt x="f13" y="f22"/>
                    <a:pt x="f12" y="f38"/>
                    <a:pt x="f12" y="f39"/>
                  </a:cubicBezTo>
                  <a:lnTo>
                    <a:pt x="f12" y="f23"/>
                  </a:lnTo>
                  <a:cubicBezTo>
                    <a:pt x="f12" y="f40"/>
                    <a:pt x="f11" y="f8"/>
                    <a:pt x="f7" y="f8"/>
                  </a:cubicBezTo>
                </a:path>
              </a:pathLst>
            </a:custGeom>
            <a:noFill/>
            <a:ln w="9360">
              <a:solidFill>
                <a:srgbClr val="008000"/>
              </a:solidFill>
              <a:prstDash val="solid"/>
              <a:miter/>
            </a:ln>
          </p:spPr>
          <p:txBody>
            <a:bodyPr vert="horz" wrap="none" lIns="90000" tIns="46800" rIns="90000" bIns="46800" anchor="ctr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>
                <a:ln>
                  <a:noFill/>
                </a:ln>
                <a:latin typeface="Liberation Sans" pitchFamily="18"/>
                <a:ea typeface="DejaVu Sans" pitchFamily="2"/>
                <a:cs typeface="Lohit Hindi" pitchFamily="2"/>
              </a:endParaRPr>
            </a:p>
          </p:txBody>
        </p:sp>
        <p:cxnSp>
          <p:nvCxnSpPr>
            <p:cNvPr id="206" name="Curved Connector 205"/>
            <p:cNvCxnSpPr>
              <a:stCxn id="205" idx="5"/>
              <a:endCxn id="204" idx="0"/>
            </p:cNvCxnSpPr>
            <p:nvPr/>
          </p:nvCxnSpPr>
          <p:spPr>
            <a:xfrm flipH="1">
              <a:off x="7096680" y="5486399"/>
              <a:ext cx="175320" cy="512641"/>
            </a:xfrm>
            <a:prstGeom prst="curvedConnector4">
              <a:avLst>
                <a:gd name="adj1" fmla="val -130390"/>
                <a:gd name="adj2" fmla="val 72296"/>
              </a:avLst>
            </a:prstGeom>
            <a:noFill/>
            <a:ln w="9360">
              <a:solidFill>
                <a:srgbClr val="008000"/>
              </a:solidFill>
              <a:prstDash val="solid"/>
              <a:miter/>
              <a:tailEnd type="arrow"/>
            </a:ln>
          </p:spPr>
        </p:cxnSp>
        <p:sp>
          <p:nvSpPr>
            <p:cNvPr id="207" name="Freeform 206"/>
            <p:cNvSpPr/>
            <p:nvPr/>
          </p:nvSpPr>
          <p:spPr>
            <a:xfrm>
              <a:off x="7751520" y="5999040"/>
              <a:ext cx="406440" cy="3373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 w="9360">
              <a:solidFill>
                <a:srgbClr val="008000"/>
              </a:solidFill>
              <a:prstDash val="solid"/>
              <a:miter/>
            </a:ln>
          </p:spPr>
          <p:txBody>
            <a:bodyPr vert="horz" wrap="none" lIns="90000" tIns="46800" rIns="90000" bIns="46800" anchor="t" anchorCtr="0" compatLnSpc="0">
              <a:sp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en-US" sz="1600" b="0" i="0" u="none" strike="noStrike" kern="1200">
                  <a:ln>
                    <a:noFill/>
                  </a:ln>
                  <a:solidFill>
                    <a:srgbClr val="008000"/>
                  </a:solidFill>
                  <a:latin typeface="Liberation Sans" pitchFamily="18"/>
                  <a:ea typeface="DejaVu Sans" pitchFamily="2"/>
                  <a:cs typeface="Lohit Hindi" pitchFamily="2"/>
                </a:rPr>
                <a:t>23</a:t>
              </a:r>
            </a:p>
          </p:txBody>
        </p:sp>
        <p:sp>
          <p:nvSpPr>
            <p:cNvPr id="208" name="Freeform 207"/>
            <p:cNvSpPr/>
            <p:nvPr/>
          </p:nvSpPr>
          <p:spPr>
            <a:xfrm rot="5400000">
              <a:off x="8420220" y="5295779"/>
              <a:ext cx="152280" cy="533520"/>
            </a:xfrm>
            <a:custGeom>
              <a:avLst>
                <a:gd name="f0" fmla="val 1800"/>
                <a:gd name="f1" fmla="val 10800"/>
              </a:avLst>
              <a:gdLst>
                <a:gd name="f2" fmla="val 10800000"/>
                <a:gd name="f3" fmla="val 5400000"/>
                <a:gd name="f4" fmla="val 180"/>
                <a:gd name="f5" fmla="val w"/>
                <a:gd name="f6" fmla="val h"/>
                <a:gd name="f7" fmla="val 0"/>
                <a:gd name="f8" fmla="val 21600"/>
                <a:gd name="f9" fmla="val -2147483647"/>
                <a:gd name="f10" fmla="val 2147483647"/>
                <a:gd name="f11" fmla="val 5400"/>
                <a:gd name="f12" fmla="val 10800"/>
                <a:gd name="f13" fmla="val 16200"/>
                <a:gd name="f14" fmla="+- 0 0 0"/>
                <a:gd name="f15" fmla="*/ f5 1 21600"/>
                <a:gd name="f16" fmla="*/ f6 1 21600"/>
                <a:gd name="f17" fmla="pin 0 f0 5400"/>
                <a:gd name="f18" fmla="pin 0 f1 21600"/>
                <a:gd name="f19" fmla="*/ f14 f2 1"/>
                <a:gd name="f20" fmla="*/ f17 1 2"/>
                <a:gd name="f21" fmla="val f17"/>
                <a:gd name="f22" fmla="val f18"/>
                <a:gd name="f23" fmla="+- 21600 0 f17"/>
                <a:gd name="f24" fmla="*/ f17 10000 1"/>
                <a:gd name="f25" fmla="*/ 10800 f15 1"/>
                <a:gd name="f26" fmla="*/ f17 f16 1"/>
                <a:gd name="f27" fmla="*/ f8 f15 1"/>
                <a:gd name="f28" fmla="*/ f18 f16 1"/>
                <a:gd name="f29" fmla="*/ 0 f15 1"/>
                <a:gd name="f30" fmla="*/ 7800 f15 1"/>
                <a:gd name="f31" fmla="*/ 0 f16 1"/>
                <a:gd name="f32" fmla="*/ f19 1 f4"/>
                <a:gd name="f33" fmla="*/ 21600 f16 1"/>
                <a:gd name="f34" fmla="*/ 21600 f15 1"/>
                <a:gd name="f35" fmla="*/ 10800 f16 1"/>
                <a:gd name="f36" fmla="+- f22 0 f17"/>
                <a:gd name="f37" fmla="+- f22 0 f20"/>
                <a:gd name="f38" fmla="+- f22 f20 0"/>
                <a:gd name="f39" fmla="+- f22 f17 0"/>
                <a:gd name="f40" fmla="+- 21600 0 f20"/>
                <a:gd name="f41" fmla="*/ f24 1 31953"/>
                <a:gd name="f42" fmla="+- f32 0 f3"/>
                <a:gd name="f43" fmla="+- 21600 0 f41"/>
                <a:gd name="f44" fmla="*/ f41 f16 1"/>
                <a:gd name="f45" fmla="*/ f43 f16 1"/>
              </a:gdLst>
              <a:ahLst>
                <a:ahXY gdRefY="f0" minY="f7" maxY="f11">
                  <a:pos x="f25" y="f26"/>
                </a:ahXY>
                <a:ahXY gdRefY="f1" minY="f7" maxY="f8">
                  <a:pos x="f27" y="f28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2">
                  <a:pos x="f29" y="f31"/>
                </a:cxn>
                <a:cxn ang="f42">
                  <a:pos x="f29" y="f33"/>
                </a:cxn>
                <a:cxn ang="f42">
                  <a:pos x="f34" y="f35"/>
                </a:cxn>
              </a:cxnLst>
              <a:rect l="f29" t="f44" r="f30" b="f45"/>
              <a:pathLst>
                <a:path w="21600" h="21600">
                  <a:moveTo>
                    <a:pt x="f7" y="f7"/>
                  </a:moveTo>
                  <a:cubicBezTo>
                    <a:pt x="f11" y="f7"/>
                    <a:pt x="f12" y="f20"/>
                    <a:pt x="f12" y="f21"/>
                  </a:cubicBezTo>
                  <a:lnTo>
                    <a:pt x="f12" y="f36"/>
                  </a:lnTo>
                  <a:cubicBezTo>
                    <a:pt x="f12" y="f37"/>
                    <a:pt x="f13" y="f22"/>
                    <a:pt x="f8" y="f22"/>
                  </a:cubicBezTo>
                  <a:cubicBezTo>
                    <a:pt x="f13" y="f22"/>
                    <a:pt x="f12" y="f38"/>
                    <a:pt x="f12" y="f39"/>
                  </a:cubicBezTo>
                  <a:lnTo>
                    <a:pt x="f12" y="f23"/>
                  </a:lnTo>
                  <a:cubicBezTo>
                    <a:pt x="f12" y="f40"/>
                    <a:pt x="f11" y="f8"/>
                    <a:pt x="f7" y="f8"/>
                  </a:cubicBezTo>
                </a:path>
              </a:pathLst>
            </a:custGeom>
            <a:noFill/>
            <a:ln w="9360">
              <a:solidFill>
                <a:srgbClr val="008000"/>
              </a:solidFill>
              <a:prstDash val="solid"/>
              <a:miter/>
            </a:ln>
          </p:spPr>
          <p:txBody>
            <a:bodyPr vert="horz" wrap="none" lIns="90000" tIns="46800" rIns="90000" bIns="46800" anchor="ctr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>
                <a:ln>
                  <a:noFill/>
                </a:ln>
                <a:latin typeface="Liberation Sans" pitchFamily="18"/>
                <a:ea typeface="DejaVu Sans" pitchFamily="2"/>
                <a:cs typeface="Lohit Hindi" pitchFamily="2"/>
              </a:endParaRPr>
            </a:p>
          </p:txBody>
        </p:sp>
        <p:cxnSp>
          <p:nvCxnSpPr>
            <p:cNvPr id="209" name="Curved Connector 208"/>
            <p:cNvCxnSpPr>
              <a:stCxn id="208" idx="5"/>
              <a:endCxn id="207" idx="0"/>
            </p:cNvCxnSpPr>
            <p:nvPr/>
          </p:nvCxnSpPr>
          <p:spPr>
            <a:xfrm flipH="1">
              <a:off x="7954740" y="5486399"/>
              <a:ext cx="274860" cy="512641"/>
            </a:xfrm>
            <a:prstGeom prst="curvedConnector4">
              <a:avLst>
                <a:gd name="adj1" fmla="val -83170"/>
                <a:gd name="adj2" fmla="val 83444"/>
              </a:avLst>
            </a:prstGeom>
            <a:noFill/>
            <a:ln w="9360">
              <a:solidFill>
                <a:srgbClr val="008000"/>
              </a:solidFill>
              <a:prstDash val="solid"/>
              <a:miter/>
              <a:tailEnd type="arrow"/>
            </a:ln>
          </p:spPr>
        </p:cxnSp>
        <p:sp>
          <p:nvSpPr>
            <p:cNvPr id="210" name="Freeform 209"/>
            <p:cNvSpPr/>
            <p:nvPr/>
          </p:nvSpPr>
          <p:spPr>
            <a:xfrm>
              <a:off x="6446879" y="5943600"/>
              <a:ext cx="625320" cy="459719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>
              <a:sp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en-US" sz="1800" b="0" i="0" u="none" strike="noStrike" kern="1200">
                  <a:ln>
                    <a:noFill/>
                  </a:ln>
                  <a:latin typeface="Liberation Sans" pitchFamily="18"/>
                  <a:ea typeface="DejaVu Sans" pitchFamily="2"/>
                  <a:cs typeface="Lohit Hindi" pitchFamily="2"/>
                </a:rPr>
                <a:t>…</a:t>
              </a:r>
            </a:p>
          </p:txBody>
        </p:sp>
        <p:sp>
          <p:nvSpPr>
            <p:cNvPr id="211" name="Freeform 210"/>
            <p:cNvSpPr/>
            <p:nvPr/>
          </p:nvSpPr>
          <p:spPr>
            <a:xfrm>
              <a:off x="7094520" y="5943600"/>
              <a:ext cx="625320" cy="459719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>
              <a:sp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en-US" sz="1800" b="0" i="0" u="none" strike="noStrike" kern="1200">
                  <a:ln>
                    <a:noFill/>
                  </a:ln>
                  <a:latin typeface="Liberation Sans" pitchFamily="18"/>
                  <a:ea typeface="DejaVu Sans" pitchFamily="2"/>
                  <a:cs typeface="Lohit Hindi" pitchFamily="2"/>
                </a:rPr>
                <a:t>…</a:t>
              </a:r>
            </a:p>
          </p:txBody>
        </p:sp>
      </p:grpSp>
      <p:sp>
        <p:nvSpPr>
          <p:cNvPr id="212" name="Rectangle 211"/>
          <p:cNvSpPr/>
          <p:nvPr/>
        </p:nvSpPr>
        <p:spPr>
          <a:xfrm>
            <a:off x="0" y="1610936"/>
            <a:ext cx="4572000" cy="1693797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hangingPunct="0">
              <a:lnSpc>
                <a:spcPct val="110000"/>
              </a:lnSpc>
              <a:spcBef>
                <a:spcPts val="697"/>
              </a:spcBef>
            </a:pPr>
            <a:r>
              <a:rPr lang="en-US" sz="2400" dirty="0"/>
              <a:t>acquire &amp; transform “frame”</a:t>
            </a:r>
          </a:p>
          <a:p>
            <a:pPr marL="342900" lvl="0" indent="-342900" hangingPunct="0">
              <a:lnSpc>
                <a:spcPct val="110000"/>
              </a:lnSpc>
              <a:spcBef>
                <a:spcPts val="697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Bring in 1152 PCM samples</a:t>
            </a:r>
          </a:p>
          <a:p>
            <a:pPr marL="342900" lvl="0" indent="-342900" hangingPunct="0">
              <a:lnSpc>
                <a:spcPct val="110000"/>
              </a:lnSpc>
              <a:spcBef>
                <a:spcPts val="697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Use DFT/MDCT to transform to frequency-domain</a:t>
            </a:r>
          </a:p>
        </p:txBody>
      </p:sp>
      <p:sp>
        <p:nvSpPr>
          <p:cNvPr id="213" name="Rectangle 212"/>
          <p:cNvSpPr/>
          <p:nvPr/>
        </p:nvSpPr>
        <p:spPr>
          <a:xfrm>
            <a:off x="5347" y="4407916"/>
            <a:ext cx="4572000" cy="201337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hangingPunct="0">
              <a:spcBef>
                <a:spcPts val="697"/>
              </a:spcBef>
            </a:pPr>
            <a:r>
              <a:rPr lang="en-US" sz="2400" dirty="0"/>
              <a:t>assign frequencies to bands</a:t>
            </a:r>
          </a:p>
          <a:p>
            <a:pPr marL="342900" lvl="0" indent="-342900" hangingPunct="0">
              <a:spcBef>
                <a:spcPts val="697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use psychoacoustic model lookup  </a:t>
            </a:r>
          </a:p>
          <a:p>
            <a:pPr marL="0" lvl="1" hangingPunct="0">
              <a:spcBef>
                <a:spcPts val="598"/>
              </a:spcBef>
            </a:pPr>
            <a:r>
              <a:rPr lang="en-US" sz="2000" dirty="0"/>
              <a:t>     to determine frequency bandwidth</a:t>
            </a:r>
          </a:p>
          <a:p>
            <a:pPr marL="0" lvl="1" hangingPunct="0">
              <a:spcBef>
                <a:spcPts val="598"/>
              </a:spcBef>
            </a:pPr>
            <a:r>
              <a:rPr lang="en-US" sz="2000" dirty="0"/>
              <a:t>     of each critical band</a:t>
            </a:r>
          </a:p>
          <a:p>
            <a:pPr marL="342900" lvl="1" indent="-342900" hangingPunct="0">
              <a:spcBef>
                <a:spcPts val="598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separate samples into bands</a:t>
            </a:r>
          </a:p>
        </p:txBody>
      </p:sp>
      <p:sp>
        <p:nvSpPr>
          <p:cNvPr id="215" name="Date Placeholder 2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</p:spTree>
    <p:extLst>
      <p:ext uri="{BB962C8B-B14F-4D97-AF65-F5344CB8AC3E}">
        <p14:creationId xmlns:p14="http://schemas.microsoft.com/office/powerpoint/2010/main" val="3941896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3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 Ideas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use </a:t>
            </a:r>
            <a:r>
              <a:rPr lang="en-US" dirty="0" err="1"/>
              <a:t>pyschoacoustics</a:t>
            </a:r>
            <a:r>
              <a:rPr lang="en-US" dirty="0"/>
              <a:t> to compress audio</a:t>
            </a:r>
          </a:p>
          <a:p>
            <a:pPr lvl="1"/>
            <a:r>
              <a:rPr lang="en-US" dirty="0"/>
              <a:t>Eliminate portions of signal that human’s don’t notice</a:t>
            </a:r>
          </a:p>
          <a:p>
            <a:r>
              <a:rPr lang="en-US" dirty="0"/>
              <a:t>Optimization</a:t>
            </a:r>
          </a:p>
          <a:p>
            <a:pPr lvl="1"/>
            <a:r>
              <a:rPr lang="en-US" dirty="0"/>
              <a:t>Identify Design Space (knobs) </a:t>
            </a:r>
          </a:p>
          <a:p>
            <a:pPr lvl="1"/>
            <a:r>
              <a:rPr lang="en-US" dirty="0"/>
              <a:t>Identify Costs and Constraints</a:t>
            </a:r>
          </a:p>
          <a:p>
            <a:pPr lvl="1"/>
            <a:r>
              <a:rPr lang="en-US" dirty="0"/>
              <a:t>Formulate quantitatively</a:t>
            </a:r>
          </a:p>
          <a:p>
            <a:pPr lvl="1"/>
            <a:r>
              <a:rPr lang="en-US" dirty="0"/>
              <a:t>Algorithms to approach</a:t>
            </a:r>
          </a:p>
          <a:p>
            <a:pPr lvl="1"/>
            <a:r>
              <a:rPr lang="en-US" dirty="0"/>
              <a:t>Iterative/adaptive approach</a:t>
            </a:r>
          </a:p>
          <a:p>
            <a:pPr lvl="2"/>
            <a:r>
              <a:rPr lang="en-US" dirty="0"/>
              <a:t>Deal with effects that aren’t completely predictable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 More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Optimization –</a:t>
            </a:r>
          </a:p>
          <a:p>
            <a:pPr lvl="1"/>
            <a:r>
              <a:rPr lang="en-US" dirty="0"/>
              <a:t>continuous mathematical optimization ESE204, ESE504, ESE605</a:t>
            </a:r>
          </a:p>
          <a:p>
            <a:pPr lvl="1"/>
            <a:r>
              <a:rPr lang="en-US" dirty="0"/>
              <a:t>discrete optimization CIS121, CIS320</a:t>
            </a:r>
          </a:p>
          <a:p>
            <a:r>
              <a:rPr lang="en-US" dirty="0"/>
              <a:t>Signal processing – ESE224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Coming 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Feedback (including Lab 6 part 1)</a:t>
            </a:r>
          </a:p>
          <a:p>
            <a:r>
              <a:rPr lang="en-US" dirty="0"/>
              <a:t>No lab due today</a:t>
            </a:r>
          </a:p>
          <a:p>
            <a:r>
              <a:rPr lang="en-US" dirty="0"/>
              <a:t>Monday: Lab 6 continued</a:t>
            </a:r>
          </a:p>
          <a:p>
            <a:r>
              <a:rPr lang="en-US" dirty="0"/>
              <a:t>Wednesday: Spring Break?!? – no lecture</a:t>
            </a:r>
          </a:p>
          <a:p>
            <a:pPr lvl="1"/>
            <a:r>
              <a:rPr lang="en-US" dirty="0"/>
              <a:t>No office hours</a:t>
            </a:r>
          </a:p>
          <a:p>
            <a:pPr lvl="1"/>
            <a:r>
              <a:rPr lang="en-US" dirty="0"/>
              <a:t>Thursday: no office hours</a:t>
            </a:r>
          </a:p>
          <a:p>
            <a:r>
              <a:rPr lang="en-US" dirty="0"/>
              <a:t>Next Friday: back for Lecture</a:t>
            </a:r>
          </a:p>
          <a:p>
            <a:r>
              <a:rPr lang="en-US" dirty="0"/>
              <a:t>Saturday 2-3pm and 6-7pm office hours</a:t>
            </a:r>
          </a:p>
          <a:p>
            <a:r>
              <a:rPr lang="en-US" dirty="0"/>
              <a:t>Sunday (3/14) formal Lab Due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304800" y="490489"/>
            <a:ext cx="8686800" cy="771623"/>
          </a:xfrm>
          <a:noFill/>
          <a:ln>
            <a:noFill/>
          </a:ln>
        </p:spPr>
        <p:txBody>
          <a:bodyPr wrap="square" lIns="90000" tIns="46800" rIns="90000" bIns="46800" anchorCtr="0"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rtl="0" hangingPunct="0">
              <a:buNone/>
            </a:pPr>
            <a:r>
              <a:rPr lang="en-US" sz="4400" kern="1200" dirty="0"/>
              <a:t>References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idx="1"/>
          </p:nvPr>
        </p:nvSpPr>
        <p:spPr>
          <a:xfrm>
            <a:off x="304800" y="1554162"/>
            <a:ext cx="8686800" cy="4067909"/>
          </a:xfrm>
          <a:noFill/>
          <a:ln>
            <a:noFill/>
          </a:ln>
        </p:spPr>
        <p:txBody>
          <a:bodyPr wrap="square" lIns="90000" tIns="46800" rIns="90000" bIns="46800" anchor="t" anchorCtr="0">
            <a:spAutoFit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 spc="0">
                <a:ln>
                  <a:noFill/>
                </a:ln>
                <a:latin typeface="Liberation Sans" pitchFamily="18"/>
                <a:ea typeface="DejaVu Sans" pitchFamily="2"/>
                <a:cs typeface="Lohit Hindi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 spc="0">
                <a:ln>
                  <a:noFill/>
                </a:ln>
                <a:latin typeface="Liberation Sans" pitchFamily="18"/>
                <a:ea typeface="DejaVu Sans" pitchFamily="2"/>
                <a:cs typeface="Lohit Hindi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 spc="0">
                <a:ln>
                  <a:noFill/>
                </a:ln>
                <a:latin typeface="Liberation Sans" pitchFamily="18"/>
                <a:ea typeface="DejaVu Sans" pitchFamily="2"/>
                <a:cs typeface="Lohit Hindi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 spc="0">
                <a:ln>
                  <a:noFill/>
                </a:ln>
                <a:latin typeface="Liberation Sans" pitchFamily="18"/>
                <a:ea typeface="DejaVu Sans" pitchFamily="2"/>
                <a:cs typeface="Lohit Hindi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 spc="0">
                <a:ln>
                  <a:noFill/>
                </a:ln>
                <a:latin typeface="Liberation Sans" pitchFamily="18"/>
                <a:ea typeface="DejaVu Sans" pitchFamily="2"/>
                <a:cs typeface="Lohit Hindi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latin typeface="Liberation Sans" pitchFamily="18"/>
                <a:ea typeface="DejaVu Sans" pitchFamily="2"/>
                <a:cs typeface="Lohit Hindi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latin typeface="Liberation Sans" pitchFamily="18"/>
                <a:ea typeface="DejaVu Sans" pitchFamily="2"/>
                <a:cs typeface="Lohit Hindi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latin typeface="Liberation Sans" pitchFamily="18"/>
                <a:ea typeface="DejaVu Sans" pitchFamily="2"/>
                <a:cs typeface="Lohit Hindi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latin typeface="Liberation Sans" pitchFamily="18"/>
                <a:ea typeface="DejaVu Sans" pitchFamily="2"/>
                <a:cs typeface="Lohit Hindi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latin typeface="Liberation Sans" pitchFamily="18"/>
                <a:ea typeface="DejaVu Sans" pitchFamily="2"/>
                <a:cs typeface="Lohit Hindi" pitchFamily="2"/>
              </a:defRPr>
            </a:lvl9pPr>
          </a:lstStyle>
          <a:p>
            <a:pPr marL="0" lvl="0" indent="0" rtl="0" hangingPunct="0">
              <a:lnSpc>
                <a:spcPct val="90000"/>
              </a:lnSpc>
              <a:spcBef>
                <a:spcPts val="598"/>
              </a:spcBef>
              <a:spcAft>
                <a:spcPts val="0"/>
              </a:spcAft>
            </a:pPr>
            <a:r>
              <a:rPr lang="en-US" sz="2400" dirty="0">
                <a:latin typeface="+mj-lt"/>
              </a:rPr>
              <a:t>Tutorials on Psychoacoustic Coding (in increasing order of abstraction and generality)</a:t>
            </a:r>
          </a:p>
          <a:p>
            <a:pPr marL="432000" lvl="1" indent="0" hangingPunct="0">
              <a:lnSpc>
                <a:spcPct val="90000"/>
              </a:lnSpc>
              <a:spcBef>
                <a:spcPts val="598"/>
              </a:spcBef>
              <a:spcAft>
                <a:spcPts val="0"/>
              </a:spcAft>
              <a:buNone/>
            </a:pPr>
            <a:r>
              <a:rPr lang="en-US" sz="1600" dirty="0">
                <a:latin typeface="+mj-lt"/>
              </a:rPr>
              <a:t>D. Pan, M. </a:t>
            </a:r>
            <a:r>
              <a:rPr lang="en-US" sz="1600" dirty="0" err="1">
                <a:latin typeface="+mj-lt"/>
              </a:rPr>
              <a:t>Inc</a:t>
            </a:r>
            <a:r>
              <a:rPr lang="en-US" sz="1600" dirty="0">
                <a:latin typeface="+mj-lt"/>
              </a:rPr>
              <a:t>, and I. L. Schaumburg. A tutorial on MPEG/audio compression. IEEE multimedia, 2(2):60–74, 1995.</a:t>
            </a:r>
          </a:p>
          <a:p>
            <a:pPr marL="432000" lvl="1" indent="0" hangingPunct="0">
              <a:lnSpc>
                <a:spcPct val="90000"/>
              </a:lnSpc>
              <a:spcBef>
                <a:spcPts val="598"/>
              </a:spcBef>
              <a:spcAft>
                <a:spcPts val="0"/>
              </a:spcAft>
              <a:buNone/>
            </a:pPr>
            <a:r>
              <a:rPr lang="en-US" sz="1600" dirty="0" err="1">
                <a:latin typeface="+mj-lt"/>
              </a:rPr>
              <a:t>Nikil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Jayant</a:t>
            </a:r>
            <a:r>
              <a:rPr lang="en-US" sz="1600" dirty="0">
                <a:latin typeface="+mj-lt"/>
              </a:rPr>
              <a:t>, James Johnston, and Robert </a:t>
            </a:r>
            <a:r>
              <a:rPr lang="en-US" sz="1600" dirty="0" err="1">
                <a:latin typeface="+mj-lt"/>
              </a:rPr>
              <a:t>Safranek</a:t>
            </a:r>
            <a:r>
              <a:rPr lang="en-US" sz="1600" dirty="0">
                <a:latin typeface="+mj-lt"/>
              </a:rPr>
              <a:t>. Signal compression based on models of human perception. Proceedings of the IEEE, 81(10):1385–1422, 1993.</a:t>
            </a:r>
          </a:p>
          <a:p>
            <a:pPr marL="432000" lvl="1" indent="0" hangingPunct="0">
              <a:lnSpc>
                <a:spcPct val="90000"/>
              </a:lnSpc>
              <a:spcBef>
                <a:spcPts val="598"/>
              </a:spcBef>
              <a:spcAft>
                <a:spcPts val="0"/>
              </a:spcAft>
              <a:buNone/>
            </a:pPr>
            <a:r>
              <a:rPr lang="en-US" sz="1600" dirty="0">
                <a:latin typeface="+mj-lt"/>
              </a:rPr>
              <a:t>V. K. </a:t>
            </a:r>
            <a:r>
              <a:rPr lang="en-US" sz="1600" dirty="0" err="1">
                <a:latin typeface="+mj-lt"/>
              </a:rPr>
              <a:t>Goyal</a:t>
            </a:r>
            <a:r>
              <a:rPr lang="en-US" sz="1600" dirty="0">
                <a:latin typeface="+mj-lt"/>
              </a:rPr>
              <a:t>. Theoretical foundations of transform coding. IEEE Signal Processing Magazine, 18(5):9–21, 2001.</a:t>
            </a:r>
          </a:p>
          <a:p>
            <a:pPr marL="0" lvl="0" indent="0" rtl="0" hangingPunct="0">
              <a:lnSpc>
                <a:spcPct val="90000"/>
              </a:lnSpc>
              <a:spcBef>
                <a:spcPts val="598"/>
              </a:spcBef>
              <a:spcAft>
                <a:spcPts val="0"/>
              </a:spcAft>
            </a:pPr>
            <a:r>
              <a:rPr lang="en-US" sz="2400" dirty="0">
                <a:latin typeface="+mj-lt"/>
              </a:rPr>
              <a:t>Lightweight Overview of MP3</a:t>
            </a:r>
          </a:p>
          <a:p>
            <a:pPr marL="432000" lvl="1" indent="0" hangingPunct="0">
              <a:lnSpc>
                <a:spcPct val="90000"/>
              </a:lnSpc>
              <a:spcBef>
                <a:spcPts val="598"/>
              </a:spcBef>
              <a:spcAft>
                <a:spcPts val="0"/>
              </a:spcAft>
              <a:buNone/>
            </a:pPr>
            <a:r>
              <a:rPr lang="en-US" sz="1600" dirty="0" err="1">
                <a:latin typeface="+mj-lt"/>
              </a:rPr>
              <a:t>Rassol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Raissi</a:t>
            </a:r>
            <a:r>
              <a:rPr lang="en-US" sz="1600" dirty="0">
                <a:latin typeface="+mj-lt"/>
              </a:rPr>
              <a:t>. The theory behind mp3. Technical report, MP3’ Tech, December 2002.</a:t>
            </a:r>
          </a:p>
          <a:p>
            <a:pPr marL="0" lvl="0" indent="0" rtl="0" hangingPunct="0">
              <a:lnSpc>
                <a:spcPct val="90000"/>
              </a:lnSpc>
              <a:spcBef>
                <a:spcPts val="598"/>
              </a:spcBef>
              <a:spcAft>
                <a:spcPts val="0"/>
              </a:spcAft>
            </a:pPr>
            <a:r>
              <a:rPr lang="en-US" sz="2400" dirty="0">
                <a:latin typeface="+mj-lt"/>
              </a:rPr>
              <a:t>Scientific Basis of MP3 Coding Standard</a:t>
            </a:r>
          </a:p>
          <a:p>
            <a:pPr marL="432000" lvl="1" indent="0" hangingPunct="0">
              <a:lnSpc>
                <a:spcPct val="90000"/>
              </a:lnSpc>
              <a:spcBef>
                <a:spcPts val="598"/>
              </a:spcBef>
              <a:spcAft>
                <a:spcPts val="0"/>
              </a:spcAft>
              <a:buNone/>
            </a:pPr>
            <a:r>
              <a:rPr lang="en-US" sz="1600" dirty="0">
                <a:latin typeface="+mj-lt"/>
              </a:rPr>
              <a:t>J. D. Johnston. Transform coding of audio signals using perceptual noise criteria. IEEE Journal on selected areas in communications, 6(2):314–323, 1988.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3D9A1-E930-4D0D-8D24-5E6C30CA37A3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</p:spTree>
    <p:extLst>
      <p:ext uri="{BB962C8B-B14F-4D97-AF65-F5344CB8AC3E}">
        <p14:creationId xmlns:p14="http://schemas.microsoft.com/office/powerpoint/2010/main" val="9466622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50FA23-8A7B-2141-9262-4408D7A9DB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 Picture: Why Care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41E45F-9751-C84A-B5CA-DB8E370BC1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MP3 shows</a:t>
            </a:r>
          </a:p>
          <a:p>
            <a:pPr lvl="1"/>
            <a:r>
              <a:rPr lang="en-US" dirty="0"/>
              <a:t>We can reduce bits needed too accurately represent music by 12x over PCM samples</a:t>
            </a:r>
          </a:p>
          <a:p>
            <a:r>
              <a:rPr lang="en-US" dirty="0"/>
              <a:t>1998 </a:t>
            </a:r>
          </a:p>
          <a:p>
            <a:pPr lvl="1"/>
            <a:r>
              <a:rPr lang="en-US" dirty="0"/>
              <a:t>Necessary to make MP3 player viable at all on 32MB Flash memory</a:t>
            </a:r>
          </a:p>
          <a:p>
            <a:pPr lvl="2"/>
            <a:r>
              <a:rPr lang="en-US" dirty="0"/>
              <a:t>Small, affordable by masses</a:t>
            </a:r>
          </a:p>
          <a:p>
            <a:pPr lvl="1"/>
            <a:r>
              <a:rPr lang="en-US" dirty="0"/>
              <a:t>Also meant lower bandwidth to stream</a:t>
            </a:r>
          </a:p>
          <a:p>
            <a:r>
              <a:rPr lang="en-US" dirty="0"/>
              <a:t>2006 </a:t>
            </a:r>
          </a:p>
          <a:p>
            <a:pPr lvl="1"/>
            <a:r>
              <a:rPr lang="en-US" dirty="0"/>
              <a:t>Necessary to make Spotify streaming viable</a:t>
            </a:r>
          </a:p>
          <a:p>
            <a:r>
              <a:rPr lang="en-US" dirty="0"/>
              <a:t>2021</a:t>
            </a:r>
          </a:p>
          <a:p>
            <a:pPr lvl="1"/>
            <a:r>
              <a:rPr lang="en-US" dirty="0"/>
              <a:t>With 64GB phones, maybe not essential for music on iPhone, but…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0EC2D5-665E-034E-9FED-6265AB3D17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A873C9-3616-BA40-9B81-DC3963F6F6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83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67C53E-B914-0543-BC11-DE1800EAA8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 Picture: Why Care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EFA5D3-E939-EE45-8902-E9C6AFC347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Networks / Internet bandwidth / Cell capacity</a:t>
            </a:r>
          </a:p>
          <a:p>
            <a:pPr lvl="1"/>
            <a:r>
              <a:rPr lang="en-US" dirty="0"/>
              <a:t>Allows us to reduce bandwidth needed for audio</a:t>
            </a:r>
          </a:p>
          <a:p>
            <a:pPr lvl="1"/>
            <a:r>
              <a:rPr lang="en-US" dirty="0"/>
              <a:t>Alternative is </a:t>
            </a:r>
          </a:p>
          <a:p>
            <a:pPr lvl="2"/>
            <a:r>
              <a:rPr lang="en-US" dirty="0"/>
              <a:t>Building out more wires and capacity</a:t>
            </a:r>
          </a:p>
          <a:p>
            <a:pPr lvl="2"/>
            <a:r>
              <a:rPr lang="en-US" dirty="0"/>
              <a:t>Fewer cell calls supported simultaneously in a region</a:t>
            </a:r>
          </a:p>
          <a:p>
            <a:pPr lvl="1"/>
            <a:r>
              <a:rPr lang="en-US" dirty="0"/>
              <a:t>Being efficient with bits </a:t>
            </a:r>
            <a:endParaRPr lang="en-US" dirty="0">
              <a:sym typeface="Wingdings" pitchFamily="2" charset="2"/>
            </a:endParaRPr>
          </a:p>
          <a:p>
            <a:pPr lvl="2"/>
            <a:r>
              <a:rPr lang="en-US" dirty="0">
                <a:sym typeface="Wingdings" pitchFamily="2" charset="2"/>
              </a:rPr>
              <a:t>Reduces physical investment needed in wires</a:t>
            </a:r>
          </a:p>
          <a:p>
            <a:r>
              <a:rPr lang="en-US" dirty="0">
                <a:sym typeface="Wingdings" pitchFamily="2" charset="2"/>
              </a:rPr>
              <a:t>Same ideas enable video</a:t>
            </a:r>
          </a:p>
          <a:p>
            <a:pPr lvl="1"/>
            <a:r>
              <a:rPr lang="en-US" dirty="0">
                <a:sym typeface="Wingdings" pitchFamily="2" charset="2"/>
              </a:rPr>
              <a:t>Viable to store (many) hours of video on phone/tablet</a:t>
            </a:r>
          </a:p>
          <a:p>
            <a:pPr lvl="2"/>
            <a:r>
              <a:rPr lang="en-US" dirty="0">
                <a:sym typeface="Wingdings" pitchFamily="2" charset="2"/>
              </a:rPr>
              <a:t>Of increasing resolution: HD, 4K….</a:t>
            </a:r>
          </a:p>
          <a:p>
            <a:pPr lvl="1"/>
            <a:r>
              <a:rPr lang="en-US" dirty="0">
                <a:sym typeface="Wingdings" pitchFamily="2" charset="2"/>
              </a:rPr>
              <a:t>Viable to stream video into homes</a:t>
            </a:r>
          </a:p>
          <a:p>
            <a:pPr lvl="1"/>
            <a:r>
              <a:rPr lang="en-US" dirty="0">
                <a:sym typeface="Wingdings" pitchFamily="2" charset="2"/>
              </a:rPr>
              <a:t>Zoom, Netflix, </a:t>
            </a:r>
            <a:r>
              <a:rPr lang="en-US" dirty="0" err="1">
                <a:sym typeface="Wingdings" pitchFamily="2" charset="2"/>
              </a:rPr>
              <a:t>AppleTV</a:t>
            </a:r>
            <a:r>
              <a:rPr lang="en-US" dirty="0">
                <a:sym typeface="Wingdings" pitchFamily="2" charset="2"/>
              </a:rPr>
              <a:t>, … all enabled by compression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B65572-0E99-EA41-9ADF-5B5460324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D2D2F4-BA08-3A41-8AC6-BD8BDB75E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155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and </a:t>
            </a:r>
            <a:r>
              <a:rPr lang="en-US" dirty="0" err="1"/>
              <a:t>Preclass</a:t>
            </a:r>
            <a:r>
              <a:rPr lang="en-US" dirty="0"/>
              <a:t> Setup/Reminder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</p:spTree>
    <p:extLst>
      <p:ext uri="{BB962C8B-B14F-4D97-AF65-F5344CB8AC3E}">
        <p14:creationId xmlns:p14="http://schemas.microsoft.com/office/powerpoint/2010/main" val="4578496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Knobs we can turn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Amplitude quantization</a:t>
            </a:r>
          </a:p>
          <a:p>
            <a:pPr lvl="1"/>
            <a:r>
              <a:rPr lang="en-US" dirty="0"/>
              <a:t>Per band</a:t>
            </a:r>
          </a:p>
          <a:p>
            <a:r>
              <a:rPr lang="en-US" dirty="0"/>
              <a:t>Frequency quantization</a:t>
            </a:r>
          </a:p>
          <a:p>
            <a:pPr lvl="1"/>
            <a:r>
              <a:rPr lang="en-US" dirty="0"/>
              <a:t>Per band?</a:t>
            </a:r>
          </a:p>
          <a:p>
            <a:r>
              <a:rPr lang="en-US" dirty="0"/>
              <a:t>Frequencies kept (per critical band)</a:t>
            </a:r>
          </a:p>
          <a:p>
            <a:pPr lvl="1"/>
            <a:r>
              <a:rPr lang="en-US" dirty="0"/>
              <a:t>Per band</a:t>
            </a:r>
          </a:p>
          <a:p>
            <a:endParaRPr lang="en-US" dirty="0"/>
          </a:p>
          <a:p>
            <a:r>
              <a:rPr lang="en-US" dirty="0"/>
              <a:t>…and can perform lossless compression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ECBB18-FE34-CB46-A3A5-B70C656F92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85ABED-471F-0743-AFAF-AB3F0E153E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44,300 samples/s</a:t>
            </a:r>
          </a:p>
          <a:p>
            <a:r>
              <a:rPr lang="en-US" dirty="0"/>
              <a:t>16b</a:t>
            </a:r>
          </a:p>
          <a:p>
            <a:r>
              <a:rPr lang="en-US" dirty="0"/>
              <a:t>26ms window</a:t>
            </a:r>
          </a:p>
          <a:p>
            <a:r>
              <a:rPr lang="en-US" dirty="0">
                <a:solidFill>
                  <a:srgbClr val="FF6700"/>
                </a:solidFill>
              </a:rPr>
              <a:t>a) How many bits?</a:t>
            </a:r>
          </a:p>
          <a:p>
            <a:r>
              <a:rPr lang="en-US" b="0" dirty="0"/>
              <a:t>128Kb/s stereo </a:t>
            </a:r>
            <a:r>
              <a:rPr lang="en-US" b="0" dirty="0">
                <a:sym typeface="Wingdings" pitchFamily="2" charset="2"/>
              </a:rPr>
              <a:t> 64Kb/s per audio channel</a:t>
            </a:r>
          </a:p>
          <a:p>
            <a:r>
              <a:rPr lang="en-US" dirty="0">
                <a:solidFill>
                  <a:srgbClr val="FF6700"/>
                </a:solidFill>
                <a:sym typeface="Wingdings" pitchFamily="2" charset="2"/>
              </a:rPr>
              <a:t>b) How many bits per 26ms window?</a:t>
            </a:r>
          </a:p>
          <a:p>
            <a:r>
              <a:rPr lang="en-US" dirty="0">
                <a:solidFill>
                  <a:srgbClr val="FF6700"/>
                </a:solidFill>
                <a:sym typeface="Wingdings" pitchFamily="2" charset="2"/>
              </a:rPr>
              <a:t>c) ratio?</a:t>
            </a:r>
            <a:endParaRPr lang="en-US" dirty="0">
              <a:solidFill>
                <a:srgbClr val="FF6700"/>
              </a:solidFill>
            </a:endParaRP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4CFF00-8ADE-8A4F-8837-8DCF0892E6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68D9C5-DDE1-9B49-B8AB-821E1657F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165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Optimization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fit in the resource constraints (128Kb/s) while maximizing goodness (sound quality)?</a:t>
            </a:r>
          </a:p>
          <a:p>
            <a:endParaRPr lang="en-US" dirty="0"/>
          </a:p>
          <a:p>
            <a:r>
              <a:rPr lang="en-US" dirty="0"/>
              <a:t>Quantify bits used:</a:t>
            </a:r>
          </a:p>
          <a:p>
            <a:pPr lvl="1"/>
            <a:r>
              <a:rPr lang="en-US" dirty="0"/>
              <a:t>Cannot exceed 128Kb/s</a:t>
            </a:r>
          </a:p>
          <a:p>
            <a:pPr lvl="1"/>
            <a:r>
              <a:rPr lang="en-US" dirty="0"/>
              <a:t>= 1,704 b / 26ms frame / channel</a:t>
            </a:r>
          </a:p>
          <a:p>
            <a:endParaRPr lang="en-US" dirty="0"/>
          </a:p>
          <a:p>
            <a:r>
              <a:rPr lang="en-US" dirty="0"/>
              <a:t>Quantify goodness: minimize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122BE94-078A-DB45-B05D-9758A17C373C}"/>
                  </a:ext>
                </a:extLst>
              </p:cNvPr>
              <p:cNvSpPr txBox="1"/>
              <p:nvPr/>
            </p:nvSpPr>
            <p:spPr>
              <a:xfrm>
                <a:off x="4277175" y="2881927"/>
                <a:ext cx="4866825" cy="109414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𝑎𝑛𝑑𝑠</m:t>
                          </m:r>
                        </m:sub>
                        <m:sup/>
                        <m:e>
                          <m:nary>
                            <m:naryPr>
                              <m:chr m:val="∑"/>
                              <m:supHide m:val="on"/>
                              <m:ctrlPr>
                                <a:rPr lang="en-US" sz="280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7"/>
                                </m:r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∈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𝑓𝑟𝑒𝑞𝑠</m:t>
                              </m:r>
                            </m:sub>
                            <m:sup/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𝐵𝑖𝑡𝑠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122BE94-078A-DB45-B05D-9758A17C37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7175" y="2881927"/>
                <a:ext cx="4866825" cy="1094146"/>
              </a:xfrm>
              <a:prstGeom prst="rect">
                <a:avLst/>
              </a:prstGeom>
              <a:blipFill>
                <a:blip r:embed="rId2"/>
                <a:stretch>
                  <a:fillRect l="-6250" t="-139080" b="-1885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580100F-5ABF-F344-9A58-B84E5078C4B2}"/>
                  </a:ext>
                </a:extLst>
              </p:cNvPr>
              <p:cNvSpPr txBox="1"/>
              <p:nvPr/>
            </p:nvSpPr>
            <p:spPr>
              <a:xfrm>
                <a:off x="4391890" y="5292543"/>
                <a:ext cx="4170219" cy="109414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∈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𝑓𝑟𝑒𝑞𝑠</m:t>
                          </m:r>
                        </m:sub>
                        <m:sup/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𝐸𝑟𝑟𝑜𝑟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)×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𝑊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580100F-5ABF-F344-9A58-B84E5078C4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1890" y="5292543"/>
                <a:ext cx="4170219" cy="1094146"/>
              </a:xfrm>
              <a:prstGeom prst="rect">
                <a:avLst/>
              </a:prstGeom>
              <a:blipFill>
                <a:blip r:embed="rId3"/>
                <a:stretch>
                  <a:fillRect l="-19149" t="-139080" b="-1885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989950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E 578–">
  <a:themeElements>
    <a:clrScheme name="Custom 3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FF0000"/>
      </a:hlink>
      <a:folHlink>
        <a:srgbClr val="FF00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>
    <a:lnDef>
      <a:spPr>
        <a:ln>
          <a:tailEnd type="arrow"/>
        </a:ln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Lecture_Template</Template>
  <TotalTime>41626</TotalTime>
  <Words>1545</Words>
  <Application>Microsoft Macintosh PowerPoint</Application>
  <PresentationFormat>On-screen Show (4:3)</PresentationFormat>
  <Paragraphs>383</Paragraphs>
  <Slides>35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3" baseType="lpstr">
      <vt:lpstr>Arial</vt:lpstr>
      <vt:lpstr>Calibri</vt:lpstr>
      <vt:lpstr>Cambria Math</vt:lpstr>
      <vt:lpstr>Courier New</vt:lpstr>
      <vt:lpstr>Liberation Sans</vt:lpstr>
      <vt:lpstr>StarSymbol</vt:lpstr>
      <vt:lpstr>Wingdings 2</vt:lpstr>
      <vt:lpstr>ESE 578–</vt:lpstr>
      <vt:lpstr>PowerPoint Presentation</vt:lpstr>
      <vt:lpstr>Lecture Topics</vt:lpstr>
      <vt:lpstr>Compare to Lab</vt:lpstr>
      <vt:lpstr>Big Picture: Why Care</vt:lpstr>
      <vt:lpstr>Big Picture: Why Care</vt:lpstr>
      <vt:lpstr>Review and Preclass Setup/Reminder</vt:lpstr>
      <vt:lpstr>Knobs we can turn</vt:lpstr>
      <vt:lpstr>Preclass 1</vt:lpstr>
      <vt:lpstr>Optimization Problem</vt:lpstr>
      <vt:lpstr>Preclass 2</vt:lpstr>
      <vt:lpstr>Preclass 3</vt:lpstr>
      <vt:lpstr>Preclass 4 and 5</vt:lpstr>
      <vt:lpstr>Seen</vt:lpstr>
      <vt:lpstr>Optimization Problem</vt:lpstr>
      <vt:lpstr>Optimization Problem</vt:lpstr>
      <vt:lpstr>Goodness/Sound Quality</vt:lpstr>
      <vt:lpstr>Example Weight Function W(f)</vt:lpstr>
      <vt:lpstr>Approach</vt:lpstr>
      <vt:lpstr>Approach</vt:lpstr>
      <vt:lpstr>Approach</vt:lpstr>
      <vt:lpstr>Approach</vt:lpstr>
      <vt:lpstr>Approach</vt:lpstr>
      <vt:lpstr>Approach</vt:lpstr>
      <vt:lpstr>Also Quantization</vt:lpstr>
      <vt:lpstr>Approach (Greedy)</vt:lpstr>
      <vt:lpstr>Adaptive Refinement</vt:lpstr>
      <vt:lpstr>Approach (Adaptive)</vt:lpstr>
      <vt:lpstr>PERCEPTUAL CODING &amp; MP3</vt:lpstr>
      <vt:lpstr>MP3 Flow Chart (Encoding/Decoding)</vt:lpstr>
      <vt:lpstr>MP3 Encoding Process</vt:lpstr>
      <vt:lpstr>MP3 Encoding Process</vt:lpstr>
      <vt:lpstr>Big Ideas</vt:lpstr>
      <vt:lpstr>Learn More</vt:lpstr>
      <vt:lpstr>Coming Up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ESE 250: Digital Audio Basics</dc:title>
  <dc:creator>Edin;Farmer</dc:creator>
  <cp:lastModifiedBy>Dehon, Andre</cp:lastModifiedBy>
  <cp:revision>651</cp:revision>
  <cp:lastPrinted>2021-03-05T12:27:24Z</cp:lastPrinted>
  <dcterms:created xsi:type="dcterms:W3CDTF">2018-02-17T17:57:28Z</dcterms:created>
  <dcterms:modified xsi:type="dcterms:W3CDTF">2021-03-05T13:44:10Z</dcterms:modified>
</cp:coreProperties>
</file>