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0"/>
  </p:notesMasterIdLst>
  <p:handoutMasterIdLst>
    <p:handoutMasterId r:id="rId51"/>
  </p:handoutMasterIdLst>
  <p:sldIdLst>
    <p:sldId id="609" r:id="rId2"/>
    <p:sldId id="608" r:id="rId3"/>
    <p:sldId id="527" r:id="rId4"/>
    <p:sldId id="613" r:id="rId5"/>
    <p:sldId id="534" r:id="rId6"/>
    <p:sldId id="536" r:id="rId7"/>
    <p:sldId id="526" r:id="rId8"/>
    <p:sldId id="537" r:id="rId9"/>
    <p:sldId id="538" r:id="rId10"/>
    <p:sldId id="588" r:id="rId11"/>
    <p:sldId id="587" r:id="rId12"/>
    <p:sldId id="568" r:id="rId13"/>
    <p:sldId id="569" r:id="rId14"/>
    <p:sldId id="560" r:id="rId15"/>
    <p:sldId id="561" r:id="rId16"/>
    <p:sldId id="589" r:id="rId17"/>
    <p:sldId id="614" r:id="rId18"/>
    <p:sldId id="590" r:id="rId19"/>
    <p:sldId id="539" r:id="rId20"/>
    <p:sldId id="615" r:id="rId21"/>
    <p:sldId id="610" r:id="rId22"/>
    <p:sldId id="542" r:id="rId23"/>
    <p:sldId id="616" r:id="rId24"/>
    <p:sldId id="566" r:id="rId25"/>
    <p:sldId id="565" r:id="rId26"/>
    <p:sldId id="611" r:id="rId27"/>
    <p:sldId id="547" r:id="rId28"/>
    <p:sldId id="563" r:id="rId29"/>
    <p:sldId id="548" r:id="rId30"/>
    <p:sldId id="556" r:id="rId31"/>
    <p:sldId id="553" r:id="rId32"/>
    <p:sldId id="554" r:id="rId33"/>
    <p:sldId id="564" r:id="rId34"/>
    <p:sldId id="555" r:id="rId35"/>
    <p:sldId id="528" r:id="rId36"/>
    <p:sldId id="543" r:id="rId37"/>
    <p:sldId id="546" r:id="rId38"/>
    <p:sldId id="544" r:id="rId39"/>
    <p:sldId id="540" r:id="rId40"/>
    <p:sldId id="549" r:id="rId41"/>
    <p:sldId id="550" r:id="rId42"/>
    <p:sldId id="570" r:id="rId43"/>
    <p:sldId id="562" r:id="rId44"/>
    <p:sldId id="551" r:id="rId45"/>
    <p:sldId id="552" r:id="rId46"/>
    <p:sldId id="512" r:id="rId47"/>
    <p:sldId id="510" r:id="rId48"/>
    <p:sldId id="607"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clrMru>
    <a:srgbClr val="FF5B00"/>
    <a:srgbClr val="00B800"/>
    <a:srgbClr val="0020F4"/>
    <a:srgbClr val="32B9FF"/>
    <a:srgbClr val="333300"/>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35" autoAdjust="0"/>
    <p:restoredTop sz="84806" autoAdjust="0"/>
  </p:normalViewPr>
  <p:slideViewPr>
    <p:cSldViewPr snapToGrid="0">
      <p:cViewPr varScale="1">
        <p:scale>
          <a:sx n="93" d="100"/>
          <a:sy n="93" d="100"/>
        </p:scale>
        <p:origin x="1944" y="2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8BD1B55-049B-42D7-8AA3-18C3C20C4336}" type="datetimeFigureOut">
              <a:rPr lang="en-US" smtClean="0"/>
              <a:pPr/>
              <a:t>4/22/21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42A1EBE-2AF2-4254-AC3F-2FEB5D0CC4EF}" type="slidenum">
              <a:rPr lang="en-US" smtClean="0"/>
              <a:pPr/>
              <a:t>‹#›</a:t>
            </a:fld>
            <a:endParaRPr lang="en-US"/>
          </a:p>
        </p:txBody>
      </p:sp>
    </p:spTree>
    <p:extLst>
      <p:ext uri="{BB962C8B-B14F-4D97-AF65-F5344CB8AC3E}">
        <p14:creationId xmlns:p14="http://schemas.microsoft.com/office/powerpoint/2010/main" val="358324446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7655527-9B63-4AEC-8D52-31FEBD65D890}" type="datetimeFigureOut">
              <a:rPr lang="en-US" smtClean="0"/>
              <a:pPr/>
              <a:t>4/22/21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5587388-6114-4FC4-A839-2F2181B23210}" type="slidenum">
              <a:rPr lang="en-US" smtClean="0"/>
              <a:pPr/>
              <a:t>‹#›</a:t>
            </a:fld>
            <a:endParaRPr lang="en-US"/>
          </a:p>
        </p:txBody>
      </p:sp>
    </p:spTree>
    <p:extLst>
      <p:ext uri="{BB962C8B-B14F-4D97-AF65-F5344CB8AC3E}">
        <p14:creationId xmlns:p14="http://schemas.microsoft.com/office/powerpoint/2010/main" val="137534011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F583F7-7D16-AE46-97B7-605414FECD42}" type="slidenum">
              <a:rPr lang="en-US"/>
              <a:pPr/>
              <a:t>1</a:t>
            </a:fld>
            <a:endParaRPr lang="en-US"/>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483300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1D53D6-93DC-404C-905F-F77BB3FDD501}" type="slidenum">
              <a:rPr lang="en-US"/>
              <a:pPr/>
              <a:t>46</a:t>
            </a:fld>
            <a:endParaRPr lang="en-US"/>
          </a:p>
        </p:txBody>
      </p:sp>
      <p:sp>
        <p:nvSpPr>
          <p:cNvPr id="413698" name="Rectangle 2"/>
          <p:cNvSpPr>
            <a:spLocks noGrp="1" noRot="1" noChangeAspect="1" noChangeArrowheads="1" noTextEdit="1"/>
          </p:cNvSpPr>
          <p:nvPr>
            <p:ph type="sldImg"/>
          </p:nvPr>
        </p:nvSpPr>
        <p:spPr>
          <a:ln/>
        </p:spPr>
      </p:sp>
      <p:sp>
        <p:nvSpPr>
          <p:cNvPr id="413699"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le 28"/>
          <p:cNvSpPr>
            <a:spLocks noGrp="1"/>
          </p:cNvSpPr>
          <p:nvPr>
            <p:ph type="ctrTitle"/>
          </p:nvPr>
        </p:nvSpPr>
        <p:spPr>
          <a:xfrm>
            <a:off x="381000" y="4853411"/>
            <a:ext cx="8458200" cy="1222375"/>
          </a:xfrm>
        </p:spPr>
        <p:txBody>
          <a:bodyPr anchor="t"/>
          <a:lstStyle/>
          <a:p>
            <a:r>
              <a:rPr kumimoji="0" lang="en-US"/>
              <a:t>Click to edit Master title style</a:t>
            </a:r>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16" name="Date Placeholder 15"/>
          <p:cNvSpPr>
            <a:spLocks noGrp="1"/>
          </p:cNvSpPr>
          <p:nvPr>
            <p:ph type="dt" sz="half" idx="10"/>
          </p:nvPr>
        </p:nvSpPr>
        <p:spPr/>
        <p:txBody>
          <a:bodyPr/>
          <a:lstStyle/>
          <a:p>
            <a:r>
              <a:rPr lang="en-US"/>
              <a:t>ESE150 Spring 2021</a:t>
            </a:r>
          </a:p>
        </p:txBody>
      </p:sp>
      <p:sp>
        <p:nvSpPr>
          <p:cNvPr id="2" name="Footer Placeholder 1"/>
          <p:cNvSpPr>
            <a:spLocks noGrp="1"/>
          </p:cNvSpPr>
          <p:nvPr>
            <p:ph type="ftr" sz="quarter" idx="11"/>
          </p:nvPr>
        </p:nvSpPr>
        <p:spPr/>
        <p:txBody>
          <a:bodyPr/>
          <a:lstStyle/>
          <a:p>
            <a:endParaRPr lang="en-US"/>
          </a:p>
        </p:txBody>
      </p:sp>
      <p:sp>
        <p:nvSpPr>
          <p:cNvPr id="15" name="Slide Number Placeholder 14"/>
          <p:cNvSpPr>
            <a:spLocks noGrp="1"/>
          </p:cNvSpPr>
          <p:nvPr>
            <p:ph type="sldNum" sz="quarter" idx="12"/>
          </p:nvPr>
        </p:nvSpPr>
        <p:spPr>
          <a:xfrm>
            <a:off x="8229600" y="6473952"/>
            <a:ext cx="758952" cy="246888"/>
          </a:xfrm>
        </p:spPr>
        <p:txBody>
          <a:bodyPr/>
          <a:lstStyle/>
          <a:p>
            <a:fld id="{B6F15528-21DE-4FAA-801E-634DDDAF4B2B}" type="slidenum">
              <a:rPr lang="en-US" smtClean="0"/>
              <a:pPr/>
              <a:t>‹#›</a:t>
            </a:fld>
            <a:endParaRPr lang="en-US"/>
          </a:p>
        </p:txBody>
      </p:sp>
      <p:pic>
        <p:nvPicPr>
          <p:cNvPr id="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 y="-48260"/>
            <a:ext cx="9151620" cy="1038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r>
              <a:rPr lang="en-US"/>
              <a:t>ESE150 Spring 2021</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r>
              <a:rPr lang="en-US"/>
              <a:t>ESE150 Spring 2021</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ESE150 Spring 2021</a:t>
            </a: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B6F15528-21DE-4FAA-801E-634DDDAF4B2B}" type="slidenum">
              <a:rPr lang="en-US" smtClean="0"/>
              <a:pPr/>
              <a:t>‹#›</a:t>
            </a:fld>
            <a:endParaRPr lang="en-US"/>
          </a:p>
        </p:txBody>
      </p:sp>
      <p:sp>
        <p:nvSpPr>
          <p:cNvPr id="7" name="Text Placeholder 2"/>
          <p:cNvSpPr>
            <a:spLocks noGrp="1"/>
          </p:cNvSpPr>
          <p:nvPr>
            <p:ph type="body" idx="1"/>
          </p:nvPr>
        </p:nvSpPr>
        <p:spPr>
          <a:xfrm>
            <a:off x="407893" y="1264024"/>
            <a:ext cx="8231139" cy="5593975"/>
          </a:xfrm>
          <a:prstGeom prst="rect">
            <a:avLst/>
          </a:prstGeom>
        </p:spPr>
        <p:txBody>
          <a:bodyPr>
            <a:normAutofit/>
          </a:bodyPr>
          <a:lstStyle>
            <a:lvl1pPr>
              <a:buFont typeface="Courier New" pitchFamily="49" charset="0"/>
              <a:buChar char="o"/>
              <a:defRPr/>
            </a:lvl1pPr>
          </a:lstStyle>
          <a:p>
            <a:pPr lvl="0">
              <a:buSzPct val="75000"/>
              <a:buFont typeface="Courier New" pitchFamily="49" charset="0"/>
              <a:buChar char="o"/>
            </a:pPr>
            <a:r>
              <a:rPr lang="en-US" sz="2400">
                <a:cs typeface="Arial" pitchFamily="34" charset="0"/>
              </a:rPr>
              <a:t>Click to edit Master text styles</a:t>
            </a:r>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ESE150 Spring 2021</a:t>
            </a: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B6F15528-21DE-4FAA-801E-634DDDAF4B2B}" type="slidenum">
              <a:rPr lang="en-US" smtClean="0"/>
              <a:pPr/>
              <a:t>‹#›</a:t>
            </a:fld>
            <a:endParaRPr lang="en-US"/>
          </a:p>
        </p:txBody>
      </p:sp>
      <p:sp>
        <p:nvSpPr>
          <p:cNvPr id="7" name="Text Placeholder 2"/>
          <p:cNvSpPr>
            <a:spLocks noGrp="1"/>
          </p:cNvSpPr>
          <p:nvPr>
            <p:ph type="body" idx="1"/>
          </p:nvPr>
        </p:nvSpPr>
        <p:spPr>
          <a:xfrm>
            <a:off x="407893" y="1264024"/>
            <a:ext cx="8231139" cy="5593975"/>
          </a:xfrm>
          <a:prstGeom prst="rect">
            <a:avLst/>
          </a:prstGeom>
        </p:spPr>
        <p:txBody>
          <a:bodyPr>
            <a:normAutofit/>
          </a:bodyPr>
          <a:lstStyle>
            <a:lvl1pPr>
              <a:buFont typeface="Courier New" pitchFamily="49" charset="0"/>
              <a:buChar char="o"/>
              <a:defRPr/>
            </a:lvl1pPr>
          </a:lstStyle>
          <a:p>
            <a:pPr lvl="0">
              <a:buSzPct val="75000"/>
              <a:buFont typeface="Courier New" pitchFamily="49" charset="0"/>
              <a:buChar char="o"/>
            </a:pPr>
            <a:r>
              <a:rPr lang="en-US" sz="2400">
                <a:cs typeface="Arial" pitchFamily="34" charset="0"/>
              </a:rPr>
              <a:t>Click to edit Master text styles</a:t>
            </a:r>
          </a:p>
        </p:txBody>
      </p:sp>
    </p:spTree>
    <p:extLst>
      <p:ext uri="{BB962C8B-B14F-4D97-AF65-F5344CB8AC3E}">
        <p14:creationId xmlns:p14="http://schemas.microsoft.com/office/powerpoint/2010/main" val="589928781"/>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ESE150 Spring 2021</a:t>
            </a: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B6F15528-21DE-4FAA-801E-634DDDAF4B2B}" type="slidenum">
              <a:rPr lang="en-US" smtClean="0"/>
              <a:pPr/>
              <a:t>‹#›</a:t>
            </a:fld>
            <a:endParaRPr lang="en-US"/>
          </a:p>
        </p:txBody>
      </p:sp>
      <p:sp>
        <p:nvSpPr>
          <p:cNvPr id="7" name="Text Placeholder 2"/>
          <p:cNvSpPr>
            <a:spLocks noGrp="1"/>
          </p:cNvSpPr>
          <p:nvPr>
            <p:ph type="body" idx="1"/>
          </p:nvPr>
        </p:nvSpPr>
        <p:spPr>
          <a:xfrm>
            <a:off x="407893" y="1264024"/>
            <a:ext cx="8231139" cy="5593975"/>
          </a:xfrm>
          <a:prstGeom prst="rect">
            <a:avLst/>
          </a:prstGeom>
        </p:spPr>
        <p:txBody>
          <a:bodyPr>
            <a:normAutofit/>
          </a:bodyPr>
          <a:lstStyle>
            <a:lvl1pPr>
              <a:buFont typeface="Courier New" pitchFamily="49" charset="0"/>
              <a:buChar char="o"/>
              <a:defRPr/>
            </a:lvl1pPr>
          </a:lstStyle>
          <a:p>
            <a:pPr lvl="0">
              <a:buSzPct val="75000"/>
              <a:buFont typeface="Courier New" pitchFamily="49" charset="0"/>
              <a:buChar char="o"/>
            </a:pPr>
            <a:r>
              <a:rPr lang="en-US" sz="2400">
                <a:cs typeface="Arial" pitchFamily="34" charset="0"/>
              </a:rPr>
              <a:t>Click to edit Master text styles</a:t>
            </a:r>
          </a:p>
        </p:txBody>
      </p:sp>
    </p:spTree>
    <p:extLst>
      <p:ext uri="{BB962C8B-B14F-4D97-AF65-F5344CB8AC3E}">
        <p14:creationId xmlns:p14="http://schemas.microsoft.com/office/powerpoint/2010/main" val="1787018719"/>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ESE150 Spring 2021</a:t>
            </a: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B6F15528-21DE-4FAA-801E-634DDDAF4B2B}" type="slidenum">
              <a:rPr lang="en-US" smtClean="0"/>
              <a:pPr/>
              <a:t>‹#›</a:t>
            </a:fld>
            <a:endParaRPr lang="en-US"/>
          </a:p>
        </p:txBody>
      </p:sp>
      <p:sp>
        <p:nvSpPr>
          <p:cNvPr id="7" name="Text Placeholder 2"/>
          <p:cNvSpPr>
            <a:spLocks noGrp="1"/>
          </p:cNvSpPr>
          <p:nvPr>
            <p:ph type="body" idx="1"/>
          </p:nvPr>
        </p:nvSpPr>
        <p:spPr>
          <a:xfrm>
            <a:off x="407893" y="1264024"/>
            <a:ext cx="8231139" cy="5593975"/>
          </a:xfrm>
          <a:prstGeom prst="rect">
            <a:avLst/>
          </a:prstGeom>
        </p:spPr>
        <p:txBody>
          <a:bodyPr>
            <a:normAutofit/>
          </a:bodyPr>
          <a:lstStyle>
            <a:lvl1pPr>
              <a:buFont typeface="Courier New" pitchFamily="49" charset="0"/>
              <a:buChar char="o"/>
              <a:defRPr/>
            </a:lvl1pPr>
          </a:lstStyle>
          <a:p>
            <a:pPr lvl="0">
              <a:buSzPct val="75000"/>
              <a:buFont typeface="Courier New" pitchFamily="49" charset="0"/>
              <a:buChar char="o"/>
            </a:pPr>
            <a:r>
              <a:rPr lang="en-US" sz="2400">
                <a:cs typeface="Arial" pitchFamily="34" charset="0"/>
              </a:rPr>
              <a:t>Click to edit Master text styles</a:t>
            </a:r>
          </a:p>
        </p:txBody>
      </p:sp>
    </p:spTree>
    <p:extLst>
      <p:ext uri="{BB962C8B-B14F-4D97-AF65-F5344CB8AC3E}">
        <p14:creationId xmlns:p14="http://schemas.microsoft.com/office/powerpoint/2010/main" val="49880447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ESE150 Spring 2021</a:t>
            </a: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B6F15528-21DE-4FAA-801E-634DDDAF4B2B}" type="slidenum">
              <a:rPr lang="en-US" smtClean="0"/>
              <a:pPr/>
              <a:t>‹#›</a:t>
            </a:fld>
            <a:endParaRPr lang="en-US"/>
          </a:p>
        </p:txBody>
      </p:sp>
      <p:sp>
        <p:nvSpPr>
          <p:cNvPr id="7" name="Text Placeholder 2"/>
          <p:cNvSpPr>
            <a:spLocks noGrp="1"/>
          </p:cNvSpPr>
          <p:nvPr>
            <p:ph type="body" idx="1"/>
          </p:nvPr>
        </p:nvSpPr>
        <p:spPr>
          <a:xfrm>
            <a:off x="407893" y="1264024"/>
            <a:ext cx="8231139" cy="5593975"/>
          </a:xfrm>
          <a:prstGeom prst="rect">
            <a:avLst/>
          </a:prstGeom>
        </p:spPr>
        <p:txBody>
          <a:bodyPr>
            <a:normAutofit/>
          </a:bodyPr>
          <a:lstStyle>
            <a:lvl1pPr>
              <a:buFont typeface="Courier New" pitchFamily="49" charset="0"/>
              <a:buChar char="o"/>
              <a:defRPr/>
            </a:lvl1pPr>
          </a:lstStyle>
          <a:p>
            <a:pPr lvl="0">
              <a:buSzPct val="75000"/>
              <a:buFont typeface="Courier New" pitchFamily="49" charset="0"/>
              <a:buChar char="o"/>
            </a:pPr>
            <a:r>
              <a:rPr lang="en-US" sz="2400">
                <a:cs typeface="Arial" pitchFamily="34" charset="0"/>
              </a:rPr>
              <a:t>Click to edit Master text styles</a:t>
            </a:r>
          </a:p>
        </p:txBody>
      </p:sp>
    </p:spTree>
    <p:extLst>
      <p:ext uri="{BB962C8B-B14F-4D97-AF65-F5344CB8AC3E}">
        <p14:creationId xmlns:p14="http://schemas.microsoft.com/office/powerpoint/2010/main" val="4253414353"/>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6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ESE150 Spring 2021</a:t>
            </a: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B6F15528-21DE-4FAA-801E-634DDDAF4B2B}" type="slidenum">
              <a:rPr lang="en-US" smtClean="0"/>
              <a:pPr/>
              <a:t>‹#›</a:t>
            </a:fld>
            <a:endParaRPr lang="en-US"/>
          </a:p>
        </p:txBody>
      </p:sp>
      <p:sp>
        <p:nvSpPr>
          <p:cNvPr id="7" name="Text Placeholder 2"/>
          <p:cNvSpPr>
            <a:spLocks noGrp="1"/>
          </p:cNvSpPr>
          <p:nvPr>
            <p:ph type="body" idx="1"/>
          </p:nvPr>
        </p:nvSpPr>
        <p:spPr>
          <a:xfrm>
            <a:off x="407893" y="1264024"/>
            <a:ext cx="8231139" cy="5593975"/>
          </a:xfrm>
          <a:prstGeom prst="rect">
            <a:avLst/>
          </a:prstGeom>
        </p:spPr>
        <p:txBody>
          <a:bodyPr>
            <a:normAutofit/>
          </a:bodyPr>
          <a:lstStyle>
            <a:lvl1pPr>
              <a:buFont typeface="Courier New" pitchFamily="49" charset="0"/>
              <a:buChar char="o"/>
              <a:defRPr/>
            </a:lvl1pPr>
          </a:lstStyle>
          <a:p>
            <a:pPr lvl="0">
              <a:buSzPct val="75000"/>
              <a:buFont typeface="Courier New" pitchFamily="49" charset="0"/>
              <a:buChar char="o"/>
            </a:pPr>
            <a:r>
              <a:rPr lang="en-US" sz="2400">
                <a:cs typeface="Arial" pitchFamily="34" charset="0"/>
              </a:rPr>
              <a:t>Click to edit Master text styles</a:t>
            </a:r>
          </a:p>
        </p:txBody>
      </p:sp>
    </p:spTree>
    <p:extLst>
      <p:ext uri="{BB962C8B-B14F-4D97-AF65-F5344CB8AC3E}">
        <p14:creationId xmlns:p14="http://schemas.microsoft.com/office/powerpoint/2010/main" val="4253414353"/>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7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ESE150 Spring 2021</a:t>
            </a: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B6F15528-21DE-4FAA-801E-634DDDAF4B2B}" type="slidenum">
              <a:rPr lang="en-US" smtClean="0"/>
              <a:pPr/>
              <a:t>‹#›</a:t>
            </a:fld>
            <a:endParaRPr lang="en-US"/>
          </a:p>
        </p:txBody>
      </p:sp>
      <p:sp>
        <p:nvSpPr>
          <p:cNvPr id="7" name="Text Placeholder 2"/>
          <p:cNvSpPr>
            <a:spLocks noGrp="1"/>
          </p:cNvSpPr>
          <p:nvPr>
            <p:ph type="body" idx="1"/>
          </p:nvPr>
        </p:nvSpPr>
        <p:spPr>
          <a:xfrm>
            <a:off x="407893" y="1264024"/>
            <a:ext cx="8231139" cy="5593975"/>
          </a:xfrm>
          <a:prstGeom prst="rect">
            <a:avLst/>
          </a:prstGeom>
        </p:spPr>
        <p:txBody>
          <a:bodyPr>
            <a:normAutofit/>
          </a:bodyPr>
          <a:lstStyle>
            <a:lvl1pPr>
              <a:buFont typeface="Courier New" pitchFamily="49" charset="0"/>
              <a:buChar char="o"/>
              <a:defRPr/>
            </a:lvl1pPr>
          </a:lstStyle>
          <a:p>
            <a:pPr lvl="0">
              <a:buSzPct val="75000"/>
              <a:buFont typeface="Courier New" pitchFamily="49" charset="0"/>
              <a:buChar char="o"/>
            </a:pPr>
            <a:r>
              <a:rPr lang="en-US" sz="2400">
                <a:cs typeface="Arial" pitchFamily="34" charset="0"/>
              </a:rPr>
              <a:t>Click to edit Master text styles</a:t>
            </a:r>
          </a:p>
        </p:txBody>
      </p:sp>
    </p:spTree>
    <p:extLst>
      <p:ext uri="{BB962C8B-B14F-4D97-AF65-F5344CB8AC3E}">
        <p14:creationId xmlns:p14="http://schemas.microsoft.com/office/powerpoint/2010/main" val="4253414353"/>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8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ESE150 Spring 2021</a:t>
            </a: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B6F15528-21DE-4FAA-801E-634DDDAF4B2B}" type="slidenum">
              <a:rPr lang="en-US" smtClean="0"/>
              <a:pPr/>
              <a:t>‹#›</a:t>
            </a:fld>
            <a:endParaRPr lang="en-US"/>
          </a:p>
        </p:txBody>
      </p:sp>
      <p:sp>
        <p:nvSpPr>
          <p:cNvPr id="7" name="Text Placeholder 2"/>
          <p:cNvSpPr>
            <a:spLocks noGrp="1"/>
          </p:cNvSpPr>
          <p:nvPr>
            <p:ph type="body" idx="1"/>
          </p:nvPr>
        </p:nvSpPr>
        <p:spPr>
          <a:xfrm>
            <a:off x="407893" y="1264024"/>
            <a:ext cx="8231139" cy="5593975"/>
          </a:xfrm>
          <a:prstGeom prst="rect">
            <a:avLst/>
          </a:prstGeom>
        </p:spPr>
        <p:txBody>
          <a:bodyPr>
            <a:normAutofit/>
          </a:bodyPr>
          <a:lstStyle>
            <a:lvl1pPr>
              <a:buFont typeface="Courier New" pitchFamily="49" charset="0"/>
              <a:buChar char="o"/>
              <a:defRPr/>
            </a:lvl1pPr>
          </a:lstStyle>
          <a:p>
            <a:pPr lvl="0">
              <a:buSzPct val="75000"/>
              <a:buFont typeface="Courier New" pitchFamily="49" charset="0"/>
              <a:buChar char="o"/>
            </a:pPr>
            <a:r>
              <a:rPr lang="en-US" sz="2400">
                <a:cs typeface="Arial" pitchFamily="34" charset="0"/>
              </a:rPr>
              <a:t>Click to edit Master text styles</a:t>
            </a:r>
          </a:p>
        </p:txBody>
      </p:sp>
    </p:spTree>
    <p:extLst>
      <p:ext uri="{BB962C8B-B14F-4D97-AF65-F5344CB8AC3E}">
        <p14:creationId xmlns:p14="http://schemas.microsoft.com/office/powerpoint/2010/main" val="227965644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extBox 7"/>
          <p:cNvSpPr txBox="1"/>
          <p:nvPr/>
        </p:nvSpPr>
        <p:spPr>
          <a:xfrm>
            <a:off x="0" y="0"/>
            <a:ext cx="9144000" cy="369332"/>
          </a:xfrm>
          <a:prstGeom prst="rect">
            <a:avLst/>
          </a:prstGeom>
          <a:gradFill flip="none" rotWithShape="1">
            <a:gsLst>
              <a:gs pos="0">
                <a:srgbClr val="011B4E"/>
              </a:gs>
              <a:gs pos="50000">
                <a:srgbClr val="011F5B"/>
              </a:gs>
              <a:gs pos="100000">
                <a:srgbClr val="011F5B"/>
              </a:gs>
            </a:gsLst>
            <a:lin ang="2700000" scaled="1"/>
            <a:tileRect/>
          </a:gradFill>
        </p:spPr>
        <p:txBody>
          <a:bodyPr wrap="square" rtlCol="0">
            <a:spAutoFit/>
          </a:bodyPr>
          <a:lstStyle/>
          <a:p>
            <a:endParaRPr lang="en-US" dirty="0"/>
          </a:p>
        </p:txBody>
      </p:sp>
      <p:sp>
        <p:nvSpPr>
          <p:cNvPr id="22" name="Title 21"/>
          <p:cNvSpPr>
            <a:spLocks noGrp="1"/>
          </p:cNvSpPr>
          <p:nvPr>
            <p:ph type="title"/>
          </p:nvPr>
        </p:nvSpPr>
        <p:spPr/>
        <p:txBody>
          <a:bodyPr/>
          <a:lstStyle>
            <a:lvl1pPr>
              <a:defRPr b="1" cap="small" baseline="0"/>
            </a:lvl1pPr>
          </a:lstStyle>
          <a:p>
            <a:r>
              <a:rPr kumimoji="0" lang="en-US"/>
              <a:t>Click to edit Master title style</a:t>
            </a:r>
            <a:endParaRPr kumimoji="0" lang="en-US" dirty="0"/>
          </a:p>
        </p:txBody>
      </p:sp>
      <p:sp>
        <p:nvSpPr>
          <p:cNvPr id="27" name="Content Placeholder 26"/>
          <p:cNvSpPr>
            <a:spLocks noGrp="1"/>
          </p:cNvSpPr>
          <p:nvPr>
            <p:ph idx="1"/>
          </p:nvPr>
        </p:nvSpPr>
        <p:spPr>
          <a:xfrm>
            <a:off x="304800" y="1554162"/>
            <a:ext cx="8686800" cy="4846638"/>
          </a:xfrm>
        </p:spPr>
        <p:txBody>
          <a:bodyPr>
            <a:normAutofit/>
          </a:bodyPr>
          <a:lstStyle>
            <a:lvl1pPr>
              <a:defRPr sz="2800" b="1"/>
            </a:lvl1pPr>
            <a:lvl2pPr>
              <a:defRPr sz="2400"/>
            </a:lvl2pPr>
            <a:lvl3pPr>
              <a:defRPr sz="2000"/>
            </a:lvl3pPr>
            <a:lvl4pPr>
              <a:defRPr sz="18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25" name="Date Placeholder 24"/>
          <p:cNvSpPr>
            <a:spLocks noGrp="1"/>
          </p:cNvSpPr>
          <p:nvPr>
            <p:ph type="dt" sz="half" idx="10"/>
          </p:nvPr>
        </p:nvSpPr>
        <p:spPr/>
        <p:txBody>
          <a:bodyPr/>
          <a:lstStyle/>
          <a:p>
            <a:r>
              <a:rPr lang="en-US"/>
              <a:t>ESE150 Spring 2021</a:t>
            </a:r>
          </a:p>
        </p:txBody>
      </p:sp>
      <p:sp>
        <p:nvSpPr>
          <p:cNvPr id="16" name="Slide Number Placeholder 15"/>
          <p:cNvSpPr>
            <a:spLocks noGrp="1"/>
          </p:cNvSpPr>
          <p:nvPr>
            <p:ph type="sldNum" sz="quarter" idx="12"/>
          </p:nvPr>
        </p:nvSpPr>
        <p:spPr>
          <a:xfrm>
            <a:off x="8229600" y="6534912"/>
            <a:ext cx="758952" cy="246888"/>
          </a:xfrm>
        </p:spPr>
        <p:txBody>
          <a:bodyPr/>
          <a:lstStyle>
            <a:lvl1pPr>
              <a:defRPr sz="1400" b="1"/>
            </a:lvl1pPr>
          </a:lstStyle>
          <a:p>
            <a:fld id="{B6F15528-21DE-4FAA-801E-634DDDAF4B2B}" type="slidenum">
              <a:rPr lang="en-US" smtClean="0"/>
              <a:pPr/>
              <a:t>‹#›</a:t>
            </a:fld>
            <a:endParaRPr lang="en-US"/>
          </a:p>
        </p:txBody>
      </p:sp>
      <p:sp>
        <p:nvSpPr>
          <p:cNvPr id="9" name="TextBox 8"/>
          <p:cNvSpPr txBox="1"/>
          <p:nvPr/>
        </p:nvSpPr>
        <p:spPr>
          <a:xfrm>
            <a:off x="0" y="6488668"/>
            <a:ext cx="9144000" cy="369332"/>
          </a:xfrm>
          <a:prstGeom prst="rect">
            <a:avLst/>
          </a:prstGeom>
          <a:gradFill flip="none" rotWithShape="1">
            <a:gsLst>
              <a:gs pos="0">
                <a:srgbClr val="011B4E"/>
              </a:gs>
              <a:gs pos="50000">
                <a:srgbClr val="011F5B"/>
              </a:gs>
              <a:gs pos="100000">
                <a:srgbClr val="011F5B"/>
              </a:gs>
            </a:gsLst>
            <a:lin ang="2700000" scaled="1"/>
            <a:tileRect/>
          </a:gradFill>
        </p:spPr>
        <p:txBody>
          <a:bodyPr wrap="square" rtlCol="0">
            <a:spAutoFit/>
          </a:bodyPr>
          <a:lstStyle/>
          <a:p>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9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ESE150 Spring 2021</a:t>
            </a: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B6F15528-21DE-4FAA-801E-634DDDAF4B2B}" type="slidenum">
              <a:rPr lang="en-US" smtClean="0"/>
              <a:pPr/>
              <a:t>‹#›</a:t>
            </a:fld>
            <a:endParaRPr lang="en-US"/>
          </a:p>
        </p:txBody>
      </p:sp>
      <p:sp>
        <p:nvSpPr>
          <p:cNvPr id="7" name="Text Placeholder 2"/>
          <p:cNvSpPr>
            <a:spLocks noGrp="1"/>
          </p:cNvSpPr>
          <p:nvPr>
            <p:ph type="body" idx="1"/>
          </p:nvPr>
        </p:nvSpPr>
        <p:spPr>
          <a:xfrm>
            <a:off x="407893" y="1264024"/>
            <a:ext cx="8231139" cy="5593975"/>
          </a:xfrm>
          <a:prstGeom prst="rect">
            <a:avLst/>
          </a:prstGeom>
        </p:spPr>
        <p:txBody>
          <a:bodyPr>
            <a:normAutofit/>
          </a:bodyPr>
          <a:lstStyle>
            <a:lvl1pPr>
              <a:buFont typeface="Courier New" pitchFamily="49" charset="0"/>
              <a:buChar char="o"/>
              <a:defRPr/>
            </a:lvl1pPr>
          </a:lstStyle>
          <a:p>
            <a:pPr lvl="0">
              <a:buSzPct val="75000"/>
              <a:buFont typeface="Courier New" pitchFamily="49" charset="0"/>
              <a:buChar char="o"/>
            </a:pPr>
            <a:r>
              <a:rPr lang="en-US" sz="2400">
                <a:cs typeface="Arial" pitchFamily="34" charset="0"/>
              </a:rPr>
              <a:t>Click to edit Master text styles</a:t>
            </a:r>
          </a:p>
        </p:txBody>
      </p:sp>
    </p:spTree>
    <p:extLst>
      <p:ext uri="{BB962C8B-B14F-4D97-AF65-F5344CB8AC3E}">
        <p14:creationId xmlns:p14="http://schemas.microsoft.com/office/powerpoint/2010/main" val="2279656442"/>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10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ESE150 Spring 2021</a:t>
            </a: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B6F15528-21DE-4FAA-801E-634DDDAF4B2B}" type="slidenum">
              <a:rPr lang="en-US" smtClean="0"/>
              <a:pPr/>
              <a:t>‹#›</a:t>
            </a:fld>
            <a:endParaRPr lang="en-US"/>
          </a:p>
        </p:txBody>
      </p:sp>
      <p:sp>
        <p:nvSpPr>
          <p:cNvPr id="7" name="Text Placeholder 2"/>
          <p:cNvSpPr>
            <a:spLocks noGrp="1"/>
          </p:cNvSpPr>
          <p:nvPr>
            <p:ph type="body" idx="1"/>
          </p:nvPr>
        </p:nvSpPr>
        <p:spPr>
          <a:xfrm>
            <a:off x="407893" y="1264024"/>
            <a:ext cx="8231139" cy="5593975"/>
          </a:xfrm>
          <a:prstGeom prst="rect">
            <a:avLst/>
          </a:prstGeom>
        </p:spPr>
        <p:txBody>
          <a:bodyPr>
            <a:normAutofit/>
          </a:bodyPr>
          <a:lstStyle>
            <a:lvl1pPr>
              <a:buFont typeface="Courier New" pitchFamily="49" charset="0"/>
              <a:buChar char="o"/>
              <a:defRPr/>
            </a:lvl1pPr>
          </a:lstStyle>
          <a:p>
            <a:pPr lvl="0">
              <a:buSzPct val="75000"/>
              <a:buFont typeface="Courier New" pitchFamily="49" charset="0"/>
              <a:buChar char="o"/>
            </a:pPr>
            <a:r>
              <a:rPr lang="en-US" sz="2400">
                <a:cs typeface="Arial" pitchFamily="34" charset="0"/>
              </a:rPr>
              <a:t>Click to edit Master text styles</a:t>
            </a:r>
          </a:p>
        </p:txBody>
      </p:sp>
    </p:spTree>
    <p:extLst>
      <p:ext uri="{BB962C8B-B14F-4D97-AF65-F5344CB8AC3E}">
        <p14:creationId xmlns:p14="http://schemas.microsoft.com/office/powerpoint/2010/main" val="2279656442"/>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1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ESE150 Spring 2021</a:t>
            </a: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B6F15528-21DE-4FAA-801E-634DDDAF4B2B}" type="slidenum">
              <a:rPr lang="en-US" smtClean="0"/>
              <a:pPr/>
              <a:t>‹#›</a:t>
            </a:fld>
            <a:endParaRPr lang="en-US"/>
          </a:p>
        </p:txBody>
      </p:sp>
      <p:sp>
        <p:nvSpPr>
          <p:cNvPr id="7" name="Text Placeholder 2"/>
          <p:cNvSpPr>
            <a:spLocks noGrp="1"/>
          </p:cNvSpPr>
          <p:nvPr>
            <p:ph type="body" idx="1"/>
          </p:nvPr>
        </p:nvSpPr>
        <p:spPr>
          <a:xfrm>
            <a:off x="407893" y="1264024"/>
            <a:ext cx="8231139" cy="5593975"/>
          </a:xfrm>
          <a:prstGeom prst="rect">
            <a:avLst/>
          </a:prstGeom>
        </p:spPr>
        <p:txBody>
          <a:bodyPr>
            <a:normAutofit/>
          </a:bodyPr>
          <a:lstStyle>
            <a:lvl1pPr>
              <a:buFont typeface="Courier New" pitchFamily="49" charset="0"/>
              <a:buChar char="o"/>
              <a:defRPr/>
            </a:lvl1pPr>
          </a:lstStyle>
          <a:p>
            <a:pPr lvl="0">
              <a:buSzPct val="75000"/>
              <a:buFont typeface="Courier New" pitchFamily="49" charset="0"/>
              <a:buChar char="o"/>
            </a:pPr>
            <a:r>
              <a:rPr lang="en-US" sz="2400">
                <a:cs typeface="Arial" pitchFamily="34" charset="0"/>
              </a:rPr>
              <a:t>Click to edit Master text styles</a:t>
            </a:r>
          </a:p>
        </p:txBody>
      </p:sp>
    </p:spTree>
    <p:extLst>
      <p:ext uri="{BB962C8B-B14F-4D97-AF65-F5344CB8AC3E}">
        <p14:creationId xmlns:p14="http://schemas.microsoft.com/office/powerpoint/2010/main" val="2279656442"/>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1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ESE150 Spring 2021</a:t>
            </a: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B6F15528-21DE-4FAA-801E-634DDDAF4B2B}" type="slidenum">
              <a:rPr lang="en-US" smtClean="0"/>
              <a:pPr/>
              <a:t>‹#›</a:t>
            </a:fld>
            <a:endParaRPr lang="en-US"/>
          </a:p>
        </p:txBody>
      </p:sp>
      <p:sp>
        <p:nvSpPr>
          <p:cNvPr id="7" name="Text Placeholder 2"/>
          <p:cNvSpPr>
            <a:spLocks noGrp="1"/>
          </p:cNvSpPr>
          <p:nvPr>
            <p:ph type="body" idx="1"/>
          </p:nvPr>
        </p:nvSpPr>
        <p:spPr>
          <a:xfrm>
            <a:off x="407893" y="1264024"/>
            <a:ext cx="8231139" cy="5593975"/>
          </a:xfrm>
          <a:prstGeom prst="rect">
            <a:avLst/>
          </a:prstGeom>
        </p:spPr>
        <p:txBody>
          <a:bodyPr>
            <a:normAutofit/>
          </a:bodyPr>
          <a:lstStyle>
            <a:lvl1pPr>
              <a:buFont typeface="Courier New" pitchFamily="49" charset="0"/>
              <a:buChar char="o"/>
              <a:defRPr/>
            </a:lvl1pPr>
          </a:lstStyle>
          <a:p>
            <a:pPr lvl="0">
              <a:buSzPct val="75000"/>
              <a:buFont typeface="Courier New" pitchFamily="49" charset="0"/>
              <a:buChar char="o"/>
            </a:pPr>
            <a:r>
              <a:rPr lang="en-US" sz="2400">
                <a:cs typeface="Arial" pitchFamily="34" charset="0"/>
              </a:rPr>
              <a:t>Click to edit Master text styles</a:t>
            </a:r>
          </a:p>
        </p:txBody>
      </p:sp>
    </p:spTree>
    <p:extLst>
      <p:ext uri="{BB962C8B-B14F-4D97-AF65-F5344CB8AC3E}">
        <p14:creationId xmlns:p14="http://schemas.microsoft.com/office/powerpoint/2010/main" val="2279656442"/>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13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ESE150 Spring 2021</a:t>
            </a: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B6F15528-21DE-4FAA-801E-634DDDAF4B2B}" type="slidenum">
              <a:rPr lang="en-US" smtClean="0"/>
              <a:pPr/>
              <a:t>‹#›</a:t>
            </a:fld>
            <a:endParaRPr lang="en-US"/>
          </a:p>
        </p:txBody>
      </p:sp>
      <p:sp>
        <p:nvSpPr>
          <p:cNvPr id="7" name="Text Placeholder 2"/>
          <p:cNvSpPr>
            <a:spLocks noGrp="1"/>
          </p:cNvSpPr>
          <p:nvPr>
            <p:ph type="body" idx="1"/>
          </p:nvPr>
        </p:nvSpPr>
        <p:spPr>
          <a:xfrm>
            <a:off x="407893" y="1264024"/>
            <a:ext cx="8231139" cy="5593975"/>
          </a:xfrm>
          <a:prstGeom prst="rect">
            <a:avLst/>
          </a:prstGeom>
        </p:spPr>
        <p:txBody>
          <a:bodyPr>
            <a:normAutofit/>
          </a:bodyPr>
          <a:lstStyle>
            <a:lvl1pPr>
              <a:buFont typeface="Courier New" pitchFamily="49" charset="0"/>
              <a:buChar char="o"/>
              <a:defRPr/>
            </a:lvl1pPr>
          </a:lstStyle>
          <a:p>
            <a:pPr lvl="0">
              <a:buSzPct val="75000"/>
              <a:buFont typeface="Courier New" pitchFamily="49" charset="0"/>
              <a:buChar char="o"/>
            </a:pPr>
            <a:r>
              <a:rPr lang="en-US" sz="2400">
                <a:cs typeface="Arial" pitchFamily="34" charset="0"/>
              </a:rPr>
              <a:t>Click to edit Master text styles</a:t>
            </a:r>
          </a:p>
        </p:txBody>
      </p:sp>
    </p:spTree>
    <p:extLst>
      <p:ext uri="{BB962C8B-B14F-4D97-AF65-F5344CB8AC3E}">
        <p14:creationId xmlns:p14="http://schemas.microsoft.com/office/powerpoint/2010/main" val="2279656442"/>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14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ESE150 Spring 2021</a:t>
            </a: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B6F15528-21DE-4FAA-801E-634DDDAF4B2B}" type="slidenum">
              <a:rPr lang="en-US" smtClean="0"/>
              <a:pPr/>
              <a:t>‹#›</a:t>
            </a:fld>
            <a:endParaRPr lang="en-US"/>
          </a:p>
        </p:txBody>
      </p:sp>
      <p:sp>
        <p:nvSpPr>
          <p:cNvPr id="7" name="Text Placeholder 2"/>
          <p:cNvSpPr>
            <a:spLocks noGrp="1"/>
          </p:cNvSpPr>
          <p:nvPr>
            <p:ph type="body" idx="1"/>
          </p:nvPr>
        </p:nvSpPr>
        <p:spPr>
          <a:xfrm>
            <a:off x="407893" y="1264024"/>
            <a:ext cx="8231139" cy="5593975"/>
          </a:xfrm>
          <a:prstGeom prst="rect">
            <a:avLst/>
          </a:prstGeom>
        </p:spPr>
        <p:txBody>
          <a:bodyPr>
            <a:normAutofit/>
          </a:bodyPr>
          <a:lstStyle>
            <a:lvl1pPr>
              <a:buFont typeface="Courier New" pitchFamily="49" charset="0"/>
              <a:buChar char="o"/>
              <a:defRPr/>
            </a:lvl1pPr>
          </a:lstStyle>
          <a:p>
            <a:pPr lvl="0">
              <a:buSzPct val="75000"/>
              <a:buFont typeface="Courier New" pitchFamily="49" charset="0"/>
              <a:buChar char="o"/>
            </a:pPr>
            <a:r>
              <a:rPr lang="en-US" sz="2400">
                <a:cs typeface="Arial" pitchFamily="34" charset="0"/>
              </a:rPr>
              <a:t>Click to edit Master text styles</a:t>
            </a:r>
          </a:p>
        </p:txBody>
      </p:sp>
    </p:spTree>
    <p:extLst>
      <p:ext uri="{BB962C8B-B14F-4D97-AF65-F5344CB8AC3E}">
        <p14:creationId xmlns:p14="http://schemas.microsoft.com/office/powerpoint/2010/main" val="2279656442"/>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15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ESE150 Spring 2021</a:t>
            </a: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B6F15528-21DE-4FAA-801E-634DDDAF4B2B}" type="slidenum">
              <a:rPr lang="en-US" smtClean="0"/>
              <a:pPr/>
              <a:t>‹#›</a:t>
            </a:fld>
            <a:endParaRPr lang="en-US"/>
          </a:p>
        </p:txBody>
      </p:sp>
      <p:sp>
        <p:nvSpPr>
          <p:cNvPr id="7" name="Text Placeholder 2"/>
          <p:cNvSpPr>
            <a:spLocks noGrp="1"/>
          </p:cNvSpPr>
          <p:nvPr>
            <p:ph type="body" idx="1"/>
          </p:nvPr>
        </p:nvSpPr>
        <p:spPr>
          <a:xfrm>
            <a:off x="407893" y="1264024"/>
            <a:ext cx="8231139" cy="5593975"/>
          </a:xfrm>
          <a:prstGeom prst="rect">
            <a:avLst/>
          </a:prstGeom>
        </p:spPr>
        <p:txBody>
          <a:bodyPr>
            <a:normAutofit/>
          </a:bodyPr>
          <a:lstStyle>
            <a:lvl1pPr>
              <a:buFont typeface="Courier New" pitchFamily="49" charset="0"/>
              <a:buChar char="o"/>
              <a:defRPr/>
            </a:lvl1pPr>
          </a:lstStyle>
          <a:p>
            <a:pPr lvl="0">
              <a:buSzPct val="75000"/>
              <a:buFont typeface="Courier New" pitchFamily="49" charset="0"/>
              <a:buChar char="o"/>
            </a:pPr>
            <a:r>
              <a:rPr lang="en-US" sz="2400">
                <a:cs typeface="Arial" pitchFamily="34" charset="0"/>
              </a:rPr>
              <a:t>Click to edit Master text styles</a:t>
            </a:r>
          </a:p>
        </p:txBody>
      </p:sp>
    </p:spTree>
    <p:extLst>
      <p:ext uri="{BB962C8B-B14F-4D97-AF65-F5344CB8AC3E}">
        <p14:creationId xmlns:p14="http://schemas.microsoft.com/office/powerpoint/2010/main" val="227965644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9" name="Date Placeholder 18"/>
          <p:cNvSpPr>
            <a:spLocks noGrp="1"/>
          </p:cNvSpPr>
          <p:nvPr>
            <p:ph type="dt" sz="half" idx="10"/>
          </p:nvPr>
        </p:nvSpPr>
        <p:spPr/>
        <p:txBody>
          <a:bodyPr/>
          <a:lstStyle/>
          <a:p>
            <a:r>
              <a:rPr lang="en-US"/>
              <a:t>ESE150 Spring 2021</a:t>
            </a:r>
          </a:p>
        </p:txBody>
      </p:sp>
      <p:sp>
        <p:nvSpPr>
          <p:cNvPr id="16" name="Slide Number Placeholder 15"/>
          <p:cNvSpPr>
            <a:spLocks noGrp="1"/>
          </p:cNvSpPr>
          <p:nvPr>
            <p:ph type="sldNum" sz="quarter" idx="12"/>
          </p:nvPr>
        </p:nvSpPr>
        <p:spPr/>
        <p:txBody>
          <a:bodyPr/>
          <a:lstStyle/>
          <a:p>
            <a:fld id="{B6F15528-21DE-4FAA-801E-634DDDAF4B2B}" type="slidenum">
              <a:rPr lang="en-US" smtClean="0"/>
              <a:pPr/>
              <a:t>‹#›</a:t>
            </a:fld>
            <a:endParaRPr lang="en-US"/>
          </a:p>
        </p:txBody>
      </p:sp>
      <p:sp>
        <p:nvSpPr>
          <p:cNvPr id="8" name="Title 7"/>
          <p:cNvSpPr>
            <a:spLocks noGrp="1"/>
          </p:cNvSpPr>
          <p:nvPr>
            <p:ph type="title"/>
          </p:nvPr>
        </p:nvSpPr>
        <p:spPr>
          <a:xfrm>
            <a:off x="180475" y="2947085"/>
            <a:ext cx="8686800" cy="1184825"/>
          </a:xfrm>
        </p:spPr>
        <p:txBody>
          <a:bodyPr rtlCol="0" anchor="t"/>
          <a:lstStyle>
            <a:lvl1pPr algn="r">
              <a:defRPr cap="small" baseline="0"/>
            </a:lvl1pPr>
          </a:lstStyle>
          <a:p>
            <a:r>
              <a:rPr kumimoji="0" lang="en-US"/>
              <a:t>Click to edit Master title style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a:t>Click to edit Master title style</a:t>
            </a:r>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0"/>
          </p:nvPr>
        </p:nvSpPr>
        <p:spPr/>
        <p:txBody>
          <a:bodyPr/>
          <a:lstStyle/>
          <a:p>
            <a:r>
              <a:rPr lang="en-US"/>
              <a:t>ESE150 Spring 2021</a:t>
            </a:r>
          </a:p>
        </p:txBody>
      </p:sp>
      <p:sp>
        <p:nvSpPr>
          <p:cNvPr id="31" name="Slide Number Placeholder 30"/>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a:t>Click to edit Master title style</a:t>
            </a:r>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0"/>
          </p:nvPr>
        </p:nvSpPr>
        <p:spPr/>
        <p:txBody>
          <a:bodyPr/>
          <a:lstStyle/>
          <a:p>
            <a:r>
              <a:rPr lang="en-US"/>
              <a:t>ESE150 Spring 2021</a:t>
            </a:r>
          </a:p>
        </p:txBody>
      </p:sp>
      <p:sp>
        <p:nvSpPr>
          <p:cNvPr id="7" name="Slide Number Placeholder 6"/>
          <p:cNvSpPr>
            <a:spLocks noGrp="1"/>
          </p:cNvSpPr>
          <p:nvPr>
            <p:ph type="sldNum" sz="quarter" idx="12"/>
          </p:nvPr>
        </p:nvSpPr>
        <p:spPr>
          <a:xfrm>
            <a:off x="8229600" y="6477000"/>
            <a:ext cx="762000" cy="246888"/>
          </a:xfrm>
        </p:spPr>
        <p:txBody>
          <a:bodyPr/>
          <a:lstStyle/>
          <a:p>
            <a:fld id="{B6F15528-21DE-4FAA-801E-634DDDAF4B2B}" type="slidenum">
              <a:rPr lang="en-US" smtClean="0"/>
              <a:pPr/>
              <a:t>‹#›</a:t>
            </a:fld>
            <a:endParaRPr lang="en-US"/>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a:t>Click to edit Master title style</a:t>
            </a:r>
          </a:p>
        </p:txBody>
      </p:sp>
      <p:sp>
        <p:nvSpPr>
          <p:cNvPr id="12" name="Date Placeholder 11"/>
          <p:cNvSpPr>
            <a:spLocks noGrp="1"/>
          </p:cNvSpPr>
          <p:nvPr>
            <p:ph type="dt" sz="half" idx="10"/>
          </p:nvPr>
        </p:nvSpPr>
        <p:spPr/>
        <p:txBody>
          <a:bodyPr/>
          <a:lstStyle/>
          <a:p>
            <a:r>
              <a:rPr lang="en-US"/>
              <a:t>ESE150 Spring 2021</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ESE150 Spring 2021</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r>
              <a:rPr lang="en-US"/>
              <a:t>ESE150 Spring 2021</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a:t>Click icon to add picture</a:t>
            </a:r>
            <a:endParaRPr kumimoji="0" lang="en-US" dirty="0"/>
          </a:p>
        </p:txBody>
      </p:sp>
      <p:sp>
        <p:nvSpPr>
          <p:cNvPr id="7" name="Date Placeholder 6"/>
          <p:cNvSpPr>
            <a:spLocks noGrp="1"/>
          </p:cNvSpPr>
          <p:nvPr>
            <p:ph type="dt" sz="half" idx="10"/>
          </p:nvPr>
        </p:nvSpPr>
        <p:spPr/>
        <p:txBody>
          <a:bodyPr/>
          <a:lstStyle/>
          <a:p>
            <a:r>
              <a:rPr lang="en-US"/>
              <a:t>ESE150 Spring 2021</a:t>
            </a:r>
          </a:p>
        </p:txBody>
      </p:sp>
      <p:sp>
        <p:nvSpPr>
          <p:cNvPr id="31" name="Slide Number Placeholder 30"/>
          <p:cNvSpPr>
            <a:spLocks noGrp="1"/>
          </p:cNvSpPr>
          <p:nvPr>
            <p:ph type="sldNum" sz="quarter" idx="12"/>
          </p:nvPr>
        </p:nvSpPr>
        <p:spPr/>
        <p:txBody>
          <a:bodyPr/>
          <a:lstStyle/>
          <a:p>
            <a:fld id="{B6F15528-21DE-4FAA-801E-634DDDAF4B2B}" type="slidenum">
              <a:rPr lang="en-US" smtClean="0"/>
              <a:pPr/>
              <a:t>‹#›</a:t>
            </a:fld>
            <a:endParaRPr lang="en-US"/>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r>
              <a:rPr lang="en-US"/>
              <a:t>ESE150 Spring 2021</a:t>
            </a:r>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n-US"/>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400">
                <a:solidFill>
                  <a:schemeClr val="accent1">
                    <a:shade val="75000"/>
                  </a:schemeClr>
                </a:solidFill>
              </a:defRPr>
            </a:lvl1pPr>
          </a:lstStyle>
          <a:p>
            <a:fld id="{B6F15528-21DE-4FAA-801E-634DDDAF4B2B}" type="slidenum">
              <a:rPr lang="en-US" smtClean="0"/>
              <a:pPr/>
              <a:t>‹#›</a:t>
            </a:fld>
            <a:endParaRPr lang="en-US"/>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a:t>Click to edit Master title style</a:t>
            </a:r>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Lst>
  <p:hf hdr="0" ftr="0"/>
  <p:txStyles>
    <p:titleStyle>
      <a:lvl1pPr algn="l" rtl="0" eaLnBrk="1" latinLnBrk="0" hangingPunct="1">
        <a:spcBef>
          <a:spcPct val="0"/>
        </a:spcBef>
        <a:buNone/>
        <a:defRPr kumimoji="0" sz="3600" kern="1200" cap="sm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sz="half" idx="10"/>
          </p:nvPr>
        </p:nvSpPr>
        <p:spPr>
          <a:xfrm>
            <a:off x="4182762" y="5178793"/>
            <a:ext cx="4961238" cy="531812"/>
          </a:xfrm>
        </p:spPr>
        <p:txBody>
          <a:bodyPr/>
          <a:lstStyle/>
          <a:p>
            <a:pPr algn="r"/>
            <a:r>
              <a:rPr lang="en-US" sz="1400" b="1">
                <a:solidFill>
                  <a:schemeClr val="tx1"/>
                </a:solidFill>
                <a:latin typeface="+mj-lt"/>
              </a:rPr>
              <a:t>ESE150 Spring 2021</a:t>
            </a:r>
            <a:endParaRPr lang="en-US" sz="1400" b="1" dirty="0">
              <a:solidFill>
                <a:schemeClr val="tx1"/>
              </a:solidFill>
              <a:latin typeface="+mj-lt"/>
            </a:endParaRPr>
          </a:p>
        </p:txBody>
      </p:sp>
      <p:sp>
        <p:nvSpPr>
          <p:cNvPr id="8" name="Slide Number Placeholder 5"/>
          <p:cNvSpPr>
            <a:spLocks noGrp="1"/>
          </p:cNvSpPr>
          <p:nvPr>
            <p:ph type="sldNum" sz="quarter" idx="12"/>
          </p:nvPr>
        </p:nvSpPr>
        <p:spPr/>
        <p:txBody>
          <a:bodyPr/>
          <a:lstStyle/>
          <a:p>
            <a:fld id="{A2B5C20A-B789-3C45-8C0A-FDB5AD81E208}" type="slidenum">
              <a:rPr lang="en-US"/>
              <a:pPr/>
              <a:t>1</a:t>
            </a:fld>
            <a:endParaRPr lang="en-US"/>
          </a:p>
        </p:txBody>
      </p:sp>
      <p:sp>
        <p:nvSpPr>
          <p:cNvPr id="10" name="Title 1"/>
          <p:cNvSpPr txBox="1">
            <a:spLocks/>
          </p:cNvSpPr>
          <p:nvPr/>
        </p:nvSpPr>
        <p:spPr>
          <a:xfrm>
            <a:off x="381000" y="5410200"/>
            <a:ext cx="8458200" cy="1222375"/>
          </a:xfrm>
          <a:prstGeom prst="rect">
            <a:avLst/>
          </a:prstGeom>
        </p:spPr>
        <p:txBody>
          <a:bodyPr vert="horz" anchor="t">
            <a:normAutofit/>
          </a:bodyPr>
          <a:lstStyle>
            <a:lvl1pPr algn="l" rtl="0" eaLnBrk="1" latinLnBrk="0" hangingPunct="1">
              <a:spcBef>
                <a:spcPct val="0"/>
              </a:spcBef>
              <a:buNone/>
              <a:defRPr kumimoji="0" sz="3600" kern="1200" cap="small" baseline="0">
                <a:solidFill>
                  <a:schemeClr val="tx2"/>
                </a:solidFill>
                <a:effectLst>
                  <a:reflection blurRad="12700" stA="48000" endA="300" endPos="55000" dir="5400000" sy="-90000" algn="bl" rotWithShape="0"/>
                </a:effectLst>
                <a:latin typeface="+mj-lt"/>
                <a:ea typeface="+mj-ea"/>
                <a:cs typeface="+mj-cs"/>
              </a:defRPr>
            </a:lvl1pPr>
          </a:lstStyle>
          <a:p>
            <a:pPr fontAlgn="auto">
              <a:spcAft>
                <a:spcPts val="0"/>
              </a:spcAft>
            </a:pPr>
            <a:r>
              <a:rPr lang="en-US" sz="3200" b="1" dirty="0"/>
              <a:t>ESE 150 – </a:t>
            </a:r>
            <a:br>
              <a:rPr lang="en-US" sz="3200" b="1" dirty="0"/>
            </a:br>
            <a:r>
              <a:rPr lang="en-US" sz="3200" b="1" dirty="0"/>
              <a:t>Digital Audio Basics</a:t>
            </a:r>
          </a:p>
        </p:txBody>
      </p:sp>
      <p:sp>
        <p:nvSpPr>
          <p:cNvPr id="11" name="Subtitle 2"/>
          <p:cNvSpPr txBox="1">
            <a:spLocks/>
          </p:cNvSpPr>
          <p:nvPr/>
        </p:nvSpPr>
        <p:spPr>
          <a:xfrm>
            <a:off x="381000" y="4419600"/>
            <a:ext cx="8458200" cy="914400"/>
          </a:xfrm>
          <a:prstGeom prst="rect">
            <a:avLst/>
          </a:prstGeom>
        </p:spPr>
        <p:txBody>
          <a:bodyPr vert="horz" anchor="b">
            <a:normAutofit/>
          </a:bodyPr>
          <a:lstStyle>
            <a:lvl1pPr marL="0" indent="0" algn="l" rtl="0" eaLnBrk="1" latinLnBrk="0" hangingPunct="1">
              <a:spcBef>
                <a:spcPct val="20000"/>
              </a:spcBef>
              <a:buClr>
                <a:schemeClr val="accent1"/>
              </a:buClr>
              <a:buSzPct val="70000"/>
              <a:buFont typeface="Wingdings 2"/>
              <a:buNone/>
              <a:defRPr kumimoji="0" sz="2400" kern="1200">
                <a:solidFill>
                  <a:schemeClr val="tx2">
                    <a:shade val="75000"/>
                  </a:schemeClr>
                </a:solidFill>
                <a:latin typeface="+mn-lt"/>
                <a:ea typeface="+mn-ea"/>
                <a:cs typeface="+mn-cs"/>
              </a:defRPr>
            </a:lvl1pPr>
            <a:lvl2pPr marL="457200" indent="0" algn="ctr" rtl="0" eaLnBrk="1" latinLnBrk="0" hangingPunct="1">
              <a:spcBef>
                <a:spcPct val="20000"/>
              </a:spcBef>
              <a:buClr>
                <a:schemeClr val="accent1"/>
              </a:buClr>
              <a:buSzPct val="70000"/>
              <a:buFont typeface="Wingdings 2"/>
              <a:buNone/>
              <a:defRPr kumimoji="0" sz="2800" kern="1200">
                <a:solidFill>
                  <a:schemeClr val="tx2"/>
                </a:solidFill>
                <a:latin typeface="+mn-lt"/>
                <a:ea typeface="+mn-ea"/>
                <a:cs typeface="+mn-cs"/>
              </a:defRPr>
            </a:lvl2pPr>
            <a:lvl3pPr marL="914400" indent="0" algn="ctr" rtl="0" eaLnBrk="1" latinLnBrk="0" hangingPunct="1">
              <a:spcBef>
                <a:spcPct val="20000"/>
              </a:spcBef>
              <a:buClr>
                <a:schemeClr val="accent1"/>
              </a:buClr>
              <a:buSzPct val="70000"/>
              <a:buFont typeface="Wingdings 2"/>
              <a:buNone/>
              <a:defRPr kumimoji="0" sz="2400" kern="1200">
                <a:solidFill>
                  <a:schemeClr val="tx2"/>
                </a:solidFill>
                <a:latin typeface="+mn-lt"/>
                <a:ea typeface="+mn-ea"/>
                <a:cs typeface="+mn-cs"/>
              </a:defRPr>
            </a:lvl3pPr>
            <a:lvl4pPr marL="1371600" indent="0" algn="ctr" rtl="0" eaLnBrk="1" latinLnBrk="0" hangingPunct="1">
              <a:spcBef>
                <a:spcPct val="20000"/>
              </a:spcBef>
              <a:buClr>
                <a:schemeClr val="accent1"/>
              </a:buClr>
              <a:buSzPct val="70000"/>
              <a:buFont typeface="Wingdings 2"/>
              <a:buNone/>
              <a:defRPr kumimoji="0" sz="2000" kern="1200">
                <a:solidFill>
                  <a:schemeClr val="tx2"/>
                </a:solidFill>
                <a:latin typeface="+mn-lt"/>
                <a:ea typeface="+mn-ea"/>
                <a:cs typeface="+mn-cs"/>
              </a:defRPr>
            </a:lvl4pPr>
            <a:lvl5pPr marL="1828800" indent="0" algn="ctr" rtl="0" eaLnBrk="1" latinLnBrk="0" hangingPunct="1">
              <a:spcBef>
                <a:spcPct val="20000"/>
              </a:spcBef>
              <a:buClr>
                <a:schemeClr val="accent1"/>
              </a:buClr>
              <a:buSzPct val="60000"/>
              <a:buFont typeface="Wingdings 2"/>
              <a:buNone/>
              <a:defRPr kumimoji="0" sz="1800" kern="1200">
                <a:solidFill>
                  <a:schemeClr val="tx2"/>
                </a:solidFill>
                <a:latin typeface="+mn-lt"/>
                <a:ea typeface="+mn-ea"/>
                <a:cs typeface="+mn-cs"/>
              </a:defRPr>
            </a:lvl5pPr>
            <a:lvl6pPr marL="2286000" indent="0" algn="ctr" rtl="0" eaLnBrk="1" latinLnBrk="0" hangingPunct="1">
              <a:spcBef>
                <a:spcPct val="20000"/>
              </a:spcBef>
              <a:buClr>
                <a:schemeClr val="accent1"/>
              </a:buClr>
              <a:buSzPct val="60000"/>
              <a:buFont typeface="Wingdings 2"/>
              <a:buNone/>
              <a:defRPr kumimoji="0" sz="1800" kern="1200">
                <a:solidFill>
                  <a:schemeClr val="tx2"/>
                </a:solidFill>
                <a:latin typeface="+mn-lt"/>
                <a:ea typeface="+mn-ea"/>
                <a:cs typeface="+mn-cs"/>
              </a:defRPr>
            </a:lvl6pPr>
            <a:lvl7pPr marL="2743200" indent="0" algn="ctr" rtl="0" eaLnBrk="1" latinLnBrk="0" hangingPunct="1">
              <a:spcBef>
                <a:spcPct val="20000"/>
              </a:spcBef>
              <a:buClr>
                <a:schemeClr val="accent1"/>
              </a:buClr>
              <a:buSzPct val="60000"/>
              <a:buFont typeface="Wingdings 2"/>
              <a:buNone/>
              <a:defRPr kumimoji="0" sz="1600" kern="1200">
                <a:solidFill>
                  <a:schemeClr val="tx2"/>
                </a:solidFill>
                <a:latin typeface="+mn-lt"/>
                <a:ea typeface="+mn-ea"/>
                <a:cs typeface="+mn-cs"/>
              </a:defRPr>
            </a:lvl7pPr>
            <a:lvl8pPr marL="3200400" indent="0" algn="ctr" rtl="0" eaLnBrk="1" latinLnBrk="0" hangingPunct="1">
              <a:spcBef>
                <a:spcPct val="20000"/>
              </a:spcBef>
              <a:buClr>
                <a:schemeClr val="accent1"/>
              </a:buClr>
              <a:buSzPct val="60000"/>
              <a:buFont typeface="Wingdings 2"/>
              <a:buNone/>
              <a:defRPr kumimoji="0" sz="1600" kern="1200" baseline="0">
                <a:solidFill>
                  <a:schemeClr val="tx2"/>
                </a:solidFill>
                <a:latin typeface="+mn-lt"/>
                <a:ea typeface="+mn-ea"/>
                <a:cs typeface="+mn-cs"/>
              </a:defRPr>
            </a:lvl8pPr>
            <a:lvl9pPr marL="3657600" indent="0" algn="ctr" rtl="0" eaLnBrk="1" latinLnBrk="0" hangingPunct="1">
              <a:spcBef>
                <a:spcPct val="20000"/>
              </a:spcBef>
              <a:buClr>
                <a:schemeClr val="accent1"/>
              </a:buClr>
              <a:buSzPct val="60000"/>
              <a:buFont typeface="Wingdings 2"/>
              <a:buNone/>
              <a:defRPr kumimoji="0" sz="1400" kern="1200" baseline="0">
                <a:solidFill>
                  <a:schemeClr val="tx2"/>
                </a:solidFill>
                <a:latin typeface="+mn-lt"/>
                <a:ea typeface="+mn-ea"/>
                <a:cs typeface="+mn-cs"/>
              </a:defRPr>
            </a:lvl9pPr>
          </a:lstStyle>
          <a:p>
            <a:pPr fontAlgn="auto">
              <a:spcAft>
                <a:spcPts val="0"/>
              </a:spcAft>
            </a:pPr>
            <a:r>
              <a:rPr lang="en-US" sz="2000" dirty="0"/>
              <a:t>Lecture #25 – Intellectual Property 2</a:t>
            </a:r>
          </a:p>
        </p:txBody>
      </p:sp>
      <p:pic>
        <p:nvPicPr>
          <p:cNvPr id="177156" name="Picture 4" descr="http://3.bp.blogspot.com/_CB5_yShYrgU/TPQ2GWHjoGI/AAAAAAAACAE/0eKUBuVC1Ls/s1600/digital%2Baudio_wav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7817" y="1470586"/>
            <a:ext cx="2906183" cy="2179638"/>
          </a:xfrm>
          <a:prstGeom prst="rect">
            <a:avLst/>
          </a:prstGeom>
          <a:noFill/>
          <a:extLst>
            <a:ext uri="{909E8E84-426E-40DD-AFC4-6F175D3DCCD1}">
              <a14:hiddenFill xmlns:a14="http://schemas.microsoft.com/office/drawing/2010/main">
                <a:solidFill>
                  <a:srgbClr val="FFFFFF"/>
                </a:solidFill>
              </a14:hiddenFill>
            </a:ext>
          </a:extLst>
        </p:spPr>
      </p:pic>
      <p:pic>
        <p:nvPicPr>
          <p:cNvPr id="177158" name="Picture 6" descr="http://cdn6.igeeksblog.com/wp-content/uploads/Bose-SoundDock-Series-III-Best-iPhone-5-Speaker-Docks.jpg"/>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15772"/>
          <a:stretch/>
        </p:blipFill>
        <p:spPr bwMode="auto">
          <a:xfrm>
            <a:off x="0" y="2143125"/>
            <a:ext cx="3419475" cy="2880137"/>
          </a:xfrm>
          <a:prstGeom prst="rect">
            <a:avLst/>
          </a:prstGeom>
          <a:noFill/>
          <a:extLst>
            <a:ext uri="{909E8E84-426E-40DD-AFC4-6F175D3DCCD1}">
              <a14:hiddenFill xmlns:a14="http://schemas.microsoft.com/office/drawing/2010/main">
                <a:solidFill>
                  <a:srgbClr val="FFFFFF"/>
                </a:solidFill>
              </a14:hiddenFill>
            </a:ext>
          </a:extLst>
        </p:spPr>
      </p:pic>
      <p:pic>
        <p:nvPicPr>
          <p:cNvPr id="177154" name="Picture 2" descr="http://www.sageaudio.com/blog/wp-content/uploads/2012/09/audio-mastering-digital-quality.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0" y="1149350"/>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by-nc-sa.png"/>
          <p:cNvPicPr>
            <a:picLocks noChangeAspect="1"/>
          </p:cNvPicPr>
          <p:nvPr/>
        </p:nvPicPr>
        <p:blipFill>
          <a:blip r:embed="rId6"/>
          <a:stretch>
            <a:fillRect/>
          </a:stretch>
        </p:blipFill>
        <p:spPr>
          <a:xfrm>
            <a:off x="6251391" y="6089587"/>
            <a:ext cx="2196244" cy="768413"/>
          </a:xfrm>
          <a:prstGeom prst="rect">
            <a:avLst/>
          </a:prstGeom>
        </p:spPr>
      </p:pic>
    </p:spTree>
    <p:extLst>
      <p:ext uri="{BB962C8B-B14F-4D97-AF65-F5344CB8AC3E}">
        <p14:creationId xmlns:p14="http://schemas.microsoft.com/office/powerpoint/2010/main" val="12971553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AFC8B-2559-6949-AF3B-2657C2A6E94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A27B119-C803-924E-93DF-BE41A952AC6B}"/>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4FA758C0-0EAD-1444-A357-ECE080BA5389}"/>
              </a:ext>
            </a:extLst>
          </p:cNvPr>
          <p:cNvSpPr>
            <a:spLocks noGrp="1"/>
          </p:cNvSpPr>
          <p:nvPr>
            <p:ph type="dt" sz="half" idx="10"/>
          </p:nvPr>
        </p:nvSpPr>
        <p:spPr/>
        <p:txBody>
          <a:bodyPr/>
          <a:lstStyle/>
          <a:p>
            <a:r>
              <a:rPr lang="en-US"/>
              <a:t>ESE150 Spring 2021</a:t>
            </a:r>
          </a:p>
        </p:txBody>
      </p:sp>
      <p:sp>
        <p:nvSpPr>
          <p:cNvPr id="5" name="Slide Number Placeholder 4">
            <a:extLst>
              <a:ext uri="{FF2B5EF4-FFF2-40B4-BE49-F238E27FC236}">
                <a16:creationId xmlns:a16="http://schemas.microsoft.com/office/drawing/2014/main" id="{8AD2D328-C9D3-4E40-97E1-2AE2131C1D37}"/>
              </a:ext>
            </a:extLst>
          </p:cNvPr>
          <p:cNvSpPr>
            <a:spLocks noGrp="1"/>
          </p:cNvSpPr>
          <p:nvPr>
            <p:ph type="sldNum" sz="quarter" idx="12"/>
          </p:nvPr>
        </p:nvSpPr>
        <p:spPr/>
        <p:txBody>
          <a:bodyPr/>
          <a:lstStyle/>
          <a:p>
            <a:fld id="{B6F15528-21DE-4FAA-801E-634DDDAF4B2B}" type="slidenum">
              <a:rPr lang="en-US" smtClean="0"/>
              <a:pPr/>
              <a:t>10</a:t>
            </a:fld>
            <a:endParaRPr lang="en-US"/>
          </a:p>
        </p:txBody>
      </p:sp>
      <p:pic>
        <p:nvPicPr>
          <p:cNvPr id="7" name="Picture 6">
            <a:extLst>
              <a:ext uri="{FF2B5EF4-FFF2-40B4-BE49-F238E27FC236}">
                <a16:creationId xmlns:a16="http://schemas.microsoft.com/office/drawing/2014/main" id="{74B3BB15-F1DB-EA46-85EB-A90C694BAE9F}"/>
              </a:ext>
            </a:extLst>
          </p:cNvPr>
          <p:cNvPicPr>
            <a:picLocks noChangeAspect="1"/>
          </p:cNvPicPr>
          <p:nvPr/>
        </p:nvPicPr>
        <p:blipFill>
          <a:blip r:embed="rId2"/>
          <a:stretch>
            <a:fillRect/>
          </a:stretch>
        </p:blipFill>
        <p:spPr>
          <a:xfrm>
            <a:off x="1666373" y="0"/>
            <a:ext cx="5811253" cy="6858000"/>
          </a:xfrm>
          <a:prstGeom prst="rect">
            <a:avLst/>
          </a:prstGeom>
        </p:spPr>
      </p:pic>
    </p:spTree>
    <p:extLst>
      <p:ext uri="{BB962C8B-B14F-4D97-AF65-F5344CB8AC3E}">
        <p14:creationId xmlns:p14="http://schemas.microsoft.com/office/powerpoint/2010/main" val="29033162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EA5A5-BAD7-8D4F-A0E7-731CA7CD071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7E6ECC4-7757-724D-8CB5-A8AA06B12C70}"/>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36CD4475-7610-FB4E-B9B9-0DD6800CAEB1}"/>
              </a:ext>
            </a:extLst>
          </p:cNvPr>
          <p:cNvSpPr>
            <a:spLocks noGrp="1"/>
          </p:cNvSpPr>
          <p:nvPr>
            <p:ph type="dt" sz="half" idx="10"/>
          </p:nvPr>
        </p:nvSpPr>
        <p:spPr/>
        <p:txBody>
          <a:bodyPr/>
          <a:lstStyle/>
          <a:p>
            <a:r>
              <a:rPr lang="en-US"/>
              <a:t>ESE150 Spring 2021</a:t>
            </a:r>
          </a:p>
        </p:txBody>
      </p:sp>
      <p:sp>
        <p:nvSpPr>
          <p:cNvPr id="5" name="Slide Number Placeholder 4">
            <a:extLst>
              <a:ext uri="{FF2B5EF4-FFF2-40B4-BE49-F238E27FC236}">
                <a16:creationId xmlns:a16="http://schemas.microsoft.com/office/drawing/2014/main" id="{F783EAD5-14C3-DF4D-BEEF-0EA1A2539477}"/>
              </a:ext>
            </a:extLst>
          </p:cNvPr>
          <p:cNvSpPr>
            <a:spLocks noGrp="1"/>
          </p:cNvSpPr>
          <p:nvPr>
            <p:ph type="sldNum" sz="quarter" idx="12"/>
          </p:nvPr>
        </p:nvSpPr>
        <p:spPr/>
        <p:txBody>
          <a:bodyPr/>
          <a:lstStyle/>
          <a:p>
            <a:fld id="{B6F15528-21DE-4FAA-801E-634DDDAF4B2B}" type="slidenum">
              <a:rPr lang="en-US" smtClean="0"/>
              <a:pPr/>
              <a:t>11</a:t>
            </a:fld>
            <a:endParaRPr lang="en-US"/>
          </a:p>
        </p:txBody>
      </p:sp>
      <p:pic>
        <p:nvPicPr>
          <p:cNvPr id="7" name="Picture 6">
            <a:extLst>
              <a:ext uri="{FF2B5EF4-FFF2-40B4-BE49-F238E27FC236}">
                <a16:creationId xmlns:a16="http://schemas.microsoft.com/office/drawing/2014/main" id="{94F4D749-E9F8-8643-9505-19AE4DDFC4D9}"/>
              </a:ext>
            </a:extLst>
          </p:cNvPr>
          <p:cNvPicPr>
            <a:picLocks noChangeAspect="1"/>
          </p:cNvPicPr>
          <p:nvPr/>
        </p:nvPicPr>
        <p:blipFill>
          <a:blip r:embed="rId2"/>
          <a:stretch>
            <a:fillRect/>
          </a:stretch>
        </p:blipFill>
        <p:spPr>
          <a:xfrm>
            <a:off x="2796887" y="457200"/>
            <a:ext cx="4435186" cy="5955032"/>
          </a:xfrm>
          <a:prstGeom prst="rect">
            <a:avLst/>
          </a:prstGeom>
        </p:spPr>
      </p:pic>
    </p:spTree>
    <p:extLst>
      <p:ext uri="{BB962C8B-B14F-4D97-AF65-F5344CB8AC3E}">
        <p14:creationId xmlns:p14="http://schemas.microsoft.com/office/powerpoint/2010/main" val="29285426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6DE7E-83A1-5B4E-B175-D6965ADFF44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CE3A63A-EF02-524F-A6AC-0A579141CEC4}"/>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8B4261D7-D61A-9B47-82E3-F4E527D0FC66}"/>
              </a:ext>
            </a:extLst>
          </p:cNvPr>
          <p:cNvSpPr>
            <a:spLocks noGrp="1"/>
          </p:cNvSpPr>
          <p:nvPr>
            <p:ph type="dt" sz="half" idx="10"/>
          </p:nvPr>
        </p:nvSpPr>
        <p:spPr/>
        <p:txBody>
          <a:bodyPr/>
          <a:lstStyle/>
          <a:p>
            <a:r>
              <a:rPr lang="en-US"/>
              <a:t>ESE150 Spring 2021</a:t>
            </a:r>
          </a:p>
        </p:txBody>
      </p:sp>
      <p:sp>
        <p:nvSpPr>
          <p:cNvPr id="5" name="Slide Number Placeholder 4">
            <a:extLst>
              <a:ext uri="{FF2B5EF4-FFF2-40B4-BE49-F238E27FC236}">
                <a16:creationId xmlns:a16="http://schemas.microsoft.com/office/drawing/2014/main" id="{63E851DF-3F0A-6646-8A3E-C9A931A7E399}"/>
              </a:ext>
            </a:extLst>
          </p:cNvPr>
          <p:cNvSpPr>
            <a:spLocks noGrp="1"/>
          </p:cNvSpPr>
          <p:nvPr>
            <p:ph type="sldNum" sz="quarter" idx="12"/>
          </p:nvPr>
        </p:nvSpPr>
        <p:spPr/>
        <p:txBody>
          <a:bodyPr/>
          <a:lstStyle/>
          <a:p>
            <a:fld id="{B6F15528-21DE-4FAA-801E-634DDDAF4B2B}" type="slidenum">
              <a:rPr lang="en-US" smtClean="0"/>
              <a:pPr/>
              <a:t>12</a:t>
            </a:fld>
            <a:endParaRPr lang="en-US"/>
          </a:p>
        </p:txBody>
      </p:sp>
      <p:pic>
        <p:nvPicPr>
          <p:cNvPr id="6" name="Picture 5">
            <a:extLst>
              <a:ext uri="{FF2B5EF4-FFF2-40B4-BE49-F238E27FC236}">
                <a16:creationId xmlns:a16="http://schemas.microsoft.com/office/drawing/2014/main" id="{E30C5986-1379-B94B-8DD9-D6637F71EB7B}"/>
              </a:ext>
            </a:extLst>
          </p:cNvPr>
          <p:cNvPicPr>
            <a:picLocks noChangeAspect="1"/>
          </p:cNvPicPr>
          <p:nvPr/>
        </p:nvPicPr>
        <p:blipFill>
          <a:blip r:embed="rId2"/>
          <a:stretch>
            <a:fillRect/>
          </a:stretch>
        </p:blipFill>
        <p:spPr>
          <a:xfrm>
            <a:off x="448748" y="76200"/>
            <a:ext cx="8160328" cy="8921641"/>
          </a:xfrm>
          <a:prstGeom prst="rect">
            <a:avLst/>
          </a:prstGeom>
        </p:spPr>
      </p:pic>
    </p:spTree>
    <p:extLst>
      <p:ext uri="{BB962C8B-B14F-4D97-AF65-F5344CB8AC3E}">
        <p14:creationId xmlns:p14="http://schemas.microsoft.com/office/powerpoint/2010/main" val="20993184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8D3E0-2F09-FB45-ACB8-833AF0EA24A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E8008B9-4F88-F847-9C6F-92589FDB8EFF}"/>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4B9AAEC8-9747-C34B-B42F-B00DC5B7721E}"/>
              </a:ext>
            </a:extLst>
          </p:cNvPr>
          <p:cNvSpPr>
            <a:spLocks noGrp="1"/>
          </p:cNvSpPr>
          <p:nvPr>
            <p:ph type="dt" sz="half" idx="10"/>
          </p:nvPr>
        </p:nvSpPr>
        <p:spPr/>
        <p:txBody>
          <a:bodyPr/>
          <a:lstStyle/>
          <a:p>
            <a:r>
              <a:rPr lang="en-US"/>
              <a:t>ESE150 Spring 2021</a:t>
            </a:r>
          </a:p>
        </p:txBody>
      </p:sp>
      <p:sp>
        <p:nvSpPr>
          <p:cNvPr id="5" name="Slide Number Placeholder 4">
            <a:extLst>
              <a:ext uri="{FF2B5EF4-FFF2-40B4-BE49-F238E27FC236}">
                <a16:creationId xmlns:a16="http://schemas.microsoft.com/office/drawing/2014/main" id="{F6653D8D-7E7E-BC49-AB86-CF1437FAF5FF}"/>
              </a:ext>
            </a:extLst>
          </p:cNvPr>
          <p:cNvSpPr>
            <a:spLocks noGrp="1"/>
          </p:cNvSpPr>
          <p:nvPr>
            <p:ph type="sldNum" sz="quarter" idx="12"/>
          </p:nvPr>
        </p:nvSpPr>
        <p:spPr/>
        <p:txBody>
          <a:bodyPr/>
          <a:lstStyle/>
          <a:p>
            <a:fld id="{B6F15528-21DE-4FAA-801E-634DDDAF4B2B}" type="slidenum">
              <a:rPr lang="en-US" smtClean="0"/>
              <a:pPr/>
              <a:t>13</a:t>
            </a:fld>
            <a:endParaRPr lang="en-US"/>
          </a:p>
        </p:txBody>
      </p:sp>
      <p:pic>
        <p:nvPicPr>
          <p:cNvPr id="7" name="Picture 6">
            <a:extLst>
              <a:ext uri="{FF2B5EF4-FFF2-40B4-BE49-F238E27FC236}">
                <a16:creationId xmlns:a16="http://schemas.microsoft.com/office/drawing/2014/main" id="{D1420EF3-F782-A340-8886-7595F5EDA835}"/>
              </a:ext>
            </a:extLst>
          </p:cNvPr>
          <p:cNvPicPr>
            <a:picLocks noChangeAspect="1"/>
          </p:cNvPicPr>
          <p:nvPr/>
        </p:nvPicPr>
        <p:blipFill>
          <a:blip r:embed="rId2"/>
          <a:stretch>
            <a:fillRect/>
          </a:stretch>
        </p:blipFill>
        <p:spPr>
          <a:xfrm>
            <a:off x="1631950" y="177800"/>
            <a:ext cx="5880100" cy="6502400"/>
          </a:xfrm>
          <a:prstGeom prst="rect">
            <a:avLst/>
          </a:prstGeom>
        </p:spPr>
      </p:pic>
    </p:spTree>
    <p:extLst>
      <p:ext uri="{BB962C8B-B14F-4D97-AF65-F5344CB8AC3E}">
        <p14:creationId xmlns:p14="http://schemas.microsoft.com/office/powerpoint/2010/main" val="29081329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r>
              <a:rPr lang="en-US"/>
              <a:t>ESE150 Spring 2021</a:t>
            </a:r>
          </a:p>
        </p:txBody>
      </p:sp>
      <p:sp>
        <p:nvSpPr>
          <p:cNvPr id="5" name="Slide Number Placeholder 4"/>
          <p:cNvSpPr>
            <a:spLocks noGrp="1"/>
          </p:cNvSpPr>
          <p:nvPr>
            <p:ph type="sldNum" sz="quarter" idx="12"/>
          </p:nvPr>
        </p:nvSpPr>
        <p:spPr/>
        <p:txBody>
          <a:bodyPr/>
          <a:lstStyle/>
          <a:p>
            <a:fld id="{B6F15528-21DE-4FAA-801E-634DDDAF4B2B}" type="slidenum">
              <a:rPr lang="en-US" smtClean="0"/>
              <a:pPr/>
              <a:t>14</a:t>
            </a:fld>
            <a:endParaRPr lang="en-US"/>
          </a:p>
        </p:txBody>
      </p:sp>
      <p:pic>
        <p:nvPicPr>
          <p:cNvPr id="6" name="Picture 5"/>
          <p:cNvPicPr>
            <a:picLocks noChangeAspect="1"/>
          </p:cNvPicPr>
          <p:nvPr/>
        </p:nvPicPr>
        <p:blipFill>
          <a:blip r:embed="rId2"/>
          <a:stretch>
            <a:fillRect/>
          </a:stretch>
        </p:blipFill>
        <p:spPr>
          <a:xfrm>
            <a:off x="58067" y="433293"/>
            <a:ext cx="9085933" cy="11978341"/>
          </a:xfrm>
          <a:prstGeom prst="rect">
            <a:avLst/>
          </a:prstGeom>
        </p:spPr>
      </p:pic>
    </p:spTree>
    <p:extLst>
      <p:ext uri="{BB962C8B-B14F-4D97-AF65-F5344CB8AC3E}">
        <p14:creationId xmlns:p14="http://schemas.microsoft.com/office/powerpoint/2010/main" val="31698170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Claims</a:t>
            </a:r>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r>
              <a:rPr lang="en-US"/>
              <a:t>ESE150 Spring 2021</a:t>
            </a:r>
          </a:p>
        </p:txBody>
      </p:sp>
      <p:sp>
        <p:nvSpPr>
          <p:cNvPr id="5" name="Slide Number Placeholder 4"/>
          <p:cNvSpPr>
            <a:spLocks noGrp="1"/>
          </p:cNvSpPr>
          <p:nvPr>
            <p:ph type="sldNum" sz="quarter" idx="12"/>
          </p:nvPr>
        </p:nvSpPr>
        <p:spPr/>
        <p:txBody>
          <a:bodyPr/>
          <a:lstStyle/>
          <a:p>
            <a:fld id="{B6F15528-21DE-4FAA-801E-634DDDAF4B2B}" type="slidenum">
              <a:rPr lang="en-US" smtClean="0"/>
              <a:pPr/>
              <a:t>15</a:t>
            </a:fld>
            <a:endParaRPr lang="en-US"/>
          </a:p>
        </p:txBody>
      </p:sp>
      <p:pic>
        <p:nvPicPr>
          <p:cNvPr id="6" name="Picture 5"/>
          <p:cNvPicPr>
            <a:picLocks noChangeAspect="1"/>
          </p:cNvPicPr>
          <p:nvPr/>
        </p:nvPicPr>
        <p:blipFill>
          <a:blip r:embed="rId2"/>
          <a:stretch>
            <a:fillRect/>
          </a:stretch>
        </p:blipFill>
        <p:spPr>
          <a:xfrm>
            <a:off x="2669780" y="565923"/>
            <a:ext cx="6062619" cy="5957927"/>
          </a:xfrm>
          <a:prstGeom prst="rect">
            <a:avLst/>
          </a:prstGeom>
        </p:spPr>
      </p:pic>
    </p:spTree>
    <p:extLst>
      <p:ext uri="{BB962C8B-B14F-4D97-AF65-F5344CB8AC3E}">
        <p14:creationId xmlns:p14="http://schemas.microsoft.com/office/powerpoint/2010/main" val="13503695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D31B1-9D33-144A-96C7-31A06E9AE6DF}"/>
              </a:ext>
            </a:extLst>
          </p:cNvPr>
          <p:cNvSpPr>
            <a:spLocks noGrp="1"/>
          </p:cNvSpPr>
          <p:nvPr>
            <p:ph type="title"/>
          </p:nvPr>
        </p:nvSpPr>
        <p:spPr/>
        <p:txBody>
          <a:bodyPr/>
          <a:lstStyle/>
          <a:p>
            <a:r>
              <a:rPr lang="en-US" dirty="0"/>
              <a:t>Xilinx FPGA   US 4,870,302</a:t>
            </a:r>
          </a:p>
        </p:txBody>
      </p:sp>
      <p:pic>
        <p:nvPicPr>
          <p:cNvPr id="7" name="Content Placeholder 6">
            <a:extLst>
              <a:ext uri="{FF2B5EF4-FFF2-40B4-BE49-F238E27FC236}">
                <a16:creationId xmlns:a16="http://schemas.microsoft.com/office/drawing/2014/main" id="{EEEC04A6-7C2C-7445-8ED3-248FA2E1F70B}"/>
              </a:ext>
            </a:extLst>
          </p:cNvPr>
          <p:cNvPicPr>
            <a:picLocks noGrp="1" noChangeAspect="1"/>
          </p:cNvPicPr>
          <p:nvPr>
            <p:ph idx="1"/>
          </p:nvPr>
        </p:nvPicPr>
        <p:blipFill>
          <a:blip r:embed="rId2"/>
          <a:stretch>
            <a:fillRect/>
          </a:stretch>
        </p:blipFill>
        <p:spPr>
          <a:xfrm>
            <a:off x="4721352" y="1731137"/>
            <a:ext cx="4267200" cy="3873500"/>
          </a:xfrm>
          <a:prstGeom prst="rect">
            <a:avLst/>
          </a:prstGeom>
        </p:spPr>
      </p:pic>
      <p:sp>
        <p:nvSpPr>
          <p:cNvPr id="4" name="Date Placeholder 3">
            <a:extLst>
              <a:ext uri="{FF2B5EF4-FFF2-40B4-BE49-F238E27FC236}">
                <a16:creationId xmlns:a16="http://schemas.microsoft.com/office/drawing/2014/main" id="{BC313B8A-A97B-1D45-89A1-3CF5B8003976}"/>
              </a:ext>
            </a:extLst>
          </p:cNvPr>
          <p:cNvSpPr>
            <a:spLocks noGrp="1"/>
          </p:cNvSpPr>
          <p:nvPr>
            <p:ph type="dt" sz="half" idx="10"/>
          </p:nvPr>
        </p:nvSpPr>
        <p:spPr/>
        <p:txBody>
          <a:bodyPr/>
          <a:lstStyle/>
          <a:p>
            <a:r>
              <a:rPr lang="en-US"/>
              <a:t>ESE150 Spring 2021</a:t>
            </a:r>
          </a:p>
        </p:txBody>
      </p:sp>
      <p:sp>
        <p:nvSpPr>
          <p:cNvPr id="5" name="Slide Number Placeholder 4">
            <a:extLst>
              <a:ext uri="{FF2B5EF4-FFF2-40B4-BE49-F238E27FC236}">
                <a16:creationId xmlns:a16="http://schemas.microsoft.com/office/drawing/2014/main" id="{3C0604A4-8D71-E843-A74D-4953C7278378}"/>
              </a:ext>
            </a:extLst>
          </p:cNvPr>
          <p:cNvSpPr>
            <a:spLocks noGrp="1"/>
          </p:cNvSpPr>
          <p:nvPr>
            <p:ph type="sldNum" sz="quarter" idx="12"/>
          </p:nvPr>
        </p:nvSpPr>
        <p:spPr/>
        <p:txBody>
          <a:bodyPr/>
          <a:lstStyle/>
          <a:p>
            <a:fld id="{B6F15528-21DE-4FAA-801E-634DDDAF4B2B}" type="slidenum">
              <a:rPr lang="en-US" smtClean="0"/>
              <a:pPr/>
              <a:t>16</a:t>
            </a:fld>
            <a:endParaRPr lang="en-US"/>
          </a:p>
        </p:txBody>
      </p:sp>
      <p:pic>
        <p:nvPicPr>
          <p:cNvPr id="6" name="Picture 5">
            <a:extLst>
              <a:ext uri="{FF2B5EF4-FFF2-40B4-BE49-F238E27FC236}">
                <a16:creationId xmlns:a16="http://schemas.microsoft.com/office/drawing/2014/main" id="{C99D0552-93A4-7E48-99DD-D4107A4B8D40}"/>
              </a:ext>
            </a:extLst>
          </p:cNvPr>
          <p:cNvPicPr>
            <a:picLocks noChangeAspect="1"/>
          </p:cNvPicPr>
          <p:nvPr/>
        </p:nvPicPr>
        <p:blipFill>
          <a:blip r:embed="rId3"/>
          <a:stretch>
            <a:fillRect/>
          </a:stretch>
        </p:blipFill>
        <p:spPr>
          <a:xfrm>
            <a:off x="0" y="1498600"/>
            <a:ext cx="4902200" cy="3860800"/>
          </a:xfrm>
          <a:prstGeom prst="rect">
            <a:avLst/>
          </a:prstGeom>
        </p:spPr>
      </p:pic>
      <p:sp>
        <p:nvSpPr>
          <p:cNvPr id="8" name="TextBox 7">
            <a:extLst>
              <a:ext uri="{FF2B5EF4-FFF2-40B4-BE49-F238E27FC236}">
                <a16:creationId xmlns:a16="http://schemas.microsoft.com/office/drawing/2014/main" id="{52C17F3E-AF6B-B344-B50B-D1E27B4A7D8B}"/>
              </a:ext>
            </a:extLst>
          </p:cNvPr>
          <p:cNvSpPr txBox="1"/>
          <p:nvPr/>
        </p:nvSpPr>
        <p:spPr>
          <a:xfrm>
            <a:off x="1074144" y="6096099"/>
            <a:ext cx="7148111" cy="369332"/>
          </a:xfrm>
          <a:prstGeom prst="rect">
            <a:avLst/>
          </a:prstGeom>
          <a:noFill/>
        </p:spPr>
        <p:txBody>
          <a:bodyPr wrap="none" rtlCol="0">
            <a:spAutoFit/>
          </a:bodyPr>
          <a:lstStyle/>
          <a:p>
            <a:r>
              <a:rPr lang="en-US" dirty="0"/>
              <a:t>https://</a:t>
            </a:r>
            <a:r>
              <a:rPr lang="en-US" dirty="0" err="1"/>
              <a:t>patents.google.com</a:t>
            </a:r>
            <a:r>
              <a:rPr lang="en-US" dirty="0"/>
              <a:t>/patent/US4870302A/</a:t>
            </a:r>
            <a:r>
              <a:rPr lang="en-US" dirty="0" err="1"/>
              <a:t>en?oq</a:t>
            </a:r>
            <a:r>
              <a:rPr lang="en-US" dirty="0"/>
              <a:t>=us+4870302</a:t>
            </a:r>
          </a:p>
        </p:txBody>
      </p:sp>
    </p:spTree>
    <p:extLst>
      <p:ext uri="{BB962C8B-B14F-4D97-AF65-F5344CB8AC3E}">
        <p14:creationId xmlns:p14="http://schemas.microsoft.com/office/powerpoint/2010/main" val="15732033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B4BBB-207A-8341-9894-A5B4E6E97BAB}"/>
              </a:ext>
            </a:extLst>
          </p:cNvPr>
          <p:cNvSpPr>
            <a:spLocks noGrp="1"/>
          </p:cNvSpPr>
          <p:nvPr>
            <p:ph type="title"/>
          </p:nvPr>
        </p:nvSpPr>
        <p:spPr/>
        <p:txBody>
          <a:bodyPr/>
          <a:lstStyle/>
          <a:p>
            <a:r>
              <a:rPr lang="en-US" dirty="0"/>
              <a:t>Xilinx FPGA Patent</a:t>
            </a:r>
          </a:p>
        </p:txBody>
      </p:sp>
      <p:sp>
        <p:nvSpPr>
          <p:cNvPr id="3" name="Content Placeholder 2">
            <a:extLst>
              <a:ext uri="{FF2B5EF4-FFF2-40B4-BE49-F238E27FC236}">
                <a16:creationId xmlns:a16="http://schemas.microsoft.com/office/drawing/2014/main" id="{70D943F3-2D7C-1E49-995A-442A76D242DA}"/>
              </a:ext>
            </a:extLst>
          </p:cNvPr>
          <p:cNvSpPr>
            <a:spLocks noGrp="1"/>
          </p:cNvSpPr>
          <p:nvPr>
            <p:ph idx="1"/>
          </p:nvPr>
        </p:nvSpPr>
        <p:spPr/>
        <p:txBody>
          <a:bodyPr/>
          <a:lstStyle/>
          <a:p>
            <a:r>
              <a:rPr lang="en-US" dirty="0">
                <a:solidFill>
                  <a:srgbClr val="FF5B00"/>
                </a:solidFill>
              </a:rPr>
              <a:t>When expire?</a:t>
            </a:r>
          </a:p>
        </p:txBody>
      </p:sp>
      <p:sp>
        <p:nvSpPr>
          <p:cNvPr id="4" name="Date Placeholder 3">
            <a:extLst>
              <a:ext uri="{FF2B5EF4-FFF2-40B4-BE49-F238E27FC236}">
                <a16:creationId xmlns:a16="http://schemas.microsoft.com/office/drawing/2014/main" id="{FA796477-8FDD-F34C-97C3-4EA790285D00}"/>
              </a:ext>
            </a:extLst>
          </p:cNvPr>
          <p:cNvSpPr>
            <a:spLocks noGrp="1"/>
          </p:cNvSpPr>
          <p:nvPr>
            <p:ph type="dt" sz="half" idx="10"/>
          </p:nvPr>
        </p:nvSpPr>
        <p:spPr/>
        <p:txBody>
          <a:bodyPr/>
          <a:lstStyle/>
          <a:p>
            <a:r>
              <a:rPr lang="en-US"/>
              <a:t>ESE150 Spring 2021</a:t>
            </a:r>
          </a:p>
        </p:txBody>
      </p:sp>
      <p:sp>
        <p:nvSpPr>
          <p:cNvPr id="5" name="Slide Number Placeholder 4">
            <a:extLst>
              <a:ext uri="{FF2B5EF4-FFF2-40B4-BE49-F238E27FC236}">
                <a16:creationId xmlns:a16="http://schemas.microsoft.com/office/drawing/2014/main" id="{D1E84CD1-A409-1446-ADCC-614471F58B22}"/>
              </a:ext>
            </a:extLst>
          </p:cNvPr>
          <p:cNvSpPr>
            <a:spLocks noGrp="1"/>
          </p:cNvSpPr>
          <p:nvPr>
            <p:ph type="sldNum" sz="quarter" idx="12"/>
          </p:nvPr>
        </p:nvSpPr>
        <p:spPr/>
        <p:txBody>
          <a:bodyPr/>
          <a:lstStyle/>
          <a:p>
            <a:fld id="{B6F15528-21DE-4FAA-801E-634DDDAF4B2B}" type="slidenum">
              <a:rPr lang="en-US" smtClean="0"/>
              <a:pPr/>
              <a:t>17</a:t>
            </a:fld>
            <a:endParaRPr lang="en-US"/>
          </a:p>
        </p:txBody>
      </p:sp>
      <p:pic>
        <p:nvPicPr>
          <p:cNvPr id="6" name="Picture 5">
            <a:extLst>
              <a:ext uri="{FF2B5EF4-FFF2-40B4-BE49-F238E27FC236}">
                <a16:creationId xmlns:a16="http://schemas.microsoft.com/office/drawing/2014/main" id="{A2CECE40-9780-A14D-B40E-C9731E97FAF2}"/>
              </a:ext>
            </a:extLst>
          </p:cNvPr>
          <p:cNvPicPr>
            <a:picLocks noChangeAspect="1"/>
          </p:cNvPicPr>
          <p:nvPr/>
        </p:nvPicPr>
        <p:blipFill>
          <a:blip r:embed="rId2"/>
          <a:stretch>
            <a:fillRect/>
          </a:stretch>
        </p:blipFill>
        <p:spPr>
          <a:xfrm>
            <a:off x="4572000" y="365125"/>
            <a:ext cx="3966332" cy="6179127"/>
          </a:xfrm>
          <a:prstGeom prst="rect">
            <a:avLst/>
          </a:prstGeom>
        </p:spPr>
      </p:pic>
    </p:spTree>
    <p:extLst>
      <p:ext uri="{BB962C8B-B14F-4D97-AF65-F5344CB8AC3E}">
        <p14:creationId xmlns:p14="http://schemas.microsoft.com/office/powerpoint/2010/main" val="35744038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8E6F5-4A25-104E-BC7C-24BE6AF138A4}"/>
              </a:ext>
            </a:extLst>
          </p:cNvPr>
          <p:cNvSpPr>
            <a:spLocks noGrp="1"/>
          </p:cNvSpPr>
          <p:nvPr>
            <p:ph type="title"/>
          </p:nvPr>
        </p:nvSpPr>
        <p:spPr/>
        <p:txBody>
          <a:bodyPr/>
          <a:lstStyle/>
          <a:p>
            <a:r>
              <a:rPr lang="en-US" dirty="0"/>
              <a:t>ENIAC  US 3,120,606</a:t>
            </a:r>
          </a:p>
        </p:txBody>
      </p:sp>
      <p:sp>
        <p:nvSpPr>
          <p:cNvPr id="3" name="Content Placeholder 2">
            <a:extLst>
              <a:ext uri="{FF2B5EF4-FFF2-40B4-BE49-F238E27FC236}">
                <a16:creationId xmlns:a16="http://schemas.microsoft.com/office/drawing/2014/main" id="{9E72B672-CEEE-DE4D-A90A-D5791F74D864}"/>
              </a:ext>
            </a:extLst>
          </p:cNvPr>
          <p:cNvSpPr>
            <a:spLocks noGrp="1"/>
          </p:cNvSpPr>
          <p:nvPr>
            <p:ph idx="1"/>
          </p:nvPr>
        </p:nvSpPr>
        <p:spPr>
          <a:xfrm>
            <a:off x="304800" y="1554162"/>
            <a:ext cx="8686800" cy="4846638"/>
          </a:xfrm>
        </p:spPr>
        <p:txBody>
          <a:bodyPr>
            <a:normAutofit fontScale="62500" lnSpcReduction="20000"/>
          </a:bodyPr>
          <a:lstStyle/>
          <a:p>
            <a:r>
              <a:rPr lang="en-US" b="0" dirty="0"/>
              <a:t>1. MEANS FOR PRODUCING </a:t>
            </a:r>
            <a:r>
              <a:rPr lang="en-US" b="0" dirty="0">
                <a:solidFill>
                  <a:srgbClr val="0020F4"/>
                </a:solidFill>
              </a:rPr>
              <a:t>ELECTRIC PULSES </a:t>
            </a:r>
            <a:r>
              <a:rPr lang="en-US" b="0" dirty="0"/>
              <a:t>IN SEQUENCE, ELECTRONIC MEANS FOR ALTERNATELY TRANSMITTING CERTAIN ONES OF SAID PULSES AS RECURRENT DIFFERENTIATED GROUPS, ELECTRONIC MEANS FOR SELECTING PARTICULAR PULSES FROM ONE OF SAID DIFFERENTIATED GROUPS TO REPRESENT QUANTITATIVE VALUES, ELECTRONIC MEANS FOR SELECTING PARTICULAR PULSES FROM ANOTHER OF SAID DIFFERENTIATED GROUPS TO REPRESENT CERTAIN QUALITATIVE VALUES, READING MEANS RESPONSIVE TO PULSES REPRESENTING BOTH THE QUALITATIVE AND QUANTITATIVE VALUES FOR </a:t>
            </a:r>
            <a:r>
              <a:rPr lang="en-US" b="0" dirty="0">
                <a:solidFill>
                  <a:srgbClr val="00B800"/>
                </a:solidFill>
              </a:rPr>
              <a:t>READING DATA TO BE PROCESSED UPON COMMAND </a:t>
            </a:r>
            <a:r>
              <a:rPr lang="en-US" b="0" dirty="0"/>
              <a:t>OF AT LEAST ONE OF SAID QUALITATIVE PULSES, STORING THE DATA THUS READ, AND MAKING THE DATA AVAILABLE IN THE FORM OF DATA PULSES IN RESPONSE TO AT LEAST ONE OTHER OF SAID QUALITATIVE PULSES, AND ELECTRONIC MEANS FOR RECEIVING SAID DATA PULSES AND RESPONSIVE THERETO FOR </a:t>
            </a:r>
            <a:r>
              <a:rPr lang="en-US" b="0" dirty="0">
                <a:solidFill>
                  <a:srgbClr val="FF0000"/>
                </a:solidFill>
              </a:rPr>
              <a:t>PERFORMING ELECTRICAL SWITCHING OPERATIONS OF A NATURE DETERMINED BY SELECTED ONES </a:t>
            </a:r>
            <a:r>
              <a:rPr lang="en-US" b="0" dirty="0"/>
              <a:t>OF SAID QUALITATIVE VALUES AND OF A DEGREE DETERMINED BY SELECTED ONES OF SAID QUANTITATIVE VALUES.</a:t>
            </a:r>
            <a:endParaRPr lang="en-US" dirty="0"/>
          </a:p>
        </p:txBody>
      </p:sp>
      <p:sp>
        <p:nvSpPr>
          <p:cNvPr id="4" name="Date Placeholder 3">
            <a:extLst>
              <a:ext uri="{FF2B5EF4-FFF2-40B4-BE49-F238E27FC236}">
                <a16:creationId xmlns:a16="http://schemas.microsoft.com/office/drawing/2014/main" id="{7A7F19DC-0E5F-8A48-85D2-B7C636FB3DFF}"/>
              </a:ext>
            </a:extLst>
          </p:cNvPr>
          <p:cNvSpPr>
            <a:spLocks noGrp="1"/>
          </p:cNvSpPr>
          <p:nvPr>
            <p:ph type="dt" sz="half" idx="10"/>
          </p:nvPr>
        </p:nvSpPr>
        <p:spPr/>
        <p:txBody>
          <a:bodyPr/>
          <a:lstStyle/>
          <a:p>
            <a:r>
              <a:rPr lang="en-US"/>
              <a:t>ESE150 Spring 2021</a:t>
            </a:r>
          </a:p>
        </p:txBody>
      </p:sp>
      <p:sp>
        <p:nvSpPr>
          <p:cNvPr id="5" name="Slide Number Placeholder 4">
            <a:extLst>
              <a:ext uri="{FF2B5EF4-FFF2-40B4-BE49-F238E27FC236}">
                <a16:creationId xmlns:a16="http://schemas.microsoft.com/office/drawing/2014/main" id="{C0893B88-E690-C74A-856B-C907129075C2}"/>
              </a:ext>
            </a:extLst>
          </p:cNvPr>
          <p:cNvSpPr>
            <a:spLocks noGrp="1"/>
          </p:cNvSpPr>
          <p:nvPr>
            <p:ph type="sldNum" sz="quarter" idx="12"/>
          </p:nvPr>
        </p:nvSpPr>
        <p:spPr/>
        <p:txBody>
          <a:bodyPr/>
          <a:lstStyle/>
          <a:p>
            <a:fld id="{B6F15528-21DE-4FAA-801E-634DDDAF4B2B}" type="slidenum">
              <a:rPr lang="en-US" smtClean="0"/>
              <a:pPr/>
              <a:t>18</a:t>
            </a:fld>
            <a:endParaRPr lang="en-US"/>
          </a:p>
        </p:txBody>
      </p:sp>
      <p:sp>
        <p:nvSpPr>
          <p:cNvPr id="6" name="TextBox 5">
            <a:extLst>
              <a:ext uri="{FF2B5EF4-FFF2-40B4-BE49-F238E27FC236}">
                <a16:creationId xmlns:a16="http://schemas.microsoft.com/office/drawing/2014/main" id="{A296AB5D-2FE5-A242-9CC3-669A4CB32668}"/>
              </a:ext>
            </a:extLst>
          </p:cNvPr>
          <p:cNvSpPr txBox="1"/>
          <p:nvPr/>
        </p:nvSpPr>
        <p:spPr>
          <a:xfrm>
            <a:off x="724344" y="6098524"/>
            <a:ext cx="7695312" cy="369332"/>
          </a:xfrm>
          <a:prstGeom prst="rect">
            <a:avLst/>
          </a:prstGeom>
          <a:noFill/>
        </p:spPr>
        <p:txBody>
          <a:bodyPr wrap="none" rtlCol="0">
            <a:spAutoFit/>
          </a:bodyPr>
          <a:lstStyle/>
          <a:p>
            <a:r>
              <a:rPr lang="en-US" dirty="0"/>
              <a:t>https://</a:t>
            </a:r>
            <a:r>
              <a:rPr lang="en-US" dirty="0" err="1"/>
              <a:t>www.computerhistory.org</a:t>
            </a:r>
            <a:r>
              <a:rPr lang="en-US" dirty="0"/>
              <a:t>/revolution/birth-of-the-computer/4/99/387</a:t>
            </a:r>
          </a:p>
        </p:txBody>
      </p:sp>
    </p:spTree>
    <p:extLst>
      <p:ext uri="{BB962C8B-B14F-4D97-AF65-F5344CB8AC3E}">
        <p14:creationId xmlns:p14="http://schemas.microsoft.com/office/powerpoint/2010/main" val="5655943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What’s Patentable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Not law’s of nature</a:t>
                </a:r>
              </a:p>
              <a:p>
                <a:r>
                  <a:rPr lang="en-US" dirty="0"/>
                  <a:t>Not abstract ideas</a:t>
                </a:r>
              </a:p>
              <a:p>
                <a:r>
                  <a:rPr lang="en-US" dirty="0"/>
                  <a:t>Cannot patent pi (</a:t>
                </a:r>
                <a14:m>
                  <m:oMath xmlns:m="http://schemas.openxmlformats.org/officeDocument/2006/math">
                    <m:r>
                      <a:rPr lang="en-US" i="1" smtClean="0">
                        <a:latin typeface="Cambria Math" panose="02040503050406030204" pitchFamily="18" charset="0"/>
                        <a:ea typeface="Cambria Math" panose="02040503050406030204" pitchFamily="18" charset="0"/>
                      </a:rPr>
                      <m:t>𝝅</m:t>
                    </m:r>
                  </m:oMath>
                </a14:m>
                <a:r>
                  <a:rPr lang="en-US" dirty="0"/>
                  <a:t>)</a:t>
                </a:r>
              </a:p>
              <a:p>
                <a:r>
                  <a:rPr lang="en-US" dirty="0"/>
                  <a:t>Software?</a:t>
                </a:r>
              </a:p>
              <a:p>
                <a:pPr lvl="1"/>
                <a:r>
                  <a:rPr lang="en-US" dirty="0"/>
                  <a:t>Originally not</a:t>
                </a:r>
              </a:p>
              <a:p>
                <a:pPr lvl="1"/>
                <a:r>
                  <a:rPr lang="en-US" dirty="0"/>
                  <a:t>With reference to machine, can often manage</a:t>
                </a:r>
              </a:p>
              <a:p>
                <a:r>
                  <a:rPr lang="en-US" dirty="0"/>
                  <a:t>Genetic sequences?...</a:t>
                </a:r>
              </a:p>
              <a:p>
                <a:r>
                  <a:rPr lang="en-US" dirty="0"/>
                  <a:t>…evolving…</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585" t="-1044"/>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r>
              <a:rPr lang="en-US"/>
              <a:t>ESE150 Spring 2021</a:t>
            </a:r>
          </a:p>
        </p:txBody>
      </p:sp>
      <p:sp>
        <p:nvSpPr>
          <p:cNvPr id="5" name="Slide Number Placeholder 4"/>
          <p:cNvSpPr>
            <a:spLocks noGrp="1"/>
          </p:cNvSpPr>
          <p:nvPr>
            <p:ph type="sldNum" sz="quarter" idx="12"/>
          </p:nvPr>
        </p:nvSpPr>
        <p:spPr/>
        <p:txBody>
          <a:bodyPr/>
          <a:lstStyle/>
          <a:p>
            <a:fld id="{B6F15528-21DE-4FAA-801E-634DDDAF4B2B}" type="slidenum">
              <a:rPr lang="en-US" smtClean="0"/>
              <a:pPr/>
              <a:t>19</a:t>
            </a:fld>
            <a:endParaRPr lang="en-US"/>
          </a:p>
        </p:txBody>
      </p:sp>
    </p:spTree>
    <p:extLst>
      <p:ext uri="{BB962C8B-B14F-4D97-AF65-F5344CB8AC3E}">
        <p14:creationId xmlns:p14="http://schemas.microsoft.com/office/powerpoint/2010/main" val="3712524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lstStyle/>
          <a:p>
            <a:r>
              <a:rPr lang="en-US" dirty="0">
                <a:solidFill>
                  <a:schemeClr val="accent1"/>
                </a:solidFill>
              </a:rPr>
              <a:t>Setup Need / Opportunity – What is IP</a:t>
            </a:r>
          </a:p>
          <a:p>
            <a:r>
              <a:rPr lang="en-US" dirty="0">
                <a:solidFill>
                  <a:schemeClr val="accent1"/>
                </a:solidFill>
              </a:rPr>
              <a:t>Where are we</a:t>
            </a:r>
          </a:p>
          <a:p>
            <a:r>
              <a:rPr lang="en-US" dirty="0">
                <a:solidFill>
                  <a:schemeClr val="accent1"/>
                </a:solidFill>
              </a:rPr>
              <a:t>Rationale for IP Protection – Why Protect</a:t>
            </a:r>
          </a:p>
          <a:p>
            <a:r>
              <a:rPr lang="en-US" dirty="0"/>
              <a:t>How protect?</a:t>
            </a:r>
          </a:p>
          <a:p>
            <a:pPr lvl="1"/>
            <a:r>
              <a:rPr lang="en-US" dirty="0">
                <a:solidFill>
                  <a:schemeClr val="tx1"/>
                </a:solidFill>
              </a:rPr>
              <a:t>Patents</a:t>
            </a:r>
          </a:p>
          <a:p>
            <a:pPr lvl="1"/>
            <a:r>
              <a:rPr lang="en-US" dirty="0">
                <a:solidFill>
                  <a:schemeClr val="tx1"/>
                </a:solidFill>
              </a:rPr>
              <a:t>Copyrights</a:t>
            </a:r>
          </a:p>
          <a:p>
            <a:pPr lvl="1"/>
            <a:r>
              <a:rPr lang="en-US" dirty="0">
                <a:solidFill>
                  <a:schemeClr val="tx1"/>
                </a:solidFill>
              </a:rPr>
              <a:t>Licensing</a:t>
            </a:r>
          </a:p>
          <a:p>
            <a:pPr lvl="1"/>
            <a:r>
              <a:rPr lang="en-US" dirty="0">
                <a:solidFill>
                  <a:schemeClr val="tx1"/>
                </a:solidFill>
              </a:rPr>
              <a:t>Open Source</a:t>
            </a:r>
          </a:p>
          <a:p>
            <a:pPr lvl="1"/>
            <a:r>
              <a:rPr lang="en-US" dirty="0">
                <a:solidFill>
                  <a:schemeClr val="tx1"/>
                </a:solidFill>
              </a:rPr>
              <a:t>NDA</a:t>
            </a:r>
          </a:p>
          <a:p>
            <a:pPr lvl="1"/>
            <a:r>
              <a:rPr lang="en-US" dirty="0">
                <a:solidFill>
                  <a:schemeClr val="tx1"/>
                </a:solidFill>
              </a:rPr>
              <a:t>Patent Ownership</a:t>
            </a:r>
          </a:p>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2</a:t>
            </a:fld>
            <a:endParaRPr lang="en-US"/>
          </a:p>
        </p:txBody>
      </p:sp>
      <p:sp>
        <p:nvSpPr>
          <p:cNvPr id="5" name="Date Placeholder 4"/>
          <p:cNvSpPr>
            <a:spLocks noGrp="1"/>
          </p:cNvSpPr>
          <p:nvPr>
            <p:ph type="dt" sz="half" idx="10"/>
          </p:nvPr>
        </p:nvSpPr>
        <p:spPr/>
        <p:txBody>
          <a:bodyPr/>
          <a:lstStyle/>
          <a:p>
            <a:r>
              <a:rPr lang="en-US"/>
              <a:t>ESE150 Spring 2021</a:t>
            </a:r>
          </a:p>
        </p:txBody>
      </p:sp>
    </p:spTree>
    <p:extLst>
      <p:ext uri="{BB962C8B-B14F-4D97-AF65-F5344CB8AC3E}">
        <p14:creationId xmlns:p14="http://schemas.microsoft.com/office/powerpoint/2010/main" val="17354789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1ED52-7AE0-A64E-AF98-EAEA80F48BAA}"/>
              </a:ext>
            </a:extLst>
          </p:cNvPr>
          <p:cNvSpPr>
            <a:spLocks noGrp="1"/>
          </p:cNvSpPr>
          <p:nvPr>
            <p:ph type="title"/>
          </p:nvPr>
        </p:nvSpPr>
        <p:spPr/>
        <p:txBody>
          <a:bodyPr/>
          <a:lstStyle/>
          <a:p>
            <a:r>
              <a:rPr lang="en-US" dirty="0"/>
              <a:t>Patents</a:t>
            </a:r>
          </a:p>
        </p:txBody>
      </p:sp>
      <p:sp>
        <p:nvSpPr>
          <p:cNvPr id="3" name="Content Placeholder 2">
            <a:extLst>
              <a:ext uri="{FF2B5EF4-FFF2-40B4-BE49-F238E27FC236}">
                <a16:creationId xmlns:a16="http://schemas.microsoft.com/office/drawing/2014/main" id="{82F3AD19-AF48-B546-8574-ACE93BC50226}"/>
              </a:ext>
            </a:extLst>
          </p:cNvPr>
          <p:cNvSpPr>
            <a:spLocks noGrp="1"/>
          </p:cNvSpPr>
          <p:nvPr>
            <p:ph idx="1"/>
          </p:nvPr>
        </p:nvSpPr>
        <p:spPr/>
        <p:txBody>
          <a:bodyPr/>
          <a:lstStyle/>
          <a:p>
            <a:r>
              <a:rPr lang="en-US" dirty="0">
                <a:solidFill>
                  <a:srgbClr val="FF5B00"/>
                </a:solidFill>
              </a:rPr>
              <a:t>Who owns patent on GIF?</a:t>
            </a:r>
          </a:p>
          <a:p>
            <a:r>
              <a:rPr lang="en-US" dirty="0">
                <a:solidFill>
                  <a:srgbClr val="FF5B00"/>
                </a:solidFill>
              </a:rPr>
              <a:t>When did/will it expire?</a:t>
            </a:r>
          </a:p>
        </p:txBody>
      </p:sp>
      <p:sp>
        <p:nvSpPr>
          <p:cNvPr id="4" name="Date Placeholder 3">
            <a:extLst>
              <a:ext uri="{FF2B5EF4-FFF2-40B4-BE49-F238E27FC236}">
                <a16:creationId xmlns:a16="http://schemas.microsoft.com/office/drawing/2014/main" id="{1497F3DA-A1C6-A444-942D-A3E7CFC40712}"/>
              </a:ext>
            </a:extLst>
          </p:cNvPr>
          <p:cNvSpPr>
            <a:spLocks noGrp="1"/>
          </p:cNvSpPr>
          <p:nvPr>
            <p:ph type="dt" sz="half" idx="10"/>
          </p:nvPr>
        </p:nvSpPr>
        <p:spPr/>
        <p:txBody>
          <a:bodyPr/>
          <a:lstStyle/>
          <a:p>
            <a:r>
              <a:rPr lang="en-US"/>
              <a:t>ESE150 Spring 2021</a:t>
            </a:r>
          </a:p>
        </p:txBody>
      </p:sp>
      <p:sp>
        <p:nvSpPr>
          <p:cNvPr id="5" name="Slide Number Placeholder 4">
            <a:extLst>
              <a:ext uri="{FF2B5EF4-FFF2-40B4-BE49-F238E27FC236}">
                <a16:creationId xmlns:a16="http://schemas.microsoft.com/office/drawing/2014/main" id="{ED84F5A2-D9C3-674B-A309-5B8828C796A1}"/>
              </a:ext>
            </a:extLst>
          </p:cNvPr>
          <p:cNvSpPr>
            <a:spLocks noGrp="1"/>
          </p:cNvSpPr>
          <p:nvPr>
            <p:ph type="sldNum" sz="quarter" idx="12"/>
          </p:nvPr>
        </p:nvSpPr>
        <p:spPr/>
        <p:txBody>
          <a:bodyPr/>
          <a:lstStyle/>
          <a:p>
            <a:fld id="{B6F15528-21DE-4FAA-801E-634DDDAF4B2B}" type="slidenum">
              <a:rPr lang="en-US" smtClean="0"/>
              <a:pPr/>
              <a:t>20</a:t>
            </a:fld>
            <a:endParaRPr lang="en-US"/>
          </a:p>
        </p:txBody>
      </p:sp>
      <p:pic>
        <p:nvPicPr>
          <p:cNvPr id="7" name="Picture 6">
            <a:extLst>
              <a:ext uri="{FF2B5EF4-FFF2-40B4-BE49-F238E27FC236}">
                <a16:creationId xmlns:a16="http://schemas.microsoft.com/office/drawing/2014/main" id="{2212437D-8022-614F-891F-35378823FA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7000" y="1946562"/>
            <a:ext cx="2152073" cy="2152073"/>
          </a:xfrm>
          <a:prstGeom prst="rect">
            <a:avLst/>
          </a:prstGeom>
        </p:spPr>
      </p:pic>
    </p:spTree>
    <p:extLst>
      <p:ext uri="{BB962C8B-B14F-4D97-AF65-F5344CB8AC3E}">
        <p14:creationId xmlns:p14="http://schemas.microsoft.com/office/powerpoint/2010/main" val="8321867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Date Placeholder 2"/>
          <p:cNvSpPr>
            <a:spLocks noGrp="1"/>
          </p:cNvSpPr>
          <p:nvPr>
            <p:ph type="dt" sz="half" idx="10"/>
          </p:nvPr>
        </p:nvSpPr>
        <p:spPr/>
        <p:txBody>
          <a:bodyPr/>
          <a:lstStyle/>
          <a:p>
            <a:r>
              <a:rPr lang="en-US"/>
              <a:t>ESE150 Spring 2021</a:t>
            </a:r>
          </a:p>
        </p:txBody>
      </p:sp>
      <p:sp>
        <p:nvSpPr>
          <p:cNvPr id="4" name="Slide Number Placeholder 3"/>
          <p:cNvSpPr>
            <a:spLocks noGrp="1"/>
          </p:cNvSpPr>
          <p:nvPr>
            <p:ph type="sldNum" sz="quarter" idx="12"/>
          </p:nvPr>
        </p:nvSpPr>
        <p:spPr/>
        <p:txBody>
          <a:bodyPr/>
          <a:lstStyle/>
          <a:p>
            <a:fld id="{B6F15528-21DE-4FAA-801E-634DDDAF4B2B}" type="slidenum">
              <a:rPr lang="en-US" smtClean="0"/>
              <a:pPr/>
              <a:t>21</a:t>
            </a:fld>
            <a:endParaRPr lang="en-US"/>
          </a:p>
        </p:txBody>
      </p:sp>
      <p:sp>
        <p:nvSpPr>
          <p:cNvPr id="5" name="Title 4"/>
          <p:cNvSpPr>
            <a:spLocks noGrp="1"/>
          </p:cNvSpPr>
          <p:nvPr>
            <p:ph type="title"/>
          </p:nvPr>
        </p:nvSpPr>
        <p:spPr/>
        <p:txBody>
          <a:bodyPr/>
          <a:lstStyle/>
          <a:p>
            <a:r>
              <a:rPr lang="en-US" dirty="0"/>
              <a:t>Copyright</a:t>
            </a:r>
          </a:p>
        </p:txBody>
      </p:sp>
    </p:spTree>
    <p:extLst>
      <p:ext uri="{BB962C8B-B14F-4D97-AF65-F5344CB8AC3E}">
        <p14:creationId xmlns:p14="http://schemas.microsoft.com/office/powerpoint/2010/main" val="10958139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Copyright</a:t>
            </a:r>
          </a:p>
        </p:txBody>
      </p:sp>
      <p:sp>
        <p:nvSpPr>
          <p:cNvPr id="7" name="Content Placeholder 6"/>
          <p:cNvSpPr>
            <a:spLocks noGrp="1"/>
          </p:cNvSpPr>
          <p:nvPr>
            <p:ph idx="1"/>
          </p:nvPr>
        </p:nvSpPr>
        <p:spPr/>
        <p:txBody>
          <a:bodyPr/>
          <a:lstStyle/>
          <a:p>
            <a:r>
              <a:rPr lang="en-US" dirty="0"/>
              <a:t>Cover particular, original expression</a:t>
            </a:r>
          </a:p>
          <a:p>
            <a:pPr lvl="1"/>
            <a:r>
              <a:rPr lang="en-US" dirty="0"/>
              <a:t>Including software</a:t>
            </a:r>
          </a:p>
          <a:p>
            <a:r>
              <a:rPr lang="en-US" dirty="0"/>
              <a:t>Technically don’t need to register</a:t>
            </a:r>
          </a:p>
          <a:p>
            <a:pPr lvl="1"/>
            <a:r>
              <a:rPr lang="en-US" dirty="0"/>
              <a:t>But should…</a:t>
            </a:r>
          </a:p>
          <a:p>
            <a:pPr lvl="1"/>
            <a:r>
              <a:rPr lang="en-US" dirty="0"/>
              <a:t>Must register before sue for infringement</a:t>
            </a:r>
          </a:p>
          <a:p>
            <a:pPr lvl="1"/>
            <a:r>
              <a:rPr lang="en-US" dirty="0"/>
              <a:t>$35</a:t>
            </a:r>
          </a:p>
          <a:p>
            <a:pPr lvl="1"/>
            <a:r>
              <a:rPr lang="en-US" dirty="0"/>
              <a:t>No review, just registration</a:t>
            </a:r>
          </a:p>
          <a:p>
            <a:r>
              <a:rPr lang="en-US" dirty="0"/>
              <a:t>Life of author + 70 years</a:t>
            </a:r>
          </a:p>
          <a:p>
            <a:r>
              <a:rPr lang="en-US" dirty="0"/>
              <a:t>Work for hire: 95 years from publication</a:t>
            </a:r>
          </a:p>
        </p:txBody>
      </p:sp>
      <p:sp>
        <p:nvSpPr>
          <p:cNvPr id="3" name="Date Placeholder 2"/>
          <p:cNvSpPr>
            <a:spLocks noGrp="1"/>
          </p:cNvSpPr>
          <p:nvPr>
            <p:ph type="dt" sz="half" idx="10"/>
          </p:nvPr>
        </p:nvSpPr>
        <p:spPr/>
        <p:txBody>
          <a:bodyPr/>
          <a:lstStyle/>
          <a:p>
            <a:r>
              <a:rPr lang="en-US"/>
              <a:t>ESE150 Spring 2021</a:t>
            </a:r>
          </a:p>
        </p:txBody>
      </p:sp>
      <p:sp>
        <p:nvSpPr>
          <p:cNvPr id="4" name="Slide Number Placeholder 3"/>
          <p:cNvSpPr>
            <a:spLocks noGrp="1"/>
          </p:cNvSpPr>
          <p:nvPr>
            <p:ph type="sldNum" sz="quarter" idx="12"/>
          </p:nvPr>
        </p:nvSpPr>
        <p:spPr/>
        <p:txBody>
          <a:bodyPr/>
          <a:lstStyle/>
          <a:p>
            <a:fld id="{B6F15528-21DE-4FAA-801E-634DDDAF4B2B}" type="slidenum">
              <a:rPr lang="en-US" smtClean="0"/>
              <a:pPr/>
              <a:t>22</a:t>
            </a:fld>
            <a:endParaRPr lang="en-US"/>
          </a:p>
        </p:txBody>
      </p:sp>
    </p:spTree>
    <p:extLst>
      <p:ext uri="{BB962C8B-B14F-4D97-AF65-F5344CB8AC3E}">
        <p14:creationId xmlns:p14="http://schemas.microsoft.com/office/powerpoint/2010/main" val="2022190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1D528-9035-1B4C-8511-3F42DC327994}"/>
              </a:ext>
            </a:extLst>
          </p:cNvPr>
          <p:cNvSpPr>
            <a:spLocks noGrp="1"/>
          </p:cNvSpPr>
          <p:nvPr>
            <p:ph type="title"/>
          </p:nvPr>
        </p:nvSpPr>
        <p:spPr/>
        <p:txBody>
          <a:bodyPr/>
          <a:lstStyle/>
          <a:p>
            <a:r>
              <a:rPr lang="en-US" dirty="0"/>
              <a:t>Copyright Terms</a:t>
            </a:r>
          </a:p>
        </p:txBody>
      </p:sp>
      <p:sp>
        <p:nvSpPr>
          <p:cNvPr id="3" name="Content Placeholder 2">
            <a:extLst>
              <a:ext uri="{FF2B5EF4-FFF2-40B4-BE49-F238E27FC236}">
                <a16:creationId xmlns:a16="http://schemas.microsoft.com/office/drawing/2014/main" id="{1BADE7EC-7B8A-DB46-92DC-294E1BE29E35}"/>
              </a:ext>
            </a:extLst>
          </p:cNvPr>
          <p:cNvSpPr>
            <a:spLocks noGrp="1"/>
          </p:cNvSpPr>
          <p:nvPr>
            <p:ph idx="1"/>
          </p:nvPr>
        </p:nvSpPr>
        <p:spPr/>
        <p:txBody>
          <a:bodyPr/>
          <a:lstStyle/>
          <a:p>
            <a:r>
              <a:rPr lang="en-US" dirty="0">
                <a:solidFill>
                  <a:srgbClr val="FF5B00"/>
                </a:solidFill>
              </a:rPr>
              <a:t>Why are there so many Sherlock Holmes related movies and series these days?</a:t>
            </a:r>
          </a:p>
          <a:p>
            <a:pPr lvl="1"/>
            <a:r>
              <a:rPr lang="en-US" dirty="0"/>
              <a:t>Sherlock (BBC), Elementary, Irregulars</a:t>
            </a:r>
          </a:p>
          <a:p>
            <a:pPr lvl="1"/>
            <a:r>
              <a:rPr lang="en-US" dirty="0"/>
              <a:t>Enola Holmes</a:t>
            </a:r>
          </a:p>
          <a:p>
            <a:pPr lvl="1"/>
            <a:r>
              <a:rPr lang="en-US" dirty="0"/>
              <a:t>Sherlock Holmes movies (w/ Robert Downey Jr.)</a:t>
            </a:r>
          </a:p>
          <a:p>
            <a:pPr lvl="1"/>
            <a:endParaRPr lang="en-US" dirty="0"/>
          </a:p>
          <a:p>
            <a:r>
              <a:rPr lang="en-US" dirty="0">
                <a:solidFill>
                  <a:srgbClr val="FF5B00"/>
                </a:solidFill>
              </a:rPr>
              <a:t>When does Mickey Mouse copyright expire?</a:t>
            </a:r>
          </a:p>
        </p:txBody>
      </p:sp>
      <p:sp>
        <p:nvSpPr>
          <p:cNvPr id="4" name="Date Placeholder 3">
            <a:extLst>
              <a:ext uri="{FF2B5EF4-FFF2-40B4-BE49-F238E27FC236}">
                <a16:creationId xmlns:a16="http://schemas.microsoft.com/office/drawing/2014/main" id="{2A63955D-6390-824C-846E-88D12A655BDA}"/>
              </a:ext>
            </a:extLst>
          </p:cNvPr>
          <p:cNvSpPr>
            <a:spLocks noGrp="1"/>
          </p:cNvSpPr>
          <p:nvPr>
            <p:ph type="dt" sz="half" idx="10"/>
          </p:nvPr>
        </p:nvSpPr>
        <p:spPr/>
        <p:txBody>
          <a:bodyPr/>
          <a:lstStyle/>
          <a:p>
            <a:r>
              <a:rPr lang="en-US"/>
              <a:t>ESE150 Spring 2021</a:t>
            </a:r>
          </a:p>
        </p:txBody>
      </p:sp>
      <p:sp>
        <p:nvSpPr>
          <p:cNvPr id="5" name="Slide Number Placeholder 4">
            <a:extLst>
              <a:ext uri="{FF2B5EF4-FFF2-40B4-BE49-F238E27FC236}">
                <a16:creationId xmlns:a16="http://schemas.microsoft.com/office/drawing/2014/main" id="{C641C007-502D-3044-8E70-945A9AA032CD}"/>
              </a:ext>
            </a:extLst>
          </p:cNvPr>
          <p:cNvSpPr>
            <a:spLocks noGrp="1"/>
          </p:cNvSpPr>
          <p:nvPr>
            <p:ph type="sldNum" sz="quarter" idx="12"/>
          </p:nvPr>
        </p:nvSpPr>
        <p:spPr/>
        <p:txBody>
          <a:bodyPr/>
          <a:lstStyle/>
          <a:p>
            <a:fld id="{B6F15528-21DE-4FAA-801E-634DDDAF4B2B}" type="slidenum">
              <a:rPr lang="en-US" smtClean="0"/>
              <a:pPr/>
              <a:t>23</a:t>
            </a:fld>
            <a:endParaRPr lang="en-US"/>
          </a:p>
        </p:txBody>
      </p:sp>
    </p:spTree>
    <p:extLst>
      <p:ext uri="{BB962C8B-B14F-4D97-AF65-F5344CB8AC3E}">
        <p14:creationId xmlns:p14="http://schemas.microsoft.com/office/powerpoint/2010/main" val="12449523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Traditionally: transfer copyright …</a:t>
            </a:r>
          </a:p>
        </p:txBody>
      </p:sp>
      <p:sp>
        <p:nvSpPr>
          <p:cNvPr id="3" name="Content Placeholder 2"/>
          <p:cNvSpPr>
            <a:spLocks noGrp="1"/>
          </p:cNvSpPr>
          <p:nvPr>
            <p:ph idx="1"/>
          </p:nvPr>
        </p:nvSpPr>
        <p:spPr/>
        <p:txBody>
          <a:bodyPr/>
          <a:lstStyle/>
          <a:p>
            <a:r>
              <a:rPr lang="en-US" dirty="0"/>
              <a:t>Publish in ACM, IEEE journal </a:t>
            </a:r>
          </a:p>
          <a:p>
            <a:pPr lvl="1"/>
            <a:r>
              <a:rPr lang="en-US" dirty="0"/>
              <a:t>Transfer copyright to them, they license you back rights for derived work and post on person web site.</a:t>
            </a:r>
          </a:p>
        </p:txBody>
      </p:sp>
      <p:sp>
        <p:nvSpPr>
          <p:cNvPr id="4" name="Date Placeholder 3"/>
          <p:cNvSpPr>
            <a:spLocks noGrp="1"/>
          </p:cNvSpPr>
          <p:nvPr>
            <p:ph type="dt" sz="half" idx="10"/>
          </p:nvPr>
        </p:nvSpPr>
        <p:spPr/>
        <p:txBody>
          <a:bodyPr/>
          <a:lstStyle/>
          <a:p>
            <a:r>
              <a:rPr lang="en-US"/>
              <a:t>ESE150 Spring 2021</a:t>
            </a:r>
          </a:p>
        </p:txBody>
      </p:sp>
      <p:sp>
        <p:nvSpPr>
          <p:cNvPr id="5" name="Slide Number Placeholder 4"/>
          <p:cNvSpPr>
            <a:spLocks noGrp="1"/>
          </p:cNvSpPr>
          <p:nvPr>
            <p:ph type="sldNum" sz="quarter" idx="12"/>
          </p:nvPr>
        </p:nvSpPr>
        <p:spPr/>
        <p:txBody>
          <a:bodyPr/>
          <a:lstStyle/>
          <a:p>
            <a:fld id="{B6F15528-21DE-4FAA-801E-634DDDAF4B2B}" type="slidenum">
              <a:rPr lang="en-US" smtClean="0"/>
              <a:pPr/>
              <a:t>24</a:t>
            </a:fld>
            <a:endParaRPr lang="en-US"/>
          </a:p>
        </p:txBody>
      </p:sp>
      <p:pic>
        <p:nvPicPr>
          <p:cNvPr id="6" name="Picture 5"/>
          <p:cNvPicPr>
            <a:picLocks noChangeAspect="1"/>
          </p:cNvPicPr>
          <p:nvPr/>
        </p:nvPicPr>
        <p:blipFill>
          <a:blip r:embed="rId2"/>
          <a:stretch>
            <a:fillRect/>
          </a:stretch>
        </p:blipFill>
        <p:spPr>
          <a:xfrm>
            <a:off x="343714" y="2928471"/>
            <a:ext cx="8800286" cy="3197412"/>
          </a:xfrm>
          <a:prstGeom prst="rect">
            <a:avLst/>
          </a:prstGeom>
        </p:spPr>
      </p:pic>
    </p:spTree>
    <p:extLst>
      <p:ext uri="{BB962C8B-B14F-4D97-AF65-F5344CB8AC3E}">
        <p14:creationId xmlns:p14="http://schemas.microsoft.com/office/powerpoint/2010/main" val="6946200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Recent: license to ACM, IEEE</a:t>
            </a:r>
          </a:p>
        </p:txBody>
      </p:sp>
      <p:sp>
        <p:nvSpPr>
          <p:cNvPr id="3" name="Content Placeholder 2"/>
          <p:cNvSpPr>
            <a:spLocks noGrp="1"/>
          </p:cNvSpPr>
          <p:nvPr>
            <p:ph idx="1"/>
          </p:nvPr>
        </p:nvSpPr>
        <p:spPr/>
        <p:txBody>
          <a:bodyPr/>
          <a:lstStyle/>
          <a:p>
            <a:r>
              <a:rPr lang="en-US" dirty="0"/>
              <a:t>Author retain copyright, license to publisher</a:t>
            </a:r>
          </a:p>
        </p:txBody>
      </p:sp>
      <p:sp>
        <p:nvSpPr>
          <p:cNvPr id="4" name="Date Placeholder 3"/>
          <p:cNvSpPr>
            <a:spLocks noGrp="1"/>
          </p:cNvSpPr>
          <p:nvPr>
            <p:ph type="dt" sz="half" idx="10"/>
          </p:nvPr>
        </p:nvSpPr>
        <p:spPr/>
        <p:txBody>
          <a:bodyPr/>
          <a:lstStyle/>
          <a:p>
            <a:r>
              <a:rPr lang="en-US"/>
              <a:t>ESE150 Spring 2021</a:t>
            </a:r>
          </a:p>
        </p:txBody>
      </p:sp>
      <p:sp>
        <p:nvSpPr>
          <p:cNvPr id="5" name="Slide Number Placeholder 4"/>
          <p:cNvSpPr>
            <a:spLocks noGrp="1"/>
          </p:cNvSpPr>
          <p:nvPr>
            <p:ph type="sldNum" sz="quarter" idx="12"/>
          </p:nvPr>
        </p:nvSpPr>
        <p:spPr/>
        <p:txBody>
          <a:bodyPr/>
          <a:lstStyle/>
          <a:p>
            <a:fld id="{B6F15528-21DE-4FAA-801E-634DDDAF4B2B}" type="slidenum">
              <a:rPr lang="en-US" smtClean="0"/>
              <a:pPr/>
              <a:t>25</a:t>
            </a:fld>
            <a:endParaRPr lang="en-US"/>
          </a:p>
        </p:txBody>
      </p:sp>
      <p:pic>
        <p:nvPicPr>
          <p:cNvPr id="6" name="Picture 5"/>
          <p:cNvPicPr>
            <a:picLocks noChangeAspect="1"/>
          </p:cNvPicPr>
          <p:nvPr/>
        </p:nvPicPr>
        <p:blipFill>
          <a:blip r:embed="rId2"/>
          <a:stretch>
            <a:fillRect/>
          </a:stretch>
        </p:blipFill>
        <p:spPr>
          <a:xfrm>
            <a:off x="336923" y="2347097"/>
            <a:ext cx="8807077" cy="3693783"/>
          </a:xfrm>
          <a:prstGeom prst="rect">
            <a:avLst/>
          </a:prstGeom>
        </p:spPr>
      </p:pic>
    </p:spTree>
    <p:extLst>
      <p:ext uri="{BB962C8B-B14F-4D97-AF65-F5344CB8AC3E}">
        <p14:creationId xmlns:p14="http://schemas.microsoft.com/office/powerpoint/2010/main" val="23054886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Date Placeholder 2"/>
          <p:cNvSpPr>
            <a:spLocks noGrp="1"/>
          </p:cNvSpPr>
          <p:nvPr>
            <p:ph type="dt" sz="half" idx="10"/>
          </p:nvPr>
        </p:nvSpPr>
        <p:spPr/>
        <p:txBody>
          <a:bodyPr/>
          <a:lstStyle/>
          <a:p>
            <a:r>
              <a:rPr lang="en-US"/>
              <a:t>ESE150 Spring 2021</a:t>
            </a:r>
          </a:p>
        </p:txBody>
      </p:sp>
      <p:sp>
        <p:nvSpPr>
          <p:cNvPr id="4" name="Slide Number Placeholder 3"/>
          <p:cNvSpPr>
            <a:spLocks noGrp="1"/>
          </p:cNvSpPr>
          <p:nvPr>
            <p:ph type="sldNum" sz="quarter" idx="12"/>
          </p:nvPr>
        </p:nvSpPr>
        <p:spPr/>
        <p:txBody>
          <a:bodyPr/>
          <a:lstStyle/>
          <a:p>
            <a:fld id="{B6F15528-21DE-4FAA-801E-634DDDAF4B2B}" type="slidenum">
              <a:rPr lang="en-US" smtClean="0"/>
              <a:pPr/>
              <a:t>26</a:t>
            </a:fld>
            <a:endParaRPr lang="en-US"/>
          </a:p>
        </p:txBody>
      </p:sp>
      <p:sp>
        <p:nvSpPr>
          <p:cNvPr id="5" name="Title 4"/>
          <p:cNvSpPr>
            <a:spLocks noGrp="1"/>
          </p:cNvSpPr>
          <p:nvPr>
            <p:ph type="title"/>
          </p:nvPr>
        </p:nvSpPr>
        <p:spPr/>
        <p:txBody>
          <a:bodyPr/>
          <a:lstStyle/>
          <a:p>
            <a:r>
              <a:rPr lang="en-US" dirty="0"/>
              <a:t>Teaser</a:t>
            </a:r>
          </a:p>
        </p:txBody>
      </p:sp>
      <p:sp>
        <p:nvSpPr>
          <p:cNvPr id="6" name="TextBox 5">
            <a:extLst>
              <a:ext uri="{FF2B5EF4-FFF2-40B4-BE49-F238E27FC236}">
                <a16:creationId xmlns:a16="http://schemas.microsoft.com/office/drawing/2014/main" id="{9986E7FF-7B0B-1C42-9BF3-C9A7361ECC67}"/>
              </a:ext>
            </a:extLst>
          </p:cNvPr>
          <p:cNvSpPr txBox="1"/>
          <p:nvPr/>
        </p:nvSpPr>
        <p:spPr>
          <a:xfrm>
            <a:off x="1360865" y="5888182"/>
            <a:ext cx="3211135" cy="369332"/>
          </a:xfrm>
          <a:prstGeom prst="rect">
            <a:avLst/>
          </a:prstGeom>
          <a:noFill/>
        </p:spPr>
        <p:txBody>
          <a:bodyPr wrap="none" rtlCol="0">
            <a:spAutoFit/>
          </a:bodyPr>
          <a:lstStyle/>
          <a:p>
            <a:r>
              <a:rPr lang="en-US" dirty="0"/>
              <a:t>South Park: Human </a:t>
            </a:r>
            <a:r>
              <a:rPr lang="en-US" dirty="0" err="1"/>
              <a:t>CenitPad</a:t>
            </a:r>
            <a:endParaRPr lang="en-US" dirty="0"/>
          </a:p>
        </p:txBody>
      </p:sp>
      <p:sp>
        <p:nvSpPr>
          <p:cNvPr id="7" name="TextBox 6">
            <a:extLst>
              <a:ext uri="{FF2B5EF4-FFF2-40B4-BE49-F238E27FC236}">
                <a16:creationId xmlns:a16="http://schemas.microsoft.com/office/drawing/2014/main" id="{ACFE321E-DDBF-7243-9BF8-5D975F5A44DD}"/>
              </a:ext>
            </a:extLst>
          </p:cNvPr>
          <p:cNvSpPr txBox="1"/>
          <p:nvPr/>
        </p:nvSpPr>
        <p:spPr>
          <a:xfrm>
            <a:off x="1399309" y="6373091"/>
            <a:ext cx="6494085" cy="369332"/>
          </a:xfrm>
          <a:prstGeom prst="rect">
            <a:avLst/>
          </a:prstGeom>
          <a:noFill/>
        </p:spPr>
        <p:txBody>
          <a:bodyPr wrap="none" rtlCol="0">
            <a:spAutoFit/>
          </a:bodyPr>
          <a:lstStyle/>
          <a:p>
            <a:r>
              <a:rPr lang="en-US" dirty="0"/>
              <a:t>https://</a:t>
            </a:r>
            <a:r>
              <a:rPr lang="en-US" dirty="0" err="1"/>
              <a:t>southpark.cc.com</a:t>
            </a:r>
            <a:r>
              <a:rPr lang="en-US" dirty="0"/>
              <a:t>/clips/382781/business-casual-</a:t>
            </a:r>
            <a:r>
              <a:rPr lang="en-US" dirty="0" err="1"/>
              <a:t>g-men</a:t>
            </a:r>
            <a:endParaRPr lang="en-US" dirty="0"/>
          </a:p>
        </p:txBody>
      </p:sp>
    </p:spTree>
    <p:extLst>
      <p:ext uri="{BB962C8B-B14F-4D97-AF65-F5344CB8AC3E}">
        <p14:creationId xmlns:p14="http://schemas.microsoft.com/office/powerpoint/2010/main" val="19835642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Date Placeholder 2"/>
          <p:cNvSpPr>
            <a:spLocks noGrp="1"/>
          </p:cNvSpPr>
          <p:nvPr>
            <p:ph type="dt" sz="half" idx="10"/>
          </p:nvPr>
        </p:nvSpPr>
        <p:spPr/>
        <p:txBody>
          <a:bodyPr/>
          <a:lstStyle/>
          <a:p>
            <a:r>
              <a:rPr lang="en-US"/>
              <a:t>ESE150 Spring 2021</a:t>
            </a:r>
          </a:p>
        </p:txBody>
      </p:sp>
      <p:sp>
        <p:nvSpPr>
          <p:cNvPr id="4" name="Slide Number Placeholder 3"/>
          <p:cNvSpPr>
            <a:spLocks noGrp="1"/>
          </p:cNvSpPr>
          <p:nvPr>
            <p:ph type="sldNum" sz="quarter" idx="12"/>
          </p:nvPr>
        </p:nvSpPr>
        <p:spPr/>
        <p:txBody>
          <a:bodyPr/>
          <a:lstStyle/>
          <a:p>
            <a:fld id="{B6F15528-21DE-4FAA-801E-634DDDAF4B2B}" type="slidenum">
              <a:rPr lang="en-US" smtClean="0"/>
              <a:pPr/>
              <a:t>27</a:t>
            </a:fld>
            <a:endParaRPr lang="en-US"/>
          </a:p>
        </p:txBody>
      </p:sp>
      <p:sp>
        <p:nvSpPr>
          <p:cNvPr id="5" name="Title 4"/>
          <p:cNvSpPr>
            <a:spLocks noGrp="1"/>
          </p:cNvSpPr>
          <p:nvPr>
            <p:ph type="title"/>
          </p:nvPr>
        </p:nvSpPr>
        <p:spPr/>
        <p:txBody>
          <a:bodyPr/>
          <a:lstStyle/>
          <a:p>
            <a:r>
              <a:rPr lang="en-US" dirty="0"/>
              <a:t>Licensing</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License</a:t>
            </a:r>
          </a:p>
        </p:txBody>
      </p:sp>
      <p:sp>
        <p:nvSpPr>
          <p:cNvPr id="7" name="Content Placeholder 6"/>
          <p:cNvSpPr>
            <a:spLocks noGrp="1"/>
          </p:cNvSpPr>
          <p:nvPr>
            <p:ph idx="1"/>
          </p:nvPr>
        </p:nvSpPr>
        <p:spPr/>
        <p:txBody>
          <a:bodyPr/>
          <a:lstStyle/>
          <a:p>
            <a:r>
              <a:rPr lang="en-US" dirty="0">
                <a:solidFill>
                  <a:srgbClr val="FF6600"/>
                </a:solidFill>
              </a:rPr>
              <a:t>Where have you seen licenses?</a:t>
            </a:r>
          </a:p>
        </p:txBody>
      </p:sp>
      <p:sp>
        <p:nvSpPr>
          <p:cNvPr id="3" name="Date Placeholder 2"/>
          <p:cNvSpPr>
            <a:spLocks noGrp="1"/>
          </p:cNvSpPr>
          <p:nvPr>
            <p:ph type="dt" sz="half" idx="10"/>
          </p:nvPr>
        </p:nvSpPr>
        <p:spPr/>
        <p:txBody>
          <a:bodyPr/>
          <a:lstStyle/>
          <a:p>
            <a:r>
              <a:rPr lang="en-US"/>
              <a:t>ESE150 Spring 2021</a:t>
            </a:r>
          </a:p>
        </p:txBody>
      </p:sp>
      <p:sp>
        <p:nvSpPr>
          <p:cNvPr id="4" name="Slide Number Placeholder 3"/>
          <p:cNvSpPr>
            <a:spLocks noGrp="1"/>
          </p:cNvSpPr>
          <p:nvPr>
            <p:ph type="sldNum" sz="quarter" idx="12"/>
          </p:nvPr>
        </p:nvSpPr>
        <p:spPr/>
        <p:txBody>
          <a:bodyPr/>
          <a:lstStyle/>
          <a:p>
            <a:fld id="{B6F15528-21DE-4FAA-801E-634DDDAF4B2B}" type="slidenum">
              <a:rPr lang="en-US" smtClean="0"/>
              <a:pPr/>
              <a:t>28</a:t>
            </a:fld>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Licenses</a:t>
            </a:r>
          </a:p>
        </p:txBody>
      </p:sp>
      <p:sp>
        <p:nvSpPr>
          <p:cNvPr id="7" name="Content Placeholder 6"/>
          <p:cNvSpPr>
            <a:spLocks noGrp="1"/>
          </p:cNvSpPr>
          <p:nvPr>
            <p:ph idx="1"/>
          </p:nvPr>
        </p:nvSpPr>
        <p:spPr/>
        <p:txBody>
          <a:bodyPr>
            <a:normAutofit/>
          </a:bodyPr>
          <a:lstStyle/>
          <a:p>
            <a:r>
              <a:rPr lang="en-US" dirty="0"/>
              <a:t>How get right to use</a:t>
            </a:r>
          </a:p>
          <a:p>
            <a:pPr lvl="1"/>
            <a:r>
              <a:rPr lang="en-US" dirty="0"/>
              <a:t>Something patented, copyrighted by someone else</a:t>
            </a:r>
          </a:p>
          <a:p>
            <a:r>
              <a:rPr lang="en-US" dirty="0"/>
              <a:t>Between companies</a:t>
            </a:r>
          </a:p>
          <a:p>
            <a:pPr lvl="1"/>
            <a:r>
              <a:rPr lang="en-US" dirty="0"/>
              <a:t>Get IP need to build a product</a:t>
            </a:r>
          </a:p>
          <a:p>
            <a:r>
              <a:rPr lang="en-US" dirty="0"/>
              <a:t>To consumers</a:t>
            </a:r>
          </a:p>
          <a:p>
            <a:pPr lvl="1"/>
            <a:r>
              <a:rPr lang="en-US" dirty="0"/>
              <a:t>Technically, most software is licensed, not sold</a:t>
            </a:r>
          </a:p>
          <a:p>
            <a:pPr lvl="1"/>
            <a:r>
              <a:rPr lang="en-US" dirty="0"/>
              <a:t>…shrink-wrap/click-through licensing agreements…</a:t>
            </a:r>
          </a:p>
          <a:p>
            <a:r>
              <a:rPr lang="en-US" dirty="0"/>
              <a:t>Define terms of use</a:t>
            </a:r>
          </a:p>
          <a:p>
            <a:pPr lvl="1"/>
            <a:r>
              <a:rPr lang="en-US" dirty="0"/>
              <a:t>What you are paying for (one copy, many, resale…)</a:t>
            </a:r>
          </a:p>
          <a:p>
            <a:pPr lvl="1"/>
            <a:r>
              <a:rPr lang="en-US" dirty="0"/>
              <a:t>What uses (</a:t>
            </a:r>
            <a:r>
              <a:rPr lang="en-US" dirty="0" err="1"/>
              <a:t>dis)allowed</a:t>
            </a:r>
            <a:endParaRPr lang="en-US" dirty="0"/>
          </a:p>
        </p:txBody>
      </p:sp>
      <p:sp>
        <p:nvSpPr>
          <p:cNvPr id="3" name="Date Placeholder 2"/>
          <p:cNvSpPr>
            <a:spLocks noGrp="1"/>
          </p:cNvSpPr>
          <p:nvPr>
            <p:ph type="dt" sz="half" idx="10"/>
          </p:nvPr>
        </p:nvSpPr>
        <p:spPr/>
        <p:txBody>
          <a:bodyPr/>
          <a:lstStyle/>
          <a:p>
            <a:r>
              <a:rPr lang="en-US"/>
              <a:t>ESE150 Spring 2021</a:t>
            </a:r>
          </a:p>
        </p:txBody>
      </p:sp>
      <p:sp>
        <p:nvSpPr>
          <p:cNvPr id="4" name="Slide Number Placeholder 3"/>
          <p:cNvSpPr>
            <a:spLocks noGrp="1"/>
          </p:cNvSpPr>
          <p:nvPr>
            <p:ph type="sldNum" sz="quarter" idx="12"/>
          </p:nvPr>
        </p:nvSpPr>
        <p:spPr/>
        <p:txBody>
          <a:bodyPr/>
          <a:lstStyle/>
          <a:p>
            <a:fld id="{B6F15528-21DE-4FAA-801E-634DDDAF4B2B}" type="slidenum">
              <a:rPr lang="en-US" smtClean="0"/>
              <a:pPr/>
              <a:t>29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Date Placeholder 2"/>
          <p:cNvSpPr>
            <a:spLocks noGrp="1"/>
          </p:cNvSpPr>
          <p:nvPr>
            <p:ph type="dt" sz="half" idx="10"/>
          </p:nvPr>
        </p:nvSpPr>
        <p:spPr/>
        <p:txBody>
          <a:bodyPr/>
          <a:lstStyle/>
          <a:p>
            <a:r>
              <a:rPr lang="en-US"/>
              <a:t>ESE150 Spring 2021</a:t>
            </a:r>
          </a:p>
        </p:txBody>
      </p:sp>
      <p:sp>
        <p:nvSpPr>
          <p:cNvPr id="4" name="Slide Number Placeholder 3"/>
          <p:cNvSpPr>
            <a:spLocks noGrp="1"/>
          </p:cNvSpPr>
          <p:nvPr>
            <p:ph type="sldNum" sz="quarter" idx="12"/>
          </p:nvPr>
        </p:nvSpPr>
        <p:spPr/>
        <p:txBody>
          <a:bodyPr/>
          <a:lstStyle/>
          <a:p>
            <a:fld id="{B6F15528-21DE-4FAA-801E-634DDDAF4B2B}" type="slidenum">
              <a:rPr lang="en-US" smtClean="0"/>
              <a:pPr/>
              <a:t>3</a:t>
            </a:fld>
            <a:endParaRPr lang="en-US"/>
          </a:p>
        </p:txBody>
      </p:sp>
      <p:sp>
        <p:nvSpPr>
          <p:cNvPr id="5" name="Title 4"/>
          <p:cNvSpPr>
            <a:spLocks noGrp="1"/>
          </p:cNvSpPr>
          <p:nvPr>
            <p:ph type="title"/>
          </p:nvPr>
        </p:nvSpPr>
        <p:spPr/>
        <p:txBody>
          <a:bodyPr/>
          <a:lstStyle/>
          <a:p>
            <a:r>
              <a:rPr lang="en-US" dirty="0"/>
              <a:t>Review</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p:txBody>
          <a:bodyPr/>
          <a:lstStyle/>
          <a:p>
            <a:endParaRPr lang="en-US"/>
          </a:p>
        </p:txBody>
      </p:sp>
      <p:sp>
        <p:nvSpPr>
          <p:cNvPr id="4" name="Date Placeholder 3"/>
          <p:cNvSpPr>
            <a:spLocks noGrp="1"/>
          </p:cNvSpPr>
          <p:nvPr>
            <p:ph type="dt" sz="half" idx="10"/>
          </p:nvPr>
        </p:nvSpPr>
        <p:spPr/>
        <p:txBody>
          <a:bodyPr/>
          <a:lstStyle/>
          <a:p>
            <a:r>
              <a:rPr lang="en-US"/>
              <a:t>ESE150 Spring 2021</a:t>
            </a:r>
          </a:p>
        </p:txBody>
      </p:sp>
      <p:sp>
        <p:nvSpPr>
          <p:cNvPr id="5" name="Slide Number Placeholder 4"/>
          <p:cNvSpPr>
            <a:spLocks noGrp="1"/>
          </p:cNvSpPr>
          <p:nvPr>
            <p:ph type="sldNum" sz="quarter" idx="12"/>
          </p:nvPr>
        </p:nvSpPr>
        <p:spPr/>
        <p:txBody>
          <a:bodyPr/>
          <a:lstStyle/>
          <a:p>
            <a:fld id="{B6F15528-21DE-4FAA-801E-634DDDAF4B2B}" type="slidenum">
              <a:rPr lang="en-US" smtClean="0"/>
              <a:pPr/>
              <a:t>30</a:t>
            </a:fld>
            <a:endParaRPr lang="en-US"/>
          </a:p>
        </p:txBody>
      </p:sp>
      <p:sp>
        <p:nvSpPr>
          <p:cNvPr id="6" name="Title 5"/>
          <p:cNvSpPr>
            <a:spLocks noGrp="1"/>
          </p:cNvSpPr>
          <p:nvPr>
            <p:ph type="title"/>
          </p:nvPr>
        </p:nvSpPr>
        <p:spPr/>
        <p:txBody>
          <a:bodyPr/>
          <a:lstStyle/>
          <a:p>
            <a:r>
              <a:rPr lang="en-US" dirty="0"/>
              <a:t>Direct Licensing/Sales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Past</a:t>
            </a:r>
          </a:p>
        </p:txBody>
      </p:sp>
      <p:sp>
        <p:nvSpPr>
          <p:cNvPr id="3" name="Content Placeholder 2"/>
          <p:cNvSpPr>
            <a:spLocks noGrp="1"/>
          </p:cNvSpPr>
          <p:nvPr>
            <p:ph idx="1"/>
          </p:nvPr>
        </p:nvSpPr>
        <p:spPr/>
        <p:txBody>
          <a:bodyPr/>
          <a:lstStyle/>
          <a:p>
            <a:r>
              <a:rPr lang="en-US" dirty="0"/>
              <a:t>Selling a product require huge infrastructure and up-front capital costs</a:t>
            </a:r>
          </a:p>
          <a:p>
            <a:pPr lvl="1"/>
            <a:r>
              <a:rPr lang="en-US" dirty="0"/>
              <a:t>Manufacture (physical things)</a:t>
            </a:r>
          </a:p>
          <a:p>
            <a:pPr lvl="1"/>
            <a:r>
              <a:rPr lang="en-US" dirty="0"/>
              <a:t>Marketing </a:t>
            </a:r>
          </a:p>
          <a:p>
            <a:pPr lvl="1"/>
            <a:r>
              <a:rPr lang="en-US" dirty="0"/>
              <a:t>Distribution</a:t>
            </a:r>
          </a:p>
          <a:p>
            <a:pPr lvl="1"/>
            <a:r>
              <a:rPr lang="en-US" dirty="0"/>
              <a:t>Sales</a:t>
            </a:r>
          </a:p>
          <a:p>
            <a:r>
              <a:rPr lang="en-US" dirty="0"/>
              <a:t>Demand large business to support infrastructure</a:t>
            </a:r>
          </a:p>
          <a:p>
            <a:r>
              <a:rPr lang="en-US" dirty="0"/>
              <a:t>Not easy for individual</a:t>
            </a:r>
          </a:p>
        </p:txBody>
      </p:sp>
      <p:sp>
        <p:nvSpPr>
          <p:cNvPr id="4" name="Date Placeholder 3"/>
          <p:cNvSpPr>
            <a:spLocks noGrp="1"/>
          </p:cNvSpPr>
          <p:nvPr>
            <p:ph type="dt" sz="half" idx="10"/>
          </p:nvPr>
        </p:nvSpPr>
        <p:spPr/>
        <p:txBody>
          <a:bodyPr/>
          <a:lstStyle/>
          <a:p>
            <a:r>
              <a:rPr lang="en-US"/>
              <a:t>ESE150 Spring 2021</a:t>
            </a:r>
          </a:p>
        </p:txBody>
      </p:sp>
      <p:sp>
        <p:nvSpPr>
          <p:cNvPr id="5" name="Slide Number Placeholder 4"/>
          <p:cNvSpPr>
            <a:spLocks noGrp="1"/>
          </p:cNvSpPr>
          <p:nvPr>
            <p:ph type="sldNum" sz="quarter" idx="12"/>
          </p:nvPr>
        </p:nvSpPr>
        <p:spPr/>
        <p:txBody>
          <a:bodyPr/>
          <a:lstStyle/>
          <a:p>
            <a:fld id="{B6F15528-21DE-4FAA-801E-634DDDAF4B2B}" type="slidenum">
              <a:rPr lang="en-US" smtClean="0"/>
              <a:pPr/>
              <a:t>31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 (emerging)</a:t>
            </a:r>
          </a:p>
        </p:txBody>
      </p:sp>
      <p:sp>
        <p:nvSpPr>
          <p:cNvPr id="3" name="Content Placeholder 2"/>
          <p:cNvSpPr>
            <a:spLocks noGrp="1"/>
          </p:cNvSpPr>
          <p:nvPr>
            <p:ph idx="1"/>
          </p:nvPr>
        </p:nvSpPr>
        <p:spPr/>
        <p:txBody>
          <a:bodyPr>
            <a:normAutofit lnSpcReduction="10000"/>
          </a:bodyPr>
          <a:lstStyle/>
          <a:p>
            <a:r>
              <a:rPr lang="en-US" dirty="0"/>
              <a:t>Eliminate infrastructure needs with ubiquitous networking, IP products, service businesses</a:t>
            </a:r>
          </a:p>
          <a:p>
            <a:pPr lvl="1"/>
            <a:r>
              <a:rPr lang="en-US" dirty="0"/>
              <a:t>Manufacture (physical things) </a:t>
            </a:r>
            <a:r>
              <a:rPr lang="en-US" dirty="0" err="1">
                <a:sym typeface="Wingdings"/>
              </a:rPr>
              <a:t></a:t>
            </a:r>
            <a:r>
              <a:rPr lang="en-US" dirty="0">
                <a:sym typeface="Wingdings"/>
              </a:rPr>
              <a:t> not issue for IP</a:t>
            </a:r>
          </a:p>
          <a:p>
            <a:pPr lvl="2"/>
            <a:r>
              <a:rPr lang="en-US" dirty="0">
                <a:sym typeface="Wingdings"/>
              </a:rPr>
              <a:t>…or licensed manufacturing</a:t>
            </a:r>
            <a:endParaRPr lang="en-US" dirty="0"/>
          </a:p>
          <a:p>
            <a:pPr lvl="1"/>
            <a:r>
              <a:rPr lang="en-US" dirty="0"/>
              <a:t>Marketing </a:t>
            </a:r>
            <a:r>
              <a:rPr lang="en-US" dirty="0" err="1">
                <a:sym typeface="Wingdings"/>
              </a:rPr>
              <a:t></a:t>
            </a:r>
            <a:r>
              <a:rPr lang="en-US" dirty="0">
                <a:sym typeface="Wingdings"/>
              </a:rPr>
              <a:t> still need to get the word out</a:t>
            </a:r>
          </a:p>
          <a:p>
            <a:pPr lvl="2"/>
            <a:r>
              <a:rPr lang="en-US" dirty="0">
                <a:sym typeface="Wingdings"/>
              </a:rPr>
              <a:t>…can use web at low cost</a:t>
            </a:r>
            <a:endParaRPr lang="en-US" dirty="0"/>
          </a:p>
          <a:p>
            <a:pPr lvl="1"/>
            <a:r>
              <a:rPr lang="en-US" dirty="0"/>
              <a:t>Distribution </a:t>
            </a:r>
            <a:r>
              <a:rPr lang="en-US" dirty="0" err="1">
                <a:sym typeface="Wingdings"/>
              </a:rPr>
              <a:t></a:t>
            </a:r>
            <a:r>
              <a:rPr lang="en-US" dirty="0">
                <a:sym typeface="Wingdings"/>
              </a:rPr>
              <a:t> not an issue for IP</a:t>
            </a:r>
          </a:p>
          <a:p>
            <a:pPr lvl="2"/>
            <a:r>
              <a:rPr lang="en-US" dirty="0">
                <a:sym typeface="Wingdings"/>
              </a:rPr>
              <a:t>…leverage common carriers</a:t>
            </a:r>
            <a:endParaRPr lang="en-US" dirty="0"/>
          </a:p>
          <a:p>
            <a:pPr lvl="1"/>
            <a:r>
              <a:rPr lang="en-US" dirty="0"/>
              <a:t>Sales</a:t>
            </a:r>
          </a:p>
          <a:p>
            <a:pPr lvl="2"/>
            <a:r>
              <a:rPr lang="en-US" dirty="0"/>
              <a:t>Handle online, </a:t>
            </a:r>
            <a:r>
              <a:rPr lang="en-US" dirty="0" err="1"/>
              <a:t>eBusiness</a:t>
            </a:r>
            <a:r>
              <a:rPr lang="en-US" dirty="0"/>
              <a:t> support</a:t>
            </a:r>
          </a:p>
          <a:p>
            <a:r>
              <a:rPr lang="en-US" dirty="0"/>
              <a:t>Becomes possible for individuals/small businesses to sell IP directly to consumers</a:t>
            </a:r>
          </a:p>
          <a:p>
            <a:endParaRPr lang="en-US" dirty="0"/>
          </a:p>
        </p:txBody>
      </p:sp>
      <p:sp>
        <p:nvSpPr>
          <p:cNvPr id="4" name="Date Placeholder 3"/>
          <p:cNvSpPr>
            <a:spLocks noGrp="1"/>
          </p:cNvSpPr>
          <p:nvPr>
            <p:ph type="dt" sz="half" idx="10"/>
          </p:nvPr>
        </p:nvSpPr>
        <p:spPr/>
        <p:txBody>
          <a:bodyPr/>
          <a:lstStyle/>
          <a:p>
            <a:r>
              <a:rPr lang="en-US"/>
              <a:t>ESE150 Spring 2021</a:t>
            </a:r>
          </a:p>
        </p:txBody>
      </p:sp>
      <p:sp>
        <p:nvSpPr>
          <p:cNvPr id="5" name="Slide Number Placeholder 4"/>
          <p:cNvSpPr>
            <a:spLocks noGrp="1"/>
          </p:cNvSpPr>
          <p:nvPr>
            <p:ph type="sldNum" sz="quarter" idx="12"/>
          </p:nvPr>
        </p:nvSpPr>
        <p:spPr/>
        <p:txBody>
          <a:bodyPr/>
          <a:lstStyle/>
          <a:p>
            <a:fld id="{B6F15528-21DE-4FAA-801E-634DDDAF4B2B}" type="slidenum">
              <a:rPr lang="en-US" smtClean="0"/>
              <a:pPr/>
              <a:t>32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Direct IP Businesses today</a:t>
            </a:r>
          </a:p>
        </p:txBody>
      </p:sp>
      <p:sp>
        <p:nvSpPr>
          <p:cNvPr id="3" name="Content Placeholder 2"/>
          <p:cNvSpPr>
            <a:spLocks noGrp="1"/>
          </p:cNvSpPr>
          <p:nvPr>
            <p:ph idx="1"/>
          </p:nvPr>
        </p:nvSpPr>
        <p:spPr/>
        <p:txBody>
          <a:bodyPr/>
          <a:lstStyle/>
          <a:p>
            <a:r>
              <a:rPr lang="en-US" dirty="0">
                <a:solidFill>
                  <a:srgbClr val="FF6600"/>
                </a:solidFill>
              </a:rPr>
              <a:t>Examples?</a:t>
            </a:r>
          </a:p>
          <a:p>
            <a:endParaRPr lang="en-US" dirty="0"/>
          </a:p>
        </p:txBody>
      </p:sp>
      <p:sp>
        <p:nvSpPr>
          <p:cNvPr id="4" name="Date Placeholder 3"/>
          <p:cNvSpPr>
            <a:spLocks noGrp="1"/>
          </p:cNvSpPr>
          <p:nvPr>
            <p:ph type="dt" sz="half" idx="10"/>
          </p:nvPr>
        </p:nvSpPr>
        <p:spPr/>
        <p:txBody>
          <a:bodyPr/>
          <a:lstStyle/>
          <a:p>
            <a:r>
              <a:rPr lang="en-US"/>
              <a:t>ESE150 Spring 2021</a:t>
            </a:r>
          </a:p>
        </p:txBody>
      </p:sp>
      <p:sp>
        <p:nvSpPr>
          <p:cNvPr id="5" name="Slide Number Placeholder 4"/>
          <p:cNvSpPr>
            <a:spLocks noGrp="1"/>
          </p:cNvSpPr>
          <p:nvPr>
            <p:ph type="sldNum" sz="quarter" idx="12"/>
          </p:nvPr>
        </p:nvSpPr>
        <p:spPr/>
        <p:txBody>
          <a:bodyPr/>
          <a:lstStyle/>
          <a:p>
            <a:fld id="{B6F15528-21DE-4FAA-801E-634DDDAF4B2B}" type="slidenum">
              <a:rPr lang="en-US" smtClean="0"/>
              <a:pPr/>
              <a:t>33</a:t>
            </a:fld>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Direct IP Businesses today</a:t>
            </a:r>
          </a:p>
        </p:txBody>
      </p:sp>
      <p:sp>
        <p:nvSpPr>
          <p:cNvPr id="3" name="Content Placeholder 2"/>
          <p:cNvSpPr>
            <a:spLocks noGrp="1"/>
          </p:cNvSpPr>
          <p:nvPr>
            <p:ph idx="1"/>
          </p:nvPr>
        </p:nvSpPr>
        <p:spPr/>
        <p:txBody>
          <a:bodyPr/>
          <a:lstStyle/>
          <a:p>
            <a:r>
              <a:rPr lang="en-US" dirty="0"/>
              <a:t>Kindle Direct Publishing</a:t>
            </a:r>
          </a:p>
          <a:p>
            <a:r>
              <a:rPr lang="en-US" dirty="0"/>
              <a:t>App Store / Google Play </a:t>
            </a:r>
          </a:p>
          <a:p>
            <a:r>
              <a:rPr lang="en-US" dirty="0"/>
              <a:t>AWS Marketplace</a:t>
            </a:r>
          </a:p>
          <a:p>
            <a:r>
              <a:rPr lang="en-US" dirty="0"/>
              <a:t>Café Press</a:t>
            </a:r>
          </a:p>
          <a:p>
            <a:r>
              <a:rPr lang="en-US" dirty="0" err="1"/>
              <a:t>Shapeways</a:t>
            </a:r>
            <a:endParaRPr lang="en-US" dirty="0"/>
          </a:p>
          <a:p>
            <a:endParaRPr lang="en-US" dirty="0"/>
          </a:p>
        </p:txBody>
      </p:sp>
      <p:sp>
        <p:nvSpPr>
          <p:cNvPr id="4" name="Date Placeholder 3"/>
          <p:cNvSpPr>
            <a:spLocks noGrp="1"/>
          </p:cNvSpPr>
          <p:nvPr>
            <p:ph type="dt" sz="half" idx="10"/>
          </p:nvPr>
        </p:nvSpPr>
        <p:spPr/>
        <p:txBody>
          <a:bodyPr/>
          <a:lstStyle/>
          <a:p>
            <a:r>
              <a:rPr lang="en-US"/>
              <a:t>ESE150 Spring 2021</a:t>
            </a:r>
          </a:p>
        </p:txBody>
      </p:sp>
      <p:sp>
        <p:nvSpPr>
          <p:cNvPr id="5" name="Slide Number Placeholder 4"/>
          <p:cNvSpPr>
            <a:spLocks noGrp="1"/>
          </p:cNvSpPr>
          <p:nvPr>
            <p:ph type="sldNum" sz="quarter" idx="12"/>
          </p:nvPr>
        </p:nvSpPr>
        <p:spPr/>
        <p:txBody>
          <a:bodyPr/>
          <a:lstStyle/>
          <a:p>
            <a:fld id="{B6F15528-21DE-4FAA-801E-634DDDAF4B2B}" type="slidenum">
              <a:rPr lang="en-US" smtClean="0"/>
              <a:pPr/>
              <a:t>34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Date Placeholder 2"/>
          <p:cNvSpPr>
            <a:spLocks noGrp="1"/>
          </p:cNvSpPr>
          <p:nvPr>
            <p:ph type="dt" sz="half" idx="10"/>
          </p:nvPr>
        </p:nvSpPr>
        <p:spPr/>
        <p:txBody>
          <a:bodyPr/>
          <a:lstStyle/>
          <a:p>
            <a:r>
              <a:rPr lang="en-US"/>
              <a:t>ESE150 Spring 2021</a:t>
            </a:r>
          </a:p>
        </p:txBody>
      </p:sp>
      <p:sp>
        <p:nvSpPr>
          <p:cNvPr id="4" name="Slide Number Placeholder 3"/>
          <p:cNvSpPr>
            <a:spLocks noGrp="1"/>
          </p:cNvSpPr>
          <p:nvPr>
            <p:ph type="sldNum" sz="quarter" idx="12"/>
          </p:nvPr>
        </p:nvSpPr>
        <p:spPr/>
        <p:txBody>
          <a:bodyPr/>
          <a:lstStyle/>
          <a:p>
            <a:fld id="{B6F15528-21DE-4FAA-801E-634DDDAF4B2B}" type="slidenum">
              <a:rPr lang="en-US" smtClean="0"/>
              <a:pPr/>
              <a:t>35</a:t>
            </a:fld>
            <a:endParaRPr lang="en-US"/>
          </a:p>
        </p:txBody>
      </p:sp>
      <p:sp>
        <p:nvSpPr>
          <p:cNvPr id="5" name="Title 4"/>
          <p:cNvSpPr>
            <a:spLocks noGrp="1"/>
          </p:cNvSpPr>
          <p:nvPr>
            <p:ph type="title"/>
          </p:nvPr>
        </p:nvSpPr>
        <p:spPr/>
        <p:txBody>
          <a:bodyPr/>
          <a:lstStyle/>
          <a:p>
            <a:r>
              <a:rPr lang="en-US" dirty="0"/>
              <a:t>Open Source / Creative Commons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Sharing</a:t>
            </a:r>
          </a:p>
        </p:txBody>
      </p:sp>
      <p:sp>
        <p:nvSpPr>
          <p:cNvPr id="7" name="Content Placeholder 6"/>
          <p:cNvSpPr>
            <a:spLocks noGrp="1"/>
          </p:cNvSpPr>
          <p:nvPr>
            <p:ph idx="1"/>
          </p:nvPr>
        </p:nvSpPr>
        <p:spPr/>
        <p:txBody>
          <a:bodyPr/>
          <a:lstStyle/>
          <a:p>
            <a:r>
              <a:rPr lang="en-US" dirty="0"/>
              <a:t>Sometimes we want to share</a:t>
            </a:r>
          </a:p>
          <a:p>
            <a:pPr lvl="1"/>
            <a:r>
              <a:rPr lang="en-US" dirty="0"/>
              <a:t>Isn’t it great doesn’t cost us anything to give away digital products?</a:t>
            </a:r>
          </a:p>
          <a:p>
            <a:pPr lvl="1"/>
            <a:r>
              <a:rPr lang="en-US" dirty="0"/>
              <a:t>Isn’t it great can build on work of others without necessary cost?</a:t>
            </a:r>
          </a:p>
          <a:p>
            <a:pPr lvl="1"/>
            <a:r>
              <a:rPr lang="en-US" dirty="0"/>
              <a:t>Cooperation on standards create opportunities for everyone, for an industry</a:t>
            </a:r>
          </a:p>
          <a:p>
            <a:endParaRPr lang="en-US" dirty="0"/>
          </a:p>
        </p:txBody>
      </p:sp>
      <p:sp>
        <p:nvSpPr>
          <p:cNvPr id="3" name="Date Placeholder 2"/>
          <p:cNvSpPr>
            <a:spLocks noGrp="1"/>
          </p:cNvSpPr>
          <p:nvPr>
            <p:ph type="dt" sz="half" idx="10"/>
          </p:nvPr>
        </p:nvSpPr>
        <p:spPr/>
        <p:txBody>
          <a:bodyPr/>
          <a:lstStyle/>
          <a:p>
            <a:r>
              <a:rPr lang="en-US"/>
              <a:t>ESE150 Spring 2021</a:t>
            </a:r>
          </a:p>
        </p:txBody>
      </p:sp>
      <p:sp>
        <p:nvSpPr>
          <p:cNvPr id="4" name="Slide Number Placeholder 3"/>
          <p:cNvSpPr>
            <a:spLocks noGrp="1"/>
          </p:cNvSpPr>
          <p:nvPr>
            <p:ph type="sldNum" sz="quarter" idx="12"/>
          </p:nvPr>
        </p:nvSpPr>
        <p:spPr/>
        <p:txBody>
          <a:bodyPr/>
          <a:lstStyle/>
          <a:p>
            <a:fld id="{B6F15528-21DE-4FAA-801E-634DDDAF4B2B}" type="slidenum">
              <a:rPr lang="en-US" smtClean="0"/>
              <a:pPr/>
              <a:t>36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2"/>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a:t>
            </a:r>
          </a:p>
        </p:txBody>
      </p:sp>
      <p:sp>
        <p:nvSpPr>
          <p:cNvPr id="3" name="Content Placeholder 2"/>
          <p:cNvSpPr>
            <a:spLocks noGrp="1"/>
          </p:cNvSpPr>
          <p:nvPr>
            <p:ph idx="1"/>
          </p:nvPr>
        </p:nvSpPr>
        <p:spPr/>
        <p:txBody>
          <a:bodyPr/>
          <a:lstStyle/>
          <a:p>
            <a:r>
              <a:rPr lang="en-US" dirty="0"/>
              <a:t>Patents cost money</a:t>
            </a:r>
          </a:p>
          <a:p>
            <a:r>
              <a:rPr lang="en-US" dirty="0"/>
              <a:t>Business (people making money) will spend money to patent things</a:t>
            </a:r>
          </a:p>
          <a:p>
            <a:pPr lvl="1"/>
            <a:r>
              <a:rPr lang="en-US" dirty="0"/>
              <a:t>…and typically incentivized to patent everything they can</a:t>
            </a:r>
          </a:p>
          <a:p>
            <a:r>
              <a:rPr lang="en-US" dirty="0"/>
              <a:t>Company (individual) could patent something and grant free license</a:t>
            </a:r>
          </a:p>
          <a:p>
            <a:r>
              <a:rPr lang="en-US" dirty="0"/>
              <a:t>How does individual, non-profit, etc.</a:t>
            </a:r>
          </a:p>
          <a:p>
            <a:pPr lvl="1"/>
            <a:r>
              <a:rPr lang="en-US" dirty="0"/>
              <a:t>Create something and protect right to share?</a:t>
            </a:r>
          </a:p>
          <a:p>
            <a:r>
              <a:rPr lang="en-US" dirty="0"/>
              <a:t>Variety of Open-Source/Public Domain licenses</a:t>
            </a:r>
          </a:p>
          <a:p>
            <a:endParaRPr lang="en-US" dirty="0"/>
          </a:p>
        </p:txBody>
      </p:sp>
      <p:sp>
        <p:nvSpPr>
          <p:cNvPr id="4" name="Date Placeholder 3"/>
          <p:cNvSpPr>
            <a:spLocks noGrp="1"/>
          </p:cNvSpPr>
          <p:nvPr>
            <p:ph type="dt" sz="half" idx="10"/>
          </p:nvPr>
        </p:nvSpPr>
        <p:spPr/>
        <p:txBody>
          <a:bodyPr/>
          <a:lstStyle/>
          <a:p>
            <a:r>
              <a:rPr lang="en-US"/>
              <a:t>ESE150 Spring 2021</a:t>
            </a:r>
          </a:p>
        </p:txBody>
      </p:sp>
      <p:sp>
        <p:nvSpPr>
          <p:cNvPr id="5" name="Slide Number Placeholder 4"/>
          <p:cNvSpPr>
            <a:spLocks noGrp="1"/>
          </p:cNvSpPr>
          <p:nvPr>
            <p:ph type="sldNum" sz="quarter" idx="12"/>
          </p:nvPr>
        </p:nvSpPr>
        <p:spPr/>
        <p:txBody>
          <a:bodyPr/>
          <a:lstStyle/>
          <a:p>
            <a:fld id="{B6F15528-21DE-4FAA-801E-634DDDAF4B2B}" type="slidenum">
              <a:rPr lang="en-US" smtClean="0"/>
              <a:pPr/>
              <a:t>37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Creative Commons</a:t>
            </a:r>
          </a:p>
        </p:txBody>
      </p:sp>
      <p:sp>
        <p:nvSpPr>
          <p:cNvPr id="3" name="Content Placeholder 2"/>
          <p:cNvSpPr>
            <a:spLocks noGrp="1"/>
          </p:cNvSpPr>
          <p:nvPr>
            <p:ph idx="1"/>
          </p:nvPr>
        </p:nvSpPr>
        <p:spPr/>
        <p:txBody>
          <a:bodyPr>
            <a:normAutofit lnSpcReduction="10000"/>
          </a:bodyPr>
          <a:lstStyle/>
          <a:p>
            <a:r>
              <a:rPr lang="en-US" dirty="0"/>
              <a:t>Framework and set of licenses for clearly expressing intent </a:t>
            </a:r>
          </a:p>
          <a:p>
            <a:r>
              <a:rPr lang="en-US" dirty="0"/>
              <a:t>Issues</a:t>
            </a:r>
          </a:p>
          <a:p>
            <a:pPr lvl="1"/>
            <a:r>
              <a:rPr lang="en-US" dirty="0"/>
              <a:t>Attribution</a:t>
            </a:r>
          </a:p>
          <a:p>
            <a:pPr lvl="1"/>
            <a:r>
              <a:rPr lang="en-US" dirty="0"/>
              <a:t>Share-Alike</a:t>
            </a:r>
          </a:p>
          <a:p>
            <a:pPr lvl="1"/>
            <a:r>
              <a:rPr lang="en-US" dirty="0"/>
              <a:t>(Non-)commercial</a:t>
            </a:r>
          </a:p>
          <a:p>
            <a:pPr lvl="1"/>
            <a:r>
              <a:rPr lang="en-US" dirty="0"/>
              <a:t>(</a:t>
            </a:r>
            <a:r>
              <a:rPr lang="en-US" dirty="0" err="1"/>
              <a:t>No)Derivatives</a:t>
            </a:r>
            <a:endParaRPr lang="en-US" dirty="0"/>
          </a:p>
          <a:p>
            <a:r>
              <a:rPr lang="en-US" dirty="0"/>
              <a:t>Apps to choose, logos to show, legal backing to define precisely </a:t>
            </a:r>
          </a:p>
          <a:p>
            <a:r>
              <a:rPr lang="en-US" dirty="0" err="1"/>
              <a:t>https://creativecommons.org/share-your-work/licensing-types-examples/</a:t>
            </a:r>
            <a:endParaRPr lang="en-US" dirty="0"/>
          </a:p>
        </p:txBody>
      </p:sp>
      <p:sp>
        <p:nvSpPr>
          <p:cNvPr id="4" name="Date Placeholder 3"/>
          <p:cNvSpPr>
            <a:spLocks noGrp="1"/>
          </p:cNvSpPr>
          <p:nvPr>
            <p:ph type="dt" sz="half" idx="10"/>
          </p:nvPr>
        </p:nvSpPr>
        <p:spPr/>
        <p:txBody>
          <a:bodyPr/>
          <a:lstStyle/>
          <a:p>
            <a:r>
              <a:rPr lang="en-US"/>
              <a:t>ESE150 Spring 2021</a:t>
            </a:r>
          </a:p>
        </p:txBody>
      </p:sp>
      <p:sp>
        <p:nvSpPr>
          <p:cNvPr id="5" name="Slide Number Placeholder 4"/>
          <p:cNvSpPr>
            <a:spLocks noGrp="1"/>
          </p:cNvSpPr>
          <p:nvPr>
            <p:ph type="sldNum" sz="quarter" idx="12"/>
          </p:nvPr>
        </p:nvSpPr>
        <p:spPr/>
        <p:txBody>
          <a:bodyPr/>
          <a:lstStyle/>
          <a:p>
            <a:fld id="{B6F15528-21DE-4FAA-801E-634DDDAF4B2B}" type="slidenum">
              <a:rPr lang="en-US" smtClean="0"/>
              <a:pPr/>
              <a:t>38</a:t>
            </a:fld>
            <a:endParaRPr lang="en-US"/>
          </a:p>
        </p:txBody>
      </p:sp>
      <p:pic>
        <p:nvPicPr>
          <p:cNvPr id="6" name="Picture 5" descr="by-nc-sa.png"/>
          <p:cNvPicPr>
            <a:picLocks noChangeAspect="1"/>
          </p:cNvPicPr>
          <p:nvPr/>
        </p:nvPicPr>
        <p:blipFill>
          <a:blip r:embed="rId2"/>
          <a:stretch>
            <a:fillRect/>
          </a:stretch>
        </p:blipFill>
        <p:spPr>
          <a:xfrm>
            <a:off x="6764572" y="3139472"/>
            <a:ext cx="2196244" cy="768413"/>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Date Placeholder 2"/>
          <p:cNvSpPr>
            <a:spLocks noGrp="1"/>
          </p:cNvSpPr>
          <p:nvPr>
            <p:ph type="dt" sz="half" idx="10"/>
          </p:nvPr>
        </p:nvSpPr>
        <p:spPr/>
        <p:txBody>
          <a:bodyPr/>
          <a:lstStyle/>
          <a:p>
            <a:r>
              <a:rPr lang="en-US"/>
              <a:t>ESE150 Spring 2021</a:t>
            </a:r>
          </a:p>
        </p:txBody>
      </p:sp>
      <p:sp>
        <p:nvSpPr>
          <p:cNvPr id="4" name="Slide Number Placeholder 3"/>
          <p:cNvSpPr>
            <a:spLocks noGrp="1"/>
          </p:cNvSpPr>
          <p:nvPr>
            <p:ph type="sldNum" sz="quarter" idx="12"/>
          </p:nvPr>
        </p:nvSpPr>
        <p:spPr/>
        <p:txBody>
          <a:bodyPr/>
          <a:lstStyle/>
          <a:p>
            <a:fld id="{B6F15528-21DE-4FAA-801E-634DDDAF4B2B}" type="slidenum">
              <a:rPr lang="en-US" smtClean="0"/>
              <a:pPr/>
              <a:t>39</a:t>
            </a:fld>
            <a:endParaRPr lang="en-US"/>
          </a:p>
        </p:txBody>
      </p:sp>
      <p:sp>
        <p:nvSpPr>
          <p:cNvPr id="5" name="Title 4"/>
          <p:cNvSpPr>
            <a:spLocks noGrp="1"/>
          </p:cNvSpPr>
          <p:nvPr>
            <p:ph type="title"/>
          </p:nvPr>
        </p:nvSpPr>
        <p:spPr/>
        <p:txBody>
          <a:bodyPr/>
          <a:lstStyle/>
          <a:p>
            <a:r>
              <a:rPr lang="en-US" dirty="0"/>
              <a:t>Non-Disclosure Agreement (NDA)</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Intellectual Property Creators</a:t>
            </a:r>
          </a:p>
        </p:txBody>
      </p:sp>
      <p:sp>
        <p:nvSpPr>
          <p:cNvPr id="3" name="Content Placeholder 2"/>
          <p:cNvSpPr>
            <a:spLocks noGrp="1"/>
          </p:cNvSpPr>
          <p:nvPr>
            <p:ph idx="1"/>
          </p:nvPr>
        </p:nvSpPr>
        <p:spPr>
          <a:xfrm>
            <a:off x="194762" y="1323276"/>
            <a:ext cx="8686800" cy="5040485"/>
          </a:xfrm>
        </p:spPr>
        <p:txBody>
          <a:bodyPr>
            <a:normAutofit lnSpcReduction="10000"/>
          </a:bodyPr>
          <a:lstStyle/>
          <a:p>
            <a:r>
              <a:rPr lang="en-US" dirty="0"/>
              <a:t>As Engineers</a:t>
            </a:r>
          </a:p>
          <a:p>
            <a:pPr lvl="1"/>
            <a:r>
              <a:rPr lang="en-US" dirty="0"/>
              <a:t>Program, develop algorithms, design circuits</a:t>
            </a:r>
          </a:p>
          <a:p>
            <a:r>
              <a:rPr lang="en-US" dirty="0"/>
              <a:t>Almost everything we create will have this property</a:t>
            </a:r>
          </a:p>
          <a:p>
            <a:pPr lvl="1"/>
            <a:r>
              <a:rPr lang="en-US" dirty="0"/>
              <a:t>Value added is intellectual</a:t>
            </a:r>
          </a:p>
          <a:p>
            <a:pPr lvl="1"/>
            <a:r>
              <a:rPr lang="en-US" dirty="0"/>
              <a:t>Can be represented digitally in bits</a:t>
            </a:r>
          </a:p>
          <a:p>
            <a:pPr lvl="1"/>
            <a:r>
              <a:rPr lang="en-US" dirty="0"/>
              <a:t>Can (increasingly) be copied/reproduced cheaply</a:t>
            </a:r>
          </a:p>
          <a:p>
            <a:r>
              <a:rPr lang="en-US" dirty="0"/>
              <a:t>Easy to have impact</a:t>
            </a:r>
          </a:p>
          <a:p>
            <a:pPr lvl="1"/>
            <a:r>
              <a:rPr lang="en-US" dirty="0"/>
              <a:t>Our solutions can reach millions, billions</a:t>
            </a:r>
          </a:p>
          <a:p>
            <a:pPr lvl="1"/>
            <a:r>
              <a:rPr lang="en-US" dirty="0"/>
              <a:t>Decreasing physical barriers to propagation of solutions</a:t>
            </a:r>
          </a:p>
          <a:p>
            <a:r>
              <a:rPr lang="en-US" dirty="0">
                <a:solidFill>
                  <a:srgbClr val="FF0000"/>
                </a:solidFill>
              </a:rPr>
              <a:t>Challenge to protect and reward IP creators</a:t>
            </a:r>
          </a:p>
          <a:p>
            <a:pPr lvl="1"/>
            <a:endParaRPr lang="en-US" dirty="0"/>
          </a:p>
        </p:txBody>
      </p:sp>
      <p:sp>
        <p:nvSpPr>
          <p:cNvPr id="4" name="Date Placeholder 3"/>
          <p:cNvSpPr>
            <a:spLocks noGrp="1"/>
          </p:cNvSpPr>
          <p:nvPr>
            <p:ph type="dt" sz="half" idx="10"/>
          </p:nvPr>
        </p:nvSpPr>
        <p:spPr/>
        <p:txBody>
          <a:bodyPr/>
          <a:lstStyle/>
          <a:p>
            <a:r>
              <a:rPr lang="en-US"/>
              <a:t>ESE150 Spring 2021</a:t>
            </a:r>
          </a:p>
        </p:txBody>
      </p:sp>
      <p:sp>
        <p:nvSpPr>
          <p:cNvPr id="5" name="Slide Number Placeholder 4"/>
          <p:cNvSpPr>
            <a:spLocks noGrp="1"/>
          </p:cNvSpPr>
          <p:nvPr>
            <p:ph type="sldNum" sz="quarter" idx="12"/>
          </p:nvPr>
        </p:nvSpPr>
        <p:spPr/>
        <p:txBody>
          <a:bodyPr/>
          <a:lstStyle/>
          <a:p>
            <a:fld id="{B6F15528-21DE-4FAA-801E-634DDDAF4B2B}" type="slidenum">
              <a:rPr lang="en-US" smtClean="0"/>
              <a:pPr/>
              <a:t>4</a:t>
            </a:fld>
            <a:endParaRPr lang="en-US"/>
          </a:p>
        </p:txBody>
      </p:sp>
    </p:spTree>
    <p:extLst>
      <p:ext uri="{BB962C8B-B14F-4D97-AF65-F5344CB8AC3E}">
        <p14:creationId xmlns:p14="http://schemas.microsoft.com/office/powerpoint/2010/main" val="129773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NDA</a:t>
            </a:r>
          </a:p>
        </p:txBody>
      </p:sp>
      <p:sp>
        <p:nvSpPr>
          <p:cNvPr id="7" name="Content Placeholder 6"/>
          <p:cNvSpPr>
            <a:spLocks noGrp="1"/>
          </p:cNvSpPr>
          <p:nvPr>
            <p:ph idx="1"/>
          </p:nvPr>
        </p:nvSpPr>
        <p:spPr/>
        <p:txBody>
          <a:bodyPr/>
          <a:lstStyle/>
          <a:p>
            <a:r>
              <a:rPr lang="en-US" dirty="0"/>
              <a:t>Tool for protecting IP</a:t>
            </a:r>
          </a:p>
          <a:p>
            <a:r>
              <a:rPr lang="en-US" dirty="0"/>
              <a:t>Legal agreement that you won’t disclose someone information shared with you</a:t>
            </a:r>
          </a:p>
          <a:p>
            <a:pPr lvl="1"/>
            <a:r>
              <a:rPr lang="en-US" dirty="0"/>
              <a:t>Prevent loss of IP</a:t>
            </a:r>
          </a:p>
          <a:p>
            <a:r>
              <a:rPr lang="en-US" dirty="0"/>
              <a:t>Typical for collaborating companies</a:t>
            </a:r>
          </a:p>
          <a:p>
            <a:r>
              <a:rPr lang="en-US" dirty="0"/>
              <a:t>Typical for employers</a:t>
            </a:r>
          </a:p>
          <a:p>
            <a:r>
              <a:rPr lang="en-US" dirty="0"/>
              <a:t>In part to make sure sharing with you doesn’t count as “disclosure” to preclude patents</a:t>
            </a:r>
          </a:p>
          <a:p>
            <a:r>
              <a:rPr lang="en-US" dirty="0"/>
              <a:t>Define scope of disclosure</a:t>
            </a:r>
          </a:p>
          <a:p>
            <a:endParaRPr lang="en-US" dirty="0"/>
          </a:p>
        </p:txBody>
      </p:sp>
      <p:sp>
        <p:nvSpPr>
          <p:cNvPr id="3" name="Date Placeholder 2"/>
          <p:cNvSpPr>
            <a:spLocks noGrp="1"/>
          </p:cNvSpPr>
          <p:nvPr>
            <p:ph type="dt" sz="half" idx="10"/>
          </p:nvPr>
        </p:nvSpPr>
        <p:spPr/>
        <p:txBody>
          <a:bodyPr/>
          <a:lstStyle/>
          <a:p>
            <a:r>
              <a:rPr lang="en-US"/>
              <a:t>ESE150 Spring 2021</a:t>
            </a:r>
          </a:p>
        </p:txBody>
      </p:sp>
      <p:sp>
        <p:nvSpPr>
          <p:cNvPr id="4" name="Slide Number Placeholder 3"/>
          <p:cNvSpPr>
            <a:spLocks noGrp="1"/>
          </p:cNvSpPr>
          <p:nvPr>
            <p:ph type="sldNum" sz="quarter" idx="12"/>
          </p:nvPr>
        </p:nvSpPr>
        <p:spPr/>
        <p:txBody>
          <a:bodyPr/>
          <a:lstStyle/>
          <a:p>
            <a:fld id="{B6F15528-21DE-4FAA-801E-634DDDAF4B2B}" type="slidenum">
              <a:rPr lang="en-US" smtClean="0"/>
              <a:pPr/>
              <a:t>40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p:txBody>
          <a:bodyPr/>
          <a:lstStyle/>
          <a:p>
            <a:endParaRPr lang="en-US"/>
          </a:p>
        </p:txBody>
      </p:sp>
      <p:sp>
        <p:nvSpPr>
          <p:cNvPr id="4" name="Date Placeholder 3"/>
          <p:cNvSpPr>
            <a:spLocks noGrp="1"/>
          </p:cNvSpPr>
          <p:nvPr>
            <p:ph type="dt" sz="half" idx="10"/>
          </p:nvPr>
        </p:nvSpPr>
        <p:spPr/>
        <p:txBody>
          <a:bodyPr/>
          <a:lstStyle/>
          <a:p>
            <a:r>
              <a:rPr lang="en-US"/>
              <a:t>ESE150 Spring 2021</a:t>
            </a:r>
          </a:p>
        </p:txBody>
      </p:sp>
      <p:sp>
        <p:nvSpPr>
          <p:cNvPr id="5" name="Slide Number Placeholder 4"/>
          <p:cNvSpPr>
            <a:spLocks noGrp="1"/>
          </p:cNvSpPr>
          <p:nvPr>
            <p:ph type="sldNum" sz="quarter" idx="12"/>
          </p:nvPr>
        </p:nvSpPr>
        <p:spPr/>
        <p:txBody>
          <a:bodyPr/>
          <a:lstStyle/>
          <a:p>
            <a:fld id="{B6F15528-21DE-4FAA-801E-634DDDAF4B2B}" type="slidenum">
              <a:rPr lang="en-US" smtClean="0"/>
              <a:pPr/>
              <a:t>41</a:t>
            </a:fld>
            <a:endParaRPr lang="en-US"/>
          </a:p>
        </p:txBody>
      </p:sp>
      <p:sp>
        <p:nvSpPr>
          <p:cNvPr id="6" name="Title 5"/>
          <p:cNvSpPr>
            <a:spLocks noGrp="1"/>
          </p:cNvSpPr>
          <p:nvPr>
            <p:ph type="title"/>
          </p:nvPr>
        </p:nvSpPr>
        <p:spPr/>
        <p:txBody>
          <a:bodyPr/>
          <a:lstStyle/>
          <a:p>
            <a:r>
              <a:rPr lang="en-US" dirty="0"/>
              <a:t>Who Owns IP?</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6DE7E-83A1-5B4E-B175-D6965ADFF44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CE3A63A-EF02-524F-A6AC-0A579141CEC4}"/>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8B4261D7-D61A-9B47-82E3-F4E527D0FC66}"/>
              </a:ext>
            </a:extLst>
          </p:cNvPr>
          <p:cNvSpPr>
            <a:spLocks noGrp="1"/>
          </p:cNvSpPr>
          <p:nvPr>
            <p:ph type="dt" sz="half" idx="10"/>
          </p:nvPr>
        </p:nvSpPr>
        <p:spPr/>
        <p:txBody>
          <a:bodyPr/>
          <a:lstStyle/>
          <a:p>
            <a:r>
              <a:rPr lang="en-US"/>
              <a:t>ESE150 Spring 2021</a:t>
            </a:r>
          </a:p>
        </p:txBody>
      </p:sp>
      <p:sp>
        <p:nvSpPr>
          <p:cNvPr id="5" name="Slide Number Placeholder 4">
            <a:extLst>
              <a:ext uri="{FF2B5EF4-FFF2-40B4-BE49-F238E27FC236}">
                <a16:creationId xmlns:a16="http://schemas.microsoft.com/office/drawing/2014/main" id="{63E851DF-3F0A-6646-8A3E-C9A931A7E399}"/>
              </a:ext>
            </a:extLst>
          </p:cNvPr>
          <p:cNvSpPr>
            <a:spLocks noGrp="1"/>
          </p:cNvSpPr>
          <p:nvPr>
            <p:ph type="sldNum" sz="quarter" idx="12"/>
          </p:nvPr>
        </p:nvSpPr>
        <p:spPr/>
        <p:txBody>
          <a:bodyPr/>
          <a:lstStyle/>
          <a:p>
            <a:fld id="{B6F15528-21DE-4FAA-801E-634DDDAF4B2B}" type="slidenum">
              <a:rPr lang="en-US" smtClean="0"/>
              <a:pPr/>
              <a:t>42</a:t>
            </a:fld>
            <a:endParaRPr lang="en-US"/>
          </a:p>
        </p:txBody>
      </p:sp>
      <p:pic>
        <p:nvPicPr>
          <p:cNvPr id="6" name="Picture 5">
            <a:extLst>
              <a:ext uri="{FF2B5EF4-FFF2-40B4-BE49-F238E27FC236}">
                <a16:creationId xmlns:a16="http://schemas.microsoft.com/office/drawing/2014/main" id="{E30C5986-1379-B94B-8DD9-D6637F71EB7B}"/>
              </a:ext>
            </a:extLst>
          </p:cNvPr>
          <p:cNvPicPr>
            <a:picLocks noChangeAspect="1"/>
          </p:cNvPicPr>
          <p:nvPr/>
        </p:nvPicPr>
        <p:blipFill>
          <a:blip r:embed="rId2"/>
          <a:stretch>
            <a:fillRect/>
          </a:stretch>
        </p:blipFill>
        <p:spPr>
          <a:xfrm>
            <a:off x="448748" y="76200"/>
            <a:ext cx="8160328" cy="8921641"/>
          </a:xfrm>
          <a:prstGeom prst="rect">
            <a:avLst/>
          </a:prstGeom>
        </p:spPr>
      </p:pic>
    </p:spTree>
    <p:extLst>
      <p:ext uri="{BB962C8B-B14F-4D97-AF65-F5344CB8AC3E}">
        <p14:creationId xmlns:p14="http://schemas.microsoft.com/office/powerpoint/2010/main" val="12004359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r>
              <a:rPr lang="en-US"/>
              <a:t>ESE150 Spring 2021</a:t>
            </a:r>
          </a:p>
        </p:txBody>
      </p:sp>
      <p:sp>
        <p:nvSpPr>
          <p:cNvPr id="5" name="Slide Number Placeholder 4"/>
          <p:cNvSpPr>
            <a:spLocks noGrp="1"/>
          </p:cNvSpPr>
          <p:nvPr>
            <p:ph type="sldNum" sz="quarter" idx="12"/>
          </p:nvPr>
        </p:nvSpPr>
        <p:spPr/>
        <p:txBody>
          <a:bodyPr/>
          <a:lstStyle/>
          <a:p>
            <a:fld id="{B6F15528-21DE-4FAA-801E-634DDDAF4B2B}" type="slidenum">
              <a:rPr lang="en-US" smtClean="0"/>
              <a:pPr/>
              <a:t>43</a:t>
            </a:fld>
            <a:endParaRPr lang="en-US"/>
          </a:p>
        </p:txBody>
      </p:sp>
      <p:pic>
        <p:nvPicPr>
          <p:cNvPr id="6" name="Picture 5"/>
          <p:cNvPicPr>
            <a:picLocks noChangeAspect="1"/>
          </p:cNvPicPr>
          <p:nvPr/>
        </p:nvPicPr>
        <p:blipFill>
          <a:blip r:embed="rId2"/>
          <a:stretch>
            <a:fillRect/>
          </a:stretch>
        </p:blipFill>
        <p:spPr>
          <a:xfrm>
            <a:off x="58067" y="433293"/>
            <a:ext cx="9085933" cy="11978341"/>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Work Scenarios</a:t>
            </a:r>
          </a:p>
        </p:txBody>
      </p:sp>
      <p:sp>
        <p:nvSpPr>
          <p:cNvPr id="7" name="Content Placeholder 6"/>
          <p:cNvSpPr>
            <a:spLocks noGrp="1"/>
          </p:cNvSpPr>
          <p:nvPr>
            <p:ph idx="1"/>
          </p:nvPr>
        </p:nvSpPr>
        <p:spPr/>
        <p:txBody>
          <a:bodyPr/>
          <a:lstStyle/>
          <a:p>
            <a:r>
              <a:rPr lang="en-US" dirty="0"/>
              <a:t>Hired/paid by company to invent</a:t>
            </a:r>
          </a:p>
          <a:p>
            <a:pPr lvl="1"/>
            <a:r>
              <a:rPr lang="en-US" dirty="0"/>
              <a:t>Belongs to company</a:t>
            </a:r>
          </a:p>
          <a:p>
            <a:r>
              <a:rPr lang="en-US" dirty="0"/>
              <a:t>Invent on side on free time</a:t>
            </a:r>
          </a:p>
          <a:p>
            <a:pPr lvl="1"/>
            <a:r>
              <a:rPr lang="en-US" dirty="0"/>
              <a:t>…may depend on employment agreement</a:t>
            </a:r>
          </a:p>
          <a:p>
            <a:pPr lvl="1"/>
            <a:r>
              <a:rPr lang="en-US" dirty="0"/>
              <a:t>…whether or not subject matter overlaps with company</a:t>
            </a:r>
          </a:p>
          <a:p>
            <a:r>
              <a:rPr lang="en-US" dirty="0"/>
              <a:t>Consultant</a:t>
            </a:r>
          </a:p>
          <a:p>
            <a:pPr lvl="1"/>
            <a:r>
              <a:rPr lang="en-US" dirty="0"/>
              <a:t>By default yours, but consulting agreement may define</a:t>
            </a:r>
          </a:p>
        </p:txBody>
      </p:sp>
      <p:sp>
        <p:nvSpPr>
          <p:cNvPr id="3" name="Date Placeholder 2"/>
          <p:cNvSpPr>
            <a:spLocks noGrp="1"/>
          </p:cNvSpPr>
          <p:nvPr>
            <p:ph type="dt" sz="half" idx="10"/>
          </p:nvPr>
        </p:nvSpPr>
        <p:spPr/>
        <p:txBody>
          <a:bodyPr/>
          <a:lstStyle/>
          <a:p>
            <a:r>
              <a:rPr lang="en-US"/>
              <a:t>ESE150 Spring 2021</a:t>
            </a:r>
          </a:p>
        </p:txBody>
      </p:sp>
      <p:sp>
        <p:nvSpPr>
          <p:cNvPr id="4" name="Slide Number Placeholder 3"/>
          <p:cNvSpPr>
            <a:spLocks noGrp="1"/>
          </p:cNvSpPr>
          <p:nvPr>
            <p:ph type="sldNum" sz="quarter" idx="12"/>
          </p:nvPr>
        </p:nvSpPr>
        <p:spPr/>
        <p:txBody>
          <a:bodyPr/>
          <a:lstStyle/>
          <a:p>
            <a:fld id="{B6F15528-21DE-4FAA-801E-634DDDAF4B2B}" type="slidenum">
              <a:rPr lang="en-US" smtClean="0"/>
              <a:pPr/>
              <a:t>44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University</a:t>
            </a:r>
          </a:p>
        </p:txBody>
      </p:sp>
      <p:sp>
        <p:nvSpPr>
          <p:cNvPr id="3" name="Content Placeholder 2"/>
          <p:cNvSpPr>
            <a:spLocks noGrp="1"/>
          </p:cNvSpPr>
          <p:nvPr>
            <p:ph idx="1"/>
          </p:nvPr>
        </p:nvSpPr>
        <p:spPr>
          <a:xfrm>
            <a:off x="304800" y="1226575"/>
            <a:ext cx="8686800" cy="5174225"/>
          </a:xfrm>
        </p:spPr>
        <p:txBody>
          <a:bodyPr>
            <a:normAutofit lnSpcReduction="10000"/>
          </a:bodyPr>
          <a:lstStyle/>
          <a:p>
            <a:r>
              <a:rPr lang="en-US" dirty="0"/>
              <a:t>Based on grant funds and resources</a:t>
            </a:r>
          </a:p>
          <a:p>
            <a:pPr lvl="1"/>
            <a:r>
              <a:rPr lang="en-US" dirty="0"/>
              <a:t>Typically goes to university and funding source</a:t>
            </a:r>
          </a:p>
          <a:p>
            <a:pPr lvl="1"/>
            <a:r>
              <a:rPr lang="en-US" dirty="0"/>
              <a:t>Right of first refusal…won’t always pursue</a:t>
            </a:r>
          </a:p>
          <a:p>
            <a:r>
              <a:rPr lang="en-US" dirty="0"/>
              <a:t>Undergraduate</a:t>
            </a:r>
          </a:p>
          <a:p>
            <a:pPr lvl="1"/>
            <a:r>
              <a:rPr lang="en-US" dirty="0"/>
              <a:t>Invent in class, senior-design </a:t>
            </a:r>
            <a:r>
              <a:rPr lang="en-US" dirty="0" err="1">
                <a:sym typeface="Wingdings"/>
              </a:rPr>
              <a:t></a:t>
            </a:r>
            <a:r>
              <a:rPr lang="en-US" dirty="0">
                <a:sym typeface="Wingdings"/>
              </a:rPr>
              <a:t> yours</a:t>
            </a:r>
          </a:p>
          <a:p>
            <a:r>
              <a:rPr lang="en-US" dirty="0">
                <a:sym typeface="Wingdings"/>
              </a:rPr>
              <a:t>Graduate students paid RA from grant</a:t>
            </a:r>
          </a:p>
          <a:p>
            <a:pPr lvl="1"/>
            <a:r>
              <a:rPr lang="en-US" dirty="0">
                <a:sym typeface="Wingdings"/>
              </a:rPr>
              <a:t>Typically funded by grant and go to University</a:t>
            </a:r>
          </a:p>
          <a:p>
            <a:r>
              <a:rPr lang="en-US" dirty="0">
                <a:sym typeface="Wingdings"/>
              </a:rPr>
              <a:t>Undergraduate paid research (employee)</a:t>
            </a:r>
          </a:p>
          <a:p>
            <a:pPr lvl="1"/>
            <a:r>
              <a:rPr lang="en-US" dirty="0">
                <a:sym typeface="Wingdings"/>
              </a:rPr>
              <a:t>Typically funded by grant and go to University</a:t>
            </a:r>
          </a:p>
          <a:p>
            <a:r>
              <a:rPr lang="en-US" dirty="0">
                <a:sym typeface="Wingdings"/>
              </a:rPr>
              <a:t>Graduate students in class, using class resources</a:t>
            </a:r>
          </a:p>
          <a:p>
            <a:pPr lvl="1"/>
            <a:r>
              <a:rPr lang="en-US" dirty="0">
                <a:sym typeface="Wingdings"/>
              </a:rPr>
              <a:t>Goes to University</a:t>
            </a:r>
          </a:p>
          <a:p>
            <a:pPr lvl="1"/>
            <a:endParaRPr lang="en-US" dirty="0">
              <a:sym typeface="Wingdings"/>
            </a:endParaRPr>
          </a:p>
          <a:p>
            <a:endParaRPr lang="en-US" dirty="0"/>
          </a:p>
        </p:txBody>
      </p:sp>
      <p:sp>
        <p:nvSpPr>
          <p:cNvPr id="4" name="Date Placeholder 3"/>
          <p:cNvSpPr>
            <a:spLocks noGrp="1"/>
          </p:cNvSpPr>
          <p:nvPr>
            <p:ph type="dt" sz="half" idx="10"/>
          </p:nvPr>
        </p:nvSpPr>
        <p:spPr/>
        <p:txBody>
          <a:bodyPr/>
          <a:lstStyle/>
          <a:p>
            <a:r>
              <a:rPr lang="en-US"/>
              <a:t>ESE150 Spring 2021</a:t>
            </a:r>
          </a:p>
        </p:txBody>
      </p:sp>
      <p:sp>
        <p:nvSpPr>
          <p:cNvPr id="5" name="Slide Number Placeholder 4"/>
          <p:cNvSpPr>
            <a:spLocks noGrp="1"/>
          </p:cNvSpPr>
          <p:nvPr>
            <p:ph type="sldNum" sz="quarter" idx="12"/>
          </p:nvPr>
        </p:nvSpPr>
        <p:spPr/>
        <p:txBody>
          <a:bodyPr/>
          <a:lstStyle/>
          <a:p>
            <a:fld id="{B6F15528-21DE-4FAA-801E-634DDDAF4B2B}" type="slidenum">
              <a:rPr lang="en-US" smtClean="0"/>
              <a:pPr/>
              <a:t>45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ESE150 Spring 2021</a:t>
            </a:r>
          </a:p>
        </p:txBody>
      </p:sp>
      <p:sp>
        <p:nvSpPr>
          <p:cNvPr id="6" name="Slide Number Placeholder 5"/>
          <p:cNvSpPr>
            <a:spLocks noGrp="1"/>
          </p:cNvSpPr>
          <p:nvPr>
            <p:ph type="sldNum" sz="quarter" idx="12"/>
          </p:nvPr>
        </p:nvSpPr>
        <p:spPr/>
        <p:txBody>
          <a:bodyPr/>
          <a:lstStyle/>
          <a:p>
            <a:fld id="{26C1A661-1052-4C73-9CD4-DE8E79021973}" type="slidenum">
              <a:rPr lang="en-US"/>
              <a:pPr/>
              <a:t>46</a:t>
            </a:fld>
            <a:endParaRPr lang="en-US"/>
          </a:p>
        </p:txBody>
      </p:sp>
      <p:sp>
        <p:nvSpPr>
          <p:cNvPr id="412674" name="Rectangle 2"/>
          <p:cNvSpPr>
            <a:spLocks noGrp="1" noChangeArrowheads="1"/>
          </p:cNvSpPr>
          <p:nvPr>
            <p:ph type="title"/>
          </p:nvPr>
        </p:nvSpPr>
        <p:spPr/>
        <p:txBody>
          <a:bodyPr/>
          <a:lstStyle/>
          <a:p>
            <a:r>
              <a:rPr lang="en-US"/>
              <a:t>Big Ideas</a:t>
            </a:r>
          </a:p>
        </p:txBody>
      </p:sp>
      <p:sp>
        <p:nvSpPr>
          <p:cNvPr id="412675" name="Rectangle 3"/>
          <p:cNvSpPr>
            <a:spLocks noGrp="1" noChangeArrowheads="1"/>
          </p:cNvSpPr>
          <p:nvPr>
            <p:ph type="body" idx="1"/>
          </p:nvPr>
        </p:nvSpPr>
        <p:spPr>
          <a:xfrm>
            <a:off x="457200" y="1515180"/>
            <a:ext cx="8229600" cy="4580819"/>
          </a:xfrm>
        </p:spPr>
        <p:txBody>
          <a:bodyPr/>
          <a:lstStyle/>
          <a:p>
            <a:pPr>
              <a:lnSpc>
                <a:spcPct val="90000"/>
              </a:lnSpc>
            </a:pPr>
            <a:r>
              <a:rPr lang="en-US" dirty="0"/>
              <a:t>We (engineers…particularly in computing space) are knowledge workers, producing IP</a:t>
            </a:r>
          </a:p>
          <a:p>
            <a:pPr>
              <a:lnSpc>
                <a:spcPct val="90000"/>
              </a:lnSpc>
            </a:pPr>
            <a:r>
              <a:rPr lang="en-US" dirty="0"/>
              <a:t>IP carries great value</a:t>
            </a:r>
          </a:p>
          <a:p>
            <a:pPr lvl="1">
              <a:lnSpc>
                <a:spcPct val="90000"/>
              </a:lnSpc>
            </a:pPr>
            <a:r>
              <a:rPr lang="en-US" dirty="0"/>
              <a:t>That is less and less tied to physical objects</a:t>
            </a:r>
          </a:p>
          <a:p>
            <a:pPr>
              <a:lnSpc>
                <a:spcPct val="90000"/>
              </a:lnSpc>
            </a:pPr>
            <a:r>
              <a:rPr lang="en-US" dirty="0"/>
              <a:t>Need to equitably reward and encourage IP creation</a:t>
            </a:r>
          </a:p>
          <a:p>
            <a:pPr>
              <a:lnSpc>
                <a:spcPct val="90000"/>
              </a:lnSpc>
            </a:pPr>
            <a:r>
              <a:rPr lang="en-US" dirty="0"/>
              <a:t>Patents, Copyrights, Licenses …</a:t>
            </a:r>
          </a:p>
          <a:p>
            <a:pPr lvl="1">
              <a:lnSpc>
                <a:spcPct val="90000"/>
              </a:lnSpc>
            </a:pPr>
            <a:r>
              <a:rPr lang="en-US" dirty="0"/>
              <a:t>Attempts to provide framework for IP ownership, sharing, monetization</a:t>
            </a:r>
          </a:p>
          <a:p>
            <a:pPr lvl="1">
              <a:lnSpc>
                <a:spcPct val="90000"/>
              </a:lnSpc>
            </a:pPr>
            <a:r>
              <a:rPr lang="en-US" dirty="0"/>
              <a:t>…probably not the final answer, particularly as technology landscape continues to evolve.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26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267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1267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1267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12675">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12675">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1267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675"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 More</a:t>
            </a:r>
          </a:p>
        </p:txBody>
      </p:sp>
      <p:sp>
        <p:nvSpPr>
          <p:cNvPr id="3" name="Content Placeholder 2"/>
          <p:cNvSpPr>
            <a:spLocks noGrp="1"/>
          </p:cNvSpPr>
          <p:nvPr>
            <p:ph idx="1"/>
          </p:nvPr>
        </p:nvSpPr>
        <p:spPr/>
        <p:txBody>
          <a:bodyPr/>
          <a:lstStyle/>
          <a:p>
            <a:r>
              <a:rPr lang="en-US" dirty="0"/>
              <a:t>EAS 507 – IP and Business Law for Engineers</a:t>
            </a:r>
          </a:p>
          <a:p>
            <a:r>
              <a:rPr lang="en-US" dirty="0"/>
              <a:t>EAS 545 – Engineering Entrepreneurship </a:t>
            </a:r>
          </a:p>
          <a:p>
            <a:pPr lvl="1"/>
            <a:r>
              <a:rPr lang="en-US" dirty="0"/>
              <a:t>Has sections on IP  </a:t>
            </a:r>
          </a:p>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47</a:t>
            </a:fld>
            <a:endParaRPr lang="en-US"/>
          </a:p>
        </p:txBody>
      </p:sp>
      <p:sp>
        <p:nvSpPr>
          <p:cNvPr id="5" name="Date Placeholder 4"/>
          <p:cNvSpPr>
            <a:spLocks noGrp="1"/>
          </p:cNvSpPr>
          <p:nvPr>
            <p:ph type="dt" sz="half" idx="10"/>
          </p:nvPr>
        </p:nvSpPr>
        <p:spPr/>
        <p:txBody>
          <a:bodyPr/>
          <a:lstStyle/>
          <a:p>
            <a:r>
              <a:rPr lang="en-US"/>
              <a:t>ESE150 Spring 2021</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22E08-8F0B-AB45-BEA2-0E4877EE22CA}"/>
              </a:ext>
            </a:extLst>
          </p:cNvPr>
          <p:cNvSpPr>
            <a:spLocks noGrp="1"/>
          </p:cNvSpPr>
          <p:nvPr>
            <p:ph type="title"/>
          </p:nvPr>
        </p:nvSpPr>
        <p:spPr/>
        <p:txBody>
          <a:bodyPr/>
          <a:lstStyle/>
          <a:p>
            <a:r>
              <a:rPr lang="en-US" dirty="0"/>
              <a:t>Remember</a:t>
            </a:r>
          </a:p>
        </p:txBody>
      </p:sp>
      <p:sp>
        <p:nvSpPr>
          <p:cNvPr id="3" name="Content Placeholder 2">
            <a:extLst>
              <a:ext uri="{FF2B5EF4-FFF2-40B4-BE49-F238E27FC236}">
                <a16:creationId xmlns:a16="http://schemas.microsoft.com/office/drawing/2014/main" id="{309A3517-F8D9-7D4A-94A1-4E7693E135DC}"/>
              </a:ext>
            </a:extLst>
          </p:cNvPr>
          <p:cNvSpPr>
            <a:spLocks noGrp="1"/>
          </p:cNvSpPr>
          <p:nvPr>
            <p:ph idx="1"/>
          </p:nvPr>
        </p:nvSpPr>
        <p:spPr/>
        <p:txBody>
          <a:bodyPr/>
          <a:lstStyle/>
          <a:p>
            <a:r>
              <a:rPr lang="en-US" dirty="0"/>
              <a:t>Feedback</a:t>
            </a:r>
          </a:p>
          <a:p>
            <a:r>
              <a:rPr lang="en-US" dirty="0"/>
              <a:t>Lab 11 due today</a:t>
            </a:r>
          </a:p>
          <a:p>
            <a:r>
              <a:rPr lang="en-US" dirty="0"/>
              <a:t>Lab 12 on Monday</a:t>
            </a:r>
          </a:p>
          <a:p>
            <a:pPr lvl="1"/>
            <a:r>
              <a:rPr lang="en-US" dirty="0"/>
              <a:t>Load software</a:t>
            </a:r>
          </a:p>
          <a:p>
            <a:pPr lvl="1"/>
            <a:r>
              <a:rPr lang="en-US" dirty="0"/>
              <a:t>Some prelab code</a:t>
            </a:r>
          </a:p>
          <a:p>
            <a:r>
              <a:rPr lang="en-US" dirty="0"/>
              <a:t>Final lecture </a:t>
            </a:r>
            <a:r>
              <a:rPr lang="en-US"/>
              <a:t>on Wednesday</a:t>
            </a:r>
          </a:p>
          <a:p>
            <a:pPr lvl="1"/>
            <a:endParaRPr lang="en-US" dirty="0"/>
          </a:p>
        </p:txBody>
      </p:sp>
      <p:sp>
        <p:nvSpPr>
          <p:cNvPr id="4" name="Date Placeholder 3">
            <a:extLst>
              <a:ext uri="{FF2B5EF4-FFF2-40B4-BE49-F238E27FC236}">
                <a16:creationId xmlns:a16="http://schemas.microsoft.com/office/drawing/2014/main" id="{76AA9713-4134-BC4D-92D0-FAC5A24E9A30}"/>
              </a:ext>
            </a:extLst>
          </p:cNvPr>
          <p:cNvSpPr>
            <a:spLocks noGrp="1"/>
          </p:cNvSpPr>
          <p:nvPr>
            <p:ph type="dt" sz="half" idx="10"/>
          </p:nvPr>
        </p:nvSpPr>
        <p:spPr/>
        <p:txBody>
          <a:bodyPr/>
          <a:lstStyle/>
          <a:p>
            <a:r>
              <a:rPr lang="en-US"/>
              <a:t>ESE150 Spring 2021</a:t>
            </a:r>
          </a:p>
        </p:txBody>
      </p:sp>
      <p:sp>
        <p:nvSpPr>
          <p:cNvPr id="5" name="Slide Number Placeholder 4">
            <a:extLst>
              <a:ext uri="{FF2B5EF4-FFF2-40B4-BE49-F238E27FC236}">
                <a16:creationId xmlns:a16="http://schemas.microsoft.com/office/drawing/2014/main" id="{23ABFA1A-99B1-464C-817F-EE9678FDC63D}"/>
              </a:ext>
            </a:extLst>
          </p:cNvPr>
          <p:cNvSpPr>
            <a:spLocks noGrp="1"/>
          </p:cNvSpPr>
          <p:nvPr>
            <p:ph type="sldNum" sz="quarter" idx="12"/>
          </p:nvPr>
        </p:nvSpPr>
        <p:spPr/>
        <p:txBody>
          <a:bodyPr/>
          <a:lstStyle/>
          <a:p>
            <a:fld id="{B6F15528-21DE-4FAA-801E-634DDDAF4B2B}" type="slidenum">
              <a:rPr lang="en-US" smtClean="0"/>
              <a:pPr/>
              <a:t>48</a:t>
            </a:fld>
            <a:endParaRPr lang="en-US"/>
          </a:p>
        </p:txBody>
      </p:sp>
    </p:spTree>
    <p:extLst>
      <p:ext uri="{BB962C8B-B14F-4D97-AF65-F5344CB8AC3E}">
        <p14:creationId xmlns:p14="http://schemas.microsoft.com/office/powerpoint/2010/main" val="3718712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Mechanisms (To support)</a:t>
            </a:r>
          </a:p>
        </p:txBody>
      </p:sp>
      <p:sp>
        <p:nvSpPr>
          <p:cNvPr id="3" name="Content Placeholder 2"/>
          <p:cNvSpPr>
            <a:spLocks noGrp="1"/>
          </p:cNvSpPr>
          <p:nvPr>
            <p:ph idx="1"/>
          </p:nvPr>
        </p:nvSpPr>
        <p:spPr>
          <a:xfrm>
            <a:off x="304800" y="1554162"/>
            <a:ext cx="8839200" cy="4846638"/>
          </a:xfrm>
        </p:spPr>
        <p:txBody>
          <a:bodyPr>
            <a:normAutofit lnSpcReduction="10000"/>
          </a:bodyPr>
          <a:lstStyle/>
          <a:p>
            <a:r>
              <a:rPr lang="en-US" dirty="0"/>
              <a:t>Patents</a:t>
            </a:r>
          </a:p>
          <a:p>
            <a:pPr lvl="1"/>
            <a:r>
              <a:rPr lang="en-US" dirty="0"/>
              <a:t>Cover inventions</a:t>
            </a:r>
          </a:p>
          <a:p>
            <a:pPr lvl="1"/>
            <a:r>
              <a:rPr lang="en-US" dirty="0"/>
              <a:t>E.g., Flying Machine (US 821,393),</a:t>
            </a:r>
            <a:br>
              <a:rPr lang="en-US" dirty="0"/>
            </a:br>
            <a:r>
              <a:rPr lang="en-US" dirty="0"/>
              <a:t>         ENIAC (US 3,120,606), </a:t>
            </a:r>
          </a:p>
          <a:p>
            <a:r>
              <a:rPr lang="en-US" dirty="0"/>
              <a:t>Copyrights</a:t>
            </a:r>
          </a:p>
          <a:p>
            <a:pPr lvl="1"/>
            <a:r>
              <a:rPr lang="en-US" dirty="0"/>
              <a:t>Creative expression</a:t>
            </a:r>
          </a:p>
          <a:p>
            <a:pPr lvl="1"/>
            <a:r>
              <a:rPr lang="en-US" dirty="0"/>
              <a:t>E.g., novel, song, movie</a:t>
            </a:r>
          </a:p>
          <a:p>
            <a:r>
              <a:rPr lang="en-US" dirty="0"/>
              <a:t>Article 1, Section 8, Clause 8: </a:t>
            </a:r>
          </a:p>
          <a:p>
            <a:pPr lvl="1"/>
            <a:r>
              <a:rPr lang="en-US" dirty="0"/>
              <a:t>To promote the Progress of Science and useful Arts, by securing for limited Times to Authors and Inventors the exclusive Right to their respective Writings and Discoveries</a:t>
            </a:r>
          </a:p>
          <a:p>
            <a:endParaRPr lang="en-US" dirty="0"/>
          </a:p>
        </p:txBody>
      </p:sp>
      <p:sp>
        <p:nvSpPr>
          <p:cNvPr id="4" name="Date Placeholder 3"/>
          <p:cNvSpPr>
            <a:spLocks noGrp="1"/>
          </p:cNvSpPr>
          <p:nvPr>
            <p:ph type="dt" sz="half" idx="10"/>
          </p:nvPr>
        </p:nvSpPr>
        <p:spPr/>
        <p:txBody>
          <a:bodyPr/>
          <a:lstStyle/>
          <a:p>
            <a:r>
              <a:rPr lang="en-US"/>
              <a:t>ESE150 Spring 2021</a:t>
            </a:r>
          </a:p>
        </p:txBody>
      </p:sp>
      <p:sp>
        <p:nvSpPr>
          <p:cNvPr id="5" name="Slide Number Placeholder 4"/>
          <p:cNvSpPr>
            <a:spLocks noGrp="1"/>
          </p:cNvSpPr>
          <p:nvPr>
            <p:ph type="sldNum" sz="quarter" idx="12"/>
          </p:nvPr>
        </p:nvSpPr>
        <p:spPr/>
        <p:txBody>
          <a:bodyPr/>
          <a:lstStyle/>
          <a:p>
            <a:fld id="{B6F15528-21DE-4FAA-801E-634DDDAF4B2B}" type="slidenum">
              <a:rPr lang="en-US" smtClean="0"/>
              <a:pPr/>
              <a:t>5</a:t>
            </a:fld>
            <a:endParaRPr lang="en-US"/>
          </a:p>
        </p:txBody>
      </p:sp>
    </p:spTree>
    <p:extLst>
      <p:ext uri="{BB962C8B-B14F-4D97-AF65-F5344CB8AC3E}">
        <p14:creationId xmlns:p14="http://schemas.microsoft.com/office/powerpoint/2010/main" val="39993520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Patent</a:t>
            </a:r>
          </a:p>
        </p:txBody>
      </p:sp>
      <p:sp>
        <p:nvSpPr>
          <p:cNvPr id="7" name="Content Placeholder 6"/>
          <p:cNvSpPr>
            <a:spLocks noGrp="1"/>
          </p:cNvSpPr>
          <p:nvPr>
            <p:ph idx="1"/>
          </p:nvPr>
        </p:nvSpPr>
        <p:spPr/>
        <p:txBody>
          <a:bodyPr/>
          <a:lstStyle/>
          <a:p>
            <a:r>
              <a:rPr lang="en-US" dirty="0"/>
              <a:t>Inventions</a:t>
            </a:r>
          </a:p>
          <a:p>
            <a:r>
              <a:rPr lang="en-US" dirty="0"/>
              <a:t>Non-obvious to one “ordinary skill in art”</a:t>
            </a:r>
          </a:p>
          <a:p>
            <a:r>
              <a:rPr lang="en-US" dirty="0"/>
              <a:t>Reduced to practice</a:t>
            </a:r>
          </a:p>
          <a:p>
            <a:r>
              <a:rPr lang="en-US" dirty="0"/>
              <a:t>Cannot patent</a:t>
            </a:r>
          </a:p>
          <a:p>
            <a:pPr lvl="1"/>
            <a:r>
              <a:rPr lang="en-US" dirty="0"/>
              <a:t>Abstract ideas</a:t>
            </a:r>
          </a:p>
          <a:p>
            <a:pPr lvl="1"/>
            <a:r>
              <a:rPr lang="en-US" dirty="0"/>
              <a:t>Laws of nature</a:t>
            </a:r>
          </a:p>
          <a:p>
            <a:r>
              <a:rPr lang="en-US" dirty="0"/>
              <a:t>US: First to file</a:t>
            </a:r>
          </a:p>
          <a:p>
            <a:pPr lvl="1"/>
            <a:r>
              <a:rPr lang="en-US" dirty="0"/>
              <a:t>(prior to 2013 was first to invent)</a:t>
            </a:r>
          </a:p>
          <a:p>
            <a:r>
              <a:rPr lang="en-US" dirty="0"/>
              <a:t>Exclusive rights 20 years from filing</a:t>
            </a:r>
          </a:p>
        </p:txBody>
      </p:sp>
      <p:sp>
        <p:nvSpPr>
          <p:cNvPr id="3" name="Date Placeholder 2"/>
          <p:cNvSpPr>
            <a:spLocks noGrp="1"/>
          </p:cNvSpPr>
          <p:nvPr>
            <p:ph type="dt" sz="half" idx="10"/>
          </p:nvPr>
        </p:nvSpPr>
        <p:spPr/>
        <p:txBody>
          <a:bodyPr/>
          <a:lstStyle/>
          <a:p>
            <a:r>
              <a:rPr lang="en-US"/>
              <a:t>ESE150 Spring 2021</a:t>
            </a:r>
          </a:p>
        </p:txBody>
      </p:sp>
      <p:sp>
        <p:nvSpPr>
          <p:cNvPr id="4" name="Slide Number Placeholder 3"/>
          <p:cNvSpPr>
            <a:spLocks noGrp="1"/>
          </p:cNvSpPr>
          <p:nvPr>
            <p:ph type="sldNum" sz="quarter" idx="12"/>
          </p:nvPr>
        </p:nvSpPr>
        <p:spPr/>
        <p:txBody>
          <a:bodyPr/>
          <a:lstStyle/>
          <a:p>
            <a:fld id="{B6F15528-21DE-4FAA-801E-634DDDAF4B2B}" type="slidenum">
              <a:rPr lang="en-US" smtClean="0"/>
              <a:pPr/>
              <a:t>6</a:t>
            </a:fld>
            <a:endParaRPr lang="en-US"/>
          </a:p>
        </p:txBody>
      </p:sp>
    </p:spTree>
    <p:extLst>
      <p:ext uri="{BB962C8B-B14F-4D97-AF65-F5344CB8AC3E}">
        <p14:creationId xmlns:p14="http://schemas.microsoft.com/office/powerpoint/2010/main" val="4287108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dirty="0"/>
          </a:p>
        </p:txBody>
      </p:sp>
      <p:sp>
        <p:nvSpPr>
          <p:cNvPr id="3" name="Date Placeholder 2"/>
          <p:cNvSpPr>
            <a:spLocks noGrp="1"/>
          </p:cNvSpPr>
          <p:nvPr>
            <p:ph type="dt" sz="half" idx="10"/>
          </p:nvPr>
        </p:nvSpPr>
        <p:spPr/>
        <p:txBody>
          <a:bodyPr/>
          <a:lstStyle/>
          <a:p>
            <a:r>
              <a:rPr lang="en-US"/>
              <a:t>ESE150 Spring 2021</a:t>
            </a:r>
          </a:p>
        </p:txBody>
      </p:sp>
      <p:sp>
        <p:nvSpPr>
          <p:cNvPr id="4" name="Slide Number Placeholder 3"/>
          <p:cNvSpPr>
            <a:spLocks noGrp="1"/>
          </p:cNvSpPr>
          <p:nvPr>
            <p:ph type="sldNum" sz="quarter" idx="12"/>
          </p:nvPr>
        </p:nvSpPr>
        <p:spPr/>
        <p:txBody>
          <a:bodyPr/>
          <a:lstStyle/>
          <a:p>
            <a:fld id="{B6F15528-21DE-4FAA-801E-634DDDAF4B2B}" type="slidenum">
              <a:rPr lang="en-US" smtClean="0"/>
              <a:pPr/>
              <a:t>7</a:t>
            </a:fld>
            <a:endParaRPr lang="en-US"/>
          </a:p>
        </p:txBody>
      </p:sp>
      <p:sp>
        <p:nvSpPr>
          <p:cNvPr id="5" name="Title 4"/>
          <p:cNvSpPr>
            <a:spLocks noGrp="1"/>
          </p:cNvSpPr>
          <p:nvPr>
            <p:ph type="title"/>
          </p:nvPr>
        </p:nvSpPr>
        <p:spPr/>
        <p:txBody>
          <a:bodyPr/>
          <a:lstStyle/>
          <a:p>
            <a:r>
              <a:rPr lang="en-US" dirty="0"/>
              <a:t>Patents (continued)</a:t>
            </a:r>
          </a:p>
        </p:txBody>
      </p:sp>
    </p:spTree>
    <p:extLst>
      <p:ext uri="{BB962C8B-B14F-4D97-AF65-F5344CB8AC3E}">
        <p14:creationId xmlns:p14="http://schemas.microsoft.com/office/powerpoint/2010/main" val="21523124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Patent</a:t>
            </a:r>
          </a:p>
        </p:txBody>
      </p:sp>
      <p:sp>
        <p:nvSpPr>
          <p:cNvPr id="3" name="Content Placeholder 2"/>
          <p:cNvSpPr>
            <a:spLocks noGrp="1"/>
          </p:cNvSpPr>
          <p:nvPr>
            <p:ph idx="1"/>
          </p:nvPr>
        </p:nvSpPr>
        <p:spPr/>
        <p:txBody>
          <a:bodyPr>
            <a:normAutofit lnSpcReduction="10000"/>
          </a:bodyPr>
          <a:lstStyle/>
          <a:p>
            <a:r>
              <a:rPr lang="en-US" dirty="0"/>
              <a:t>Identification of problem is part of invention</a:t>
            </a:r>
          </a:p>
          <a:p>
            <a:r>
              <a:rPr lang="en-US" dirty="0"/>
              <a:t>Claims</a:t>
            </a:r>
          </a:p>
          <a:p>
            <a:pPr lvl="1"/>
            <a:r>
              <a:rPr lang="en-US" dirty="0"/>
              <a:t>Define the invention</a:t>
            </a:r>
          </a:p>
          <a:p>
            <a:pPr lvl="1"/>
            <a:r>
              <a:rPr lang="en-US" dirty="0"/>
              <a:t>Technical coverage</a:t>
            </a:r>
          </a:p>
          <a:p>
            <a:r>
              <a:rPr lang="en-US" dirty="0"/>
              <a:t>Requires disclosure</a:t>
            </a:r>
          </a:p>
          <a:p>
            <a:pPr lvl="1"/>
            <a:r>
              <a:rPr lang="en-US" dirty="0"/>
              <a:t>If really believe no one else will figure it out…or can copy it, may be better to keep as a </a:t>
            </a:r>
            <a:r>
              <a:rPr lang="en-US" i="1" dirty="0"/>
              <a:t>trade secret</a:t>
            </a:r>
          </a:p>
          <a:p>
            <a:r>
              <a:rPr lang="en-US" dirty="0"/>
              <a:t>License to litigate</a:t>
            </a:r>
          </a:p>
          <a:p>
            <a:pPr lvl="1"/>
            <a:r>
              <a:rPr lang="en-US" dirty="0"/>
              <a:t>Recover damages is through litigation</a:t>
            </a:r>
          </a:p>
          <a:p>
            <a:pPr lvl="1"/>
            <a:r>
              <a:rPr lang="en-US" dirty="0"/>
              <a:t>Establish violation</a:t>
            </a:r>
          </a:p>
          <a:p>
            <a:pPr lvl="1"/>
            <a:r>
              <a:rPr lang="en-US" dirty="0"/>
              <a:t>Validity of many patents overturned in litigation</a:t>
            </a:r>
          </a:p>
        </p:txBody>
      </p:sp>
      <p:sp>
        <p:nvSpPr>
          <p:cNvPr id="4" name="Date Placeholder 3"/>
          <p:cNvSpPr>
            <a:spLocks noGrp="1"/>
          </p:cNvSpPr>
          <p:nvPr>
            <p:ph type="dt" sz="half" idx="10"/>
          </p:nvPr>
        </p:nvSpPr>
        <p:spPr/>
        <p:txBody>
          <a:bodyPr/>
          <a:lstStyle/>
          <a:p>
            <a:r>
              <a:rPr lang="en-US"/>
              <a:t>ESE150 Spring 2021</a:t>
            </a:r>
          </a:p>
        </p:txBody>
      </p:sp>
      <p:sp>
        <p:nvSpPr>
          <p:cNvPr id="5" name="Slide Number Placeholder 4"/>
          <p:cNvSpPr>
            <a:spLocks noGrp="1"/>
          </p:cNvSpPr>
          <p:nvPr>
            <p:ph type="sldNum" sz="quarter" idx="12"/>
          </p:nvPr>
        </p:nvSpPr>
        <p:spPr/>
        <p:txBody>
          <a:bodyPr/>
          <a:lstStyle/>
          <a:p>
            <a:fld id="{B6F15528-21DE-4FAA-801E-634DDDAF4B2B}" type="slidenum">
              <a:rPr lang="en-US" smtClean="0"/>
              <a:pPr/>
              <a:t>8</a:t>
            </a:fld>
            <a:endParaRPr lang="en-US"/>
          </a:p>
        </p:txBody>
      </p:sp>
    </p:spTree>
    <p:extLst>
      <p:ext uri="{BB962C8B-B14F-4D97-AF65-F5344CB8AC3E}">
        <p14:creationId xmlns:p14="http://schemas.microsoft.com/office/powerpoint/2010/main" val="3997157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Patent Process</a:t>
            </a:r>
          </a:p>
        </p:txBody>
      </p:sp>
      <p:sp>
        <p:nvSpPr>
          <p:cNvPr id="3" name="Content Placeholder 2"/>
          <p:cNvSpPr>
            <a:spLocks noGrp="1"/>
          </p:cNvSpPr>
          <p:nvPr>
            <p:ph idx="1"/>
          </p:nvPr>
        </p:nvSpPr>
        <p:spPr>
          <a:xfrm>
            <a:off x="240732" y="1352137"/>
            <a:ext cx="8686800" cy="5141497"/>
          </a:xfrm>
        </p:spPr>
        <p:txBody>
          <a:bodyPr>
            <a:normAutofit fontScale="85000" lnSpcReduction="20000"/>
          </a:bodyPr>
          <a:lstStyle/>
          <a:p>
            <a:r>
              <a:rPr lang="en-US" dirty="0"/>
              <a:t>US have one year from first-public disclosure to file</a:t>
            </a:r>
          </a:p>
          <a:p>
            <a:pPr lvl="1"/>
            <a:r>
              <a:rPr lang="en-US" dirty="0"/>
              <a:t>Many places – public disclosure prevent patent</a:t>
            </a:r>
          </a:p>
          <a:p>
            <a:pPr lvl="1"/>
            <a:r>
              <a:rPr lang="en-US" dirty="0"/>
              <a:t>https://www.uspto.gov/web/offices/pac/mpep/s2153.html</a:t>
            </a:r>
          </a:p>
          <a:p>
            <a:r>
              <a:rPr lang="en-US" dirty="0"/>
              <a:t>May file provisional patent to get filing date</a:t>
            </a:r>
          </a:p>
          <a:p>
            <a:r>
              <a:rPr lang="en-US" dirty="0"/>
              <a:t>File patent with claims</a:t>
            </a:r>
          </a:p>
          <a:p>
            <a:r>
              <a:rPr lang="en-US" dirty="0"/>
              <a:t>Reviewed by examiner</a:t>
            </a:r>
          </a:p>
          <a:p>
            <a:r>
              <a:rPr lang="en-US" dirty="0"/>
              <a:t>Examiner reports on what may be allowable</a:t>
            </a:r>
          </a:p>
          <a:p>
            <a:pPr lvl="1"/>
            <a:r>
              <a:rPr lang="en-US" dirty="0"/>
              <a:t>As-is</a:t>
            </a:r>
          </a:p>
          <a:p>
            <a:pPr lvl="1"/>
            <a:r>
              <a:rPr lang="en-US" dirty="0"/>
              <a:t>With tighter qualifications</a:t>
            </a:r>
          </a:p>
          <a:p>
            <a:pPr lvl="1"/>
            <a:r>
              <a:rPr lang="en-US" dirty="0"/>
              <a:t>Not-at-all</a:t>
            </a:r>
          </a:p>
          <a:p>
            <a:pPr lvl="1"/>
            <a:r>
              <a:rPr lang="en-US" dirty="0"/>
              <a:t>On a per-claim basis</a:t>
            </a:r>
          </a:p>
          <a:p>
            <a:r>
              <a:rPr lang="en-US" dirty="0"/>
              <a:t>Typically requires several iterations</a:t>
            </a:r>
          </a:p>
          <a:p>
            <a:r>
              <a:rPr lang="en-US" dirty="0"/>
              <a:t>Often </a:t>
            </a:r>
            <a:r>
              <a:rPr lang="en-US" dirty="0" err="1"/>
              <a:t>year(s</a:t>
            </a:r>
            <a:r>
              <a:rPr lang="en-US" dirty="0"/>
              <a:t>) before patent issues</a:t>
            </a:r>
          </a:p>
          <a:p>
            <a:r>
              <a:rPr lang="en-US" dirty="0"/>
              <a:t>Filing costs thousands of dollars</a:t>
            </a:r>
          </a:p>
          <a:p>
            <a:pPr lvl="1"/>
            <a:r>
              <a:rPr lang="en-US" dirty="0"/>
              <a:t>With lawyer/legal fees tens to hundreds of thousands</a:t>
            </a:r>
          </a:p>
          <a:p>
            <a:pPr lvl="1">
              <a:buNone/>
            </a:pPr>
            <a:endParaRPr lang="en-US" dirty="0"/>
          </a:p>
        </p:txBody>
      </p:sp>
      <p:sp>
        <p:nvSpPr>
          <p:cNvPr id="4" name="Date Placeholder 3"/>
          <p:cNvSpPr>
            <a:spLocks noGrp="1"/>
          </p:cNvSpPr>
          <p:nvPr>
            <p:ph type="dt" sz="half" idx="10"/>
          </p:nvPr>
        </p:nvSpPr>
        <p:spPr/>
        <p:txBody>
          <a:bodyPr/>
          <a:lstStyle/>
          <a:p>
            <a:r>
              <a:rPr lang="en-US"/>
              <a:t>ESE150 Spring 2021</a:t>
            </a:r>
          </a:p>
        </p:txBody>
      </p:sp>
      <p:sp>
        <p:nvSpPr>
          <p:cNvPr id="5" name="Slide Number Placeholder 4"/>
          <p:cNvSpPr>
            <a:spLocks noGrp="1"/>
          </p:cNvSpPr>
          <p:nvPr>
            <p:ph type="sldNum" sz="quarter" idx="12"/>
          </p:nvPr>
        </p:nvSpPr>
        <p:spPr/>
        <p:txBody>
          <a:bodyPr/>
          <a:lstStyle/>
          <a:p>
            <a:fld id="{B6F15528-21DE-4FAA-801E-634DDDAF4B2B}" type="slidenum">
              <a:rPr lang="en-US" smtClean="0"/>
              <a:pPr/>
              <a:t>9</a:t>
            </a:fld>
            <a:endParaRPr lang="en-US"/>
          </a:p>
        </p:txBody>
      </p:sp>
    </p:spTree>
    <p:extLst>
      <p:ext uri="{BB962C8B-B14F-4D97-AF65-F5344CB8AC3E}">
        <p14:creationId xmlns:p14="http://schemas.microsoft.com/office/powerpoint/2010/main" val="2975690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3" end="13"/>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ESE 578–">
  <a:themeElements>
    <a:clrScheme name="Custom 3">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FF0000"/>
      </a:hlink>
      <a:folHlink>
        <a:srgbClr val="FF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lnDef>
      <a:spPr>
        <a:ln>
          <a:tailEnd type="arrow"/>
        </a:ln>
      </a:spPr>
      <a:bodyPr/>
      <a:lstStyle/>
      <a:style>
        <a:lnRef idx="1">
          <a:schemeClr val="dk1"/>
        </a:lnRef>
        <a:fillRef idx="0">
          <a:schemeClr val="dk1"/>
        </a:fillRef>
        <a:effectRef idx="0">
          <a:schemeClr val="dk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Lecture_Template</Template>
  <TotalTime>40177</TotalTime>
  <Words>1549</Words>
  <Application>Microsoft Macintosh PowerPoint</Application>
  <PresentationFormat>On-screen Show (4:3)</PresentationFormat>
  <Paragraphs>330</Paragraphs>
  <Slides>48</Slides>
  <Notes>2</Notes>
  <HiddenSlides>4</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48</vt:i4>
      </vt:variant>
    </vt:vector>
  </HeadingPairs>
  <TitlesOfParts>
    <vt:vector size="54" baseType="lpstr">
      <vt:lpstr>Arial</vt:lpstr>
      <vt:lpstr>Calibri</vt:lpstr>
      <vt:lpstr>Cambria Math</vt:lpstr>
      <vt:lpstr>Courier New</vt:lpstr>
      <vt:lpstr>Wingdings 2</vt:lpstr>
      <vt:lpstr>ESE 578–</vt:lpstr>
      <vt:lpstr>PowerPoint Presentation</vt:lpstr>
      <vt:lpstr>Outline</vt:lpstr>
      <vt:lpstr>Review</vt:lpstr>
      <vt:lpstr>Intellectual Property Creators</vt:lpstr>
      <vt:lpstr>Mechanisms (To support)</vt:lpstr>
      <vt:lpstr>Patent</vt:lpstr>
      <vt:lpstr>Patents (continued)</vt:lpstr>
      <vt:lpstr>Patent</vt:lpstr>
      <vt:lpstr>Patent Process</vt:lpstr>
      <vt:lpstr>PowerPoint Presentation</vt:lpstr>
      <vt:lpstr>PowerPoint Presentation</vt:lpstr>
      <vt:lpstr>PowerPoint Presentation</vt:lpstr>
      <vt:lpstr>PowerPoint Presentation</vt:lpstr>
      <vt:lpstr>PowerPoint Presentation</vt:lpstr>
      <vt:lpstr>Claims</vt:lpstr>
      <vt:lpstr>Xilinx FPGA   US 4,870,302</vt:lpstr>
      <vt:lpstr>Xilinx FPGA Patent</vt:lpstr>
      <vt:lpstr>ENIAC  US 3,120,606</vt:lpstr>
      <vt:lpstr>What’s Patentable</vt:lpstr>
      <vt:lpstr>Patents</vt:lpstr>
      <vt:lpstr>Copyright</vt:lpstr>
      <vt:lpstr>Copyright</vt:lpstr>
      <vt:lpstr>Copyright Terms</vt:lpstr>
      <vt:lpstr>Traditionally: transfer copyright …</vt:lpstr>
      <vt:lpstr>Recent: license to ACM, IEEE</vt:lpstr>
      <vt:lpstr>Teaser</vt:lpstr>
      <vt:lpstr>Licensing</vt:lpstr>
      <vt:lpstr>License</vt:lpstr>
      <vt:lpstr>Licenses</vt:lpstr>
      <vt:lpstr>Direct Licensing/Sales</vt:lpstr>
      <vt:lpstr>Past</vt:lpstr>
      <vt:lpstr>Today (emerging)</vt:lpstr>
      <vt:lpstr>Direct IP Businesses today</vt:lpstr>
      <vt:lpstr>Direct IP Businesses today</vt:lpstr>
      <vt:lpstr>Open Source / Creative Commons</vt:lpstr>
      <vt:lpstr>Sharing</vt:lpstr>
      <vt:lpstr>Challenge</vt:lpstr>
      <vt:lpstr>Creative Commons</vt:lpstr>
      <vt:lpstr>Non-Disclosure Agreement (NDA)</vt:lpstr>
      <vt:lpstr>NDA</vt:lpstr>
      <vt:lpstr>Who Owns IP?</vt:lpstr>
      <vt:lpstr>PowerPoint Presentation</vt:lpstr>
      <vt:lpstr>PowerPoint Presentation</vt:lpstr>
      <vt:lpstr>Work Scenarios</vt:lpstr>
      <vt:lpstr>University</vt:lpstr>
      <vt:lpstr>Big Ideas</vt:lpstr>
      <vt:lpstr>Learn More</vt:lpstr>
      <vt:lpstr>Remember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ESE 250: Digital Audio Basics</dc:title>
  <dc:creator>Edin;Farmer</dc:creator>
  <cp:lastModifiedBy>Dehon, Andre</cp:lastModifiedBy>
  <cp:revision>744</cp:revision>
  <cp:lastPrinted>2019-05-01T19:55:33Z</cp:lastPrinted>
  <dcterms:created xsi:type="dcterms:W3CDTF">2018-03-28T02:50:16Z</dcterms:created>
  <dcterms:modified xsi:type="dcterms:W3CDTF">2021-04-22T16:01:12Z</dcterms:modified>
</cp:coreProperties>
</file>