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df"/><Relationship Id="rId3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df"/><Relationship Id="rId3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df"/><Relationship Id="rId3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df"/><Relationship Id="rId3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df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df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df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7:  September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24, 2018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Pipelining -- Supplement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Retimed Circuit Cycle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114800"/>
          </a:xfrm>
        </p:spPr>
        <p:txBody>
          <a:bodyPr/>
          <a:lstStyle/>
          <a:p>
            <a:r>
              <a:rPr lang="en-US" sz="2400" dirty="0" smtClean="0"/>
              <a:t>Original circuit had two adder delays between registers</a:t>
            </a:r>
          </a:p>
          <a:p>
            <a:pPr lvl="1"/>
            <a:r>
              <a:rPr lang="en-US" sz="2000" dirty="0" smtClean="0"/>
              <a:t>Minimum cycle time = 2*Tadd</a:t>
            </a:r>
          </a:p>
          <a:p>
            <a:pPr lvl="1"/>
            <a:r>
              <a:rPr lang="en-US" sz="2000" dirty="0" smtClean="0"/>
              <a:t>Throughput = 1/(2*Tadd)</a:t>
            </a:r>
          </a:p>
          <a:p>
            <a:r>
              <a:rPr lang="en-US" sz="2400" dirty="0" smtClean="0"/>
              <a:t>Retimed circuit has one adder delay between registers</a:t>
            </a:r>
          </a:p>
          <a:p>
            <a:pPr lvl="1"/>
            <a:r>
              <a:rPr lang="en-US" sz="2000" dirty="0" smtClean="0"/>
              <a:t>Minimum cycle time = Tadd</a:t>
            </a:r>
          </a:p>
          <a:p>
            <a:pPr lvl="1"/>
            <a:r>
              <a:rPr lang="en-US" sz="2000" dirty="0" smtClean="0"/>
              <a:t>Throughput = 1/Tadd</a:t>
            </a:r>
          </a:p>
          <a:p>
            <a:r>
              <a:rPr lang="en-US" sz="2400" dirty="0" smtClean="0"/>
              <a:t>By performing the retiming, we doubled the throughput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5" descr="two_adder_pipeline_la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143000" y="5181600"/>
            <a:ext cx="6883400" cy="939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What-if just added a register?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114800"/>
          </a:xfrm>
        </p:spPr>
        <p:txBody>
          <a:bodyPr/>
          <a:lstStyle/>
          <a:p>
            <a:r>
              <a:rPr lang="en-US" sz="2800" dirty="0" smtClean="0"/>
              <a:t>Rather than lag, what if we just added a register?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 descr="two_adder_pipeline_add_reg_compar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895600" y="2854227"/>
            <a:ext cx="4533900" cy="352117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Just Add Register </a:t>
            </a:r>
            <a:br>
              <a:rPr lang="en-US" dirty="0" smtClean="0"/>
            </a:br>
            <a:r>
              <a:rPr lang="en-US" dirty="0" smtClean="0"/>
              <a:t>Behavior</a:t>
            </a:r>
            <a:endParaRPr lang="en-US" dirty="0"/>
          </a:p>
        </p:txBody>
      </p:sp>
      <p:pic>
        <p:nvPicPr>
          <p:cNvPr id="6" name="Content Placeholder 5" descr="two_adder_pipeline_add_reg_cycl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08112" r="-108112"/>
              <a:stretch>
                <a:fillRect/>
              </a:stretch>
            </p:blipFill>
          </mc:Choice>
          <mc:Fallback>
            <p:blipFill>
              <a:blip r:embed="rId3"/>
              <a:srcRect l="-108112" r="-108112"/>
              <a:stretch>
                <a:fillRect/>
              </a:stretch>
            </p:blipFill>
          </mc:Fallback>
        </mc:AlternateContent>
        <p:spPr>
          <a:xfrm>
            <a:off x="1600200" y="304800"/>
            <a:ext cx="11370733" cy="6019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2819400"/>
            <a:ext cx="35573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Note how this is different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from the original</a:t>
            </a:r>
          </a:p>
          <a:p>
            <a:r>
              <a:rPr lang="en-US" dirty="0" smtClean="0">
                <a:latin typeface="+mn-lt"/>
              </a:rPr>
              <a:t>(and from the retimed)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Here, final output mixes</a:t>
            </a:r>
          </a:p>
          <a:p>
            <a:r>
              <a:rPr lang="en-US" dirty="0" smtClean="0">
                <a:latin typeface="+mn-lt"/>
              </a:rPr>
              <a:t>A1 with B0 and C0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Add Register Function</a:t>
            </a:r>
            <a:endParaRPr lang="en-US" dirty="0"/>
          </a:p>
        </p:txBody>
      </p:sp>
      <p:pic>
        <p:nvPicPr>
          <p:cNvPr id="6" name="Content Placeholder 5" descr="two_adder_pipeline_add_reg_eqn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3761" b="-3761"/>
              <a:stretch>
                <a:fillRect/>
              </a:stretch>
            </p:blipFill>
          </mc:Choice>
          <mc:Fallback>
            <p:blipFill>
              <a:blip r:embed="rId3"/>
              <a:srcRect t="-3761" b="-3761"/>
              <a:stretch>
                <a:fillRect/>
              </a:stretch>
            </p:blipFill>
          </mc:Fallback>
        </mc:AlternateContent>
        <p:spPr>
          <a:xfrm>
            <a:off x="990600" y="20574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526658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Output takes the B and C from one</a:t>
            </a:r>
          </a:p>
          <a:p>
            <a:r>
              <a:rPr lang="en-US" dirty="0" smtClean="0">
                <a:latin typeface="+mn-lt"/>
              </a:rPr>
              <a:t>  input and adds it to the A that enters</a:t>
            </a:r>
          </a:p>
          <a:p>
            <a:r>
              <a:rPr lang="en-US" dirty="0" smtClean="0">
                <a:latin typeface="+mn-lt"/>
              </a:rPr>
              <a:t>  one cycle later.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each cycle, the output of the register is the value of the input of the register on the previous cycle.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Shift Register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" name="Content Placeholder 9" descr="shift_register_operation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56559" r="-156559"/>
              <a:stretch>
                <a:fillRect/>
              </a:stretch>
            </p:blipFill>
          </mc:Choice>
          <mc:Fallback>
            <p:blipFill>
              <a:blip r:embed="rId3"/>
              <a:srcRect l="-156559" r="-156559"/>
              <a:stretch>
                <a:fillRect/>
              </a:stretch>
            </p:blipFill>
          </mc:Fallback>
        </mc:AlternateContent>
        <p:spPr>
          <a:xfrm>
            <a:off x="2971800" y="1905000"/>
            <a:ext cx="7772400" cy="4114800"/>
          </a:xfr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1981200"/>
            <a:ext cx="4724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" y="1752600"/>
            <a:ext cx="5181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Illustrate operation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Data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moves through</a:t>
            </a:r>
            <a:b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</a:b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registers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Shifts to right with each cycle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Steady state, output at right is value input 3 cycles prior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200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1981200"/>
            <a:ext cx="4724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81000" y="1524000"/>
            <a:ext cx="5181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Combinational Addition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Two Adders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  <a:ea typeface="ＭＳ Ｐゴシック" charset="-128"/>
                <a:cs typeface="ＭＳ Ｐゴシック" charset="-128"/>
              </a:rPr>
              <a:t>Output is sum of 3 values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200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9" name="Content Placeholder 8" descr="two_adder_equation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22249" b="-22249"/>
              <a:stretch>
                <a:fillRect/>
              </a:stretch>
            </p:blipFill>
          </mc:Choice>
          <mc:Fallback>
            <p:blipFill>
              <a:blip r:embed="rId3"/>
              <a:srcRect t="-22249" b="-22249"/>
              <a:stretch>
                <a:fillRect/>
              </a:stretch>
            </p:blipFill>
          </mc:Fallback>
        </mc:AlternateContent>
        <p:spPr>
          <a:xfrm>
            <a:off x="5181600" y="3733800"/>
            <a:ext cx="3742267" cy="1981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Pipelined </a:t>
            </a:r>
            <a:br>
              <a:rPr lang="en-US" dirty="0" smtClean="0"/>
            </a:br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4953000" cy="4114800"/>
          </a:xfrm>
        </p:spPr>
        <p:txBody>
          <a:bodyPr/>
          <a:lstStyle/>
          <a:p>
            <a:r>
              <a:rPr lang="en-US" dirty="0" smtClean="0"/>
              <a:t>Here we add registers to compute the addition in part of a pipeline</a:t>
            </a:r>
          </a:p>
          <a:p>
            <a:r>
              <a:rPr lang="en-US" dirty="0" smtClean="0"/>
              <a:t>Like the shift register values move through the registers over cycles</a:t>
            </a:r>
          </a:p>
          <a:p>
            <a:r>
              <a:rPr lang="en-US" dirty="0" smtClean="0"/>
              <a:t>The output is the sum of the inputs 3 cycles prior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 descr="two_adder_pipelin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86400" y="533400"/>
            <a:ext cx="3454727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Pipelined </a:t>
            </a:r>
            <a:br>
              <a:rPr lang="en-US" dirty="0" smtClean="0"/>
            </a:br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4953000" cy="4114800"/>
          </a:xfrm>
        </p:spPr>
        <p:txBody>
          <a:bodyPr/>
          <a:lstStyle/>
          <a:p>
            <a:r>
              <a:rPr lang="en-US" dirty="0" smtClean="0"/>
              <a:t>Note that the output is all inputs from the </a:t>
            </a:r>
            <a:r>
              <a:rPr lang="en-US" b="1" dirty="0" smtClean="0"/>
              <a:t>same</a:t>
            </a:r>
            <a:r>
              <a:rPr lang="en-US" dirty="0" smtClean="0"/>
              <a:t> cycle</a:t>
            </a:r>
          </a:p>
          <a:p>
            <a:r>
              <a:rPr lang="en-US" dirty="0" smtClean="0"/>
              <a:t>All the subscripts to A, B, C are the same.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 descr="two_adder_pipelin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86400" y="533400"/>
            <a:ext cx="3454727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Retimed 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we retime the add by applying a lag to the first adder</a:t>
            </a:r>
          </a:p>
          <a:p>
            <a:pPr lvl="1"/>
            <a:r>
              <a:rPr lang="en-US" dirty="0" smtClean="0"/>
              <a:t>Move registers from its inputs to outputs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 descr="two_adder_pipeline_highlight_la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67814" y="4495800"/>
            <a:ext cx="8376186" cy="1282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Compare Behavior</a:t>
            </a:r>
            <a:endParaRPr lang="en-US" dirty="0"/>
          </a:p>
        </p:txBody>
      </p:sp>
      <p:pic>
        <p:nvPicPr>
          <p:cNvPr id="6" name="Content Placeholder 5" descr="two_adder_pipeline_retime_cycl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1619" r="-11619"/>
              <a:stretch>
                <a:fillRect/>
              </a:stretch>
            </p:blipFill>
          </mc:Choice>
          <mc:Fallback>
            <p:blipFill>
              <a:blip r:embed="rId3"/>
              <a:srcRect l="-11619" r="-11619"/>
              <a:stretch>
                <a:fillRect/>
              </a:stretch>
            </p:blipFill>
          </mc:Fallback>
        </mc:AlternateContent>
        <p:spPr>
          <a:xfrm>
            <a:off x="253999" y="1143000"/>
            <a:ext cx="9787467" cy="51816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Retimed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05000"/>
          </a:xfrm>
        </p:spPr>
        <p:txBody>
          <a:bodyPr/>
          <a:lstStyle/>
          <a:p>
            <a:r>
              <a:rPr lang="en-US" dirty="0" smtClean="0"/>
              <a:t>To external behavior, the output is unchanged after the lag </a:t>
            </a:r>
          </a:p>
          <a:p>
            <a:pPr lvl="1"/>
            <a:r>
              <a:rPr lang="en-US" dirty="0" smtClean="0"/>
              <a:t>Circuits behave identically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5" descr="two_adder_pipeline_retime_eqn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4038600"/>
            <a:ext cx="9144000" cy="20695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45636</TotalTime>
  <Words>426</Words>
  <Application>Microsoft Macintosh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ESE532: System-on-a-Chip Architecture</vt:lpstr>
      <vt:lpstr>Register</vt:lpstr>
      <vt:lpstr>Shift Register</vt:lpstr>
      <vt:lpstr>Addition</vt:lpstr>
      <vt:lpstr>Pipelined  Addition</vt:lpstr>
      <vt:lpstr>Pipelined  Addition</vt:lpstr>
      <vt:lpstr>Retimed Add</vt:lpstr>
      <vt:lpstr>Compare Behavior</vt:lpstr>
      <vt:lpstr>Retimed Behavior</vt:lpstr>
      <vt:lpstr>Retimed Circuit Cycle Time</vt:lpstr>
      <vt:lpstr>What-if just added a register?</vt:lpstr>
      <vt:lpstr>Just Add Register  Behavior</vt:lpstr>
      <vt:lpstr>Just Add Register Function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162</cp:revision>
  <cp:lastPrinted>2018-09-24T13:47:12Z</cp:lastPrinted>
  <dcterms:created xsi:type="dcterms:W3CDTF">2018-09-23T22:24:38Z</dcterms:created>
  <dcterms:modified xsi:type="dcterms:W3CDTF">2018-09-25T02:08:31Z</dcterms:modified>
</cp:coreProperties>
</file>