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81" r:id="rId2"/>
    <p:sldId id="461" r:id="rId3"/>
    <p:sldId id="463" r:id="rId4"/>
    <p:sldId id="462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hiddenSlides="1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19" autoAdjust="0"/>
    <p:restoredTop sz="94617" autoAdjust="0"/>
  </p:normalViewPr>
  <p:slideViewPr>
    <p:cSldViewPr>
      <p:cViewPr varScale="1">
        <p:scale>
          <a:sx n="114" d="100"/>
          <a:sy n="114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7C56E-C3E7-8D43-A2AA-B03684AA6AA1}" type="slidenum">
              <a:rPr lang="en-US"/>
              <a:pPr/>
              <a:t>3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df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d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df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d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df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d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df"/><Relationship Id="rId5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d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df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d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df"/><Relationship Id="rId5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d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df"/><Relationship Id="rId5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d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df"/><Relationship Id="rId5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d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df"/><Relationship Id="rId3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df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2.pd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df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df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d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df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df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9:  October 1,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Time</a:t>
            </a:r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Preclass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6d Retiming Solution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6: Lead Data </a:t>
            </a:r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Content Placeholder 8" descr="proc_nobranch_mpy_pipe_retime5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1752600" y="1981200"/>
            <a:ext cx="7772400" cy="4114800"/>
          </a:xfrm>
        </p:spPr>
      </p:pic>
      <p:pic>
        <p:nvPicPr>
          <p:cNvPr id="8" name="Picture 7" descr="proc_nobranch_mpy_pipe_retime6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029200" y="1905000"/>
            <a:ext cx="29083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7: Lag Instr. </a:t>
            </a:r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proc_nobranch_mpy_pipe_retime6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62000" y="1981200"/>
            <a:ext cx="2908300" cy="4419600"/>
          </a:xfrm>
          <a:prstGeom prst="rect">
            <a:avLst/>
          </a:prstGeom>
        </p:spPr>
      </p:pic>
      <p:pic>
        <p:nvPicPr>
          <p:cNvPr id="10" name="Content Placeholder 9" descr="proc_nobranch_mpy_pipe_retime7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2514600" y="1905000"/>
            <a:ext cx="8636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8: Lead </a:t>
            </a:r>
            <a:r>
              <a:rPr lang="en-US" dirty="0" err="1" smtClean="0"/>
              <a:t>Mux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" name="Content Placeholder 9" descr="proc_nobranch_mpy_pipe_retime7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1981200" y="1828800"/>
            <a:ext cx="8636000" cy="4572000"/>
          </a:xfrm>
        </p:spPr>
      </p:pic>
      <p:pic>
        <p:nvPicPr>
          <p:cNvPr id="7" name="Picture 6" descr="proc_nobranch_mpy_pipe_retime8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876800" y="1752600"/>
            <a:ext cx="3159016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9: Lead M3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6" descr="proc_nobranch_mpy_pipe_retime8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" y="1676400"/>
            <a:ext cx="3159016" cy="4800600"/>
          </a:xfrm>
          <a:prstGeom prst="rect">
            <a:avLst/>
          </a:prstGeom>
        </p:spPr>
      </p:pic>
      <p:pic>
        <p:nvPicPr>
          <p:cNvPr id="9" name="Content Placeholder 8" descr="proc_nobranch_mpy_pipe_retime9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2057399" y="1600200"/>
            <a:ext cx="9211733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10: Lead M2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Content Placeholder 8" descr="proc_nobranch_mpy_pipe_retime9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2209800" y="1524000"/>
            <a:ext cx="9211733" cy="4876800"/>
          </a:xfrm>
        </p:spPr>
      </p:pic>
      <p:pic>
        <p:nvPicPr>
          <p:cNvPr id="8" name="Picture 7" descr="proc_nobranch_mpy_pipe_retime10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181600" y="1447800"/>
            <a:ext cx="3359588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11: Lead </a:t>
            </a:r>
            <a:r>
              <a:rPr lang="en-US" dirty="0" err="1" smtClean="0"/>
              <a:t>Mux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 descr="proc_nobranch_mpy_pipe_retime10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62000" y="1371600"/>
            <a:ext cx="3359588" cy="5105400"/>
          </a:xfrm>
          <a:prstGeom prst="rect">
            <a:avLst/>
          </a:prstGeom>
        </p:spPr>
      </p:pic>
      <p:pic>
        <p:nvPicPr>
          <p:cNvPr id="10" name="Content Placeholder 9" descr="proc_nobranch_mpy_pipe_retime11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1828800" y="1295400"/>
            <a:ext cx="99314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12: Lead M3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" name="Content Placeholder 9" descr="proc_nobranch_mpy_pipe_retime11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2438400" y="1272988"/>
            <a:ext cx="9829800" cy="5204012"/>
          </a:xfrm>
        </p:spPr>
      </p:pic>
      <p:pic>
        <p:nvPicPr>
          <p:cNvPr id="7" name="Picture 6" descr="proc_nobranch_mpy_pipe_retime1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800600" y="1219200"/>
            <a:ext cx="3459874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13: Lead </a:t>
            </a:r>
            <a:r>
              <a:rPr lang="en-US" dirty="0" err="1" smtClean="0"/>
              <a:t>Mux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 descr="proc_nobranch_mpy_pipe_retime1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7628" y="1447800"/>
            <a:ext cx="3309445" cy="5029200"/>
          </a:xfrm>
          <a:prstGeom prst="rect">
            <a:avLst/>
          </a:prstGeom>
        </p:spPr>
      </p:pic>
      <p:pic>
        <p:nvPicPr>
          <p:cNvPr id="9" name="Content Placeholder 8" descr="proc_nobranch_mpy_pipe_retime13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1828800" y="1447800"/>
            <a:ext cx="9643533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Retimed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9" name="Content Placeholder 8" descr="proc_nobranch_mpy_pipe_retime13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1828800" y="1447800"/>
            <a:ext cx="9643533" cy="5105400"/>
          </a:xfrm>
        </p:spPr>
      </p:pic>
      <p:sp>
        <p:nvSpPr>
          <p:cNvPr id="8" name="TextBox 7"/>
          <p:cNvSpPr txBox="1"/>
          <p:nvPr/>
        </p:nvSpPr>
        <p:spPr>
          <a:xfrm>
            <a:off x="838200" y="2667000"/>
            <a:ext cx="28365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Max delay between </a:t>
            </a:r>
          </a:p>
          <a:p>
            <a:r>
              <a:rPr lang="en-US" dirty="0" smtClean="0">
                <a:latin typeface="+mn-lt"/>
              </a:rPr>
              <a:t>r</a:t>
            </a:r>
            <a:r>
              <a:rPr lang="en-US" dirty="0" smtClean="0">
                <a:latin typeface="+mn-lt"/>
              </a:rPr>
              <a:t>egisters 1ns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/>
          <a:lstStyle/>
          <a:p>
            <a:r>
              <a:rPr lang="en-US" dirty="0" smtClean="0"/>
              <a:t>Simple Deterministic </a:t>
            </a:r>
            <a:br>
              <a:rPr lang="en-US" dirty="0" smtClean="0"/>
            </a:br>
            <a:r>
              <a:rPr lang="en-US" dirty="0" smtClean="0"/>
              <a:t>Pipelined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Retimed cycle time?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solidFill>
                <a:srgbClr val="FF6600"/>
              </a:solidFill>
              <a:latin typeface="+mn-lt"/>
              <a:ea typeface="ＭＳ Ｐゴシック" charset="-128"/>
            </a:endParaRPr>
          </a:p>
        </p:txBody>
      </p:sp>
      <p:pic>
        <p:nvPicPr>
          <p:cNvPr id="9" name="Content Placeholder 8" descr="proc_nobranch_mpy_pip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3505200" y="1981200"/>
            <a:ext cx="77724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EE0E-2F42-5542-BDB9-93A3CEC0AE9F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Legal Register Moves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Retiming Lag/Lead</a:t>
            </a:r>
          </a:p>
        </p:txBody>
      </p:sp>
      <p:pic>
        <p:nvPicPr>
          <p:cNvPr id="14340" name="Picture 4" descr="lag_le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971800"/>
            <a:ext cx="5829300" cy="2438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Day 7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Able to pipeline and retime to reduce cycle time on acyclic dataflow graphs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 descr="two_adder_pipeline_highlight_la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1000" y="4090572"/>
            <a:ext cx="8534400" cy="13069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Day 8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lead </a:t>
            </a:r>
            <a:r>
              <a:rPr lang="en-US" dirty="0" err="1" smtClean="0"/>
              <a:t>M</a:t>
            </a:r>
            <a:r>
              <a:rPr lang="en-US" dirty="0" err="1" smtClean="0"/>
              <a:t>ux</a:t>
            </a:r>
            <a:endParaRPr lang="en-US" dirty="0"/>
          </a:p>
        </p:txBody>
      </p:sp>
      <p:pic>
        <p:nvPicPr>
          <p:cNvPr id="7" name="Content Placeholder 6" descr="proc_nobranch_mpy_pipe_retime1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2743200" y="19050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Content Placeholder 8" descr="proc_nobranch_mpy_pip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 bwMode="auto">
          <a:xfrm>
            <a:off x="-1676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2: lead M3</a:t>
            </a:r>
            <a:endParaRPr lang="en-US" dirty="0"/>
          </a:p>
        </p:txBody>
      </p:sp>
      <p:pic>
        <p:nvPicPr>
          <p:cNvPr id="7" name="Content Placeholder 6" descr="proc_nobranch_mpy_pipe_retime1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1143000" y="19050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proc_nobranch_mpy_pipe_retime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800600" y="1676400"/>
            <a:ext cx="29083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3: lead M2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proc_nobranch_mpy_pipe_retime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38200" y="1752600"/>
            <a:ext cx="2908300" cy="4419600"/>
          </a:xfrm>
          <a:prstGeom prst="rect">
            <a:avLst/>
          </a:prstGeom>
        </p:spPr>
      </p:pic>
      <p:pic>
        <p:nvPicPr>
          <p:cNvPr id="10" name="Content Placeholder 9" descr="proc_nobranch_mpy_pipe_retime3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2209800" y="1752600"/>
            <a:ext cx="8492067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4: lead M1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Content Placeholder 9" descr="proc_nobranch_mpy_pipe_retime3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-2133600" y="1752600"/>
            <a:ext cx="8492067" cy="4495800"/>
          </a:xfrm>
        </p:spPr>
      </p:pic>
      <p:pic>
        <p:nvPicPr>
          <p:cNvPr id="7" name="Picture 6" descr="proc_nobranch_mpy_pipe_retime4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10200" y="1828800"/>
            <a:ext cx="29083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Step 5: Lead ALU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proc_nobranch_mpy_pipe_retime4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" y="1828800"/>
            <a:ext cx="2908300" cy="4419600"/>
          </a:xfrm>
          <a:prstGeom prst="rect">
            <a:avLst/>
          </a:prstGeom>
        </p:spPr>
      </p:pic>
      <p:pic>
        <p:nvPicPr>
          <p:cNvPr id="9" name="Content Placeholder 8" descr="proc_nobranch_mpy_pipe_retime5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4"/>
              <a:srcRect l="-93523" r="-93523"/>
              <a:stretch>
                <a:fillRect/>
              </a:stretch>
            </p:blipFill>
          </mc:Choice>
          <mc:Fallback>
            <p:blipFill>
              <a:blip r:embed="rId5"/>
              <a:srcRect l="-93523" r="-93523"/>
              <a:stretch>
                <a:fillRect/>
              </a:stretch>
            </p:blipFill>
          </mc:Fallback>
        </mc:AlternateContent>
        <p:spPr>
          <a:xfrm>
            <a:off x="2667000" y="2057400"/>
            <a:ext cx="77724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20768</TotalTime>
  <Words>285</Words>
  <Application>Microsoft Macintosh PowerPoint</Application>
  <PresentationFormat>On-screen Show (4:3)</PresentationFormat>
  <Paragraphs>68</Paragraphs>
  <Slides>18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ESE532: System-on-a-Chip Architecture</vt:lpstr>
      <vt:lpstr>Simple Deterministic  Pipelined Processor</vt:lpstr>
      <vt:lpstr>Legal Register Moves</vt:lpstr>
      <vt:lpstr>Reminder</vt:lpstr>
      <vt:lpstr>Step 1: lead Mux</vt:lpstr>
      <vt:lpstr>Step 2: lead M3</vt:lpstr>
      <vt:lpstr>Step 3: lead M2</vt:lpstr>
      <vt:lpstr>Step 4: lead M1</vt:lpstr>
      <vt:lpstr>Step 5: Lead ALU</vt:lpstr>
      <vt:lpstr>Step 6: Lead Data Mem</vt:lpstr>
      <vt:lpstr>Step 7: Lag Instr. Mem</vt:lpstr>
      <vt:lpstr>Step 8: Lead Mux</vt:lpstr>
      <vt:lpstr>Step 9: Lead M3</vt:lpstr>
      <vt:lpstr>Step 10: Lead M2</vt:lpstr>
      <vt:lpstr>Step 11: Lead Mux</vt:lpstr>
      <vt:lpstr>Step 12: Lead M3</vt:lpstr>
      <vt:lpstr>Step 13: Lead Mux</vt:lpstr>
      <vt:lpstr>Retimed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141</cp:revision>
  <cp:lastPrinted>2018-10-01T13:47:59Z</cp:lastPrinted>
  <dcterms:created xsi:type="dcterms:W3CDTF">2018-09-30T22:49:14Z</dcterms:created>
  <dcterms:modified xsi:type="dcterms:W3CDTF">2018-10-01T23:43:05Z</dcterms:modified>
</cp:coreProperties>
</file>