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441" r:id="rId10"/>
    <p:sldId id="391" r:id="rId11"/>
    <p:sldId id="392" r:id="rId12"/>
    <p:sldId id="393" r:id="rId13"/>
    <p:sldId id="439" r:id="rId14"/>
    <p:sldId id="398" r:id="rId15"/>
    <p:sldId id="399" r:id="rId16"/>
    <p:sldId id="400" r:id="rId17"/>
    <p:sldId id="401" r:id="rId18"/>
    <p:sldId id="402" r:id="rId19"/>
    <p:sldId id="396" r:id="rId20"/>
    <p:sldId id="397" r:id="rId21"/>
    <p:sldId id="404" r:id="rId22"/>
    <p:sldId id="405" r:id="rId23"/>
    <p:sldId id="407" r:id="rId24"/>
    <p:sldId id="436" r:id="rId25"/>
    <p:sldId id="408" r:id="rId26"/>
    <p:sldId id="409" r:id="rId27"/>
    <p:sldId id="446" r:id="rId28"/>
    <p:sldId id="447" r:id="rId29"/>
    <p:sldId id="450" r:id="rId30"/>
    <p:sldId id="410" r:id="rId31"/>
    <p:sldId id="413" r:id="rId32"/>
    <p:sldId id="411" r:id="rId33"/>
    <p:sldId id="412" r:id="rId34"/>
    <p:sldId id="440" r:id="rId35"/>
    <p:sldId id="415" r:id="rId36"/>
    <p:sldId id="414" r:id="rId37"/>
    <p:sldId id="416" r:id="rId38"/>
    <p:sldId id="432" r:id="rId39"/>
    <p:sldId id="406" r:id="rId40"/>
    <p:sldId id="417" r:id="rId41"/>
    <p:sldId id="418" r:id="rId42"/>
    <p:sldId id="419" r:id="rId43"/>
    <p:sldId id="420" r:id="rId44"/>
    <p:sldId id="421" r:id="rId45"/>
    <p:sldId id="422" r:id="rId46"/>
    <p:sldId id="423" r:id="rId47"/>
    <p:sldId id="424" r:id="rId48"/>
    <p:sldId id="425" r:id="rId49"/>
    <p:sldId id="448" r:id="rId50"/>
    <p:sldId id="426" r:id="rId51"/>
    <p:sldId id="428" r:id="rId52"/>
    <p:sldId id="449" r:id="rId53"/>
    <p:sldId id="427" r:id="rId54"/>
    <p:sldId id="429" r:id="rId55"/>
    <p:sldId id="299" r:id="rId56"/>
    <p:sldId id="300" r:id="rId5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26:  December 2,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get faster (slower)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Interrupts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Low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Task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Running something that removes from list</a:t>
            </a:r>
          </a:p>
          <a:p>
            <a:r>
              <a:rPr lang="en-US" dirty="0"/>
              <a:t>Interrupt involves adding to list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remove=a-&gt;</a:t>
            </a:r>
            <a:r>
              <a:rPr lang="en-US" dirty="0" err="1">
                <a:latin typeface="Courier" pitchFamily="2" charset="0"/>
              </a:rPr>
              <a:t>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</p:spTree>
    <p:extLst>
      <p:ext uri="{BB962C8B-B14F-4D97-AF65-F5344CB8AC3E}">
        <p14:creationId xmlns:p14="http://schemas.microsoft.com/office/powerpoint/2010/main" val="99830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[Day14]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4495800"/>
            <a:ext cx="8496300" cy="205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9838-6F40-8945-A0E7-6286D6B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Bound wait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Total processor cycles when processor must idle during transfer</a:t>
                </a:r>
              </a:p>
              <a:p>
                <a:pPr lvl="1"/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baseline="-25000" dirty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𝐶𝑜𝑚𝑝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aseline="-25000" dirty="0"/>
                  <a:t> 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=(</a:t>
                </a:r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)/2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RB=max(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, 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3D496-A6C7-2546-9D63-39FF504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FF07-F58A-3848-B096-7160F559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7B90-31B5-7E44-8F49-3E3DA2C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FFA-5C50-AB42-B01C-21D67FA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99FA7-5A99-1948-8B92-2A086074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E0D36F-5469-F342-B9F6-2D922C9B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35563"/>
            <a:ext cx="4406900" cy="4825073"/>
          </a:xfrm>
        </p:spPr>
      </p:pic>
    </p:spTree>
    <p:extLst>
      <p:ext uri="{BB962C8B-B14F-4D97-AF65-F5344CB8AC3E}">
        <p14:creationId xmlns:p14="http://schemas.microsoft.com/office/powerpoint/2010/main" val="1049537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410200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Project Final Report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real-world interaction times?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Video frame output?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Video game input?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Anti-lock brakes, cruise-control?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22550</TotalTime>
  <Words>1879</Words>
  <Application>Microsoft Macintosh PowerPoint</Application>
  <PresentationFormat>On-screen Show (4:3)</PresentationFormat>
  <Paragraphs>465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Cambria Math</vt:lpstr>
      <vt:lpstr>Courier</vt:lpstr>
      <vt:lpstr>Symbol</vt:lpstr>
      <vt:lpstr>Times New Roman</vt:lpstr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Preclass 1</vt:lpstr>
      <vt:lpstr>Tick Rate</vt:lpstr>
      <vt:lpstr>Tick Rate</vt:lpstr>
      <vt:lpstr>Synchronous Reactive</vt:lpstr>
      <vt:lpstr>Timing and Function</vt:lpstr>
      <vt:lpstr>Synchronous Reactive Timing</vt:lpstr>
      <vt:lpstr>Preclass 2</vt:lpstr>
      <vt:lpstr>Preclass 2</vt:lpstr>
      <vt:lpstr>Preclass 2</vt:lpstr>
      <vt:lpstr>Synchronous Reactive Timing</vt:lpstr>
      <vt:lpstr>Threads Mapped to Processor</vt:lpstr>
      <vt:lpstr>Platforms</vt:lpstr>
      <vt:lpstr>Synchronous Reactive Model</vt:lpstr>
      <vt:lpstr>Interrupts</vt:lpstr>
      <vt:lpstr>Interrupt</vt:lpstr>
      <vt:lpstr>Interrupts</vt:lpstr>
      <vt:lpstr>Interrupts: Good</vt:lpstr>
      <vt:lpstr>Interrupts: Bad</vt:lpstr>
      <vt:lpstr>Interrupted Task</vt:lpstr>
      <vt:lpstr>What can happen?</vt:lpstr>
      <vt:lpstr>Interrupts: Bad</vt:lpstr>
      <vt:lpstr>Polling Discipline</vt:lpstr>
      <vt:lpstr>IO Thread</vt:lpstr>
      <vt:lpstr>Preclass 3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4a</vt:lpstr>
      <vt:lpstr>Resource Bound wait Transfer</vt:lpstr>
      <vt:lpstr>Preclass 4b Schedule</vt:lpstr>
      <vt:lpstr>Double Buffering</vt:lpstr>
      <vt:lpstr>Double Buffer</vt:lpstr>
      <vt:lpstr>Preclass 4c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119</cp:revision>
  <cp:lastPrinted>2019-12-02T15:04:13Z</cp:lastPrinted>
  <dcterms:created xsi:type="dcterms:W3CDTF">2017-12-04T23:35:41Z</dcterms:created>
  <dcterms:modified xsi:type="dcterms:W3CDTF">2019-12-02T15:04:14Z</dcterms:modified>
</cp:coreProperties>
</file>