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41" r:id="rId3"/>
    <p:sldId id="258" r:id="rId4"/>
    <p:sldId id="339" r:id="rId5"/>
    <p:sldId id="460" r:id="rId6"/>
    <p:sldId id="462" r:id="rId7"/>
    <p:sldId id="484" r:id="rId8"/>
    <p:sldId id="343" r:id="rId9"/>
    <p:sldId id="342" r:id="rId10"/>
    <p:sldId id="344" r:id="rId11"/>
    <p:sldId id="345" r:id="rId12"/>
    <p:sldId id="348" r:id="rId13"/>
    <p:sldId id="349" r:id="rId14"/>
    <p:sldId id="491" r:id="rId15"/>
    <p:sldId id="492" r:id="rId16"/>
    <p:sldId id="493" r:id="rId17"/>
    <p:sldId id="494" r:id="rId18"/>
    <p:sldId id="350" r:id="rId19"/>
    <p:sldId id="354" r:id="rId20"/>
    <p:sldId id="358" r:id="rId21"/>
    <p:sldId id="486" r:id="rId22"/>
    <p:sldId id="351" r:id="rId23"/>
    <p:sldId id="352" r:id="rId24"/>
    <p:sldId id="355" r:id="rId25"/>
    <p:sldId id="359" r:id="rId26"/>
    <p:sldId id="360" r:id="rId27"/>
    <p:sldId id="361" r:id="rId28"/>
    <p:sldId id="362" r:id="rId29"/>
    <p:sldId id="363" r:id="rId30"/>
    <p:sldId id="364" r:id="rId31"/>
    <p:sldId id="353" r:id="rId32"/>
    <p:sldId id="365" r:id="rId33"/>
    <p:sldId id="372" r:id="rId34"/>
    <p:sldId id="373" r:id="rId35"/>
    <p:sldId id="376" r:id="rId36"/>
    <p:sldId id="377" r:id="rId37"/>
    <p:sldId id="378" r:id="rId38"/>
    <p:sldId id="379" r:id="rId39"/>
    <p:sldId id="374" r:id="rId40"/>
    <p:sldId id="406" r:id="rId41"/>
    <p:sldId id="408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89" r:id="rId51"/>
    <p:sldId id="488" r:id="rId52"/>
    <p:sldId id="490" r:id="rId53"/>
    <p:sldId id="391" r:id="rId54"/>
    <p:sldId id="392" r:id="rId55"/>
    <p:sldId id="393" r:id="rId56"/>
    <p:sldId id="394" r:id="rId57"/>
    <p:sldId id="398" r:id="rId58"/>
    <p:sldId id="395" r:id="rId59"/>
    <p:sldId id="400" r:id="rId60"/>
    <p:sldId id="396" r:id="rId61"/>
    <p:sldId id="340" r:id="rId62"/>
    <p:sldId id="330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961" autoAdjust="0"/>
  </p:normalViewPr>
  <p:slideViewPr>
    <p:cSldViewPr>
      <p:cViewPr varScale="1">
        <p:scale>
          <a:sx n="105" d="100"/>
          <a:sy n="105" d="100"/>
        </p:scale>
        <p:origin x="6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19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pd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23,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76" y="98726"/>
            <a:ext cx="4025900" cy="67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19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C-slow [bonus if have time]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CC14F-8831-6F4E-B42E-389FD332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2" y="2133600"/>
            <a:ext cx="2387598" cy="41993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pipelining?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/>
              <a:t>acyclic</a:t>
            </a:r>
            <a:r>
              <a:rPr lang="en-US" dirty="0"/>
              <a:t> graph to fixed frequency target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cycle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cycle</a:t>
            </a:r>
            <a:r>
              <a:rPr lang="en-US" dirty="0"/>
              <a:t>.</a:t>
            </a:r>
          </a:p>
          <a:p>
            <a:r>
              <a:rPr lang="en-US" dirty="0"/>
              <a:t>Limit to cycle time</a:t>
            </a:r>
          </a:p>
          <a:p>
            <a:pPr lvl="1"/>
            <a:r>
              <a:rPr lang="en-US" dirty="0"/>
              <a:t>Max delay in cycle / Registers in cycle</a:t>
            </a:r>
          </a:p>
          <a:p>
            <a:r>
              <a:rPr lang="en-US" dirty="0"/>
              <a:t>Pipelining doesn’t help inside cycle</a:t>
            </a:r>
          </a:p>
          <a:p>
            <a:pPr lvl="1"/>
            <a:r>
              <a:rPr lang="en-US" dirty="0"/>
              <a:t>Cannot push registers into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/>
              <a:t>Cyclic dependencies can limit throughput</a:t>
            </a:r>
          </a:p>
          <a:p>
            <a:r>
              <a:rPr lang="en-US" dirty="0"/>
              <a:t>Due to data dependent cycles in graph,</a:t>
            </a:r>
          </a:p>
          <a:p>
            <a:pPr lvl="1"/>
            <a:r>
              <a:rPr lang="en-US" dirty="0"/>
              <a:t>May not be able to initiate a new computation on every clock cycle</a:t>
            </a:r>
          </a:p>
          <a:p>
            <a:r>
              <a:rPr lang="en-US" dirty="0"/>
              <a:t>II – clock cycles 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Initial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clock cycle 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51069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00400"/>
            <a:ext cx="526306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(if time permits)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cannot push registers into cycle </a:t>
            </a:r>
          </a:p>
          <a:p>
            <a:r>
              <a:rPr lang="en-US" dirty="0"/>
              <a:t>Graph cycles can prevent running at full pipeline target (maximum frequency)</a:t>
            </a:r>
          </a:p>
          <a:p>
            <a:r>
              <a:rPr lang="en-US" dirty="0"/>
              <a:t>If not reusing operators at full pipeline target are underutilizing resources</a:t>
            </a:r>
          </a:p>
          <a:p>
            <a:r>
              <a:rPr lang="en-US" dirty="0">
                <a:solidFill>
                  <a:srgbClr val="0000FF"/>
                </a:solidFill>
              </a:rPr>
              <a:t>Can we use the resources for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dirty="0"/>
              <a:t>Observation:</a:t>
            </a:r>
            <a:r>
              <a:rPr lang="en-US" dirty="0"/>
              <a:t> if we have data-level parallelism, can use to solve independent problems on same hardware</a:t>
            </a:r>
          </a:p>
          <a:p>
            <a:r>
              <a:rPr lang="en-US" b="1" dirty="0"/>
              <a:t>Transformation: </a:t>
            </a:r>
            <a:r>
              <a:rPr lang="en-US" dirty="0"/>
              <a:t>make C copies of each register</a:t>
            </a:r>
          </a:p>
          <a:p>
            <a:r>
              <a:rPr lang="en-US" b="1" dirty="0"/>
              <a:t>Guarantee: </a:t>
            </a:r>
            <a:r>
              <a:rPr lang="en-US" dirty="0"/>
              <a:t>C computations operate independently</a:t>
            </a:r>
          </a:p>
          <a:p>
            <a:pPr lvl="1"/>
            <a:r>
              <a:rPr lang="en-US" dirty="0"/>
              <a:t>Do not interact with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43200"/>
            <a:ext cx="8737600" cy="111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419600"/>
            <a:ext cx="8509000" cy="119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5715000"/>
            <a:ext cx="8051800" cy="99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Observe independence of red/blue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886200"/>
            <a:ext cx="8051800" cy="99735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The 2-slow operator is equivalent to two data parallel operators running at half the speed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8051800" cy="997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8204200" cy="175361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mainstream tool today will perform C-slow transformation for you automatically</a:t>
            </a:r>
          </a:p>
          <a:p>
            <a:r>
              <a:rPr lang="en-US" dirty="0"/>
              <a:t>Synthesis tools will retime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Cycle-length / registers-in-cycle</a:t>
            </a:r>
          </a:p>
          <a:p>
            <a:endParaRPr lang="en-US" dirty="0"/>
          </a:p>
          <a:p>
            <a:r>
              <a:rPr lang="en-US" dirty="0"/>
              <a:t>Can use on C independent (data parallel) tasks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Cycles limit pipelining on single stream</a:t>
            </a:r>
          </a:p>
          <a:p>
            <a:r>
              <a:rPr lang="en-US" dirty="0"/>
              <a:t>C-slow to share hardware among multiple, data-parallel streams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  <a:p>
            <a:pPr lvl="1"/>
            <a:r>
              <a:rPr lang="en-US" dirty="0"/>
              <a:t>HW4 lighter, HW5 heavier</a:t>
            </a:r>
          </a:p>
          <a:p>
            <a:pPr lvl="1"/>
            <a:r>
              <a:rPr lang="en-US" dirty="0"/>
              <a:t>Suggest planning to get early start on HW5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52286</TotalTime>
  <Words>1654</Words>
  <Application>Microsoft Macintosh PowerPoint</Application>
  <PresentationFormat>On-screen Show (4:3)</PresentationFormat>
  <Paragraphs>381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Times New Roman</vt:lpstr>
      <vt:lpstr>Blank Presentation</vt:lpstr>
      <vt:lpstr>ESE532: System-on-a-Chip Architecture</vt:lpstr>
      <vt:lpstr>Previously</vt:lpstr>
      <vt:lpstr>Today</vt:lpstr>
      <vt:lpstr>Message</vt:lpstr>
      <vt:lpstr>Latch</vt:lpstr>
      <vt:lpstr>Register</vt:lpstr>
      <vt:lpstr>Register</vt:lpstr>
      <vt:lpstr>Synchronous Circuit Discipline</vt:lpstr>
      <vt:lpstr>Preclass 1</vt:lpstr>
      <vt:lpstr>Preclass 1</vt:lpstr>
      <vt:lpstr>Pipeline Reuse</vt:lpstr>
      <vt:lpstr>Note Registers on Links</vt:lpstr>
      <vt:lpstr>Preclass 2: What Happens?</vt:lpstr>
      <vt:lpstr>Behavior</vt:lpstr>
      <vt:lpstr>Equations</vt:lpstr>
      <vt:lpstr>Behavior  Add Register</vt:lpstr>
      <vt:lpstr>Equations</vt:lpstr>
      <vt:lpstr>Consistent Pipelining</vt:lpstr>
      <vt:lpstr>Legal Register Moves</vt:lpstr>
      <vt:lpstr>Preclass 1</vt:lpstr>
      <vt:lpstr>Preclass 1 (revisited)</vt:lpstr>
      <vt:lpstr>Add Registers and Move</vt:lpstr>
      <vt:lpstr>Add Registers at Input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Pipelining Lesson</vt:lpstr>
      <vt:lpstr>Graph Cycles</vt:lpstr>
      <vt:lpstr>Preclass 3</vt:lpstr>
      <vt:lpstr>Retiming Limits?</vt:lpstr>
      <vt:lpstr>(Graph) Cycle Observation</vt:lpstr>
      <vt:lpstr>Simple Cycle</vt:lpstr>
      <vt:lpstr>Retiming</vt:lpstr>
      <vt:lpstr>Loop</vt:lpstr>
      <vt:lpstr>Loop</vt:lpstr>
      <vt:lpstr>Initiation Interval (II)</vt:lpstr>
      <vt:lpstr>Loop</vt:lpstr>
      <vt:lpstr>Initial Interval</vt:lpstr>
      <vt:lpstr>II and Latency</vt:lpstr>
      <vt:lpstr>II and Latency</vt:lpstr>
      <vt:lpstr>C-Slow</vt:lpstr>
      <vt:lpstr>Problem</vt:lpstr>
      <vt:lpstr>C-Slow</vt:lpstr>
      <vt:lpstr>2-Slow Simple Cycle</vt:lpstr>
      <vt:lpstr>2-Slow Simple Cycle</vt:lpstr>
      <vt:lpstr>Equivalence</vt:lpstr>
      <vt:lpstr>Automation</vt:lpstr>
      <vt:lpstr>Lesson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183</cp:revision>
  <cp:lastPrinted>2019-09-23T13:29:32Z</cp:lastPrinted>
  <dcterms:created xsi:type="dcterms:W3CDTF">2018-09-25T01:23:11Z</dcterms:created>
  <dcterms:modified xsi:type="dcterms:W3CDTF">2019-09-23T13:29:36Z</dcterms:modified>
</cp:coreProperties>
</file>