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391" r:id="rId10"/>
    <p:sldId id="392" r:id="rId11"/>
    <p:sldId id="393" r:id="rId12"/>
    <p:sldId id="439" r:id="rId13"/>
    <p:sldId id="398" r:id="rId14"/>
    <p:sldId id="399" r:id="rId15"/>
    <p:sldId id="400" r:id="rId16"/>
    <p:sldId id="401" r:id="rId17"/>
    <p:sldId id="402" r:id="rId18"/>
    <p:sldId id="396" r:id="rId19"/>
    <p:sldId id="397" r:id="rId20"/>
    <p:sldId id="404" r:id="rId21"/>
    <p:sldId id="405" r:id="rId22"/>
    <p:sldId id="407" r:id="rId23"/>
    <p:sldId id="436" r:id="rId24"/>
    <p:sldId id="408" r:id="rId25"/>
    <p:sldId id="409" r:id="rId26"/>
    <p:sldId id="446" r:id="rId27"/>
    <p:sldId id="447" r:id="rId28"/>
    <p:sldId id="450" r:id="rId29"/>
    <p:sldId id="410" r:id="rId30"/>
    <p:sldId id="413" r:id="rId31"/>
    <p:sldId id="411" r:id="rId32"/>
    <p:sldId id="412" r:id="rId33"/>
    <p:sldId id="440" r:id="rId34"/>
    <p:sldId id="415" r:id="rId35"/>
    <p:sldId id="414" r:id="rId36"/>
    <p:sldId id="416" r:id="rId37"/>
    <p:sldId id="432" r:id="rId38"/>
    <p:sldId id="40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48" r:id="rId49"/>
    <p:sldId id="426" r:id="rId50"/>
    <p:sldId id="428" r:id="rId51"/>
    <p:sldId id="449" r:id="rId52"/>
    <p:sldId id="427" r:id="rId53"/>
    <p:sldId id="429" r:id="rId54"/>
    <p:sldId id="299" r:id="rId55"/>
    <p:sldId id="300" r:id="rId5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25:  December 2,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Real-Time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get faster (slower)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Interrupts and IO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 and IO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Low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Task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Running something that removes from list</a:t>
            </a:r>
          </a:p>
          <a:p>
            <a:r>
              <a:rPr lang="en-US" dirty="0"/>
              <a:t>Interrupt involves adding to list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remove=a-&gt;</a:t>
            </a:r>
            <a:r>
              <a:rPr lang="en-US" dirty="0" err="1">
                <a:latin typeface="Courier" pitchFamily="2" charset="0"/>
              </a:rPr>
              <a:t>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</p:spTree>
    <p:extLst>
      <p:ext uri="{BB962C8B-B14F-4D97-AF65-F5344CB8AC3E}">
        <p14:creationId xmlns:p14="http://schemas.microsoft.com/office/powerpoint/2010/main" val="99830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2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[Day24]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625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999339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12AD43-6749-DD4F-A571-95CA8720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1221"/>
              </p:ext>
            </p:extLst>
          </p:nvPr>
        </p:nvGraphicFramePr>
        <p:xfrm>
          <a:off x="725424" y="3733800"/>
          <a:ext cx="738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>
                  <a:extLst>
                    <a:ext uri="{9D8B030D-6E8A-4147-A177-3AD203B41FA5}">
                      <a16:colId xmlns:a16="http://schemas.microsoft.com/office/drawing/2014/main" val="266200364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0984247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28402515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533686831"/>
                    </a:ext>
                  </a:extLst>
                </a:gridCol>
              </a:tblGrid>
              <a:tr h="235664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Data+Compute</a:t>
                      </a:r>
                      <a:r>
                        <a:rPr lang="en-US" dirty="0"/>
                        <a:t>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7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7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1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0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20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9838-6F40-8945-A0E7-6286D6B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Bound wait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Total processor cycles when processor must idle during transfer</a:t>
                </a:r>
              </a:p>
              <a:p>
                <a:pPr lvl="1"/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baseline="-25000" dirty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𝐶𝑜𝑚𝑝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aseline="-25000" dirty="0"/>
                  <a:t> 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=(</a:t>
                </a:r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)/2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RB=max(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, 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3D496-A6C7-2546-9D63-39FF504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FF07-F58A-3848-B096-7160F559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C0084F-5408-4E4F-8C4F-F5A0647D4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76372"/>
              </p:ext>
            </p:extLst>
          </p:nvPr>
        </p:nvGraphicFramePr>
        <p:xfrm>
          <a:off x="228599" y="3540606"/>
          <a:ext cx="86868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20887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DFDFD3-BF5C-9D4E-BA33-B1AF572E26E4}"/>
              </a:ext>
            </a:extLst>
          </p:cNvPr>
          <p:cNvSpPr txBox="1"/>
          <p:nvPr/>
        </p:nvSpPr>
        <p:spPr>
          <a:xfrm>
            <a:off x="3187092" y="281462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57300"/>
            <a:ext cx="89916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  <a:p>
            <a:r>
              <a:rPr lang="en-US" dirty="0"/>
              <a:t>Sub-buffers in </a:t>
            </a:r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ESE32 Fall 2020 --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7B90-31B5-7E44-8F49-3E3DA2C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FFA-5C50-AB42-B01C-21D67FA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99FA7-5A99-1948-8B92-2A086074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E0D36F-5469-F342-B9F6-2D922C9B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35563"/>
            <a:ext cx="4406900" cy="4825073"/>
          </a:xfrm>
        </p:spPr>
      </p:pic>
    </p:spTree>
    <p:extLst>
      <p:ext uri="{BB962C8B-B14F-4D97-AF65-F5344CB8AC3E}">
        <p14:creationId xmlns:p14="http://schemas.microsoft.com/office/powerpoint/2010/main" val="1049537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876281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499D80-BD63-3B48-AF3B-03F9A9F7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63018"/>
              </p:ext>
            </p:extLst>
          </p:nvPr>
        </p:nvGraphicFramePr>
        <p:xfrm>
          <a:off x="228599" y="3191534"/>
          <a:ext cx="868680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20887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B56D68-B484-A041-8126-148E8E3ADA7A}"/>
              </a:ext>
            </a:extLst>
          </p:cNvPr>
          <p:cNvSpPr txBox="1"/>
          <p:nvPr/>
        </p:nvSpPr>
        <p:spPr>
          <a:xfrm>
            <a:off x="3886200" y="253713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Reading for Monday online</a:t>
            </a:r>
          </a:p>
          <a:p>
            <a:r>
              <a:rPr lang="en-US" dirty="0"/>
              <a:t>P4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24640</TotalTime>
  <Words>1977</Words>
  <Application>Microsoft Macintosh PowerPoint</Application>
  <PresentationFormat>On-screen Show (4:3)</PresentationFormat>
  <Paragraphs>554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Cambria Math</vt:lpstr>
      <vt:lpstr>Courier</vt:lpstr>
      <vt:lpstr>Symbol</vt:lpstr>
      <vt:lpstr>Times New Roman</vt:lpstr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Tick Rate</vt:lpstr>
      <vt:lpstr>Tick Rate</vt:lpstr>
      <vt:lpstr>Synchronous Reactive</vt:lpstr>
      <vt:lpstr>Timing and Function</vt:lpstr>
      <vt:lpstr>Synchronous Reactive Timing</vt:lpstr>
      <vt:lpstr>Preclass 1</vt:lpstr>
      <vt:lpstr>Preclass 1</vt:lpstr>
      <vt:lpstr>Preclass 1</vt:lpstr>
      <vt:lpstr>Synchronous Reactive Timing</vt:lpstr>
      <vt:lpstr>Threads Mapped to Processor</vt:lpstr>
      <vt:lpstr>Platforms</vt:lpstr>
      <vt:lpstr>Synchronous Reactive Model</vt:lpstr>
      <vt:lpstr>Interrupts and IO</vt:lpstr>
      <vt:lpstr>Interrupt</vt:lpstr>
      <vt:lpstr>Interrupts</vt:lpstr>
      <vt:lpstr>Interrupts: Good</vt:lpstr>
      <vt:lpstr>Interrupts: Bad</vt:lpstr>
      <vt:lpstr>Interrupted Task</vt:lpstr>
      <vt:lpstr>What can happen?</vt:lpstr>
      <vt:lpstr>Interrupts: Bad</vt:lpstr>
      <vt:lpstr>Polling Discipline</vt:lpstr>
      <vt:lpstr>IO Thread</vt:lpstr>
      <vt:lpstr>Preclass 2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3a</vt:lpstr>
      <vt:lpstr>Resource Bound wait Transfer</vt:lpstr>
      <vt:lpstr>Preclass 3b Schedule</vt:lpstr>
      <vt:lpstr>Double Buffering</vt:lpstr>
      <vt:lpstr>Double Buffer</vt:lpstr>
      <vt:lpstr>Preclass 3c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134</cp:revision>
  <cp:lastPrinted>2020-12-02T04:38:50Z</cp:lastPrinted>
  <dcterms:created xsi:type="dcterms:W3CDTF">2017-12-04T23:35:41Z</dcterms:created>
  <dcterms:modified xsi:type="dcterms:W3CDTF">2020-12-02T04:38:52Z</dcterms:modified>
</cp:coreProperties>
</file>