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381" r:id="rId2"/>
    <p:sldId id="382" r:id="rId3"/>
    <p:sldId id="383" r:id="rId4"/>
    <p:sldId id="427" r:id="rId5"/>
    <p:sldId id="634" r:id="rId6"/>
    <p:sldId id="429" r:id="rId7"/>
    <p:sldId id="558" r:id="rId8"/>
    <p:sldId id="430" r:id="rId9"/>
    <p:sldId id="549" r:id="rId10"/>
    <p:sldId id="574" r:id="rId11"/>
    <p:sldId id="573" r:id="rId12"/>
    <p:sldId id="433" r:id="rId13"/>
    <p:sldId id="625" r:id="rId14"/>
    <p:sldId id="641" r:id="rId15"/>
    <p:sldId id="657" r:id="rId16"/>
    <p:sldId id="624" r:id="rId17"/>
    <p:sldId id="623" r:id="rId18"/>
    <p:sldId id="642" r:id="rId19"/>
    <p:sldId id="622" r:id="rId20"/>
    <p:sldId id="643" r:id="rId21"/>
    <p:sldId id="621" r:id="rId22"/>
    <p:sldId id="644" r:id="rId23"/>
    <p:sldId id="620" r:id="rId24"/>
    <p:sldId id="637" r:id="rId25"/>
    <p:sldId id="614" r:id="rId26"/>
    <p:sldId id="645" r:id="rId27"/>
    <p:sldId id="619" r:id="rId28"/>
    <p:sldId id="646" r:id="rId29"/>
    <p:sldId id="647" r:id="rId30"/>
    <p:sldId id="618" r:id="rId31"/>
    <p:sldId id="638" r:id="rId32"/>
    <p:sldId id="617" r:id="rId33"/>
    <p:sldId id="648" r:id="rId34"/>
    <p:sldId id="616" r:id="rId35"/>
    <p:sldId id="639" r:id="rId36"/>
    <p:sldId id="615" r:id="rId37"/>
    <p:sldId id="649" r:id="rId38"/>
    <p:sldId id="612" r:id="rId39"/>
    <p:sldId id="650" r:id="rId40"/>
    <p:sldId id="613" r:id="rId41"/>
    <p:sldId id="651" r:id="rId42"/>
    <p:sldId id="640" r:id="rId43"/>
    <p:sldId id="443" r:id="rId44"/>
    <p:sldId id="442" r:id="rId45"/>
    <p:sldId id="607" r:id="rId46"/>
    <p:sldId id="609" r:id="rId47"/>
    <p:sldId id="658" r:id="rId48"/>
    <p:sldId id="608" r:id="rId49"/>
    <p:sldId id="605" r:id="rId50"/>
    <p:sldId id="606" r:id="rId51"/>
    <p:sldId id="659" r:id="rId52"/>
    <p:sldId id="446" r:id="rId53"/>
    <p:sldId id="447" r:id="rId54"/>
    <p:sldId id="523" r:id="rId55"/>
    <p:sldId id="635" r:id="rId56"/>
    <p:sldId id="600" r:id="rId57"/>
    <p:sldId id="563" r:id="rId58"/>
    <p:sldId id="426" r:id="rId59"/>
    <p:sldId id="586" r:id="rId60"/>
    <p:sldId id="449" r:id="rId61"/>
    <p:sldId id="472" r:id="rId62"/>
    <p:sldId id="524" r:id="rId63"/>
    <p:sldId id="525" r:id="rId64"/>
    <p:sldId id="473" r:id="rId65"/>
    <p:sldId id="474" r:id="rId66"/>
    <p:sldId id="526" r:id="rId67"/>
    <p:sldId id="475" r:id="rId68"/>
    <p:sldId id="527" r:id="rId69"/>
    <p:sldId id="476" r:id="rId70"/>
    <p:sldId id="529" r:id="rId71"/>
    <p:sldId id="454" r:id="rId72"/>
    <p:sldId id="528" r:id="rId73"/>
    <p:sldId id="654" r:id="rId74"/>
    <p:sldId id="495" r:id="rId75"/>
    <p:sldId id="496" r:id="rId76"/>
    <p:sldId id="497" r:id="rId77"/>
    <p:sldId id="498" r:id="rId78"/>
    <p:sldId id="499" r:id="rId79"/>
    <p:sldId id="593" r:id="rId80"/>
    <p:sldId id="544" r:id="rId81"/>
    <p:sldId id="557" r:id="rId82"/>
    <p:sldId id="548" r:id="rId83"/>
    <p:sldId id="546" r:id="rId84"/>
    <p:sldId id="572" r:id="rId85"/>
    <p:sldId id="564" r:id="rId86"/>
    <p:sldId id="589" r:id="rId87"/>
    <p:sldId id="577" r:id="rId88"/>
    <p:sldId id="590" r:id="rId89"/>
    <p:sldId id="591" r:id="rId90"/>
    <p:sldId id="594" r:id="rId91"/>
    <p:sldId id="587" r:id="rId92"/>
    <p:sldId id="547" r:id="rId93"/>
    <p:sldId id="595" r:id="rId94"/>
    <p:sldId id="565" r:id="rId95"/>
    <p:sldId id="592" r:id="rId96"/>
    <p:sldId id="599" r:id="rId97"/>
    <p:sldId id="384" r:id="rId98"/>
    <p:sldId id="300" r:id="rId9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BF00FA"/>
    <a:srgbClr val="009900"/>
    <a:srgbClr val="FF0000"/>
    <a:srgbClr val="FFFF00"/>
    <a:srgbClr val="FFCC66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4777" autoAdjust="0"/>
  </p:normalViewPr>
  <p:slideViewPr>
    <p:cSldViewPr>
      <p:cViewPr varScale="1">
        <p:scale>
          <a:sx n="106" d="100"/>
          <a:sy n="106" d="100"/>
        </p:scale>
        <p:origin x="696" y="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5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2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98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2024 --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97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17:  Oct. 28, 2024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LZW, Associative Maps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152400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712" y="7620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  <a:p>
            <a:r>
              <a:rPr lang="en-US" dirty="0"/>
              <a:t>T-dictionary: </a:t>
            </a:r>
          </a:p>
          <a:p>
            <a:pPr lvl="1"/>
            <a:r>
              <a:rPr lang="en-US" dirty="0"/>
              <a:t>Tap, </a:t>
            </a:r>
            <a:r>
              <a:rPr lang="en-US" dirty="0">
                <a:solidFill>
                  <a:schemeClr val="accent2"/>
                </a:solidFill>
              </a:rPr>
              <a:t>The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The</a:t>
            </a:r>
            <a:r>
              <a:rPr lang="en-US" dirty="0"/>
              <a:t>ir, </a:t>
            </a:r>
            <a:r>
              <a:rPr lang="en-US" dirty="0">
                <a:solidFill>
                  <a:schemeClr val="accent2"/>
                </a:solidFill>
              </a:rPr>
              <a:t>The</a:t>
            </a:r>
            <a:r>
              <a:rPr lang="en-US" dirty="0"/>
              <a:t>n, </a:t>
            </a:r>
            <a:r>
              <a:rPr lang="en-US" dirty="0">
                <a:solidFill>
                  <a:schemeClr val="accent2"/>
                </a:solidFill>
              </a:rPr>
              <a:t>The</a:t>
            </a:r>
            <a:r>
              <a:rPr lang="en-US" dirty="0"/>
              <a:t>re, Tuesday</a:t>
            </a:r>
          </a:p>
          <a:p>
            <a:r>
              <a:rPr lang="en-US" dirty="0"/>
              <a:t>If prefix same, why check redundantly?</a:t>
            </a:r>
          </a:p>
          <a:p>
            <a:pPr lvl="1"/>
            <a:r>
              <a:rPr lang="en-US" dirty="0"/>
              <a:t>Generalize: Store things with common prefix together</a:t>
            </a:r>
          </a:p>
          <a:p>
            <a:pPr lvl="2"/>
            <a:r>
              <a:rPr lang="en-US" dirty="0"/>
              <a:t>Share prefix among substrings</a:t>
            </a:r>
          </a:p>
          <a:p>
            <a:pPr lvl="1"/>
            <a:r>
              <a:rPr lang="en-US" dirty="0"/>
              <a:t>Represent all strings as prefix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8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21336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9144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  <a:p>
            <a:r>
              <a:rPr lang="en-US" dirty="0"/>
              <a:t>If prefix same, why check redundantly?</a:t>
            </a:r>
          </a:p>
          <a:p>
            <a:pPr lvl="1"/>
            <a:r>
              <a:rPr lang="en-US" dirty="0"/>
              <a:t>Store things with common prefix together</a:t>
            </a:r>
          </a:p>
          <a:p>
            <a:pPr lvl="1"/>
            <a:r>
              <a:rPr lang="en-US" dirty="0"/>
              <a:t>Share prefix among substrings</a:t>
            </a:r>
          </a:p>
          <a:p>
            <a:pPr lvl="1"/>
            <a:r>
              <a:rPr lang="en-US" dirty="0"/>
              <a:t>Represent all strings as prefix tree</a:t>
            </a:r>
          </a:p>
          <a:p>
            <a:r>
              <a:rPr lang="en-US" dirty="0"/>
              <a:t>Follow prefix trees with </a:t>
            </a:r>
            <a:r>
              <a:rPr lang="en-US" dirty="0">
                <a:solidFill>
                  <a:schemeClr val="accent2"/>
                </a:solidFill>
              </a:rPr>
              <a:t>fixed</a:t>
            </a:r>
            <a:r>
              <a:rPr lang="en-US" dirty="0"/>
              <a:t> work per input character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71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820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Tree Root for each character</a:t>
            </a:r>
          </a:p>
          <a:p>
            <a:r>
              <a:rPr lang="en-US" dirty="0"/>
              <a:t>Follow tree according to input until no more match</a:t>
            </a:r>
          </a:p>
          <a:p>
            <a:r>
              <a:rPr lang="en-US" dirty="0"/>
              <a:t>Send &lt;name of last tree node&gt; </a:t>
            </a:r>
            <a:endParaRPr lang="en-US" strike="sngStrike" dirty="0"/>
          </a:p>
          <a:p>
            <a:pPr lvl="1"/>
            <a:r>
              <a:rPr lang="en-US" dirty="0"/>
              <a:t>Dictionary entry </a:t>
            </a:r>
          </a:p>
          <a:p>
            <a:pPr lvl="2"/>
            <a:r>
              <a:rPr lang="en-US" dirty="0"/>
              <a:t>Named sequentially by insertion</a:t>
            </a:r>
          </a:p>
          <a:p>
            <a:r>
              <a:rPr lang="en-US" dirty="0"/>
              <a:t>Extend tree (dictionary) with new character</a:t>
            </a:r>
          </a:p>
          <a:p>
            <a:r>
              <a:rPr lang="en-US" dirty="0"/>
              <a:t>Start over with this character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1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596509"/>
              </p:ext>
            </p:extLst>
          </p:nvPr>
        </p:nvGraphicFramePr>
        <p:xfrm>
          <a:off x="1556083" y="94996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92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560455"/>
              </p:ext>
            </p:extLst>
          </p:nvPr>
        </p:nvGraphicFramePr>
        <p:xfrm>
          <a:off x="1556083" y="94996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500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B3A82-FF85-23DA-9AFA-7185B288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F7801-27BE-868E-7B18-3FBD4FB49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Note: the “Add What” arrows are shown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way we would backtrack to recover the string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rather than the way trace forward for matching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(may change for lecture)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F3609-8F4A-13F2-A509-F342CD99A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D0F8B-83EE-A43D-8E4B-5B7FD22FB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70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53427"/>
              </p:ext>
            </p:extLst>
          </p:nvPr>
        </p:nvGraphicFramePr>
        <p:xfrm>
          <a:off x="1556083" y="94996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I&lt;-</a:t>
                      </a:r>
                      <a:r>
                        <a:rPr lang="en-US" dirty="0" err="1">
                          <a:solidFill>
                            <a:schemeClr val="accent2"/>
                          </a:solidFill>
                        </a:rPr>
                        <a:t>spc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BDA99F4-7DA4-2528-4666-495A5AFD5596}"/>
              </a:ext>
            </a:extLst>
          </p:cNvPr>
          <p:cNvGrpSpPr/>
          <p:nvPr/>
        </p:nvGrpSpPr>
        <p:grpSpPr>
          <a:xfrm>
            <a:off x="-76256" y="1412567"/>
            <a:ext cx="1219256" cy="1427428"/>
            <a:chOff x="-76256" y="1412567"/>
            <a:chExt cx="1219256" cy="142742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B747101-C8D7-07A0-B43E-18205CA6EA52}"/>
                </a:ext>
              </a:extLst>
            </p:cNvPr>
            <p:cNvSpPr/>
            <p:nvPr/>
          </p:nvSpPr>
          <p:spPr bwMode="auto">
            <a:xfrm>
              <a:off x="214270" y="2280920"/>
              <a:ext cx="928730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E215407-9164-0994-B44E-7C9F3AE0DAD9}"/>
                </a:ext>
              </a:extLst>
            </p:cNvPr>
            <p:cNvCxnSpPr>
              <a:cxnSpLocks/>
              <a:endCxn id="7" idx="0"/>
            </p:cNvCxnSpPr>
            <p:nvPr/>
          </p:nvCxnSpPr>
          <p:spPr bwMode="auto">
            <a:xfrm>
              <a:off x="639797" y="1781159"/>
              <a:ext cx="38838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EE1B62-B8D6-F950-FA26-B1D7A35E9A52}"/>
                </a:ext>
              </a:extLst>
            </p:cNvPr>
            <p:cNvSpPr txBox="1"/>
            <p:nvPr/>
          </p:nvSpPr>
          <p:spPr>
            <a:xfrm>
              <a:off x="229834" y="1412567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B88D15-3C2D-42AA-2B5A-28AD72D4D478}"/>
                </a:ext>
              </a:extLst>
            </p:cNvPr>
            <p:cNvSpPr txBox="1"/>
            <p:nvPr/>
          </p:nvSpPr>
          <p:spPr>
            <a:xfrm>
              <a:off x="-76256" y="1767013"/>
              <a:ext cx="941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&lt;</a:t>
              </a:r>
              <a:r>
                <a:rPr lang="en-US" dirty="0" err="1"/>
                <a:t>spc</a:t>
              </a:r>
              <a:r>
                <a:rPr lang="en-US" dirty="0"/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324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508631"/>
              </p:ext>
            </p:extLst>
          </p:nvPr>
        </p:nvGraphicFramePr>
        <p:xfrm>
          <a:off x="1981610" y="91440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D879175-434B-C78D-2764-880C4826F344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453074E-7A0B-5062-37B8-853DC0A851BE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9741A33-B816-FB78-DEF7-622787E11F34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0429B9-8545-EC72-E89D-F81DEEFD186C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E19829-891F-A5C2-F3A0-6EF208AC35E1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7803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809227"/>
              </p:ext>
            </p:extLst>
          </p:nvPr>
        </p:nvGraphicFramePr>
        <p:xfrm>
          <a:off x="1981610" y="91440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2"/>
                          </a:solidFill>
                        </a:rPr>
                        <a:t>spc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D879175-434B-C78D-2764-880C4826F344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453074E-7A0B-5062-37B8-853DC0A851BE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9741A33-B816-FB78-DEF7-622787E11F34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0429B9-8545-EC72-E89D-F81DEEFD186C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E19829-891F-A5C2-F3A0-6EF208AC35E1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239952-1FA9-540B-3F71-4345F6B6DA3C}"/>
              </a:ext>
            </a:extLst>
          </p:cNvPr>
          <p:cNvGrpSpPr/>
          <p:nvPr/>
        </p:nvGrpSpPr>
        <p:grpSpPr>
          <a:xfrm>
            <a:off x="1127730" y="1412567"/>
            <a:ext cx="897318" cy="1427428"/>
            <a:chOff x="147163" y="1412567"/>
            <a:chExt cx="897318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82D2D3F-4BE1-6F7B-C5A8-AB781F4DEBFB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922F4BE-20A2-AAC7-D2E5-CCD9F3542A12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13654A-24C2-174B-AC59-5DEBA746CF9B}"/>
                </a:ext>
              </a:extLst>
            </p:cNvPr>
            <p:cNvSpPr txBox="1"/>
            <p:nvPr/>
          </p:nvSpPr>
          <p:spPr>
            <a:xfrm>
              <a:off x="229834" y="141256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26622B-CFE1-9A2A-EA02-8EAD56E34433}"/>
                </a:ext>
              </a:extLst>
            </p:cNvPr>
            <p:cNvSpPr txBox="1"/>
            <p:nvPr/>
          </p:nvSpPr>
          <p:spPr>
            <a:xfrm>
              <a:off x="147163" y="176701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3061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464813"/>
              </p:ext>
            </p:extLst>
          </p:nvPr>
        </p:nvGraphicFramePr>
        <p:xfrm>
          <a:off x="1973608" y="91440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91BEDBA-ACFA-6966-CC57-6F727306F853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2CA545-AFA1-0036-CD77-068CE843ADF2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29A3B8E-F16E-E5EF-5A8E-1C39CE350DF2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6E2DAD-5785-3864-8C7E-2C9A52DB02DC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B6E101-F5F2-BC68-34FA-E98303516F7E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6F2301-E15B-3B36-EFBF-A5A22DED1F44}"/>
              </a:ext>
            </a:extLst>
          </p:cNvPr>
          <p:cNvGrpSpPr/>
          <p:nvPr/>
        </p:nvGrpSpPr>
        <p:grpSpPr>
          <a:xfrm>
            <a:off x="1127730" y="1412567"/>
            <a:ext cx="897318" cy="1427428"/>
            <a:chOff x="147163" y="1412567"/>
            <a:chExt cx="897318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417DA41-664D-7E09-D563-7D69699F51B7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DD8A3B3-E533-791E-B14E-CB0CECDBA025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45B5E8-3A1C-5E7C-8582-7ED9F3F1505D}"/>
                </a:ext>
              </a:extLst>
            </p:cNvPr>
            <p:cNvSpPr txBox="1"/>
            <p:nvPr/>
          </p:nvSpPr>
          <p:spPr>
            <a:xfrm>
              <a:off x="229834" y="141256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F688F8-4BFA-11E5-B78A-A496DD5791BA}"/>
                </a:ext>
              </a:extLst>
            </p:cNvPr>
            <p:cNvSpPr txBox="1"/>
            <p:nvPr/>
          </p:nvSpPr>
          <p:spPr>
            <a:xfrm>
              <a:off x="147163" y="176701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926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5334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LZW Compression Algorithm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Associative Memory 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Custom (part 2)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FPGA (Part 3, time permitting)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192758"/>
              </p:ext>
            </p:extLst>
          </p:nvPr>
        </p:nvGraphicFramePr>
        <p:xfrm>
          <a:off x="1973608" y="91440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91BEDBA-ACFA-6966-CC57-6F727306F853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2CA545-AFA1-0036-CD77-068CE843ADF2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29A3B8E-F16E-E5EF-5A8E-1C39CE350DF2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6E2DAD-5785-3864-8C7E-2C9A52DB02DC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B6E101-F5F2-BC68-34FA-E98303516F7E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6F2301-E15B-3B36-EFBF-A5A22DED1F44}"/>
              </a:ext>
            </a:extLst>
          </p:cNvPr>
          <p:cNvGrpSpPr/>
          <p:nvPr/>
        </p:nvGrpSpPr>
        <p:grpSpPr>
          <a:xfrm>
            <a:off x="1127730" y="1412567"/>
            <a:ext cx="897318" cy="1427428"/>
            <a:chOff x="147163" y="1412567"/>
            <a:chExt cx="897318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417DA41-664D-7E09-D563-7D69699F51B7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DD8A3B3-E533-791E-B14E-CB0CECDBA025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45B5E8-3A1C-5E7C-8582-7ED9F3F1505D}"/>
                </a:ext>
              </a:extLst>
            </p:cNvPr>
            <p:cNvSpPr txBox="1"/>
            <p:nvPr/>
          </p:nvSpPr>
          <p:spPr>
            <a:xfrm>
              <a:off x="229834" y="141256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F688F8-4BFA-11E5-B78A-A496DD5791BA}"/>
                </a:ext>
              </a:extLst>
            </p:cNvPr>
            <p:cNvSpPr txBox="1"/>
            <p:nvPr/>
          </p:nvSpPr>
          <p:spPr>
            <a:xfrm>
              <a:off x="147163" y="176701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9A886E-A6C3-5E75-CD55-F8981984B8C2}"/>
              </a:ext>
            </a:extLst>
          </p:cNvPr>
          <p:cNvGrpSpPr/>
          <p:nvPr/>
        </p:nvGrpSpPr>
        <p:grpSpPr>
          <a:xfrm>
            <a:off x="89486" y="3626138"/>
            <a:ext cx="881754" cy="1427428"/>
            <a:chOff x="147163" y="1412567"/>
            <a:chExt cx="88175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8DAED17-10B5-0797-9754-1FFDC9E5F739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A857386-9240-7E54-7700-B990CE682EF8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533BF5-5E4D-E9F5-4BDB-BD6F558E2817}"/>
                </a:ext>
              </a:extLst>
            </p:cNvPr>
            <p:cNvSpPr txBox="1"/>
            <p:nvPr/>
          </p:nvSpPr>
          <p:spPr>
            <a:xfrm>
              <a:off x="229834" y="141256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C013EB-86E1-CD1F-763C-C2EBA30249E6}"/>
                </a:ext>
              </a:extLst>
            </p:cNvPr>
            <p:cNvSpPr txBox="1"/>
            <p:nvPr/>
          </p:nvSpPr>
          <p:spPr>
            <a:xfrm>
              <a:off x="147163" y="1767012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2010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717071"/>
              </p:ext>
            </p:extLst>
          </p:nvPr>
        </p:nvGraphicFramePr>
        <p:xfrm>
          <a:off x="2020470" y="101474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83AF5431-FB26-72E0-32AE-0EF20B3950DE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C720C88-2F7F-4DF3-0B40-3A8DED0BEA9E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831CC05-473A-CE70-F10A-5A0F6EEA3DEA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310AF7-7E69-E31D-CF5B-112963F125EE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D20420-7378-4606-F60B-6FD070416FE8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98D1FD-4086-F363-0380-7271E66EE95D}"/>
              </a:ext>
            </a:extLst>
          </p:cNvPr>
          <p:cNvGrpSpPr/>
          <p:nvPr/>
        </p:nvGrpSpPr>
        <p:grpSpPr>
          <a:xfrm>
            <a:off x="14118" y="3722144"/>
            <a:ext cx="897318" cy="1427428"/>
            <a:chOff x="147163" y="1412567"/>
            <a:chExt cx="897318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20BFB7-2B27-224F-221E-18B7604468F9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7F09C77-F444-170A-9765-BC38E5240D78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95A692-1AA4-DF23-A900-C5628D063451}"/>
                </a:ext>
              </a:extLst>
            </p:cNvPr>
            <p:cNvSpPr txBox="1"/>
            <p:nvPr/>
          </p:nvSpPr>
          <p:spPr>
            <a:xfrm>
              <a:off x="229834" y="141256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6A18A3-0640-3C6D-5462-D185029D746F}"/>
                </a:ext>
              </a:extLst>
            </p:cNvPr>
            <p:cNvSpPr txBox="1"/>
            <p:nvPr/>
          </p:nvSpPr>
          <p:spPr>
            <a:xfrm>
              <a:off x="147163" y="176701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627A67-3C65-59B9-DBC1-4447B2C486F9}"/>
              </a:ext>
            </a:extLst>
          </p:cNvPr>
          <p:cNvGrpSpPr/>
          <p:nvPr/>
        </p:nvGrpSpPr>
        <p:grpSpPr>
          <a:xfrm>
            <a:off x="1028917" y="1415339"/>
            <a:ext cx="881754" cy="1427428"/>
            <a:chOff x="147163" y="1412567"/>
            <a:chExt cx="88175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E71B8C1-586A-999C-CC4A-4DAB4557D7C5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2E8501C-02EB-2709-D333-F0DD35D93684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708337-BE87-6331-B2D7-9891C9B73A2E}"/>
                </a:ext>
              </a:extLst>
            </p:cNvPr>
            <p:cNvSpPr txBox="1"/>
            <p:nvPr/>
          </p:nvSpPr>
          <p:spPr>
            <a:xfrm>
              <a:off x="229834" y="141256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0564A4-443E-E4B1-31CB-7D1B253A984C}"/>
                </a:ext>
              </a:extLst>
            </p:cNvPr>
            <p:cNvSpPr txBox="1"/>
            <p:nvPr/>
          </p:nvSpPr>
          <p:spPr>
            <a:xfrm>
              <a:off x="147163" y="1767012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069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517199"/>
              </p:ext>
            </p:extLst>
          </p:nvPr>
        </p:nvGraphicFramePr>
        <p:xfrm>
          <a:off x="2020470" y="101474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M&lt;-</a:t>
                      </a:r>
                      <a:r>
                        <a:rPr lang="en-US" dirty="0" err="1">
                          <a:solidFill>
                            <a:schemeClr val="accent2"/>
                          </a:solidFill>
                        </a:rPr>
                        <a:t>spc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83AF5431-FB26-72E0-32AE-0EF20B3950DE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C720C88-2F7F-4DF3-0B40-3A8DED0BEA9E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831CC05-473A-CE70-F10A-5A0F6EEA3DEA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310AF7-7E69-E31D-CF5B-112963F125EE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D20420-7378-4606-F60B-6FD070416FE8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98D1FD-4086-F363-0380-7271E66EE95D}"/>
              </a:ext>
            </a:extLst>
          </p:cNvPr>
          <p:cNvGrpSpPr/>
          <p:nvPr/>
        </p:nvGrpSpPr>
        <p:grpSpPr>
          <a:xfrm>
            <a:off x="14118" y="3722144"/>
            <a:ext cx="897318" cy="1427428"/>
            <a:chOff x="147163" y="1412567"/>
            <a:chExt cx="897318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20BFB7-2B27-224F-221E-18B7604468F9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7F09C77-F444-170A-9765-BC38E5240D78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95A692-1AA4-DF23-A900-C5628D063451}"/>
                </a:ext>
              </a:extLst>
            </p:cNvPr>
            <p:cNvSpPr txBox="1"/>
            <p:nvPr/>
          </p:nvSpPr>
          <p:spPr>
            <a:xfrm>
              <a:off x="229834" y="141256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6A18A3-0640-3C6D-5462-D185029D746F}"/>
                </a:ext>
              </a:extLst>
            </p:cNvPr>
            <p:cNvSpPr txBox="1"/>
            <p:nvPr/>
          </p:nvSpPr>
          <p:spPr>
            <a:xfrm>
              <a:off x="147163" y="176701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627A67-3C65-59B9-DBC1-4447B2C486F9}"/>
              </a:ext>
            </a:extLst>
          </p:cNvPr>
          <p:cNvGrpSpPr/>
          <p:nvPr/>
        </p:nvGrpSpPr>
        <p:grpSpPr>
          <a:xfrm>
            <a:off x="1028917" y="1415339"/>
            <a:ext cx="881754" cy="1427428"/>
            <a:chOff x="147163" y="1412567"/>
            <a:chExt cx="88175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E71B8C1-586A-999C-CC4A-4DAB4557D7C5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2E8501C-02EB-2709-D333-F0DD35D93684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708337-BE87-6331-B2D7-9891C9B73A2E}"/>
                </a:ext>
              </a:extLst>
            </p:cNvPr>
            <p:cNvSpPr txBox="1"/>
            <p:nvPr/>
          </p:nvSpPr>
          <p:spPr>
            <a:xfrm>
              <a:off x="229834" y="141256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0564A4-443E-E4B1-31CB-7D1B253A984C}"/>
                </a:ext>
              </a:extLst>
            </p:cNvPr>
            <p:cNvSpPr txBox="1"/>
            <p:nvPr/>
          </p:nvSpPr>
          <p:spPr>
            <a:xfrm>
              <a:off x="147163" y="1767012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3065C85-46EE-DC4D-C4BA-8DE3710A5EC3}"/>
              </a:ext>
            </a:extLst>
          </p:cNvPr>
          <p:cNvGrpSpPr/>
          <p:nvPr/>
        </p:nvGrpSpPr>
        <p:grpSpPr>
          <a:xfrm>
            <a:off x="745762" y="3715416"/>
            <a:ext cx="1082124" cy="1427428"/>
            <a:chOff x="-53207" y="1412567"/>
            <a:chExt cx="1082124" cy="14274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09F03F9-514F-1ADA-0CC3-CA693F572F99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CDACCC3-0FC9-C238-B60E-C4728F493812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4E0CC4-F25B-7D29-6021-FFBAB43D829C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3FAA1D-075C-96AC-FDF2-BC9B86FBF3EB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1355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749581"/>
              </p:ext>
            </p:extLst>
          </p:nvPr>
        </p:nvGraphicFramePr>
        <p:xfrm>
          <a:off x="2132477" y="91440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A11C806-C8BD-E394-F927-86CDEB770C39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8E4FBD9-29BC-5B83-7132-64577BD13A92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EC4B7C3-A66A-69C4-CA15-525F8555E547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43868A-5102-830A-48E3-C68B5CF234FB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09D6EB-F4C9-AADE-7FE4-6DF0549FD3C5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FCCFA9-34F1-5AEA-3039-446DC52D5085}"/>
              </a:ext>
            </a:extLst>
          </p:cNvPr>
          <p:cNvGrpSpPr/>
          <p:nvPr/>
        </p:nvGrpSpPr>
        <p:grpSpPr>
          <a:xfrm>
            <a:off x="14118" y="3722144"/>
            <a:ext cx="897318" cy="1427428"/>
            <a:chOff x="147163" y="1412567"/>
            <a:chExt cx="897318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4E54112-4D51-E485-A115-6EBDDF9A1F2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61EED10-3B59-C156-68C5-CEF90669A027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D2144C-0B2C-0359-74CD-6C867211C172}"/>
                </a:ext>
              </a:extLst>
            </p:cNvPr>
            <p:cNvSpPr txBox="1"/>
            <p:nvPr/>
          </p:nvSpPr>
          <p:spPr>
            <a:xfrm>
              <a:off x="229834" y="141256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4ACCAA-C1DF-0D3B-B9B8-DAC2B0EE8CB0}"/>
                </a:ext>
              </a:extLst>
            </p:cNvPr>
            <p:cNvSpPr txBox="1"/>
            <p:nvPr/>
          </p:nvSpPr>
          <p:spPr>
            <a:xfrm>
              <a:off x="147163" y="176701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FFBCB0-052B-24C9-50E3-079A02D0F694}"/>
              </a:ext>
            </a:extLst>
          </p:cNvPr>
          <p:cNvGrpSpPr/>
          <p:nvPr/>
        </p:nvGrpSpPr>
        <p:grpSpPr>
          <a:xfrm>
            <a:off x="1028917" y="1415339"/>
            <a:ext cx="881754" cy="1427428"/>
            <a:chOff x="147163" y="1412567"/>
            <a:chExt cx="88175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3BC0D9E-8B25-86A6-96C8-94ED45496675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C981720-7B60-7876-C126-51C013706B6E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297D849-B551-0099-7C86-8FDFE4B1C6F4}"/>
                </a:ext>
              </a:extLst>
            </p:cNvPr>
            <p:cNvSpPr txBox="1"/>
            <p:nvPr/>
          </p:nvSpPr>
          <p:spPr>
            <a:xfrm>
              <a:off x="229834" y="141256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F483CE-2964-95D4-CA9B-84F303640547}"/>
                </a:ext>
              </a:extLst>
            </p:cNvPr>
            <p:cNvSpPr txBox="1"/>
            <p:nvPr/>
          </p:nvSpPr>
          <p:spPr>
            <a:xfrm>
              <a:off x="147163" y="1767012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3F253B-4859-9E87-AFAB-771014759667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B25396D-A417-7E14-5813-BA993DB83811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7F54969-8B98-B997-EE18-7BF1A8AA3870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4D2F554-3779-2FBA-012D-B0E8AB4E20F5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4D52CA-AFE9-E0C0-15F3-77634E4093D6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3692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127407"/>
              </p:ext>
            </p:extLst>
          </p:nvPr>
        </p:nvGraphicFramePr>
        <p:xfrm>
          <a:off x="2132477" y="91440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2"/>
                          </a:solidFill>
                        </a:rPr>
                        <a:t>spc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A11C806-C8BD-E394-F927-86CDEB770C39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8E4FBD9-29BC-5B83-7132-64577BD13A92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EC4B7C3-A66A-69C4-CA15-525F8555E547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43868A-5102-830A-48E3-C68B5CF234FB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09D6EB-F4C9-AADE-7FE4-6DF0549FD3C5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FFBCB0-052B-24C9-50E3-079A02D0F694}"/>
              </a:ext>
            </a:extLst>
          </p:cNvPr>
          <p:cNvGrpSpPr/>
          <p:nvPr/>
        </p:nvGrpSpPr>
        <p:grpSpPr>
          <a:xfrm>
            <a:off x="1028917" y="1415339"/>
            <a:ext cx="881754" cy="1427428"/>
            <a:chOff x="147163" y="1412567"/>
            <a:chExt cx="88175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3BC0D9E-8B25-86A6-96C8-94ED45496675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C981720-7B60-7876-C126-51C013706B6E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297D849-B551-0099-7C86-8FDFE4B1C6F4}"/>
                </a:ext>
              </a:extLst>
            </p:cNvPr>
            <p:cNvSpPr txBox="1"/>
            <p:nvPr/>
          </p:nvSpPr>
          <p:spPr>
            <a:xfrm>
              <a:off x="229834" y="141256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F483CE-2964-95D4-CA9B-84F303640547}"/>
                </a:ext>
              </a:extLst>
            </p:cNvPr>
            <p:cNvSpPr txBox="1"/>
            <p:nvPr/>
          </p:nvSpPr>
          <p:spPr>
            <a:xfrm>
              <a:off x="147163" y="1767012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3F253B-4859-9E87-AFAB-771014759667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B25396D-A417-7E14-5813-BA993DB83811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7F54969-8B98-B997-EE18-7BF1A8AA3870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4D2F554-3779-2FBA-012D-B0E8AB4E20F5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4D52CA-AFE9-E0C0-15F3-77634E4093D6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B51AF4D-13B5-A606-AADC-907095317E07}"/>
              </a:ext>
            </a:extLst>
          </p:cNvPr>
          <p:cNvGrpSpPr/>
          <p:nvPr/>
        </p:nvGrpSpPr>
        <p:grpSpPr>
          <a:xfrm>
            <a:off x="14118" y="3722144"/>
            <a:ext cx="1787996" cy="1427428"/>
            <a:chOff x="14118" y="3722144"/>
            <a:chExt cx="1787996" cy="14274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BE28BCB-4513-29D8-E4AE-E8235BF61CEA}"/>
                </a:ext>
              </a:extLst>
            </p:cNvPr>
            <p:cNvSpPr/>
            <p:nvPr/>
          </p:nvSpPr>
          <p:spPr bwMode="auto">
            <a:xfrm>
              <a:off x="81225" y="459049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0090641-832F-1F1C-1818-CF7ACCF51F56}"/>
                </a:ext>
              </a:extLst>
            </p:cNvPr>
            <p:cNvCxnSpPr>
              <a:cxnSpLocks/>
              <a:endCxn id="28" idx="0"/>
            </p:cNvCxnSpPr>
            <p:nvPr/>
          </p:nvCxnSpPr>
          <p:spPr bwMode="auto">
            <a:xfrm flipH="1">
              <a:off x="488549" y="4090736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B3AE08-558A-8196-ABA1-25A0C1F0444B}"/>
                </a:ext>
              </a:extLst>
            </p:cNvPr>
            <p:cNvSpPr txBox="1"/>
            <p:nvPr/>
          </p:nvSpPr>
          <p:spPr>
            <a:xfrm>
              <a:off x="96789" y="3722144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4722A7-3E54-1815-A62B-D089D4AA3346}"/>
                </a:ext>
              </a:extLst>
            </p:cNvPr>
            <p:cNvSpPr txBox="1"/>
            <p:nvPr/>
          </p:nvSpPr>
          <p:spPr>
            <a:xfrm>
              <a:off x="14118" y="407658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5B3C005-2A48-FCFF-ED11-E4E5D5D45199}"/>
                </a:ext>
              </a:extLst>
            </p:cNvPr>
            <p:cNvSpPr/>
            <p:nvPr/>
          </p:nvSpPr>
          <p:spPr bwMode="auto">
            <a:xfrm>
              <a:off x="987467" y="459049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36C0D4-E1A4-81C1-366D-492B81B705F5}"/>
                </a:ext>
              </a:extLst>
            </p:cNvPr>
            <p:cNvCxnSpPr>
              <a:cxnSpLocks/>
              <a:endCxn id="32" idx="0"/>
            </p:cNvCxnSpPr>
            <p:nvPr/>
          </p:nvCxnSpPr>
          <p:spPr bwMode="auto">
            <a:xfrm>
              <a:off x="596175" y="4062361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966C30C-E07E-F4BE-CB35-C3A2956044F5}"/>
                </a:ext>
              </a:extLst>
            </p:cNvPr>
            <p:cNvSpPr txBox="1"/>
            <p:nvPr/>
          </p:nvSpPr>
          <p:spPr>
            <a:xfrm>
              <a:off x="860457" y="40152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7295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536372"/>
              </p:ext>
            </p:extLst>
          </p:nvPr>
        </p:nvGraphicFramePr>
        <p:xfrm>
          <a:off x="2069592" y="955241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EA54B53-7329-8EFF-E050-73D53E413BE2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4C7BCF-3034-AFD9-D57D-7FAEBB44FCC3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58CE073-E10D-A8BE-C548-5447DA0D4B50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9FECC1-3542-5B9F-335A-0872A90813D4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CDBE86-5BF6-94E5-6F3F-93B6E16EDDC8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AC0E80-C247-7C5B-5AAD-7325FBF15673}"/>
              </a:ext>
            </a:extLst>
          </p:cNvPr>
          <p:cNvGrpSpPr/>
          <p:nvPr/>
        </p:nvGrpSpPr>
        <p:grpSpPr>
          <a:xfrm>
            <a:off x="1028917" y="1415339"/>
            <a:ext cx="881754" cy="1427428"/>
            <a:chOff x="147163" y="1412567"/>
            <a:chExt cx="88175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88F269-2EB2-3D46-E42C-5AE1C6223421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9868E1E-20AE-08F4-8689-3D697A7A7BBD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792B6A-77AD-59C2-F5EC-9E9C4C32A4BC}"/>
                </a:ext>
              </a:extLst>
            </p:cNvPr>
            <p:cNvSpPr txBox="1"/>
            <p:nvPr/>
          </p:nvSpPr>
          <p:spPr>
            <a:xfrm>
              <a:off x="229834" y="141256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01D41F-5FBE-2979-2BA8-06960B4F1269}"/>
                </a:ext>
              </a:extLst>
            </p:cNvPr>
            <p:cNvSpPr txBox="1"/>
            <p:nvPr/>
          </p:nvSpPr>
          <p:spPr>
            <a:xfrm>
              <a:off x="147163" y="1767012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F44564-2E89-5632-B16B-B9540BA9BBAD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8BFA2EA-5736-49BE-A392-173D297C175C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2F80F5F-1A42-538F-3D52-63013EF6B0A5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90F463-E83F-9F63-E38F-C5EDF2700E4D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F096D1-0A60-2B83-9835-1347992B6F3A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A8A519-85EE-B766-75A7-708900CF30CD}"/>
              </a:ext>
            </a:extLst>
          </p:cNvPr>
          <p:cNvGrpSpPr/>
          <p:nvPr/>
        </p:nvGrpSpPr>
        <p:grpSpPr>
          <a:xfrm>
            <a:off x="14118" y="3722144"/>
            <a:ext cx="1787996" cy="1427428"/>
            <a:chOff x="14118" y="3722144"/>
            <a:chExt cx="1787996" cy="14274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C6E5360-27EA-7E2B-CEA6-19CF40E49F46}"/>
                </a:ext>
              </a:extLst>
            </p:cNvPr>
            <p:cNvSpPr/>
            <p:nvPr/>
          </p:nvSpPr>
          <p:spPr bwMode="auto">
            <a:xfrm>
              <a:off x="81225" y="459049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4840A38-4147-1089-850A-969B234229E9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488549" y="4090736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CA5D6C8-81B0-FD92-1164-C8DC3A5729B3}"/>
                </a:ext>
              </a:extLst>
            </p:cNvPr>
            <p:cNvSpPr txBox="1"/>
            <p:nvPr/>
          </p:nvSpPr>
          <p:spPr>
            <a:xfrm>
              <a:off x="96789" y="3722144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19608C-468E-4E70-91B4-46D6B6BDC538}"/>
                </a:ext>
              </a:extLst>
            </p:cNvPr>
            <p:cNvSpPr txBox="1"/>
            <p:nvPr/>
          </p:nvSpPr>
          <p:spPr>
            <a:xfrm>
              <a:off x="14118" y="407658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BA61D5D-CCD2-2FB6-EE84-46E097CB47E4}"/>
                </a:ext>
              </a:extLst>
            </p:cNvPr>
            <p:cNvSpPr/>
            <p:nvPr/>
          </p:nvSpPr>
          <p:spPr bwMode="auto">
            <a:xfrm>
              <a:off x="987467" y="459049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AB18D74-D478-BC7E-60E7-B180F1C6EB77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596175" y="4062361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C2F2D5-EB6F-E3B5-06E3-5FDE329C39C0}"/>
                </a:ext>
              </a:extLst>
            </p:cNvPr>
            <p:cNvSpPr txBox="1"/>
            <p:nvPr/>
          </p:nvSpPr>
          <p:spPr>
            <a:xfrm>
              <a:off x="860457" y="40152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3262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457214"/>
              </p:ext>
            </p:extLst>
          </p:nvPr>
        </p:nvGraphicFramePr>
        <p:xfrm>
          <a:off x="2069592" y="955241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EA54B53-7329-8EFF-E050-73D53E413BE2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4C7BCF-3034-AFD9-D57D-7FAEBB44FCC3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58CE073-E10D-A8BE-C548-5447DA0D4B50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9FECC1-3542-5B9F-335A-0872A90813D4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CDBE86-5BF6-94E5-6F3F-93B6E16EDDC8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AC0E80-C247-7C5B-5AAD-7325FBF15673}"/>
              </a:ext>
            </a:extLst>
          </p:cNvPr>
          <p:cNvGrpSpPr/>
          <p:nvPr/>
        </p:nvGrpSpPr>
        <p:grpSpPr>
          <a:xfrm>
            <a:off x="1028917" y="1415339"/>
            <a:ext cx="881754" cy="1427428"/>
            <a:chOff x="147163" y="1412567"/>
            <a:chExt cx="88175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88F269-2EB2-3D46-E42C-5AE1C6223421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9868E1E-20AE-08F4-8689-3D697A7A7BBD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792B6A-77AD-59C2-F5EC-9E9C4C32A4BC}"/>
                </a:ext>
              </a:extLst>
            </p:cNvPr>
            <p:cNvSpPr txBox="1"/>
            <p:nvPr/>
          </p:nvSpPr>
          <p:spPr>
            <a:xfrm>
              <a:off x="229834" y="141256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01D41F-5FBE-2979-2BA8-06960B4F1269}"/>
                </a:ext>
              </a:extLst>
            </p:cNvPr>
            <p:cNvSpPr txBox="1"/>
            <p:nvPr/>
          </p:nvSpPr>
          <p:spPr>
            <a:xfrm>
              <a:off x="147163" y="1767012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F44564-2E89-5632-B16B-B9540BA9BBAD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8BFA2EA-5736-49BE-A392-173D297C175C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2F80F5F-1A42-538F-3D52-63013EF6B0A5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90F463-E83F-9F63-E38F-C5EDF2700E4D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F096D1-0A60-2B83-9835-1347992B6F3A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A8A519-85EE-B766-75A7-708900CF30CD}"/>
              </a:ext>
            </a:extLst>
          </p:cNvPr>
          <p:cNvGrpSpPr/>
          <p:nvPr/>
        </p:nvGrpSpPr>
        <p:grpSpPr>
          <a:xfrm>
            <a:off x="14118" y="3722144"/>
            <a:ext cx="1787996" cy="1427428"/>
            <a:chOff x="14118" y="3722144"/>
            <a:chExt cx="1787996" cy="14274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C6E5360-27EA-7E2B-CEA6-19CF40E49F46}"/>
                </a:ext>
              </a:extLst>
            </p:cNvPr>
            <p:cNvSpPr/>
            <p:nvPr/>
          </p:nvSpPr>
          <p:spPr bwMode="auto">
            <a:xfrm>
              <a:off x="81225" y="459049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4840A38-4147-1089-850A-969B234229E9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488549" y="4090736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CA5D6C8-81B0-FD92-1164-C8DC3A5729B3}"/>
                </a:ext>
              </a:extLst>
            </p:cNvPr>
            <p:cNvSpPr txBox="1"/>
            <p:nvPr/>
          </p:nvSpPr>
          <p:spPr>
            <a:xfrm>
              <a:off x="96789" y="3722144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19608C-468E-4E70-91B4-46D6B6BDC538}"/>
                </a:ext>
              </a:extLst>
            </p:cNvPr>
            <p:cNvSpPr txBox="1"/>
            <p:nvPr/>
          </p:nvSpPr>
          <p:spPr>
            <a:xfrm>
              <a:off x="14118" y="407658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BA61D5D-CCD2-2FB6-EE84-46E097CB47E4}"/>
                </a:ext>
              </a:extLst>
            </p:cNvPr>
            <p:cNvSpPr/>
            <p:nvPr/>
          </p:nvSpPr>
          <p:spPr bwMode="auto">
            <a:xfrm>
              <a:off x="987467" y="459049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AB18D74-D478-BC7E-60E7-B180F1C6EB77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596175" y="4062361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C2F2D5-EB6F-E3B5-06E3-5FDE329C39C0}"/>
                </a:ext>
              </a:extLst>
            </p:cNvPr>
            <p:cNvSpPr txBox="1"/>
            <p:nvPr/>
          </p:nvSpPr>
          <p:spPr>
            <a:xfrm>
              <a:off x="860457" y="40152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C6E1BC-9E46-0FC7-BB0A-47EF54BB22A1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F70C9DD-C4D2-8B42-6391-C89F1C0FC796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36A95F5-6535-D394-8617-A37174B2B051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BBD11E7-9458-670E-03E0-F2EAD2346B4F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AB03929-6D71-A90F-F370-BDC71C8CA628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5514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60729"/>
              </p:ext>
            </p:extLst>
          </p:nvPr>
        </p:nvGraphicFramePr>
        <p:xfrm>
          <a:off x="2058262" y="926454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6600"/>
                          </a:solidFill>
                        </a:rPr>
                        <a:t>??? (different)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ABA3620-5A45-F61A-918E-6DAE2BB1F21F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A7D7CE-36D2-FD42-8A46-896CB8AC98BC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EB4B9B7-E7CF-78DD-BED1-4B48552B9102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BB2184-D764-3D5D-6E69-6E86AE8D3800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CDD811-0526-D353-0257-508641B5154B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5B2DBE-41B6-BD7F-4266-4BA037D0FAD2}"/>
              </a:ext>
            </a:extLst>
          </p:cNvPr>
          <p:cNvGrpSpPr/>
          <p:nvPr/>
        </p:nvGrpSpPr>
        <p:grpSpPr>
          <a:xfrm>
            <a:off x="1028917" y="1415339"/>
            <a:ext cx="881754" cy="1427428"/>
            <a:chOff x="147163" y="1412567"/>
            <a:chExt cx="88175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9BE52F-2C49-28A0-9454-76D0D60079BA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6F737D1-DDE8-496C-4984-73AB23B07DAB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6C1C27-D8CD-09EC-D354-DCDCFDF02547}"/>
                </a:ext>
              </a:extLst>
            </p:cNvPr>
            <p:cNvSpPr txBox="1"/>
            <p:nvPr/>
          </p:nvSpPr>
          <p:spPr>
            <a:xfrm>
              <a:off x="229834" y="141256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274F17-EC8B-F82F-819F-B5D2FDBDBBD9}"/>
                </a:ext>
              </a:extLst>
            </p:cNvPr>
            <p:cNvSpPr txBox="1"/>
            <p:nvPr/>
          </p:nvSpPr>
          <p:spPr>
            <a:xfrm>
              <a:off x="147163" y="1767012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B800E1-645B-517E-7C55-2A26BB582480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C898DB0-F0B7-54E8-268B-2906BC92EB11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040F6B0-26ED-A493-F47C-43942FD32D81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FA306D-0510-FF4D-6C68-7FA86FFC59D1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B85B30-9B76-04A7-0A95-117EFEA61237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647AE0-8684-E5F1-D243-41F9C7C72749}"/>
              </a:ext>
            </a:extLst>
          </p:cNvPr>
          <p:cNvGrpSpPr/>
          <p:nvPr/>
        </p:nvGrpSpPr>
        <p:grpSpPr>
          <a:xfrm>
            <a:off x="14118" y="3722144"/>
            <a:ext cx="1787996" cy="1427428"/>
            <a:chOff x="14118" y="3722144"/>
            <a:chExt cx="1787996" cy="14274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BEDBCE2-91F3-B79C-369A-9797BAED3AA2}"/>
                </a:ext>
              </a:extLst>
            </p:cNvPr>
            <p:cNvSpPr/>
            <p:nvPr/>
          </p:nvSpPr>
          <p:spPr bwMode="auto">
            <a:xfrm>
              <a:off x="81225" y="459049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44A19AE-CA1B-18D9-775D-27AA55557456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488549" y="4090736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03B19B-0477-B622-C8A2-E4DB817B69A6}"/>
                </a:ext>
              </a:extLst>
            </p:cNvPr>
            <p:cNvSpPr txBox="1"/>
            <p:nvPr/>
          </p:nvSpPr>
          <p:spPr>
            <a:xfrm>
              <a:off x="96789" y="3722144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E164AD-09ED-3A58-B9A1-217611FEFE32}"/>
                </a:ext>
              </a:extLst>
            </p:cNvPr>
            <p:cNvSpPr txBox="1"/>
            <p:nvPr/>
          </p:nvSpPr>
          <p:spPr>
            <a:xfrm>
              <a:off x="14118" y="407658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5471F49-B54D-820D-454E-AB52790DBC72}"/>
                </a:ext>
              </a:extLst>
            </p:cNvPr>
            <p:cNvSpPr/>
            <p:nvPr/>
          </p:nvSpPr>
          <p:spPr bwMode="auto">
            <a:xfrm>
              <a:off x="987467" y="459049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240CA4F-6DD9-E660-5778-F2846C50A8A7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596175" y="4062361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D9CF4D-64C6-58F5-334C-00F9ECC27578}"/>
                </a:ext>
              </a:extLst>
            </p:cNvPr>
            <p:cNvSpPr txBox="1"/>
            <p:nvPr/>
          </p:nvSpPr>
          <p:spPr>
            <a:xfrm>
              <a:off x="860457" y="40152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1B72B2-C6A1-0C36-7883-7898A11D346F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410AB4-7A05-D3BA-5C14-D141999455B0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3735965-69F2-005F-24D8-E609042F7DC4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B85CDAD-5A3E-2946-2DA8-3213999227E4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9615ED-DFA3-F4F1-23EE-3B41EC07A6AF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67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52728"/>
              </p:ext>
            </p:extLst>
          </p:nvPr>
        </p:nvGraphicFramePr>
        <p:xfrm>
          <a:off x="2058262" y="926454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ABA3620-5A45-F61A-918E-6DAE2BB1F21F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A7D7CE-36D2-FD42-8A46-896CB8AC98BC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EB4B9B7-E7CF-78DD-BED1-4B48552B9102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BB2184-D764-3D5D-6E69-6E86AE8D3800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CDD811-0526-D353-0257-508641B5154B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5B2DBE-41B6-BD7F-4266-4BA037D0FAD2}"/>
              </a:ext>
            </a:extLst>
          </p:cNvPr>
          <p:cNvGrpSpPr/>
          <p:nvPr/>
        </p:nvGrpSpPr>
        <p:grpSpPr>
          <a:xfrm>
            <a:off x="1028917" y="1415339"/>
            <a:ext cx="881754" cy="1427428"/>
            <a:chOff x="147163" y="1412567"/>
            <a:chExt cx="88175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9BE52F-2C49-28A0-9454-76D0D60079BA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6F737D1-DDE8-496C-4984-73AB23B07DAB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6C1C27-D8CD-09EC-D354-DCDCFDF02547}"/>
                </a:ext>
              </a:extLst>
            </p:cNvPr>
            <p:cNvSpPr txBox="1"/>
            <p:nvPr/>
          </p:nvSpPr>
          <p:spPr>
            <a:xfrm>
              <a:off x="229834" y="141256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274F17-EC8B-F82F-819F-B5D2FDBDBBD9}"/>
                </a:ext>
              </a:extLst>
            </p:cNvPr>
            <p:cNvSpPr txBox="1"/>
            <p:nvPr/>
          </p:nvSpPr>
          <p:spPr>
            <a:xfrm>
              <a:off x="147163" y="1767012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B800E1-645B-517E-7C55-2A26BB582480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C898DB0-F0B7-54E8-268B-2906BC92EB11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040F6B0-26ED-A493-F47C-43942FD32D81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FA306D-0510-FF4D-6C68-7FA86FFC59D1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B85B30-9B76-04A7-0A95-117EFEA61237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647AE0-8684-E5F1-D243-41F9C7C72749}"/>
              </a:ext>
            </a:extLst>
          </p:cNvPr>
          <p:cNvGrpSpPr/>
          <p:nvPr/>
        </p:nvGrpSpPr>
        <p:grpSpPr>
          <a:xfrm>
            <a:off x="14118" y="3722144"/>
            <a:ext cx="1787996" cy="1427428"/>
            <a:chOff x="14118" y="3722144"/>
            <a:chExt cx="1787996" cy="14274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BEDBCE2-91F3-B79C-369A-9797BAED3AA2}"/>
                </a:ext>
              </a:extLst>
            </p:cNvPr>
            <p:cNvSpPr/>
            <p:nvPr/>
          </p:nvSpPr>
          <p:spPr bwMode="auto">
            <a:xfrm>
              <a:off x="81225" y="459049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44A19AE-CA1B-18D9-775D-27AA55557456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488549" y="4090736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03B19B-0477-B622-C8A2-E4DB817B69A6}"/>
                </a:ext>
              </a:extLst>
            </p:cNvPr>
            <p:cNvSpPr txBox="1"/>
            <p:nvPr/>
          </p:nvSpPr>
          <p:spPr>
            <a:xfrm>
              <a:off x="96789" y="3722144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E164AD-09ED-3A58-B9A1-217611FEFE32}"/>
                </a:ext>
              </a:extLst>
            </p:cNvPr>
            <p:cNvSpPr txBox="1"/>
            <p:nvPr/>
          </p:nvSpPr>
          <p:spPr>
            <a:xfrm>
              <a:off x="14118" y="407658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5471F49-B54D-820D-454E-AB52790DBC72}"/>
                </a:ext>
              </a:extLst>
            </p:cNvPr>
            <p:cNvSpPr/>
            <p:nvPr/>
          </p:nvSpPr>
          <p:spPr bwMode="auto">
            <a:xfrm>
              <a:off x="987467" y="459049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240CA4F-6DD9-E660-5778-F2846C50A8A7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596175" y="4062361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D9CF4D-64C6-58F5-334C-00F9ECC27578}"/>
                </a:ext>
              </a:extLst>
            </p:cNvPr>
            <p:cNvSpPr txBox="1"/>
            <p:nvPr/>
          </p:nvSpPr>
          <p:spPr>
            <a:xfrm>
              <a:off x="860457" y="40152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1B72B2-C6A1-0C36-7883-7898A11D346F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410AB4-7A05-D3BA-5C14-D141999455B0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3735965-69F2-005F-24D8-E609042F7DC4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B85CDAD-5A3E-2946-2DA8-3213999227E4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9615ED-DFA3-F4F1-23EE-3B41EC07A6AF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7523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472954"/>
              </p:ext>
            </p:extLst>
          </p:nvPr>
        </p:nvGraphicFramePr>
        <p:xfrm>
          <a:off x="1967783" y="947394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(258)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68CD41B-B2AF-19C1-5658-9B1CE37AB17F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8623F0-6899-FAE0-5154-566942EF8471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9A22BBE-B1AA-E879-9F02-7DDEA48FC514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0C05C2-FDFC-030C-F2F2-94388D37E420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0AF381-CD50-E820-DDAA-6FBFB1CC76F4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AF7C11-4BB1-C322-3474-9E61B1F0FA8D}"/>
              </a:ext>
            </a:extLst>
          </p:cNvPr>
          <p:cNvGrpSpPr/>
          <p:nvPr/>
        </p:nvGrpSpPr>
        <p:grpSpPr>
          <a:xfrm>
            <a:off x="1028917" y="1415339"/>
            <a:ext cx="881754" cy="1427428"/>
            <a:chOff x="147163" y="1412567"/>
            <a:chExt cx="88175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25BF1EB-9FD8-10A1-8EE1-D83C20F96A34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985A67D-639C-AD2E-3ED0-51FB4C51FBB7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21AE1A-4391-D08F-8F4E-72371078454F}"/>
                </a:ext>
              </a:extLst>
            </p:cNvPr>
            <p:cNvSpPr txBox="1"/>
            <p:nvPr/>
          </p:nvSpPr>
          <p:spPr>
            <a:xfrm>
              <a:off x="229834" y="141256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CD65FF-744F-A847-8AC6-B3E5129AFFAF}"/>
                </a:ext>
              </a:extLst>
            </p:cNvPr>
            <p:cNvSpPr txBox="1"/>
            <p:nvPr/>
          </p:nvSpPr>
          <p:spPr>
            <a:xfrm>
              <a:off x="147163" y="1767012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3275C8-DB12-5963-66E6-98A389B67A6D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293129-C455-796F-0DCC-D15A78675EE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D3D2CB6-D452-A269-F478-95BE33447CB9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F025F4-0087-621C-AD70-47769AEE2B34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91AEDB-4844-7C42-DB06-036A50E2FC15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DC6D8E-2FAA-9B30-FA5E-F6B8FB6F0719}"/>
              </a:ext>
            </a:extLst>
          </p:cNvPr>
          <p:cNvGrpSpPr/>
          <p:nvPr/>
        </p:nvGrpSpPr>
        <p:grpSpPr>
          <a:xfrm>
            <a:off x="14118" y="3722144"/>
            <a:ext cx="1787996" cy="1427428"/>
            <a:chOff x="14118" y="3722144"/>
            <a:chExt cx="1787996" cy="14274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A7CC2C-DDBA-3AA9-E265-6BA8E451F64D}"/>
                </a:ext>
              </a:extLst>
            </p:cNvPr>
            <p:cNvSpPr/>
            <p:nvPr/>
          </p:nvSpPr>
          <p:spPr bwMode="auto">
            <a:xfrm>
              <a:off x="81225" y="459049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11CB1E7-41D8-AEE1-310D-A30F3C805F41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488549" y="4090736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ADEE41-16DD-0CE2-437F-B64AEF6809CA}"/>
                </a:ext>
              </a:extLst>
            </p:cNvPr>
            <p:cNvSpPr txBox="1"/>
            <p:nvPr/>
          </p:nvSpPr>
          <p:spPr>
            <a:xfrm>
              <a:off x="96789" y="3722144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785F47-04B6-2A43-D0C2-20FD5B308887}"/>
                </a:ext>
              </a:extLst>
            </p:cNvPr>
            <p:cNvSpPr txBox="1"/>
            <p:nvPr/>
          </p:nvSpPr>
          <p:spPr>
            <a:xfrm>
              <a:off x="14118" y="407658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1D7769C-FFDD-6FBE-C5BC-D9D3B820872A}"/>
                </a:ext>
              </a:extLst>
            </p:cNvPr>
            <p:cNvSpPr/>
            <p:nvPr/>
          </p:nvSpPr>
          <p:spPr bwMode="auto">
            <a:xfrm>
              <a:off x="987467" y="459049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BAEED9D-8FC7-2FEC-9408-2AB9C2DC1280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596175" y="4062361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A91068-3CB5-2EFB-F82D-4EDBDC5D0124}"/>
                </a:ext>
              </a:extLst>
            </p:cNvPr>
            <p:cNvSpPr txBox="1"/>
            <p:nvPr/>
          </p:nvSpPr>
          <p:spPr>
            <a:xfrm>
              <a:off x="860457" y="40152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8CB8A67-5072-E67C-1CB9-611032BC83C5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7E161A-7638-7C19-52EE-A201BC099436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AE53D69-8ADD-A81C-98A4-41AAB925E9B0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398F2A-F0DA-8220-D35D-1B95DFC3EAA7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733F01-615D-6FB0-6B12-78290E49F5F7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953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>
                <a:sym typeface="Wingdings"/>
              </a:rPr>
              <a:t>Can adaptively compress data using recurring substrings</a:t>
            </a:r>
          </a:p>
          <a:p>
            <a:r>
              <a:rPr lang="en-US" dirty="0"/>
              <a:t>Rich design space for Maps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508455"/>
              </p:ext>
            </p:extLst>
          </p:nvPr>
        </p:nvGraphicFramePr>
        <p:xfrm>
          <a:off x="1967783" y="947394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(258)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258&lt;-</a:t>
                      </a:r>
                      <a:r>
                        <a:rPr lang="en-US" dirty="0" err="1">
                          <a:solidFill>
                            <a:schemeClr val="accent2"/>
                          </a:solidFill>
                        </a:rPr>
                        <a:t>spc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68CD41B-B2AF-19C1-5658-9B1CE37AB17F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8623F0-6899-FAE0-5154-566942EF8471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9A22BBE-B1AA-E879-9F02-7DDEA48FC514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0C05C2-FDFC-030C-F2F2-94388D37E420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0AF381-CD50-E820-DDAA-6FBFB1CC76F4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AF7C11-4BB1-C322-3474-9E61B1F0FA8D}"/>
              </a:ext>
            </a:extLst>
          </p:cNvPr>
          <p:cNvGrpSpPr/>
          <p:nvPr/>
        </p:nvGrpSpPr>
        <p:grpSpPr>
          <a:xfrm>
            <a:off x="1028917" y="1415339"/>
            <a:ext cx="881754" cy="1427428"/>
            <a:chOff x="147163" y="1412567"/>
            <a:chExt cx="88175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25BF1EB-9FD8-10A1-8EE1-D83C20F96A34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985A67D-639C-AD2E-3ED0-51FB4C51FBB7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21AE1A-4391-D08F-8F4E-72371078454F}"/>
                </a:ext>
              </a:extLst>
            </p:cNvPr>
            <p:cNvSpPr txBox="1"/>
            <p:nvPr/>
          </p:nvSpPr>
          <p:spPr>
            <a:xfrm>
              <a:off x="229834" y="141256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CD65FF-744F-A847-8AC6-B3E5129AFFAF}"/>
                </a:ext>
              </a:extLst>
            </p:cNvPr>
            <p:cNvSpPr txBox="1"/>
            <p:nvPr/>
          </p:nvSpPr>
          <p:spPr>
            <a:xfrm>
              <a:off x="147163" y="1767012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3275C8-DB12-5963-66E6-98A389B67A6D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293129-C455-796F-0DCC-D15A78675EE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D3D2CB6-D452-A269-F478-95BE33447CB9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F025F4-0087-621C-AD70-47769AEE2B34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91AEDB-4844-7C42-DB06-036A50E2FC15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DC6D8E-2FAA-9B30-FA5E-F6B8FB6F0719}"/>
              </a:ext>
            </a:extLst>
          </p:cNvPr>
          <p:cNvGrpSpPr/>
          <p:nvPr/>
        </p:nvGrpSpPr>
        <p:grpSpPr>
          <a:xfrm>
            <a:off x="14118" y="3722144"/>
            <a:ext cx="1787996" cy="1427428"/>
            <a:chOff x="14118" y="3722144"/>
            <a:chExt cx="1787996" cy="14274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A7CC2C-DDBA-3AA9-E265-6BA8E451F64D}"/>
                </a:ext>
              </a:extLst>
            </p:cNvPr>
            <p:cNvSpPr/>
            <p:nvPr/>
          </p:nvSpPr>
          <p:spPr bwMode="auto">
            <a:xfrm>
              <a:off x="81225" y="459049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11CB1E7-41D8-AEE1-310D-A30F3C805F41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488549" y="4090736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ADEE41-16DD-0CE2-437F-B64AEF6809CA}"/>
                </a:ext>
              </a:extLst>
            </p:cNvPr>
            <p:cNvSpPr txBox="1"/>
            <p:nvPr/>
          </p:nvSpPr>
          <p:spPr>
            <a:xfrm>
              <a:off x="96789" y="3722144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785F47-04B6-2A43-D0C2-20FD5B308887}"/>
                </a:ext>
              </a:extLst>
            </p:cNvPr>
            <p:cNvSpPr txBox="1"/>
            <p:nvPr/>
          </p:nvSpPr>
          <p:spPr>
            <a:xfrm>
              <a:off x="14118" y="407658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1D7769C-FFDD-6FBE-C5BC-D9D3B820872A}"/>
                </a:ext>
              </a:extLst>
            </p:cNvPr>
            <p:cNvSpPr/>
            <p:nvPr/>
          </p:nvSpPr>
          <p:spPr bwMode="auto">
            <a:xfrm>
              <a:off x="987467" y="459049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BAEED9D-8FC7-2FEC-9408-2AB9C2DC1280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596175" y="4062361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A91068-3CB5-2EFB-F82D-4EDBDC5D0124}"/>
                </a:ext>
              </a:extLst>
            </p:cNvPr>
            <p:cNvSpPr txBox="1"/>
            <p:nvPr/>
          </p:nvSpPr>
          <p:spPr>
            <a:xfrm>
              <a:off x="860457" y="40152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8CB8A67-5072-E67C-1CB9-611032BC83C5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7E161A-7638-7C19-52EE-A201BC099436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AE53D69-8ADD-A81C-98A4-41AAB925E9B0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398F2A-F0DA-8220-D35D-1B95DFC3EAA7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733F01-615D-6FB0-6B12-78290E49F5F7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0317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894956"/>
              </p:ext>
            </p:extLst>
          </p:nvPr>
        </p:nvGraphicFramePr>
        <p:xfrm>
          <a:off x="1967783" y="947394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(258)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68CD41B-B2AF-19C1-5658-9B1CE37AB17F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8623F0-6899-FAE0-5154-566942EF8471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9A22BBE-B1AA-E879-9F02-7DDEA48FC514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0C05C2-FDFC-030C-F2F2-94388D37E420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0AF381-CD50-E820-DDAA-6FBFB1CC76F4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3275C8-DB12-5963-66E6-98A389B67A6D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293129-C455-796F-0DCC-D15A78675EE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D3D2CB6-D452-A269-F478-95BE33447CB9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F025F4-0087-621C-AD70-47769AEE2B34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91AEDB-4844-7C42-DB06-036A50E2FC15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DC6D8E-2FAA-9B30-FA5E-F6B8FB6F0719}"/>
              </a:ext>
            </a:extLst>
          </p:cNvPr>
          <p:cNvGrpSpPr/>
          <p:nvPr/>
        </p:nvGrpSpPr>
        <p:grpSpPr>
          <a:xfrm>
            <a:off x="14118" y="3722144"/>
            <a:ext cx="1787996" cy="1427428"/>
            <a:chOff x="14118" y="3722144"/>
            <a:chExt cx="1787996" cy="14274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A7CC2C-DDBA-3AA9-E265-6BA8E451F64D}"/>
                </a:ext>
              </a:extLst>
            </p:cNvPr>
            <p:cNvSpPr/>
            <p:nvPr/>
          </p:nvSpPr>
          <p:spPr bwMode="auto">
            <a:xfrm>
              <a:off x="81225" y="459049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11CB1E7-41D8-AEE1-310D-A30F3C805F41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488549" y="4090736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ADEE41-16DD-0CE2-437F-B64AEF6809CA}"/>
                </a:ext>
              </a:extLst>
            </p:cNvPr>
            <p:cNvSpPr txBox="1"/>
            <p:nvPr/>
          </p:nvSpPr>
          <p:spPr>
            <a:xfrm>
              <a:off x="96789" y="3722144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785F47-04B6-2A43-D0C2-20FD5B308887}"/>
                </a:ext>
              </a:extLst>
            </p:cNvPr>
            <p:cNvSpPr txBox="1"/>
            <p:nvPr/>
          </p:nvSpPr>
          <p:spPr>
            <a:xfrm>
              <a:off x="14118" y="407658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1D7769C-FFDD-6FBE-C5BC-D9D3B820872A}"/>
                </a:ext>
              </a:extLst>
            </p:cNvPr>
            <p:cNvSpPr/>
            <p:nvPr/>
          </p:nvSpPr>
          <p:spPr bwMode="auto">
            <a:xfrm>
              <a:off x="987467" y="459049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BAEED9D-8FC7-2FEC-9408-2AB9C2DC1280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596175" y="4062361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A91068-3CB5-2EFB-F82D-4EDBDC5D0124}"/>
                </a:ext>
              </a:extLst>
            </p:cNvPr>
            <p:cNvSpPr txBox="1"/>
            <p:nvPr/>
          </p:nvSpPr>
          <p:spPr>
            <a:xfrm>
              <a:off x="860457" y="40152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8CB8A67-5072-E67C-1CB9-611032BC83C5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7E161A-7638-7C19-52EE-A201BC099436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AE53D69-8ADD-A81C-98A4-41AAB925E9B0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398F2A-F0DA-8220-D35D-1B95DFC3EAA7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733F01-615D-6FB0-6B12-78290E49F5F7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FD7EAD-9CA5-CF5F-D714-3FDFCF6766F0}"/>
              </a:ext>
            </a:extLst>
          </p:cNvPr>
          <p:cNvGrpSpPr/>
          <p:nvPr/>
        </p:nvGrpSpPr>
        <p:grpSpPr>
          <a:xfrm>
            <a:off x="735642" y="1415339"/>
            <a:ext cx="1180118" cy="2166200"/>
            <a:chOff x="735642" y="1415339"/>
            <a:chExt cx="1180118" cy="21662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25BF1EB-9FD8-10A1-8EE1-D83C20F96A34}"/>
                </a:ext>
              </a:extLst>
            </p:cNvPr>
            <p:cNvSpPr/>
            <p:nvPr/>
          </p:nvSpPr>
          <p:spPr bwMode="auto">
            <a:xfrm>
              <a:off x="1096024" y="2283692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985A67D-639C-AD2E-3ED0-51FB4C51FBB7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1503348" y="1783931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21AE1A-4391-D08F-8F4E-72371078454F}"/>
                </a:ext>
              </a:extLst>
            </p:cNvPr>
            <p:cNvSpPr txBox="1"/>
            <p:nvPr/>
          </p:nvSpPr>
          <p:spPr>
            <a:xfrm>
              <a:off x="1111588" y="141533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CD65FF-744F-A847-8AC6-B3E5129AFFAF}"/>
                </a:ext>
              </a:extLst>
            </p:cNvPr>
            <p:cNvSpPr txBox="1"/>
            <p:nvPr/>
          </p:nvSpPr>
          <p:spPr>
            <a:xfrm>
              <a:off x="1028917" y="1769784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2918BD7-B488-AE55-E410-E40323344C8A}"/>
                </a:ext>
              </a:extLst>
            </p:cNvPr>
            <p:cNvSpPr/>
            <p:nvPr/>
          </p:nvSpPr>
          <p:spPr bwMode="auto">
            <a:xfrm>
              <a:off x="1101113" y="302246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CBE6A85-F254-E6E8-1692-DD7E17FD474D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1507277" y="2836267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A201AF-4030-19D2-E775-A77EE63233B5}"/>
                </a:ext>
              </a:extLst>
            </p:cNvPr>
            <p:cNvSpPr txBox="1"/>
            <p:nvPr/>
          </p:nvSpPr>
          <p:spPr>
            <a:xfrm>
              <a:off x="735642" y="2719422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7761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778623"/>
              </p:ext>
            </p:extLst>
          </p:nvPr>
        </p:nvGraphicFramePr>
        <p:xfrm>
          <a:off x="2133600" y="91440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AE5599F-0225-C68C-2D7D-2F0CB7D10FF9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8419FBF-4609-F5E4-E9FA-368AF132A73E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6D518BC-3EEF-DFCE-EC74-EA4747B89C8B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F9B3E6-F8FA-4AE6-B138-E02A7B4B1E91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53E8EE-756B-68BA-FC79-9BDEC4F7D69D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4419D9-5692-E766-068A-18DC356712F4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2CEB7D-311A-7014-3948-7F1732E866BF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08280E-7A0A-89DD-5694-FD1342DE7B1E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CA7C14-F8AD-A29A-29A3-4D5C0D965A8C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EE1F27-DC0E-02BF-2B92-559D270844A7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8A35CC-F955-E2FC-FF6F-305CF63941DD}"/>
              </a:ext>
            </a:extLst>
          </p:cNvPr>
          <p:cNvGrpSpPr/>
          <p:nvPr/>
        </p:nvGrpSpPr>
        <p:grpSpPr>
          <a:xfrm>
            <a:off x="14118" y="3722144"/>
            <a:ext cx="1787996" cy="1427428"/>
            <a:chOff x="14118" y="3722144"/>
            <a:chExt cx="1787996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95989A-1A7C-FB7E-854B-68AD33391894}"/>
                </a:ext>
              </a:extLst>
            </p:cNvPr>
            <p:cNvSpPr/>
            <p:nvPr/>
          </p:nvSpPr>
          <p:spPr bwMode="auto">
            <a:xfrm>
              <a:off x="81225" y="459049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2B90B0D-53FE-F589-9C0F-67167ECD04F0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488549" y="4090736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B89D7A-4BE1-9131-9995-DA9106914299}"/>
                </a:ext>
              </a:extLst>
            </p:cNvPr>
            <p:cNvSpPr txBox="1"/>
            <p:nvPr/>
          </p:nvSpPr>
          <p:spPr>
            <a:xfrm>
              <a:off x="96789" y="3722144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90478A-1E02-5F12-369E-63070F5CC990}"/>
                </a:ext>
              </a:extLst>
            </p:cNvPr>
            <p:cNvSpPr txBox="1"/>
            <p:nvPr/>
          </p:nvSpPr>
          <p:spPr>
            <a:xfrm>
              <a:off x="14118" y="407658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CD04214-5975-A9AA-ACEF-98533E60ED4E}"/>
                </a:ext>
              </a:extLst>
            </p:cNvPr>
            <p:cNvSpPr/>
            <p:nvPr/>
          </p:nvSpPr>
          <p:spPr bwMode="auto">
            <a:xfrm>
              <a:off x="987467" y="459049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84F26D3-9F4D-8A62-E63A-2A91DF53D102}"/>
                </a:ext>
              </a:extLst>
            </p:cNvPr>
            <p:cNvCxnSpPr>
              <a:cxnSpLocks/>
              <a:endCxn id="22" idx="0"/>
            </p:cNvCxnSpPr>
            <p:nvPr/>
          </p:nvCxnSpPr>
          <p:spPr bwMode="auto">
            <a:xfrm>
              <a:off x="596175" y="4062361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094052-3930-05F2-FEC1-80F38659FA24}"/>
                </a:ext>
              </a:extLst>
            </p:cNvPr>
            <p:cNvSpPr txBox="1"/>
            <p:nvPr/>
          </p:nvSpPr>
          <p:spPr>
            <a:xfrm>
              <a:off x="860457" y="40152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6F3F8A-104C-36FB-02EC-400A28387858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E36A603-C13A-1EE8-4743-9DD7B5B3E53C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DC01624-F368-7323-78E8-B1EEA7CD0247}"/>
                </a:ext>
              </a:extLst>
            </p:cNvPr>
            <p:cNvCxnSpPr>
              <a:cxnSpLocks/>
              <a:endCxn id="26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8DE072-B233-8E02-5A6B-C345A053E2D6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40F828-8A19-8F03-D985-226CC09DB224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E45C61A-ABA0-7355-8FB4-B8FFBB66AD2A}"/>
              </a:ext>
            </a:extLst>
          </p:cNvPr>
          <p:cNvGrpSpPr/>
          <p:nvPr/>
        </p:nvGrpSpPr>
        <p:grpSpPr>
          <a:xfrm>
            <a:off x="735642" y="1415339"/>
            <a:ext cx="1180118" cy="2166200"/>
            <a:chOff x="735642" y="1415339"/>
            <a:chExt cx="1180118" cy="21662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3001E93-7108-AF72-AE5F-E457485B4327}"/>
                </a:ext>
              </a:extLst>
            </p:cNvPr>
            <p:cNvSpPr/>
            <p:nvPr/>
          </p:nvSpPr>
          <p:spPr bwMode="auto">
            <a:xfrm>
              <a:off x="1096024" y="2283692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7854225-9499-AE31-3777-2CA8B6D440DE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1503348" y="1783931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01108E5-A7A8-A79C-6F0A-68F31ADB5F94}"/>
                </a:ext>
              </a:extLst>
            </p:cNvPr>
            <p:cNvSpPr txBox="1"/>
            <p:nvPr/>
          </p:nvSpPr>
          <p:spPr>
            <a:xfrm>
              <a:off x="1111588" y="141533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158BC3-7102-6FF2-1838-131DADD64EC9}"/>
                </a:ext>
              </a:extLst>
            </p:cNvPr>
            <p:cNvSpPr txBox="1"/>
            <p:nvPr/>
          </p:nvSpPr>
          <p:spPr>
            <a:xfrm>
              <a:off x="1028917" y="1769784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200F2D3-3CB3-36E2-546C-4D5CC6128DBD}"/>
                </a:ext>
              </a:extLst>
            </p:cNvPr>
            <p:cNvSpPr/>
            <p:nvPr/>
          </p:nvSpPr>
          <p:spPr bwMode="auto">
            <a:xfrm>
              <a:off x="1101113" y="302246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5EF431A-4B97-1153-F335-3724B4A475AF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1507277" y="2836267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C98EBE0-68A9-9DBB-7388-FC4D893B4361}"/>
                </a:ext>
              </a:extLst>
            </p:cNvPr>
            <p:cNvSpPr txBox="1"/>
            <p:nvPr/>
          </p:nvSpPr>
          <p:spPr>
            <a:xfrm>
              <a:off x="735642" y="2719422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781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827857"/>
              </p:ext>
            </p:extLst>
          </p:nvPr>
        </p:nvGraphicFramePr>
        <p:xfrm>
          <a:off x="2133600" y="91440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(258)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AE5599F-0225-C68C-2D7D-2F0CB7D10FF9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8419FBF-4609-F5E4-E9FA-368AF132A73E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6D518BC-3EEF-DFCE-EC74-EA4747B89C8B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F9B3E6-F8FA-4AE6-B138-E02A7B4B1E91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53E8EE-756B-68BA-FC79-9BDEC4F7D69D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4419D9-5692-E766-068A-18DC356712F4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2CEB7D-311A-7014-3948-7F1732E866BF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08280E-7A0A-89DD-5694-FD1342DE7B1E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CA7C14-F8AD-A29A-29A3-4D5C0D965A8C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EE1F27-DC0E-02BF-2B92-559D270844A7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8A35CC-F955-E2FC-FF6F-305CF63941DD}"/>
              </a:ext>
            </a:extLst>
          </p:cNvPr>
          <p:cNvGrpSpPr/>
          <p:nvPr/>
        </p:nvGrpSpPr>
        <p:grpSpPr>
          <a:xfrm>
            <a:off x="14118" y="3722144"/>
            <a:ext cx="1787996" cy="1427428"/>
            <a:chOff x="14118" y="3722144"/>
            <a:chExt cx="1787996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95989A-1A7C-FB7E-854B-68AD33391894}"/>
                </a:ext>
              </a:extLst>
            </p:cNvPr>
            <p:cNvSpPr/>
            <p:nvPr/>
          </p:nvSpPr>
          <p:spPr bwMode="auto">
            <a:xfrm>
              <a:off x="81225" y="459049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2B90B0D-53FE-F589-9C0F-67167ECD04F0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488549" y="4090736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B89D7A-4BE1-9131-9995-DA9106914299}"/>
                </a:ext>
              </a:extLst>
            </p:cNvPr>
            <p:cNvSpPr txBox="1"/>
            <p:nvPr/>
          </p:nvSpPr>
          <p:spPr>
            <a:xfrm>
              <a:off x="96789" y="3722144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90478A-1E02-5F12-369E-63070F5CC990}"/>
                </a:ext>
              </a:extLst>
            </p:cNvPr>
            <p:cNvSpPr txBox="1"/>
            <p:nvPr/>
          </p:nvSpPr>
          <p:spPr>
            <a:xfrm>
              <a:off x="14118" y="407658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CD04214-5975-A9AA-ACEF-98533E60ED4E}"/>
                </a:ext>
              </a:extLst>
            </p:cNvPr>
            <p:cNvSpPr/>
            <p:nvPr/>
          </p:nvSpPr>
          <p:spPr bwMode="auto">
            <a:xfrm>
              <a:off x="987467" y="459049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84F26D3-9F4D-8A62-E63A-2A91DF53D102}"/>
                </a:ext>
              </a:extLst>
            </p:cNvPr>
            <p:cNvCxnSpPr>
              <a:cxnSpLocks/>
              <a:endCxn id="22" idx="0"/>
            </p:cNvCxnSpPr>
            <p:nvPr/>
          </p:nvCxnSpPr>
          <p:spPr bwMode="auto">
            <a:xfrm>
              <a:off x="596175" y="4062361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094052-3930-05F2-FEC1-80F38659FA24}"/>
                </a:ext>
              </a:extLst>
            </p:cNvPr>
            <p:cNvSpPr txBox="1"/>
            <p:nvPr/>
          </p:nvSpPr>
          <p:spPr>
            <a:xfrm>
              <a:off x="860457" y="40152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6F3F8A-104C-36FB-02EC-400A28387858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E36A603-C13A-1EE8-4743-9DD7B5B3E53C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DC01624-F368-7323-78E8-B1EEA7CD0247}"/>
                </a:ext>
              </a:extLst>
            </p:cNvPr>
            <p:cNvCxnSpPr>
              <a:cxnSpLocks/>
              <a:endCxn id="26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8DE072-B233-8E02-5A6B-C345A053E2D6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40F828-8A19-8F03-D985-226CC09DB224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E45C61A-ABA0-7355-8FB4-B8FFBB66AD2A}"/>
              </a:ext>
            </a:extLst>
          </p:cNvPr>
          <p:cNvGrpSpPr/>
          <p:nvPr/>
        </p:nvGrpSpPr>
        <p:grpSpPr>
          <a:xfrm>
            <a:off x="735642" y="1415339"/>
            <a:ext cx="1180118" cy="2166200"/>
            <a:chOff x="735642" y="1415339"/>
            <a:chExt cx="1180118" cy="21662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3001E93-7108-AF72-AE5F-E457485B4327}"/>
                </a:ext>
              </a:extLst>
            </p:cNvPr>
            <p:cNvSpPr/>
            <p:nvPr/>
          </p:nvSpPr>
          <p:spPr bwMode="auto">
            <a:xfrm>
              <a:off x="1096024" y="2283692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7854225-9499-AE31-3777-2CA8B6D440DE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1503348" y="1783931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01108E5-A7A8-A79C-6F0A-68F31ADB5F94}"/>
                </a:ext>
              </a:extLst>
            </p:cNvPr>
            <p:cNvSpPr txBox="1"/>
            <p:nvPr/>
          </p:nvSpPr>
          <p:spPr>
            <a:xfrm>
              <a:off x="1111588" y="141533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158BC3-7102-6FF2-1838-131DADD64EC9}"/>
                </a:ext>
              </a:extLst>
            </p:cNvPr>
            <p:cNvSpPr txBox="1"/>
            <p:nvPr/>
          </p:nvSpPr>
          <p:spPr>
            <a:xfrm>
              <a:off x="1028917" y="1769784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200F2D3-3CB3-36E2-546C-4D5CC6128DBD}"/>
                </a:ext>
              </a:extLst>
            </p:cNvPr>
            <p:cNvSpPr/>
            <p:nvPr/>
          </p:nvSpPr>
          <p:spPr bwMode="auto">
            <a:xfrm>
              <a:off x="1101113" y="302246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5EF431A-4B97-1153-F335-3724B4A475AF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1507277" y="2836267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C98EBE0-68A9-9DBB-7388-FC4D893B4361}"/>
                </a:ext>
              </a:extLst>
            </p:cNvPr>
            <p:cNvSpPr txBox="1"/>
            <p:nvPr/>
          </p:nvSpPr>
          <p:spPr>
            <a:xfrm>
              <a:off x="735642" y="2719422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6901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162245"/>
              </p:ext>
            </p:extLst>
          </p:nvPr>
        </p:nvGraphicFramePr>
        <p:xfrm>
          <a:off x="2136127" y="83820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 (260)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CE651277-2891-643A-4C8B-4FD870532BDD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6B99409-8B1E-B6B0-50C0-1ECAB33EA73F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613EC6-B1BF-9C7E-60A5-25ECDFADBF60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296CE9-A6D9-5025-D681-F2F101876057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1C84BA-872B-8FB8-797A-958BD160860B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93E685-B9C5-5400-201F-B7689045D788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FC6B6F-1ADE-07E1-57D9-F1F501C0265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0E5B74C-C028-ABB2-8A3C-0B4CC37630DE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60CFBB-DD0A-39BF-D27B-0212F0A4206C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3BEED9-3CE9-26D7-E7A0-9CA9C30099CB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F37E4C-F9BF-9E9D-0F72-4C84DA26FB58}"/>
              </a:ext>
            </a:extLst>
          </p:cNvPr>
          <p:cNvGrpSpPr/>
          <p:nvPr/>
        </p:nvGrpSpPr>
        <p:grpSpPr>
          <a:xfrm>
            <a:off x="14118" y="3722144"/>
            <a:ext cx="1787996" cy="1427428"/>
            <a:chOff x="14118" y="3722144"/>
            <a:chExt cx="1787996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DD8DD3C-DDC3-804C-37E7-7700B7192A4B}"/>
                </a:ext>
              </a:extLst>
            </p:cNvPr>
            <p:cNvSpPr/>
            <p:nvPr/>
          </p:nvSpPr>
          <p:spPr bwMode="auto">
            <a:xfrm>
              <a:off x="81225" y="459049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AAF292F-F9D6-CA04-2197-6F601154B6C4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488549" y="4090736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BF6C02-15B9-D538-F3C6-FA53394798DB}"/>
                </a:ext>
              </a:extLst>
            </p:cNvPr>
            <p:cNvSpPr txBox="1"/>
            <p:nvPr/>
          </p:nvSpPr>
          <p:spPr>
            <a:xfrm>
              <a:off x="96789" y="3722144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21939C-F40A-6741-A3D0-D268B2317ED0}"/>
                </a:ext>
              </a:extLst>
            </p:cNvPr>
            <p:cNvSpPr txBox="1"/>
            <p:nvPr/>
          </p:nvSpPr>
          <p:spPr>
            <a:xfrm>
              <a:off x="14118" y="407658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776394C-9BCD-A654-DCBD-B6BDB8C98059}"/>
                </a:ext>
              </a:extLst>
            </p:cNvPr>
            <p:cNvSpPr/>
            <p:nvPr/>
          </p:nvSpPr>
          <p:spPr bwMode="auto">
            <a:xfrm>
              <a:off x="987467" y="459049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DC8203F-8120-B2A1-D9A0-DA5A355CA1D2}"/>
                </a:ext>
              </a:extLst>
            </p:cNvPr>
            <p:cNvCxnSpPr>
              <a:cxnSpLocks/>
              <a:endCxn id="22" idx="0"/>
            </p:cNvCxnSpPr>
            <p:nvPr/>
          </p:nvCxnSpPr>
          <p:spPr bwMode="auto">
            <a:xfrm>
              <a:off x="596175" y="4062361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C4C50D-798A-F449-8C72-DDF5A718DF61}"/>
                </a:ext>
              </a:extLst>
            </p:cNvPr>
            <p:cNvSpPr txBox="1"/>
            <p:nvPr/>
          </p:nvSpPr>
          <p:spPr>
            <a:xfrm>
              <a:off x="860457" y="40152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8A1263-92BD-B681-B423-B1A2562E0E5F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6CB60EA-9785-DC69-55EB-068B1ABE661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9389DFA-E3B0-736F-FBED-829E64B3F896}"/>
                </a:ext>
              </a:extLst>
            </p:cNvPr>
            <p:cNvCxnSpPr>
              <a:cxnSpLocks/>
              <a:endCxn id="26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E3414F-2217-CC3D-CBEB-EB293E20A826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6308E7-AE0E-1210-BF9F-58317745D033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D4C2DDB-8B8C-EC04-A5B3-78C6C2EFE96E}"/>
              </a:ext>
            </a:extLst>
          </p:cNvPr>
          <p:cNvGrpSpPr/>
          <p:nvPr/>
        </p:nvGrpSpPr>
        <p:grpSpPr>
          <a:xfrm>
            <a:off x="735642" y="1415339"/>
            <a:ext cx="1180118" cy="2166200"/>
            <a:chOff x="735642" y="1415339"/>
            <a:chExt cx="1180118" cy="21662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0EF484A-1602-AC48-00D4-BF321EBB2C5D}"/>
                </a:ext>
              </a:extLst>
            </p:cNvPr>
            <p:cNvSpPr/>
            <p:nvPr/>
          </p:nvSpPr>
          <p:spPr bwMode="auto">
            <a:xfrm>
              <a:off x="1096024" y="2283692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EB0DBC3-A5EF-BBD1-8BBF-DF5B30ECA69E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1503348" y="1783931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08D7F7-3E3A-D4FA-B843-200D61A1796D}"/>
                </a:ext>
              </a:extLst>
            </p:cNvPr>
            <p:cNvSpPr txBox="1"/>
            <p:nvPr/>
          </p:nvSpPr>
          <p:spPr>
            <a:xfrm>
              <a:off x="1111588" y="141533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6967834-B327-B7F8-C642-8FCD311B7D26}"/>
                </a:ext>
              </a:extLst>
            </p:cNvPr>
            <p:cNvSpPr txBox="1"/>
            <p:nvPr/>
          </p:nvSpPr>
          <p:spPr>
            <a:xfrm>
              <a:off x="1028917" y="1769784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E0B36B2-04FF-2493-0C29-932B2DD98863}"/>
                </a:ext>
              </a:extLst>
            </p:cNvPr>
            <p:cNvSpPr/>
            <p:nvPr/>
          </p:nvSpPr>
          <p:spPr bwMode="auto">
            <a:xfrm>
              <a:off x="1101113" y="302246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C669998-69C0-3312-5BB1-80E2C11CBD65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1507277" y="2836267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83E8B16-B222-E428-84CA-373809320D9D}"/>
                </a:ext>
              </a:extLst>
            </p:cNvPr>
            <p:cNvSpPr txBox="1"/>
            <p:nvPr/>
          </p:nvSpPr>
          <p:spPr>
            <a:xfrm>
              <a:off x="735642" y="2719422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8307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421736"/>
              </p:ext>
            </p:extLst>
          </p:nvPr>
        </p:nvGraphicFramePr>
        <p:xfrm>
          <a:off x="2136127" y="83820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CE651277-2891-643A-4C8B-4FD870532BDD}"/>
              </a:ext>
            </a:extLst>
          </p:cNvPr>
          <p:cNvGrpSpPr/>
          <p:nvPr/>
        </p:nvGrpSpPr>
        <p:grpSpPr>
          <a:xfrm>
            <a:off x="-29569" y="505486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6B99409-8B1E-B6B0-50C0-1ECAB33EA73F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613EC6-B1BF-9C7E-60A5-25ECDFADBF60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296CE9-A6D9-5025-D681-F2F101876057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1C84BA-872B-8FB8-797A-958BD160860B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93E685-B9C5-5400-201F-B7689045D788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FC6B6F-1ADE-07E1-57D9-F1F501C0265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0E5B74C-C028-ABB2-8A3C-0B4CC37630DE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60CFBB-DD0A-39BF-D27B-0212F0A4206C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3BEED9-3CE9-26D7-E7A0-9CA9C30099CB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8A1263-92BD-B681-B423-B1A2562E0E5F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6CB60EA-9785-DC69-55EB-068B1ABE661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9389DFA-E3B0-736F-FBED-829E64B3F896}"/>
                </a:ext>
              </a:extLst>
            </p:cNvPr>
            <p:cNvCxnSpPr>
              <a:cxnSpLocks/>
              <a:endCxn id="26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E3414F-2217-CC3D-CBEB-EB293E20A826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6308E7-AE0E-1210-BF9F-58317745D033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D4C2DDB-8B8C-EC04-A5B3-78C6C2EFE96E}"/>
              </a:ext>
            </a:extLst>
          </p:cNvPr>
          <p:cNvGrpSpPr/>
          <p:nvPr/>
        </p:nvGrpSpPr>
        <p:grpSpPr>
          <a:xfrm>
            <a:off x="782329" y="508258"/>
            <a:ext cx="1180118" cy="2166200"/>
            <a:chOff x="735642" y="1415339"/>
            <a:chExt cx="1180118" cy="21662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0EF484A-1602-AC48-00D4-BF321EBB2C5D}"/>
                </a:ext>
              </a:extLst>
            </p:cNvPr>
            <p:cNvSpPr/>
            <p:nvPr/>
          </p:nvSpPr>
          <p:spPr bwMode="auto">
            <a:xfrm>
              <a:off x="1096024" y="2283692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EB0DBC3-A5EF-BBD1-8BBF-DF5B30ECA69E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1503348" y="1783931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08D7F7-3E3A-D4FA-B843-200D61A1796D}"/>
                </a:ext>
              </a:extLst>
            </p:cNvPr>
            <p:cNvSpPr txBox="1"/>
            <p:nvPr/>
          </p:nvSpPr>
          <p:spPr>
            <a:xfrm>
              <a:off x="1111588" y="141533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6967834-B327-B7F8-C642-8FCD311B7D26}"/>
                </a:ext>
              </a:extLst>
            </p:cNvPr>
            <p:cNvSpPr txBox="1"/>
            <p:nvPr/>
          </p:nvSpPr>
          <p:spPr>
            <a:xfrm>
              <a:off x="1028917" y="1769784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E0B36B2-04FF-2493-0C29-932B2DD98863}"/>
                </a:ext>
              </a:extLst>
            </p:cNvPr>
            <p:cNvSpPr/>
            <p:nvPr/>
          </p:nvSpPr>
          <p:spPr bwMode="auto">
            <a:xfrm>
              <a:off x="1101113" y="302246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C669998-69C0-3312-5BB1-80E2C11CBD65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1507277" y="2836267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83E8B16-B222-E428-84CA-373809320D9D}"/>
                </a:ext>
              </a:extLst>
            </p:cNvPr>
            <p:cNvSpPr txBox="1"/>
            <p:nvPr/>
          </p:nvSpPr>
          <p:spPr>
            <a:xfrm>
              <a:off x="735642" y="2719422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59998FC-AF88-DCC2-78A9-8CB48F23B514}"/>
              </a:ext>
            </a:extLst>
          </p:cNvPr>
          <p:cNvGrpSpPr/>
          <p:nvPr/>
        </p:nvGrpSpPr>
        <p:grpSpPr>
          <a:xfrm>
            <a:off x="60805" y="2815063"/>
            <a:ext cx="1802906" cy="2126899"/>
            <a:chOff x="60805" y="2815063"/>
            <a:chExt cx="1802906" cy="212689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DD8DD3C-DDC3-804C-37E7-7700B7192A4B}"/>
                </a:ext>
              </a:extLst>
            </p:cNvPr>
            <p:cNvSpPr/>
            <p:nvPr/>
          </p:nvSpPr>
          <p:spPr bwMode="auto">
            <a:xfrm>
              <a:off x="127912" y="368341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AAF292F-F9D6-CA04-2197-6F601154B6C4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535236" y="3183655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BF6C02-15B9-D538-F3C6-FA53394798DB}"/>
                </a:ext>
              </a:extLst>
            </p:cNvPr>
            <p:cNvSpPr txBox="1"/>
            <p:nvPr/>
          </p:nvSpPr>
          <p:spPr>
            <a:xfrm>
              <a:off x="143476" y="281506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21939C-F40A-6741-A3D0-D268B2317ED0}"/>
                </a:ext>
              </a:extLst>
            </p:cNvPr>
            <p:cNvSpPr txBox="1"/>
            <p:nvPr/>
          </p:nvSpPr>
          <p:spPr>
            <a:xfrm>
              <a:off x="60805" y="316950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776394C-9BCD-A654-DCBD-B6BDB8C98059}"/>
                </a:ext>
              </a:extLst>
            </p:cNvPr>
            <p:cNvSpPr/>
            <p:nvPr/>
          </p:nvSpPr>
          <p:spPr bwMode="auto">
            <a:xfrm>
              <a:off x="1034154" y="3683415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DC8203F-8120-B2A1-D9A0-DA5A355CA1D2}"/>
                </a:ext>
              </a:extLst>
            </p:cNvPr>
            <p:cNvCxnSpPr>
              <a:cxnSpLocks/>
              <a:endCxn id="22" idx="0"/>
            </p:cNvCxnSpPr>
            <p:nvPr/>
          </p:nvCxnSpPr>
          <p:spPr bwMode="auto">
            <a:xfrm>
              <a:off x="642862" y="3155280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C4C50D-798A-F449-8C72-DDF5A718DF61}"/>
                </a:ext>
              </a:extLst>
            </p:cNvPr>
            <p:cNvSpPr txBox="1"/>
            <p:nvPr/>
          </p:nvSpPr>
          <p:spPr>
            <a:xfrm>
              <a:off x="907144" y="31081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B3A1349-52DF-2C6E-B2E9-CF2B2B741C33}"/>
                </a:ext>
              </a:extLst>
            </p:cNvPr>
            <p:cNvSpPr/>
            <p:nvPr/>
          </p:nvSpPr>
          <p:spPr bwMode="auto">
            <a:xfrm>
              <a:off x="1049064" y="438288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07B28C5-718E-3299-4761-604994AF5C9A}"/>
                </a:ext>
              </a:extLst>
            </p:cNvPr>
            <p:cNvCxnSpPr>
              <a:cxnSpLocks/>
              <a:endCxn id="38" idx="0"/>
            </p:cNvCxnSpPr>
            <p:nvPr/>
          </p:nvCxnSpPr>
          <p:spPr bwMode="auto">
            <a:xfrm>
              <a:off x="1444900" y="4241463"/>
              <a:ext cx="11488" cy="141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657A861-9AE3-0D44-C79A-BAEB5454D417}"/>
                </a:ext>
              </a:extLst>
            </p:cNvPr>
            <p:cNvSpPr txBox="1"/>
            <p:nvPr/>
          </p:nvSpPr>
          <p:spPr>
            <a:xfrm>
              <a:off x="972267" y="411708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99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788546"/>
              </p:ext>
            </p:extLst>
          </p:nvPr>
        </p:nvGraphicFramePr>
        <p:xfrm>
          <a:off x="2096110" y="830373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A2BCB6D-E8C1-ADDA-8465-066C138B17D6}"/>
              </a:ext>
            </a:extLst>
          </p:cNvPr>
          <p:cNvGrpSpPr/>
          <p:nvPr/>
        </p:nvGrpSpPr>
        <p:grpSpPr>
          <a:xfrm>
            <a:off x="-29569" y="505486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DA3FE7-0A94-A2F5-B047-4B0E1861E204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853D715-EE11-B664-D1F3-17ECF6373EA9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DC3A35-4C12-6397-C8EF-7097110F3114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5B104A-B88E-0C37-BB23-04C76629EDA2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E6510F-F194-2632-86CB-3B6DC9CED62A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72DA55C-216C-685C-E1BB-D7CF06908517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87CA9B9-04DB-1DA9-95E5-85402EE4E781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6D2914-8513-C099-D708-E4F4F6603C08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0ACFF3-499C-E319-C5AD-E56D65CB41E1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03E155-B41E-CC4B-475B-84C117A47EB6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85E4191-2343-47F1-45AE-EE7B9AA8C76A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9CC64E4-649A-886B-AA2F-7D52A284A279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C7F6A2-461D-8126-6AA2-3A6E7D5FF803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12B274-583B-A3EE-EE01-AC43182F4C11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536366-3995-485D-C409-8CA61D60A14E}"/>
              </a:ext>
            </a:extLst>
          </p:cNvPr>
          <p:cNvGrpSpPr/>
          <p:nvPr/>
        </p:nvGrpSpPr>
        <p:grpSpPr>
          <a:xfrm>
            <a:off x="782329" y="508258"/>
            <a:ext cx="1180118" cy="2166200"/>
            <a:chOff x="735642" y="1415339"/>
            <a:chExt cx="1180118" cy="21662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53896B-0569-423B-8E0C-D93077C71C96}"/>
                </a:ext>
              </a:extLst>
            </p:cNvPr>
            <p:cNvSpPr/>
            <p:nvPr/>
          </p:nvSpPr>
          <p:spPr bwMode="auto">
            <a:xfrm>
              <a:off x="1096024" y="2283692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16278AF-E8B0-C83D-E429-E3A350EB6441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1503348" y="1783931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A60DB7-75B5-81EB-BE9D-5E2CBF85AA55}"/>
                </a:ext>
              </a:extLst>
            </p:cNvPr>
            <p:cNvSpPr txBox="1"/>
            <p:nvPr/>
          </p:nvSpPr>
          <p:spPr>
            <a:xfrm>
              <a:off x="1111588" y="141533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AB682D-972D-CA49-2AD3-0CEC6066A64F}"/>
                </a:ext>
              </a:extLst>
            </p:cNvPr>
            <p:cNvSpPr txBox="1"/>
            <p:nvPr/>
          </p:nvSpPr>
          <p:spPr>
            <a:xfrm>
              <a:off x="1028917" y="1769784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7D2A9A-B3B7-47DF-E1B0-9592C7614D18}"/>
                </a:ext>
              </a:extLst>
            </p:cNvPr>
            <p:cNvSpPr/>
            <p:nvPr/>
          </p:nvSpPr>
          <p:spPr bwMode="auto">
            <a:xfrm>
              <a:off x="1101113" y="302246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51B8468-BCE6-8EAE-ED58-090392CA5D75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1507277" y="2836267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7558DA-B131-1FE0-3BA3-B925EDCA28C9}"/>
                </a:ext>
              </a:extLst>
            </p:cNvPr>
            <p:cNvSpPr txBox="1"/>
            <p:nvPr/>
          </p:nvSpPr>
          <p:spPr>
            <a:xfrm>
              <a:off x="735642" y="2719422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F03FA30-C68B-40BD-BDB4-902A15A254A2}"/>
              </a:ext>
            </a:extLst>
          </p:cNvPr>
          <p:cNvGrpSpPr/>
          <p:nvPr/>
        </p:nvGrpSpPr>
        <p:grpSpPr>
          <a:xfrm>
            <a:off x="60805" y="2815063"/>
            <a:ext cx="1802906" cy="2126899"/>
            <a:chOff x="60805" y="2815063"/>
            <a:chExt cx="1802906" cy="212689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FE67ADD-6819-435D-031A-B01A8B2962FB}"/>
                </a:ext>
              </a:extLst>
            </p:cNvPr>
            <p:cNvSpPr/>
            <p:nvPr/>
          </p:nvSpPr>
          <p:spPr bwMode="auto">
            <a:xfrm>
              <a:off x="127912" y="368341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1400DD8-5328-3397-61DA-2A2A2C958AD6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535236" y="3183655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03459E2-8082-2D29-7B68-F824F1129383}"/>
                </a:ext>
              </a:extLst>
            </p:cNvPr>
            <p:cNvSpPr txBox="1"/>
            <p:nvPr/>
          </p:nvSpPr>
          <p:spPr>
            <a:xfrm>
              <a:off x="143476" y="281506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F6F1107-4CB3-7809-8DC5-8B116F43EFC7}"/>
                </a:ext>
              </a:extLst>
            </p:cNvPr>
            <p:cNvSpPr txBox="1"/>
            <p:nvPr/>
          </p:nvSpPr>
          <p:spPr>
            <a:xfrm>
              <a:off x="60805" y="316950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95E364F-19DA-FBF3-4BF5-9CC42D28CE25}"/>
                </a:ext>
              </a:extLst>
            </p:cNvPr>
            <p:cNvSpPr/>
            <p:nvPr/>
          </p:nvSpPr>
          <p:spPr bwMode="auto">
            <a:xfrm>
              <a:off x="1034154" y="3683415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15581CD-264F-2E7A-26A8-1D5930F7E9FB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642862" y="3155280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72018A-D854-9ADD-9D01-BD9450A05287}"/>
                </a:ext>
              </a:extLst>
            </p:cNvPr>
            <p:cNvSpPr txBox="1"/>
            <p:nvPr/>
          </p:nvSpPr>
          <p:spPr>
            <a:xfrm>
              <a:off x="907144" y="31081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5D06B13-5E84-908E-58CB-7D06760BAEF9}"/>
                </a:ext>
              </a:extLst>
            </p:cNvPr>
            <p:cNvSpPr/>
            <p:nvPr/>
          </p:nvSpPr>
          <p:spPr bwMode="auto">
            <a:xfrm>
              <a:off x="1049064" y="438288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590943E-1EAD-A8E9-1F0C-1D226D97256D}"/>
                </a:ext>
              </a:extLst>
            </p:cNvPr>
            <p:cNvCxnSpPr>
              <a:cxnSpLocks/>
              <a:endCxn id="38" idx="0"/>
            </p:cNvCxnSpPr>
            <p:nvPr/>
          </p:nvCxnSpPr>
          <p:spPr bwMode="auto">
            <a:xfrm>
              <a:off x="1444900" y="4241463"/>
              <a:ext cx="11488" cy="141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EA1D1AE-AE02-9A7C-ED9C-3CF6DCED3581}"/>
                </a:ext>
              </a:extLst>
            </p:cNvPr>
            <p:cNvSpPr txBox="1"/>
            <p:nvPr/>
          </p:nvSpPr>
          <p:spPr>
            <a:xfrm>
              <a:off x="972267" y="411708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7418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581579"/>
              </p:ext>
            </p:extLst>
          </p:nvPr>
        </p:nvGraphicFramePr>
        <p:xfrm>
          <a:off x="2096110" y="830373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(258)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 (260)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A2BCB6D-E8C1-ADDA-8465-066C138B17D6}"/>
              </a:ext>
            </a:extLst>
          </p:cNvPr>
          <p:cNvGrpSpPr/>
          <p:nvPr/>
        </p:nvGrpSpPr>
        <p:grpSpPr>
          <a:xfrm>
            <a:off x="-29569" y="505486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DA3FE7-0A94-A2F5-B047-4B0E1861E204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853D715-EE11-B664-D1F3-17ECF6373EA9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DC3A35-4C12-6397-C8EF-7097110F3114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5B104A-B88E-0C37-BB23-04C76629EDA2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E6510F-F194-2632-86CB-3B6DC9CED62A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72DA55C-216C-685C-E1BB-D7CF06908517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87CA9B9-04DB-1DA9-95E5-85402EE4E781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6D2914-8513-C099-D708-E4F4F6603C08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0ACFF3-499C-E319-C5AD-E56D65CB41E1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03E155-B41E-CC4B-475B-84C117A47EB6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85E4191-2343-47F1-45AE-EE7B9AA8C76A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9CC64E4-649A-886B-AA2F-7D52A284A279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C7F6A2-461D-8126-6AA2-3A6E7D5FF803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12B274-583B-A3EE-EE01-AC43182F4C11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536366-3995-485D-C409-8CA61D60A14E}"/>
              </a:ext>
            </a:extLst>
          </p:cNvPr>
          <p:cNvGrpSpPr/>
          <p:nvPr/>
        </p:nvGrpSpPr>
        <p:grpSpPr>
          <a:xfrm>
            <a:off x="782329" y="508258"/>
            <a:ext cx="1180118" cy="2166200"/>
            <a:chOff x="735642" y="1415339"/>
            <a:chExt cx="1180118" cy="21662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53896B-0569-423B-8E0C-D93077C71C96}"/>
                </a:ext>
              </a:extLst>
            </p:cNvPr>
            <p:cNvSpPr/>
            <p:nvPr/>
          </p:nvSpPr>
          <p:spPr bwMode="auto">
            <a:xfrm>
              <a:off x="1096024" y="2283692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16278AF-E8B0-C83D-E429-E3A350EB6441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1503348" y="1783931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A60DB7-75B5-81EB-BE9D-5E2CBF85AA55}"/>
                </a:ext>
              </a:extLst>
            </p:cNvPr>
            <p:cNvSpPr txBox="1"/>
            <p:nvPr/>
          </p:nvSpPr>
          <p:spPr>
            <a:xfrm>
              <a:off x="1111588" y="141533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AB682D-972D-CA49-2AD3-0CEC6066A64F}"/>
                </a:ext>
              </a:extLst>
            </p:cNvPr>
            <p:cNvSpPr txBox="1"/>
            <p:nvPr/>
          </p:nvSpPr>
          <p:spPr>
            <a:xfrm>
              <a:off x="1028917" y="1769784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7D2A9A-B3B7-47DF-E1B0-9592C7614D18}"/>
                </a:ext>
              </a:extLst>
            </p:cNvPr>
            <p:cNvSpPr/>
            <p:nvPr/>
          </p:nvSpPr>
          <p:spPr bwMode="auto">
            <a:xfrm>
              <a:off x="1101113" y="302246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51B8468-BCE6-8EAE-ED58-090392CA5D75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1507277" y="2836267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7558DA-B131-1FE0-3BA3-B925EDCA28C9}"/>
                </a:ext>
              </a:extLst>
            </p:cNvPr>
            <p:cNvSpPr txBox="1"/>
            <p:nvPr/>
          </p:nvSpPr>
          <p:spPr>
            <a:xfrm>
              <a:off x="735642" y="2719422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F03FA30-C68B-40BD-BDB4-902A15A254A2}"/>
              </a:ext>
            </a:extLst>
          </p:cNvPr>
          <p:cNvGrpSpPr/>
          <p:nvPr/>
        </p:nvGrpSpPr>
        <p:grpSpPr>
          <a:xfrm>
            <a:off x="60805" y="2815063"/>
            <a:ext cx="1802906" cy="2126899"/>
            <a:chOff x="60805" y="2815063"/>
            <a:chExt cx="1802906" cy="212689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FE67ADD-6819-435D-031A-B01A8B2962FB}"/>
                </a:ext>
              </a:extLst>
            </p:cNvPr>
            <p:cNvSpPr/>
            <p:nvPr/>
          </p:nvSpPr>
          <p:spPr bwMode="auto">
            <a:xfrm>
              <a:off x="127912" y="368341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1400DD8-5328-3397-61DA-2A2A2C958AD6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535236" y="3183655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03459E2-8082-2D29-7B68-F824F1129383}"/>
                </a:ext>
              </a:extLst>
            </p:cNvPr>
            <p:cNvSpPr txBox="1"/>
            <p:nvPr/>
          </p:nvSpPr>
          <p:spPr>
            <a:xfrm>
              <a:off x="143476" y="281506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F6F1107-4CB3-7809-8DC5-8B116F43EFC7}"/>
                </a:ext>
              </a:extLst>
            </p:cNvPr>
            <p:cNvSpPr txBox="1"/>
            <p:nvPr/>
          </p:nvSpPr>
          <p:spPr>
            <a:xfrm>
              <a:off x="60805" y="316950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95E364F-19DA-FBF3-4BF5-9CC42D28CE25}"/>
                </a:ext>
              </a:extLst>
            </p:cNvPr>
            <p:cNvSpPr/>
            <p:nvPr/>
          </p:nvSpPr>
          <p:spPr bwMode="auto">
            <a:xfrm>
              <a:off x="1034154" y="3683415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15581CD-264F-2E7A-26A8-1D5930F7E9FB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642862" y="3155280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72018A-D854-9ADD-9D01-BD9450A05287}"/>
                </a:ext>
              </a:extLst>
            </p:cNvPr>
            <p:cNvSpPr txBox="1"/>
            <p:nvPr/>
          </p:nvSpPr>
          <p:spPr>
            <a:xfrm>
              <a:off x="907144" y="31081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5D06B13-5E84-908E-58CB-7D06760BAEF9}"/>
                </a:ext>
              </a:extLst>
            </p:cNvPr>
            <p:cNvSpPr/>
            <p:nvPr/>
          </p:nvSpPr>
          <p:spPr bwMode="auto">
            <a:xfrm>
              <a:off x="1049064" y="438288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590943E-1EAD-A8E9-1F0C-1D226D97256D}"/>
                </a:ext>
              </a:extLst>
            </p:cNvPr>
            <p:cNvCxnSpPr>
              <a:cxnSpLocks/>
              <a:endCxn id="38" idx="0"/>
            </p:cNvCxnSpPr>
            <p:nvPr/>
          </p:nvCxnSpPr>
          <p:spPr bwMode="auto">
            <a:xfrm>
              <a:off x="1444900" y="4241463"/>
              <a:ext cx="11488" cy="141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EA1D1AE-AE02-9A7C-ED9C-3CF6DCED3581}"/>
                </a:ext>
              </a:extLst>
            </p:cNvPr>
            <p:cNvSpPr txBox="1"/>
            <p:nvPr/>
          </p:nvSpPr>
          <p:spPr>
            <a:xfrm>
              <a:off x="972267" y="411708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319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655747"/>
              </p:ext>
            </p:extLst>
          </p:nvPr>
        </p:nvGraphicFramePr>
        <p:xfrm>
          <a:off x="2085570" y="788318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(258)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 (260)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(258)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AAC815EB-54BE-BA70-E4DE-C07D18D7AD08}"/>
              </a:ext>
            </a:extLst>
          </p:cNvPr>
          <p:cNvGrpSpPr/>
          <p:nvPr/>
        </p:nvGrpSpPr>
        <p:grpSpPr>
          <a:xfrm>
            <a:off x="-29569" y="505486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3A7EC2E-446C-4AED-9B7E-057C62948913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ED28258-D862-B7F4-147B-CFEFAF033EB6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D2AB3C-B7AA-DEF6-06BB-FC0692E4ED5D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D1F3DD-77EC-A5FA-404A-7A17A4E95E24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030F0F-77CE-A5DD-EC3D-9C4C82E961BA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3475DA-C999-7D7E-D490-D0D693997E4B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FDEF534-81E9-72A6-EE4B-E54AD75D69C7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1535CF-CE62-8442-6407-7DF556FEB780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92F6DE-B5F2-AB34-F882-5E7CA2D3AF43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583F18-D59A-8D8A-597E-00D6E7842759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8D3E62C-4F09-8363-62A1-7C1CBBB6DD34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36C5626-E54B-0EFE-E6C3-A06414DA0D9E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00E877-D27F-0BBA-8889-A683F0C5C7B5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4DF403-CC6D-9574-7B8D-8B49BDB992F0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450952-986F-715D-A015-94776111BA08}"/>
              </a:ext>
            </a:extLst>
          </p:cNvPr>
          <p:cNvGrpSpPr/>
          <p:nvPr/>
        </p:nvGrpSpPr>
        <p:grpSpPr>
          <a:xfrm>
            <a:off x="782329" y="508258"/>
            <a:ext cx="1180118" cy="2166200"/>
            <a:chOff x="735642" y="1415339"/>
            <a:chExt cx="1180118" cy="21662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C18A943-6FD6-619F-E77C-072599BBC8CC}"/>
                </a:ext>
              </a:extLst>
            </p:cNvPr>
            <p:cNvSpPr/>
            <p:nvPr/>
          </p:nvSpPr>
          <p:spPr bwMode="auto">
            <a:xfrm>
              <a:off x="1096024" y="2283692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0C702A2-1544-B5A6-5ED7-1F3D4F34A758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1503348" y="1783931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94A92E-D091-D6F2-51A0-B034FE6D189A}"/>
                </a:ext>
              </a:extLst>
            </p:cNvPr>
            <p:cNvSpPr txBox="1"/>
            <p:nvPr/>
          </p:nvSpPr>
          <p:spPr>
            <a:xfrm>
              <a:off x="1111588" y="141533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A88B6B-8E1F-F2FE-E1A0-7F1A3638F60B}"/>
                </a:ext>
              </a:extLst>
            </p:cNvPr>
            <p:cNvSpPr txBox="1"/>
            <p:nvPr/>
          </p:nvSpPr>
          <p:spPr>
            <a:xfrm>
              <a:off x="1028917" y="1769784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38E984F-ABBA-11B6-45C2-44FE86B61EF4}"/>
                </a:ext>
              </a:extLst>
            </p:cNvPr>
            <p:cNvSpPr/>
            <p:nvPr/>
          </p:nvSpPr>
          <p:spPr bwMode="auto">
            <a:xfrm>
              <a:off x="1101113" y="302246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F68DD28-C21F-28E7-5E35-69BD80E6B369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1507277" y="2836267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5018DA-6CE5-E01D-FC65-D269B02CA48A}"/>
                </a:ext>
              </a:extLst>
            </p:cNvPr>
            <p:cNvSpPr txBox="1"/>
            <p:nvPr/>
          </p:nvSpPr>
          <p:spPr>
            <a:xfrm>
              <a:off x="735642" y="2719422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CFDC11-ABC3-3430-3AA5-613C71DF54CD}"/>
              </a:ext>
            </a:extLst>
          </p:cNvPr>
          <p:cNvGrpSpPr/>
          <p:nvPr/>
        </p:nvGrpSpPr>
        <p:grpSpPr>
          <a:xfrm>
            <a:off x="60805" y="2815063"/>
            <a:ext cx="1802906" cy="2126899"/>
            <a:chOff x="60805" y="2815063"/>
            <a:chExt cx="1802906" cy="212689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66A0D3-76B9-0ABD-368A-CC679C34C056}"/>
                </a:ext>
              </a:extLst>
            </p:cNvPr>
            <p:cNvSpPr/>
            <p:nvPr/>
          </p:nvSpPr>
          <p:spPr bwMode="auto">
            <a:xfrm>
              <a:off x="127912" y="368341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E1845D6-0F51-1F8C-12BE-4689023E3583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535236" y="3183655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165EF2-46E6-CEFE-06CC-54C01F949D11}"/>
                </a:ext>
              </a:extLst>
            </p:cNvPr>
            <p:cNvSpPr txBox="1"/>
            <p:nvPr/>
          </p:nvSpPr>
          <p:spPr>
            <a:xfrm>
              <a:off x="143476" y="281506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3DFB6A-B7AC-A9CB-5673-3BB30383556A}"/>
                </a:ext>
              </a:extLst>
            </p:cNvPr>
            <p:cNvSpPr txBox="1"/>
            <p:nvPr/>
          </p:nvSpPr>
          <p:spPr>
            <a:xfrm>
              <a:off x="60805" y="316950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42D2E40-19F7-5D95-B6AC-C185EFCAFAE6}"/>
                </a:ext>
              </a:extLst>
            </p:cNvPr>
            <p:cNvSpPr/>
            <p:nvPr/>
          </p:nvSpPr>
          <p:spPr bwMode="auto">
            <a:xfrm>
              <a:off x="1034154" y="3683415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3C6536D-D419-3105-418D-02E49ADFB1D9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642862" y="3155280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8AACA2E-0CE4-921F-5EB2-97A3F03A4909}"/>
                </a:ext>
              </a:extLst>
            </p:cNvPr>
            <p:cNvSpPr txBox="1"/>
            <p:nvPr/>
          </p:nvSpPr>
          <p:spPr>
            <a:xfrm>
              <a:off x="907144" y="31081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C760F9-94E5-5591-3D8E-9450680C0E53}"/>
                </a:ext>
              </a:extLst>
            </p:cNvPr>
            <p:cNvSpPr/>
            <p:nvPr/>
          </p:nvSpPr>
          <p:spPr bwMode="auto">
            <a:xfrm>
              <a:off x="1049064" y="438288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4DD807A-C79B-8F1A-E507-4DB31CC10845}"/>
                </a:ext>
              </a:extLst>
            </p:cNvPr>
            <p:cNvCxnSpPr>
              <a:cxnSpLocks/>
              <a:endCxn id="38" idx="0"/>
            </p:cNvCxnSpPr>
            <p:nvPr/>
          </p:nvCxnSpPr>
          <p:spPr bwMode="auto">
            <a:xfrm>
              <a:off x="1444900" y="4241463"/>
              <a:ext cx="11488" cy="141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F1EC89F-F2DC-70CE-C5D5-6810AAFD787F}"/>
                </a:ext>
              </a:extLst>
            </p:cNvPr>
            <p:cNvSpPr txBox="1"/>
            <p:nvPr/>
          </p:nvSpPr>
          <p:spPr>
            <a:xfrm>
              <a:off x="972267" y="411708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684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817131"/>
              </p:ext>
            </p:extLst>
          </p:nvPr>
        </p:nvGraphicFramePr>
        <p:xfrm>
          <a:off x="2085570" y="788318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(258)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 (260)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(252)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AAC815EB-54BE-BA70-E4DE-C07D18D7AD08}"/>
              </a:ext>
            </a:extLst>
          </p:cNvPr>
          <p:cNvGrpSpPr/>
          <p:nvPr/>
        </p:nvGrpSpPr>
        <p:grpSpPr>
          <a:xfrm>
            <a:off x="-29569" y="505486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3A7EC2E-446C-4AED-9B7E-057C62948913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ED28258-D862-B7F4-147B-CFEFAF033EB6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D2AB3C-B7AA-DEF6-06BB-FC0692E4ED5D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D1F3DD-77EC-A5FA-404A-7A17A4E95E24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030F0F-77CE-A5DD-EC3D-9C4C82E961BA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3475DA-C999-7D7E-D490-D0D693997E4B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FDEF534-81E9-72A6-EE4B-E54AD75D69C7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1535CF-CE62-8442-6407-7DF556FEB780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92F6DE-B5F2-AB34-F882-5E7CA2D3AF43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583F18-D59A-8D8A-597E-00D6E7842759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8D3E62C-4F09-8363-62A1-7C1CBBB6DD34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36C5626-E54B-0EFE-E6C3-A06414DA0D9E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00E877-D27F-0BBA-8889-A683F0C5C7B5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4DF403-CC6D-9574-7B8D-8B49BDB992F0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450952-986F-715D-A015-94776111BA08}"/>
              </a:ext>
            </a:extLst>
          </p:cNvPr>
          <p:cNvGrpSpPr/>
          <p:nvPr/>
        </p:nvGrpSpPr>
        <p:grpSpPr>
          <a:xfrm>
            <a:off x="782329" y="508258"/>
            <a:ext cx="1180118" cy="2166200"/>
            <a:chOff x="735642" y="1415339"/>
            <a:chExt cx="1180118" cy="21662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C18A943-6FD6-619F-E77C-072599BBC8CC}"/>
                </a:ext>
              </a:extLst>
            </p:cNvPr>
            <p:cNvSpPr/>
            <p:nvPr/>
          </p:nvSpPr>
          <p:spPr bwMode="auto">
            <a:xfrm>
              <a:off x="1096024" y="2283692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0C702A2-1544-B5A6-5ED7-1F3D4F34A758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1503348" y="1783931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94A92E-D091-D6F2-51A0-B034FE6D189A}"/>
                </a:ext>
              </a:extLst>
            </p:cNvPr>
            <p:cNvSpPr txBox="1"/>
            <p:nvPr/>
          </p:nvSpPr>
          <p:spPr>
            <a:xfrm>
              <a:off x="1111588" y="141533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A88B6B-8E1F-F2FE-E1A0-7F1A3638F60B}"/>
                </a:ext>
              </a:extLst>
            </p:cNvPr>
            <p:cNvSpPr txBox="1"/>
            <p:nvPr/>
          </p:nvSpPr>
          <p:spPr>
            <a:xfrm>
              <a:off x="1028917" y="1769784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38E984F-ABBA-11B6-45C2-44FE86B61EF4}"/>
                </a:ext>
              </a:extLst>
            </p:cNvPr>
            <p:cNvSpPr/>
            <p:nvPr/>
          </p:nvSpPr>
          <p:spPr bwMode="auto">
            <a:xfrm>
              <a:off x="1101113" y="302246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F68DD28-C21F-28E7-5E35-69BD80E6B369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1507277" y="2836267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5018DA-6CE5-E01D-FC65-D269B02CA48A}"/>
                </a:ext>
              </a:extLst>
            </p:cNvPr>
            <p:cNvSpPr txBox="1"/>
            <p:nvPr/>
          </p:nvSpPr>
          <p:spPr>
            <a:xfrm>
              <a:off x="735642" y="2719422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CFDC11-ABC3-3430-3AA5-613C71DF54CD}"/>
              </a:ext>
            </a:extLst>
          </p:cNvPr>
          <p:cNvGrpSpPr/>
          <p:nvPr/>
        </p:nvGrpSpPr>
        <p:grpSpPr>
          <a:xfrm>
            <a:off x="60805" y="2815063"/>
            <a:ext cx="1802906" cy="2126899"/>
            <a:chOff x="60805" y="2815063"/>
            <a:chExt cx="1802906" cy="212689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66A0D3-76B9-0ABD-368A-CC679C34C056}"/>
                </a:ext>
              </a:extLst>
            </p:cNvPr>
            <p:cNvSpPr/>
            <p:nvPr/>
          </p:nvSpPr>
          <p:spPr bwMode="auto">
            <a:xfrm>
              <a:off x="127912" y="368341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E1845D6-0F51-1F8C-12BE-4689023E3583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535236" y="3183655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165EF2-46E6-CEFE-06CC-54C01F949D11}"/>
                </a:ext>
              </a:extLst>
            </p:cNvPr>
            <p:cNvSpPr txBox="1"/>
            <p:nvPr/>
          </p:nvSpPr>
          <p:spPr>
            <a:xfrm>
              <a:off x="143476" y="281506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3DFB6A-B7AC-A9CB-5673-3BB30383556A}"/>
                </a:ext>
              </a:extLst>
            </p:cNvPr>
            <p:cNvSpPr txBox="1"/>
            <p:nvPr/>
          </p:nvSpPr>
          <p:spPr>
            <a:xfrm>
              <a:off x="60805" y="316950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42D2E40-19F7-5D95-B6AC-C185EFCAFAE6}"/>
                </a:ext>
              </a:extLst>
            </p:cNvPr>
            <p:cNvSpPr/>
            <p:nvPr/>
          </p:nvSpPr>
          <p:spPr bwMode="auto">
            <a:xfrm>
              <a:off x="1034154" y="3683415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3C6536D-D419-3105-418D-02E49ADFB1D9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642862" y="3155280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8AACA2E-0CE4-921F-5EB2-97A3F03A4909}"/>
                </a:ext>
              </a:extLst>
            </p:cNvPr>
            <p:cNvSpPr txBox="1"/>
            <p:nvPr/>
          </p:nvSpPr>
          <p:spPr>
            <a:xfrm>
              <a:off x="907144" y="31081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C760F9-94E5-5591-3D8E-9450680C0E53}"/>
                </a:ext>
              </a:extLst>
            </p:cNvPr>
            <p:cNvSpPr/>
            <p:nvPr/>
          </p:nvSpPr>
          <p:spPr bwMode="auto">
            <a:xfrm>
              <a:off x="1049064" y="438288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4DD807A-C79B-8F1A-E507-4DB31CC10845}"/>
                </a:ext>
              </a:extLst>
            </p:cNvPr>
            <p:cNvCxnSpPr>
              <a:cxnSpLocks/>
              <a:endCxn id="38" idx="0"/>
            </p:cNvCxnSpPr>
            <p:nvPr/>
          </p:nvCxnSpPr>
          <p:spPr bwMode="auto">
            <a:xfrm>
              <a:off x="1444900" y="4241463"/>
              <a:ext cx="11488" cy="141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F1EC89F-F2DC-70CE-C5D5-6810AAFD787F}"/>
                </a:ext>
              </a:extLst>
            </p:cNvPr>
            <p:cNvSpPr txBox="1"/>
            <p:nvPr/>
          </p:nvSpPr>
          <p:spPr>
            <a:xfrm>
              <a:off x="972267" y="411708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102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data already sent as the dictionary</a:t>
            </a:r>
          </a:p>
          <a:p>
            <a:pPr lvl="1"/>
            <a:r>
              <a:rPr lang="en-US" dirty="0"/>
              <a:t>Give short names to things in dictionary</a:t>
            </a:r>
          </a:p>
          <a:p>
            <a:pPr lvl="1"/>
            <a:r>
              <a:rPr lang="en-US" dirty="0"/>
              <a:t>Don’t need to pre-arrange dictionary</a:t>
            </a:r>
          </a:p>
          <a:p>
            <a:pPr lvl="1"/>
            <a:r>
              <a:rPr lang="en-US" dirty="0"/>
              <a:t>Adapt to common phrases/idioms in a particular 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8691"/>
              </p:ext>
            </p:extLst>
          </p:nvPr>
        </p:nvGraphicFramePr>
        <p:xfrm>
          <a:off x="2085570" y="767495"/>
          <a:ext cx="694812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(258)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 (260)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(258)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AM </a:t>
                      </a:r>
                      <a:r>
                        <a:rPr lang="en-US" dirty="0" err="1"/>
                        <a:t>spc</a:t>
                      </a:r>
                      <a:r>
                        <a:rPr lang="en-US" dirty="0"/>
                        <a:t> (262)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45657BA-6F81-3E6B-9557-45526648199E}"/>
              </a:ext>
            </a:extLst>
          </p:cNvPr>
          <p:cNvGrpSpPr/>
          <p:nvPr/>
        </p:nvGrpSpPr>
        <p:grpSpPr>
          <a:xfrm>
            <a:off x="-29569" y="505486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89699F-4368-D324-8598-A2BF78C59696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0B7F227-514F-F67B-6FD4-A0BD7420FE5E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9D3A8F-42E6-65F4-ECD7-AF1D8F9A3396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D7B027-0665-FC15-817D-C6C608097924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6EE495-96BA-F5F5-4C73-7BC178E6B1F1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39DD41-A698-0353-BFEF-771ABDBD229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767B5C8-98DF-F3A3-6070-905FBDE85DB2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19D6CA-961D-AA4D-D0D9-083E046F071D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5453AF-098A-E4F0-4C62-09AF7994686B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73E72D-FA08-C7BB-8E9B-ECF37C6C0173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2FB477-59DD-7C76-8343-AE1230564760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C277C07-D734-E58D-273F-7A768EC195F0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C66878-E6D2-8B7D-8A64-53B51D457296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CB81D0-2D06-3E5E-7C9A-30E039A63591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8EE352-94A7-A4DE-F63A-6BE0F3A1CF8C}"/>
              </a:ext>
            </a:extLst>
          </p:cNvPr>
          <p:cNvGrpSpPr/>
          <p:nvPr/>
        </p:nvGrpSpPr>
        <p:grpSpPr>
          <a:xfrm>
            <a:off x="782329" y="508258"/>
            <a:ext cx="1180118" cy="2166200"/>
            <a:chOff x="735642" y="1415339"/>
            <a:chExt cx="1180118" cy="21662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148A3F5-C82C-1D36-9D5A-50FF3BA4C112}"/>
                </a:ext>
              </a:extLst>
            </p:cNvPr>
            <p:cNvSpPr/>
            <p:nvPr/>
          </p:nvSpPr>
          <p:spPr bwMode="auto">
            <a:xfrm>
              <a:off x="1096024" y="2283692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54D9734-BE5F-89E9-F5E5-EA5444652D63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1503348" y="1783931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A7710C-6AE2-33BB-042F-7D2573B4261F}"/>
                </a:ext>
              </a:extLst>
            </p:cNvPr>
            <p:cNvSpPr txBox="1"/>
            <p:nvPr/>
          </p:nvSpPr>
          <p:spPr>
            <a:xfrm>
              <a:off x="1111588" y="141533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D67C91-975B-7162-97C9-2B556C6BE86B}"/>
                </a:ext>
              </a:extLst>
            </p:cNvPr>
            <p:cNvSpPr txBox="1"/>
            <p:nvPr/>
          </p:nvSpPr>
          <p:spPr>
            <a:xfrm>
              <a:off x="1028917" y="1769784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D0998C1-67B6-2CA2-26B4-007123453905}"/>
                </a:ext>
              </a:extLst>
            </p:cNvPr>
            <p:cNvSpPr/>
            <p:nvPr/>
          </p:nvSpPr>
          <p:spPr bwMode="auto">
            <a:xfrm>
              <a:off x="1101113" y="302246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CC93ACD-E77C-5B4C-2730-45E4CC754136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1507277" y="2836267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244B0A-E304-CCB2-44B9-A07B0C3AA00D}"/>
                </a:ext>
              </a:extLst>
            </p:cNvPr>
            <p:cNvSpPr txBox="1"/>
            <p:nvPr/>
          </p:nvSpPr>
          <p:spPr>
            <a:xfrm>
              <a:off x="735642" y="2719422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F8A581-5C28-4629-6708-A550E5802247}"/>
              </a:ext>
            </a:extLst>
          </p:cNvPr>
          <p:cNvGrpSpPr/>
          <p:nvPr/>
        </p:nvGrpSpPr>
        <p:grpSpPr>
          <a:xfrm>
            <a:off x="60805" y="2815063"/>
            <a:ext cx="1802906" cy="2126899"/>
            <a:chOff x="60805" y="2815063"/>
            <a:chExt cx="1802906" cy="212689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4E4F63B-5071-6241-5F2A-BADD7029BE2F}"/>
                </a:ext>
              </a:extLst>
            </p:cNvPr>
            <p:cNvSpPr/>
            <p:nvPr/>
          </p:nvSpPr>
          <p:spPr bwMode="auto">
            <a:xfrm>
              <a:off x="127912" y="368341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C49ADD8-80F3-1FED-63AB-DC22C0919AA9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535236" y="3183655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4C65C3-C357-95E3-738A-4074E19E2C4C}"/>
                </a:ext>
              </a:extLst>
            </p:cNvPr>
            <p:cNvSpPr txBox="1"/>
            <p:nvPr/>
          </p:nvSpPr>
          <p:spPr>
            <a:xfrm>
              <a:off x="143476" y="281506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9EFD5B-883F-F9BB-E025-5C2E7BF448B9}"/>
                </a:ext>
              </a:extLst>
            </p:cNvPr>
            <p:cNvSpPr txBox="1"/>
            <p:nvPr/>
          </p:nvSpPr>
          <p:spPr>
            <a:xfrm>
              <a:off x="60805" y="316950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1CBA801-F096-B155-E107-58E172750DD9}"/>
                </a:ext>
              </a:extLst>
            </p:cNvPr>
            <p:cNvSpPr/>
            <p:nvPr/>
          </p:nvSpPr>
          <p:spPr bwMode="auto">
            <a:xfrm>
              <a:off x="1034154" y="3683415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F541EFD-9BEA-1747-8135-C55BB157D2EB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642862" y="3155280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497F78-C09A-1EB2-9C9F-4330F8427379}"/>
                </a:ext>
              </a:extLst>
            </p:cNvPr>
            <p:cNvSpPr txBox="1"/>
            <p:nvPr/>
          </p:nvSpPr>
          <p:spPr>
            <a:xfrm>
              <a:off x="907144" y="31081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647CA35-73FC-72A3-4D0C-30B5DAE58538}"/>
                </a:ext>
              </a:extLst>
            </p:cNvPr>
            <p:cNvSpPr/>
            <p:nvPr/>
          </p:nvSpPr>
          <p:spPr bwMode="auto">
            <a:xfrm>
              <a:off x="1049064" y="438288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DBD9552-F9EB-97B7-21E0-2D43066F3D23}"/>
                </a:ext>
              </a:extLst>
            </p:cNvPr>
            <p:cNvCxnSpPr>
              <a:cxnSpLocks/>
              <a:endCxn id="38" idx="0"/>
            </p:cNvCxnSpPr>
            <p:nvPr/>
          </p:nvCxnSpPr>
          <p:spPr bwMode="auto">
            <a:xfrm>
              <a:off x="1444900" y="4241463"/>
              <a:ext cx="11488" cy="141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544EB5D-78CC-09C6-0B5E-93DD62892A57}"/>
                </a:ext>
              </a:extLst>
            </p:cNvPr>
            <p:cNvSpPr txBox="1"/>
            <p:nvPr/>
          </p:nvSpPr>
          <p:spPr>
            <a:xfrm>
              <a:off x="972267" y="411708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1402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407212"/>
              </p:ext>
            </p:extLst>
          </p:nvPr>
        </p:nvGraphicFramePr>
        <p:xfrm>
          <a:off x="2085570" y="767495"/>
          <a:ext cx="694812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(258)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 (260)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(258)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AM </a:t>
                      </a:r>
                      <a:r>
                        <a:rPr lang="en-US" dirty="0" err="1"/>
                        <a:t>spc</a:t>
                      </a:r>
                      <a:r>
                        <a:rPr lang="en-US" dirty="0"/>
                        <a:t> (262)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262&lt;-I</a:t>
                      </a:r>
                    </a:p>
                    <a:p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45657BA-6F81-3E6B-9557-45526648199E}"/>
              </a:ext>
            </a:extLst>
          </p:cNvPr>
          <p:cNvGrpSpPr/>
          <p:nvPr/>
        </p:nvGrpSpPr>
        <p:grpSpPr>
          <a:xfrm>
            <a:off x="-29569" y="505486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89699F-4368-D324-8598-A2BF78C59696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0B7F227-514F-F67B-6FD4-A0BD7420FE5E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9D3A8F-42E6-65F4-ECD7-AF1D8F9A3396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D7B027-0665-FC15-817D-C6C608097924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6EE495-96BA-F5F5-4C73-7BC178E6B1F1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39DD41-A698-0353-BFEF-771ABDBD229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767B5C8-98DF-F3A3-6070-905FBDE85DB2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19D6CA-961D-AA4D-D0D9-083E046F071D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5453AF-098A-E4F0-4C62-09AF7994686B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73E72D-FA08-C7BB-8E9B-ECF37C6C0173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2FB477-59DD-7C76-8343-AE1230564760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C277C07-D734-E58D-273F-7A768EC195F0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C66878-E6D2-8B7D-8A64-53B51D457296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CB81D0-2D06-3E5E-7C9A-30E039A63591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8EE352-94A7-A4DE-F63A-6BE0F3A1CF8C}"/>
              </a:ext>
            </a:extLst>
          </p:cNvPr>
          <p:cNvGrpSpPr/>
          <p:nvPr/>
        </p:nvGrpSpPr>
        <p:grpSpPr>
          <a:xfrm>
            <a:off x="782329" y="508258"/>
            <a:ext cx="1180118" cy="2166200"/>
            <a:chOff x="735642" y="1415339"/>
            <a:chExt cx="1180118" cy="21662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148A3F5-C82C-1D36-9D5A-50FF3BA4C112}"/>
                </a:ext>
              </a:extLst>
            </p:cNvPr>
            <p:cNvSpPr/>
            <p:nvPr/>
          </p:nvSpPr>
          <p:spPr bwMode="auto">
            <a:xfrm>
              <a:off x="1096024" y="2283692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54D9734-BE5F-89E9-F5E5-EA5444652D63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1503348" y="1783931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A7710C-6AE2-33BB-042F-7D2573B4261F}"/>
                </a:ext>
              </a:extLst>
            </p:cNvPr>
            <p:cNvSpPr txBox="1"/>
            <p:nvPr/>
          </p:nvSpPr>
          <p:spPr>
            <a:xfrm>
              <a:off x="1111588" y="141533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D67C91-975B-7162-97C9-2B556C6BE86B}"/>
                </a:ext>
              </a:extLst>
            </p:cNvPr>
            <p:cNvSpPr txBox="1"/>
            <p:nvPr/>
          </p:nvSpPr>
          <p:spPr>
            <a:xfrm>
              <a:off x="1028917" y="1769784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D0998C1-67B6-2CA2-26B4-007123453905}"/>
                </a:ext>
              </a:extLst>
            </p:cNvPr>
            <p:cNvSpPr/>
            <p:nvPr/>
          </p:nvSpPr>
          <p:spPr bwMode="auto">
            <a:xfrm>
              <a:off x="1101113" y="302246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CC93ACD-E77C-5B4C-2730-45E4CC754136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1507277" y="2836267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244B0A-E304-CCB2-44B9-A07B0C3AA00D}"/>
                </a:ext>
              </a:extLst>
            </p:cNvPr>
            <p:cNvSpPr txBox="1"/>
            <p:nvPr/>
          </p:nvSpPr>
          <p:spPr>
            <a:xfrm>
              <a:off x="735642" y="2719422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F8A581-5C28-4629-6708-A550E5802247}"/>
              </a:ext>
            </a:extLst>
          </p:cNvPr>
          <p:cNvGrpSpPr/>
          <p:nvPr/>
        </p:nvGrpSpPr>
        <p:grpSpPr>
          <a:xfrm>
            <a:off x="60805" y="2815063"/>
            <a:ext cx="1802906" cy="2126899"/>
            <a:chOff x="60805" y="2815063"/>
            <a:chExt cx="1802906" cy="212689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4E4F63B-5071-6241-5F2A-BADD7029BE2F}"/>
                </a:ext>
              </a:extLst>
            </p:cNvPr>
            <p:cNvSpPr/>
            <p:nvPr/>
          </p:nvSpPr>
          <p:spPr bwMode="auto">
            <a:xfrm>
              <a:off x="127912" y="368341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C49ADD8-80F3-1FED-63AB-DC22C0919AA9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535236" y="3183655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4C65C3-C357-95E3-738A-4074E19E2C4C}"/>
                </a:ext>
              </a:extLst>
            </p:cNvPr>
            <p:cNvSpPr txBox="1"/>
            <p:nvPr/>
          </p:nvSpPr>
          <p:spPr>
            <a:xfrm>
              <a:off x="143476" y="281506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9EFD5B-883F-F9BB-E025-5C2E7BF448B9}"/>
                </a:ext>
              </a:extLst>
            </p:cNvPr>
            <p:cNvSpPr txBox="1"/>
            <p:nvPr/>
          </p:nvSpPr>
          <p:spPr>
            <a:xfrm>
              <a:off x="60805" y="316950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1CBA801-F096-B155-E107-58E172750DD9}"/>
                </a:ext>
              </a:extLst>
            </p:cNvPr>
            <p:cNvSpPr/>
            <p:nvPr/>
          </p:nvSpPr>
          <p:spPr bwMode="auto">
            <a:xfrm>
              <a:off x="1034154" y="3683415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F541EFD-9BEA-1747-8135-C55BB157D2EB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642862" y="3155280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497F78-C09A-1EB2-9C9F-4330F8427379}"/>
                </a:ext>
              </a:extLst>
            </p:cNvPr>
            <p:cNvSpPr txBox="1"/>
            <p:nvPr/>
          </p:nvSpPr>
          <p:spPr>
            <a:xfrm>
              <a:off x="907144" y="31081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647CA35-73FC-72A3-4D0C-30B5DAE58538}"/>
                </a:ext>
              </a:extLst>
            </p:cNvPr>
            <p:cNvSpPr/>
            <p:nvPr/>
          </p:nvSpPr>
          <p:spPr bwMode="auto">
            <a:xfrm>
              <a:off x="1049064" y="438288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DBD9552-F9EB-97B7-21E0-2D43066F3D23}"/>
                </a:ext>
              </a:extLst>
            </p:cNvPr>
            <p:cNvCxnSpPr>
              <a:cxnSpLocks/>
              <a:endCxn id="38" idx="0"/>
            </p:cNvCxnSpPr>
            <p:nvPr/>
          </p:nvCxnSpPr>
          <p:spPr bwMode="auto">
            <a:xfrm>
              <a:off x="1444900" y="4241463"/>
              <a:ext cx="11488" cy="141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544EB5D-78CC-09C6-0B5E-93DD62892A57}"/>
                </a:ext>
              </a:extLst>
            </p:cNvPr>
            <p:cNvSpPr txBox="1"/>
            <p:nvPr/>
          </p:nvSpPr>
          <p:spPr>
            <a:xfrm>
              <a:off x="972267" y="411708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8141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589977"/>
              </p:ext>
            </p:extLst>
          </p:nvPr>
        </p:nvGraphicFramePr>
        <p:xfrm>
          <a:off x="2085570" y="767495"/>
          <a:ext cx="694812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(258)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 (260)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(258)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AM </a:t>
                      </a:r>
                      <a:r>
                        <a:rPr lang="en-US" dirty="0" err="1"/>
                        <a:t>spc</a:t>
                      </a:r>
                      <a:r>
                        <a:rPr lang="en-US" dirty="0"/>
                        <a:t> (262)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262&lt;-I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45657BA-6F81-3E6B-9557-45526648199E}"/>
              </a:ext>
            </a:extLst>
          </p:cNvPr>
          <p:cNvGrpSpPr/>
          <p:nvPr/>
        </p:nvGrpSpPr>
        <p:grpSpPr>
          <a:xfrm>
            <a:off x="-22337" y="212424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89699F-4368-D324-8598-A2BF78C59696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0B7F227-514F-F67B-6FD4-A0BD7420FE5E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9D3A8F-42E6-65F4-ECD7-AF1D8F9A3396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D7B027-0665-FC15-817D-C6C608097924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6EE495-96BA-F5F5-4C73-7BC178E6B1F1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39DD41-A698-0353-BFEF-771ABDBD229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767B5C8-98DF-F3A3-6070-905FBDE85DB2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19D6CA-961D-AA4D-D0D9-083E046F071D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5453AF-098A-E4F0-4C62-09AF7994686B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73E72D-FA08-C7BB-8E9B-ECF37C6C0173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2FB477-59DD-7C76-8343-AE1230564760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C277C07-D734-E58D-273F-7A768EC195F0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C66878-E6D2-8B7D-8A64-53B51D457296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CB81D0-2D06-3E5E-7C9A-30E039A63591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148A3F5-C82C-1D36-9D5A-50FF3BA4C112}"/>
              </a:ext>
            </a:extLst>
          </p:cNvPr>
          <p:cNvSpPr/>
          <p:nvPr/>
        </p:nvSpPr>
        <p:spPr bwMode="auto">
          <a:xfrm>
            <a:off x="1149943" y="1083549"/>
            <a:ext cx="814647" cy="5590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258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54D9734-BE5F-89E9-F5E5-EA5444652D63}"/>
              </a:ext>
            </a:extLst>
          </p:cNvPr>
          <p:cNvCxnSpPr>
            <a:cxnSpLocks/>
            <a:endCxn id="23" idx="0"/>
          </p:cNvCxnSpPr>
          <p:nvPr/>
        </p:nvCxnSpPr>
        <p:spPr bwMode="auto">
          <a:xfrm flipH="1">
            <a:off x="1557267" y="583788"/>
            <a:ext cx="18203" cy="499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BA7710C-6AE2-33BB-042F-7D2573B4261F}"/>
              </a:ext>
            </a:extLst>
          </p:cNvPr>
          <p:cNvSpPr txBox="1"/>
          <p:nvPr/>
        </p:nvSpPr>
        <p:spPr>
          <a:xfrm>
            <a:off x="1165507" y="21519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D67C91-975B-7162-97C9-2B556C6BE86B}"/>
              </a:ext>
            </a:extLst>
          </p:cNvPr>
          <p:cNvSpPr txBox="1"/>
          <p:nvPr/>
        </p:nvSpPr>
        <p:spPr>
          <a:xfrm>
            <a:off x="1082836" y="5696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D0998C1-67B6-2CA2-26B4-007123453905}"/>
              </a:ext>
            </a:extLst>
          </p:cNvPr>
          <p:cNvSpPr/>
          <p:nvPr/>
        </p:nvSpPr>
        <p:spPr bwMode="auto">
          <a:xfrm>
            <a:off x="1155032" y="1822321"/>
            <a:ext cx="814647" cy="5590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262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C93ACD-E77C-5B4C-2730-45E4CC754136}"/>
              </a:ext>
            </a:extLst>
          </p:cNvPr>
          <p:cNvCxnSpPr>
            <a:cxnSpLocks/>
            <a:endCxn id="27" idx="0"/>
          </p:cNvCxnSpPr>
          <p:nvPr/>
        </p:nvCxnSpPr>
        <p:spPr bwMode="auto">
          <a:xfrm>
            <a:off x="1561196" y="1636124"/>
            <a:ext cx="1160" cy="1861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6244B0A-E304-CCB2-44B9-A07B0C3AA00D}"/>
              </a:ext>
            </a:extLst>
          </p:cNvPr>
          <p:cNvSpPr txBox="1"/>
          <p:nvPr/>
        </p:nvSpPr>
        <p:spPr>
          <a:xfrm>
            <a:off x="789561" y="1519279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&lt;</a:t>
            </a:r>
            <a:r>
              <a:rPr lang="en-US" sz="2000" dirty="0" err="1"/>
              <a:t>spc</a:t>
            </a:r>
            <a:r>
              <a:rPr lang="en-US" sz="2000" dirty="0"/>
              <a:t>&gt;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F8A581-5C28-4629-6708-A550E5802247}"/>
              </a:ext>
            </a:extLst>
          </p:cNvPr>
          <p:cNvGrpSpPr/>
          <p:nvPr/>
        </p:nvGrpSpPr>
        <p:grpSpPr>
          <a:xfrm>
            <a:off x="60805" y="2815063"/>
            <a:ext cx="1802906" cy="2126899"/>
            <a:chOff x="60805" y="2815063"/>
            <a:chExt cx="1802906" cy="212689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4E4F63B-5071-6241-5F2A-BADD7029BE2F}"/>
                </a:ext>
              </a:extLst>
            </p:cNvPr>
            <p:cNvSpPr/>
            <p:nvPr/>
          </p:nvSpPr>
          <p:spPr bwMode="auto">
            <a:xfrm>
              <a:off x="127912" y="368341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C49ADD8-80F3-1FED-63AB-DC22C0919AA9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535236" y="3183655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4C65C3-C357-95E3-738A-4074E19E2C4C}"/>
                </a:ext>
              </a:extLst>
            </p:cNvPr>
            <p:cNvSpPr txBox="1"/>
            <p:nvPr/>
          </p:nvSpPr>
          <p:spPr>
            <a:xfrm>
              <a:off x="143476" y="281506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9EFD5B-883F-F9BB-E025-5C2E7BF448B9}"/>
                </a:ext>
              </a:extLst>
            </p:cNvPr>
            <p:cNvSpPr txBox="1"/>
            <p:nvPr/>
          </p:nvSpPr>
          <p:spPr>
            <a:xfrm>
              <a:off x="60805" y="316950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1CBA801-F096-B155-E107-58E172750DD9}"/>
                </a:ext>
              </a:extLst>
            </p:cNvPr>
            <p:cNvSpPr/>
            <p:nvPr/>
          </p:nvSpPr>
          <p:spPr bwMode="auto">
            <a:xfrm>
              <a:off x="1034154" y="3683415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F541EFD-9BEA-1747-8135-C55BB157D2EB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642862" y="3155280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497F78-C09A-1EB2-9C9F-4330F8427379}"/>
                </a:ext>
              </a:extLst>
            </p:cNvPr>
            <p:cNvSpPr txBox="1"/>
            <p:nvPr/>
          </p:nvSpPr>
          <p:spPr>
            <a:xfrm>
              <a:off x="907144" y="31081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647CA35-73FC-72A3-4D0C-30B5DAE58538}"/>
                </a:ext>
              </a:extLst>
            </p:cNvPr>
            <p:cNvSpPr/>
            <p:nvPr/>
          </p:nvSpPr>
          <p:spPr bwMode="auto">
            <a:xfrm>
              <a:off x="1049064" y="438288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DBD9552-F9EB-97B7-21E0-2D43066F3D23}"/>
                </a:ext>
              </a:extLst>
            </p:cNvPr>
            <p:cNvCxnSpPr>
              <a:cxnSpLocks/>
              <a:endCxn id="38" idx="0"/>
            </p:cNvCxnSpPr>
            <p:nvPr/>
          </p:nvCxnSpPr>
          <p:spPr bwMode="auto">
            <a:xfrm>
              <a:off x="1444900" y="4241463"/>
              <a:ext cx="11488" cy="141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544EB5D-78CC-09C6-0B5E-93DD62892A57}"/>
                </a:ext>
              </a:extLst>
            </p:cNvPr>
            <p:cNvSpPr txBox="1"/>
            <p:nvPr/>
          </p:nvSpPr>
          <p:spPr>
            <a:xfrm>
              <a:off x="972267" y="411708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8F5CD0FD-8110-F198-17B3-00820024200F}"/>
              </a:ext>
            </a:extLst>
          </p:cNvPr>
          <p:cNvSpPr/>
          <p:nvPr/>
        </p:nvSpPr>
        <p:spPr bwMode="auto">
          <a:xfrm>
            <a:off x="1148473" y="2615144"/>
            <a:ext cx="814647" cy="5590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264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346840D-FD3C-F0A7-9D7E-4DB87A731035}"/>
              </a:ext>
            </a:extLst>
          </p:cNvPr>
          <p:cNvCxnSpPr>
            <a:cxnSpLocks/>
            <a:stCxn id="27" idx="4"/>
            <a:endCxn id="41" idx="0"/>
          </p:cNvCxnSpPr>
          <p:nvPr/>
        </p:nvCxnSpPr>
        <p:spPr bwMode="auto">
          <a:xfrm flipH="1">
            <a:off x="1555797" y="2381396"/>
            <a:ext cx="6559" cy="2337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7CD6302-4048-CBE1-7C1F-1B18AC59DBEF}"/>
              </a:ext>
            </a:extLst>
          </p:cNvPr>
          <p:cNvSpPr txBox="1"/>
          <p:nvPr/>
        </p:nvSpPr>
        <p:spPr>
          <a:xfrm>
            <a:off x="973521" y="2269802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3080581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Memory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3058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/>
              <a:t>Name tree node by insertion order</a:t>
            </a:r>
          </a:p>
          <a:p>
            <a:r>
              <a:rPr lang="en-US" dirty="0"/>
              <a:t>c is a character</a:t>
            </a:r>
          </a:p>
          <a:p>
            <a:r>
              <a:rPr lang="en-US" dirty="0"/>
              <a:t>Encode[x][c] holds the next tree node that extends tree node x by symbol c</a:t>
            </a:r>
          </a:p>
          <a:p>
            <a:pPr lvl="1"/>
            <a:r>
              <a:rPr lang="en-US" dirty="0"/>
              <a:t>Or NONE if there is no such tree node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01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2284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=0; // pointer into input chunk</a:t>
            </a:r>
          </a:p>
          <a:p>
            <a:pPr>
              <a:buNone/>
            </a:pPr>
            <a:r>
              <a:rPr lang="en-US" sz="2800" dirty="0" err="1"/>
              <a:t>nextdict</a:t>
            </a:r>
            <a:r>
              <a:rPr lang="en-US" sz="2800" dirty="0"/>
              <a:t>=NUM_SYMBOLS;  </a:t>
            </a:r>
          </a:p>
          <a:p>
            <a:pPr>
              <a:buNone/>
            </a:pPr>
            <a:r>
              <a:rPr lang="en-US" sz="2800" dirty="0"/>
              <a:t>// </a:t>
            </a:r>
            <a:r>
              <a:rPr lang="en-US" sz="2800" dirty="0" err="1"/>
              <a:t>dict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]= symbol i for </a:t>
            </a:r>
            <a:r>
              <a:rPr lang="en-US" sz="2800" dirty="0" err="1"/>
              <a:t>i</a:t>
            </a:r>
            <a:r>
              <a:rPr lang="en-US" sz="2800" dirty="0"/>
              <a:t>&lt;NUM_SYMBOLS</a:t>
            </a:r>
          </a:p>
          <a:p>
            <a:pPr>
              <a:buNone/>
            </a:pPr>
            <a:r>
              <a:rPr lang="en-US" sz="2800" dirty="0"/>
              <a:t>while (</a:t>
            </a:r>
            <a:r>
              <a:rPr lang="en-US" sz="2800" dirty="0" err="1"/>
              <a:t>curr</a:t>
            </a:r>
            <a:r>
              <a:rPr lang="en-US" sz="2800" dirty="0"/>
              <a:t>&lt;</a:t>
            </a:r>
            <a:r>
              <a:rPr lang="en-US" sz="2800" dirty="0" err="1"/>
              <a:t>chunk_size</a:t>
            </a:r>
            <a:r>
              <a:rPr lang="en-US" sz="2800" dirty="0"/>
              <a:t>)</a:t>
            </a:r>
          </a:p>
          <a:p>
            <a:pPr>
              <a:buNone/>
            </a:pPr>
            <a:r>
              <a:rPr lang="en-US" sz="2800" dirty="0"/>
              <a:t>   while(encode[x][input[</a:t>
            </a:r>
            <a:r>
              <a:rPr lang="en-US" sz="2800" dirty="0" err="1"/>
              <a:t>curr</a:t>
            </a:r>
            <a:r>
              <a:rPr lang="en-US" sz="2800" dirty="0"/>
              <a:t>]]!=NONE) </a:t>
            </a:r>
          </a:p>
          <a:p>
            <a:pPr>
              <a:buNone/>
            </a:pPr>
            <a:r>
              <a:rPr lang="en-US" sz="2800" dirty="0"/>
              <a:t>       x=encode[x][input[</a:t>
            </a:r>
            <a:r>
              <a:rPr lang="en-US" sz="2800" dirty="0" err="1"/>
              <a:t>curr</a:t>
            </a:r>
            <a:r>
              <a:rPr lang="en-US" sz="2800" dirty="0"/>
              <a:t>]];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 send x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].parent=x;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</a:t>
            </a:r>
            <a:r>
              <a:rPr lang="en-US" sz="2800" dirty="0" err="1"/>
              <a:t>sym</a:t>
            </a:r>
            <a:r>
              <a:rPr lang="en-US" sz="2800" dirty="0"/>
              <a:t>=input[</a:t>
            </a:r>
            <a:r>
              <a:rPr lang="en-US" sz="2800" dirty="0" err="1"/>
              <a:t>curr</a:t>
            </a:r>
            <a:r>
              <a:rPr lang="en-US" sz="2800" dirty="0"/>
              <a:t>];</a:t>
            </a:r>
          </a:p>
          <a:p>
            <a:pPr>
              <a:buNone/>
            </a:pPr>
            <a:r>
              <a:rPr lang="en-US" sz="2800" dirty="0"/>
              <a:t>   encode[x][input[</a:t>
            </a:r>
            <a:r>
              <a:rPr lang="en-US" sz="2800" dirty="0" err="1"/>
              <a:t>curr</a:t>
            </a:r>
            <a:r>
              <a:rPr lang="en-US" sz="2800" dirty="0"/>
              <a:t>]]=</a:t>
            </a:r>
            <a:r>
              <a:rPr lang="en-US" sz="2800" dirty="0" err="1"/>
              <a:t>nextdict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 x=input[</a:t>
            </a:r>
            <a:r>
              <a:rPr lang="en-US" sz="2800" dirty="0" err="1"/>
              <a:t>curr</a:t>
            </a:r>
            <a:r>
              <a:rPr lang="en-US" sz="2800" dirty="0"/>
              <a:t>];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733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2284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=0; // pointer into input chunk</a:t>
            </a:r>
          </a:p>
          <a:p>
            <a:pPr>
              <a:buNone/>
            </a:pPr>
            <a:r>
              <a:rPr lang="en-US" sz="2800" dirty="0" err="1"/>
              <a:t>nextdict</a:t>
            </a:r>
            <a:r>
              <a:rPr lang="en-US" sz="2800" dirty="0"/>
              <a:t>=NUM_SYMBOLS;  </a:t>
            </a:r>
          </a:p>
          <a:p>
            <a:pPr>
              <a:buNone/>
            </a:pPr>
            <a:r>
              <a:rPr lang="en-US" sz="2800" dirty="0"/>
              <a:t>// </a:t>
            </a:r>
            <a:r>
              <a:rPr lang="en-US" sz="2800" dirty="0" err="1"/>
              <a:t>dict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]= symbol i for </a:t>
            </a:r>
            <a:r>
              <a:rPr lang="en-US" sz="2800" dirty="0" err="1"/>
              <a:t>i</a:t>
            </a:r>
            <a:r>
              <a:rPr lang="en-US" sz="2800" dirty="0"/>
              <a:t>&lt;NUM_SYMBOLS</a:t>
            </a:r>
          </a:p>
          <a:p>
            <a:pPr>
              <a:buNone/>
            </a:pPr>
            <a:r>
              <a:rPr lang="en-US" sz="2800" dirty="0"/>
              <a:t>while (</a:t>
            </a:r>
            <a:r>
              <a:rPr lang="en-US" sz="2800" dirty="0" err="1"/>
              <a:t>curr</a:t>
            </a:r>
            <a:r>
              <a:rPr lang="en-US" sz="2800" dirty="0"/>
              <a:t>&lt;</a:t>
            </a:r>
            <a:r>
              <a:rPr lang="en-US" sz="2800" dirty="0" err="1"/>
              <a:t>chunk_size</a:t>
            </a:r>
            <a:r>
              <a:rPr lang="en-US" sz="2800" dirty="0"/>
              <a:t>)</a:t>
            </a:r>
          </a:p>
          <a:p>
            <a:pPr>
              <a:buNone/>
            </a:pPr>
            <a:r>
              <a:rPr lang="en-US" sz="2800" dirty="0"/>
              <a:t>   while(encode[x][input[</a:t>
            </a:r>
            <a:r>
              <a:rPr lang="en-US" sz="2800" dirty="0" err="1"/>
              <a:t>curr</a:t>
            </a:r>
            <a:r>
              <a:rPr lang="en-US" sz="2800" dirty="0"/>
              <a:t>]]!=NONE) </a:t>
            </a:r>
          </a:p>
          <a:p>
            <a:pPr>
              <a:buNone/>
            </a:pPr>
            <a:r>
              <a:rPr lang="en-US" sz="2800" dirty="0"/>
              <a:t>       x=encode[x][input[</a:t>
            </a:r>
            <a:r>
              <a:rPr lang="en-US" sz="2800" dirty="0" err="1"/>
              <a:t>curr</a:t>
            </a:r>
            <a:r>
              <a:rPr lang="en-US" sz="2800" dirty="0"/>
              <a:t>]];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 send x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].parent=x;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</a:t>
            </a:r>
            <a:r>
              <a:rPr lang="en-US" sz="2800" dirty="0" err="1"/>
              <a:t>sym</a:t>
            </a:r>
            <a:r>
              <a:rPr lang="en-US" sz="2800" dirty="0"/>
              <a:t>=input[</a:t>
            </a:r>
            <a:r>
              <a:rPr lang="en-US" sz="2800" dirty="0" err="1"/>
              <a:t>curr</a:t>
            </a:r>
            <a:r>
              <a:rPr lang="en-US" sz="2800" dirty="0"/>
              <a:t>];</a:t>
            </a:r>
          </a:p>
          <a:p>
            <a:pPr>
              <a:buNone/>
            </a:pPr>
            <a:r>
              <a:rPr lang="en-US" sz="2800" dirty="0"/>
              <a:t>   encode[x][input[</a:t>
            </a:r>
            <a:r>
              <a:rPr lang="en-US" sz="2800" dirty="0" err="1"/>
              <a:t>curr</a:t>
            </a:r>
            <a:r>
              <a:rPr lang="en-US" sz="2800" dirty="0"/>
              <a:t>]]=</a:t>
            </a:r>
            <a:r>
              <a:rPr lang="en-US" sz="2800" dirty="0" err="1"/>
              <a:t>nextdict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 x=input[</a:t>
            </a:r>
            <a:r>
              <a:rPr lang="en-US" sz="2800" dirty="0" err="1"/>
              <a:t>curr</a:t>
            </a:r>
            <a:r>
              <a:rPr lang="en-US" sz="2800" dirty="0"/>
              <a:t>];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471F7-CCD6-1E42-90FA-995FD18115F9}"/>
              </a:ext>
            </a:extLst>
          </p:cNvPr>
          <p:cNvSpPr/>
          <p:nvPr/>
        </p:nvSpPr>
        <p:spPr bwMode="auto">
          <a:xfrm>
            <a:off x="774215" y="2895600"/>
            <a:ext cx="6781800" cy="1066800"/>
          </a:xfrm>
          <a:prstGeom prst="rect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93FC7D-085F-C24D-9273-FB251A7DA552}"/>
              </a:ext>
            </a:extLst>
          </p:cNvPr>
          <p:cNvSpPr txBox="1"/>
          <p:nvPr/>
        </p:nvSpPr>
        <p:spPr>
          <a:xfrm>
            <a:off x="7772400" y="3021273"/>
            <a:ext cx="1075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+mn-lt"/>
              </a:rPr>
              <a:t>Follow</a:t>
            </a:r>
          </a:p>
          <a:p>
            <a:r>
              <a:rPr lang="en-US" dirty="0">
                <a:solidFill>
                  <a:srgbClr val="009900"/>
                </a:solidFill>
                <a:latin typeface="+mn-lt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3576167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2284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=0; // pointer into input chunk</a:t>
            </a:r>
          </a:p>
          <a:p>
            <a:pPr>
              <a:buNone/>
            </a:pPr>
            <a:r>
              <a:rPr lang="en-US" sz="2800" dirty="0" err="1"/>
              <a:t>nextdict</a:t>
            </a:r>
            <a:r>
              <a:rPr lang="en-US" sz="2800" dirty="0"/>
              <a:t>=NUM_SYMBOLS;  </a:t>
            </a:r>
          </a:p>
          <a:p>
            <a:pPr>
              <a:buNone/>
            </a:pPr>
            <a:r>
              <a:rPr lang="en-US" sz="2800" dirty="0"/>
              <a:t>// </a:t>
            </a:r>
            <a:r>
              <a:rPr lang="en-US" sz="2800" dirty="0" err="1"/>
              <a:t>dict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]= symbol i for </a:t>
            </a:r>
            <a:r>
              <a:rPr lang="en-US" sz="2800" dirty="0" err="1"/>
              <a:t>i</a:t>
            </a:r>
            <a:r>
              <a:rPr lang="en-US" sz="2800" dirty="0"/>
              <a:t>&lt;NUM_SYMBOLS</a:t>
            </a:r>
          </a:p>
          <a:p>
            <a:pPr>
              <a:buNone/>
            </a:pPr>
            <a:r>
              <a:rPr lang="en-US" sz="2800" dirty="0"/>
              <a:t>while (</a:t>
            </a:r>
            <a:r>
              <a:rPr lang="en-US" sz="2800" dirty="0" err="1"/>
              <a:t>curr</a:t>
            </a:r>
            <a:r>
              <a:rPr lang="en-US" sz="2800" dirty="0"/>
              <a:t>&lt;</a:t>
            </a:r>
            <a:r>
              <a:rPr lang="en-US" sz="2800" dirty="0" err="1"/>
              <a:t>chunk_size</a:t>
            </a:r>
            <a:r>
              <a:rPr lang="en-US" sz="2800" dirty="0"/>
              <a:t>)</a:t>
            </a:r>
          </a:p>
          <a:p>
            <a:pPr>
              <a:buNone/>
            </a:pPr>
            <a:r>
              <a:rPr lang="en-US" sz="2800" dirty="0"/>
              <a:t>   while(encode[x][input[</a:t>
            </a:r>
            <a:r>
              <a:rPr lang="en-US" sz="2800" dirty="0" err="1"/>
              <a:t>curr</a:t>
            </a:r>
            <a:r>
              <a:rPr lang="en-US" sz="2800" dirty="0"/>
              <a:t>]]!=NONE) </a:t>
            </a:r>
          </a:p>
          <a:p>
            <a:pPr>
              <a:buNone/>
            </a:pPr>
            <a:r>
              <a:rPr lang="en-US" sz="2800" dirty="0"/>
              <a:t>       x=encode[x][input[</a:t>
            </a:r>
            <a:r>
              <a:rPr lang="en-US" sz="2800" dirty="0" err="1"/>
              <a:t>curr</a:t>
            </a:r>
            <a:r>
              <a:rPr lang="en-US" sz="2800" dirty="0"/>
              <a:t>]];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 send x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].parent=x;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</a:t>
            </a:r>
            <a:r>
              <a:rPr lang="en-US" sz="2800" dirty="0" err="1"/>
              <a:t>sym</a:t>
            </a:r>
            <a:r>
              <a:rPr lang="en-US" sz="2800" dirty="0"/>
              <a:t>=input[</a:t>
            </a:r>
            <a:r>
              <a:rPr lang="en-US" sz="2800" dirty="0" err="1"/>
              <a:t>curr</a:t>
            </a:r>
            <a:r>
              <a:rPr lang="en-US" sz="2800" dirty="0"/>
              <a:t>];</a:t>
            </a:r>
          </a:p>
          <a:p>
            <a:pPr>
              <a:buNone/>
            </a:pPr>
            <a:r>
              <a:rPr lang="en-US" sz="2800" dirty="0"/>
              <a:t>   encode[x][input[</a:t>
            </a:r>
            <a:r>
              <a:rPr lang="en-US" sz="2800" dirty="0" err="1"/>
              <a:t>curr</a:t>
            </a:r>
            <a:r>
              <a:rPr lang="en-US" sz="2800" dirty="0"/>
              <a:t>]]=</a:t>
            </a:r>
            <a:r>
              <a:rPr lang="en-US" sz="2800" dirty="0" err="1"/>
              <a:t>nextdict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 x=input[</a:t>
            </a:r>
            <a:r>
              <a:rPr lang="en-US" sz="2800" dirty="0" err="1"/>
              <a:t>curr</a:t>
            </a:r>
            <a:r>
              <a:rPr lang="en-US" sz="2800" dirty="0"/>
              <a:t>];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471F7-CCD6-1E42-90FA-995FD18115F9}"/>
              </a:ext>
            </a:extLst>
          </p:cNvPr>
          <p:cNvSpPr/>
          <p:nvPr/>
        </p:nvSpPr>
        <p:spPr bwMode="auto">
          <a:xfrm>
            <a:off x="844178" y="2886586"/>
            <a:ext cx="6781800" cy="1066800"/>
          </a:xfrm>
          <a:prstGeom prst="rect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E32B7A-C62F-E263-E9CE-985ECD4221CF}"/>
              </a:ext>
            </a:extLst>
          </p:cNvPr>
          <p:cNvGrpSpPr/>
          <p:nvPr/>
        </p:nvGrpSpPr>
        <p:grpSpPr>
          <a:xfrm>
            <a:off x="7772400" y="2132031"/>
            <a:ext cx="996158" cy="2959023"/>
            <a:chOff x="973521" y="215196"/>
            <a:chExt cx="996158" cy="295902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4F459D9-7D7C-D3F6-A4D6-6D104898FA44}"/>
                </a:ext>
              </a:extLst>
            </p:cNvPr>
            <p:cNvSpPr/>
            <p:nvPr/>
          </p:nvSpPr>
          <p:spPr bwMode="auto">
            <a:xfrm>
              <a:off x="1149943" y="1083549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46EF5B9-4C49-9E89-CEA2-B80215AED24C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1557267" y="583788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F8FE5B-9D58-7E09-9C34-437A50DE9C7B}"/>
                </a:ext>
              </a:extLst>
            </p:cNvPr>
            <p:cNvSpPr txBox="1"/>
            <p:nvPr/>
          </p:nvSpPr>
          <p:spPr>
            <a:xfrm>
              <a:off x="1165507" y="215196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496217-A1FD-F9FE-B326-F1DD7160F2DD}"/>
                </a:ext>
              </a:extLst>
            </p:cNvPr>
            <p:cNvSpPr txBox="1"/>
            <p:nvPr/>
          </p:nvSpPr>
          <p:spPr>
            <a:xfrm>
              <a:off x="1082836" y="569641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7380482-7FA1-0F70-CBBF-222F03EC0363}"/>
                </a:ext>
              </a:extLst>
            </p:cNvPr>
            <p:cNvSpPr/>
            <p:nvPr/>
          </p:nvSpPr>
          <p:spPr bwMode="auto">
            <a:xfrm>
              <a:off x="1155032" y="1822321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0ACF808-FF68-9514-1039-A33FF474AAE0}"/>
                </a:ext>
              </a:extLst>
            </p:cNvPr>
            <p:cNvCxnSpPr>
              <a:cxnSpLocks/>
              <a:endCxn id="21" idx="0"/>
            </p:cNvCxnSpPr>
            <p:nvPr/>
          </p:nvCxnSpPr>
          <p:spPr bwMode="auto">
            <a:xfrm>
              <a:off x="1561196" y="1636124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67978EB-DE4E-C3B9-CE44-A9A92A554CB4}"/>
                </a:ext>
              </a:extLst>
            </p:cNvPr>
            <p:cNvSpPr/>
            <p:nvPr/>
          </p:nvSpPr>
          <p:spPr bwMode="auto">
            <a:xfrm>
              <a:off x="1148473" y="261514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264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8B28DB2-D7B3-4796-BBD2-1933252163F2}"/>
                </a:ext>
              </a:extLst>
            </p:cNvPr>
            <p:cNvCxnSpPr>
              <a:cxnSpLocks/>
              <a:stCxn id="21" idx="4"/>
              <a:endCxn id="23" idx="0"/>
            </p:cNvCxnSpPr>
            <p:nvPr/>
          </p:nvCxnSpPr>
          <p:spPr bwMode="auto">
            <a:xfrm flipH="1">
              <a:off x="1555797" y="2381396"/>
              <a:ext cx="6559" cy="2337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BDBC6E-C94D-2CA8-2276-2CB5EF9E8110}"/>
                </a:ext>
              </a:extLst>
            </p:cNvPr>
            <p:cNvSpPr txBox="1"/>
            <p:nvPr/>
          </p:nvSpPr>
          <p:spPr>
            <a:xfrm>
              <a:off x="973521" y="2269802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655ACF5-1353-4253-374D-39066403F4EE}"/>
              </a:ext>
            </a:extLst>
          </p:cNvPr>
          <p:cNvSpPr txBox="1"/>
          <p:nvPr/>
        </p:nvSpPr>
        <p:spPr>
          <a:xfrm>
            <a:off x="7520421" y="3370527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spc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7287183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/>
        </p:nvGraphicFramePr>
        <p:xfrm>
          <a:off x="2085570" y="767495"/>
          <a:ext cx="694812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(258)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 (260)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(258)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AM </a:t>
                      </a:r>
                      <a:r>
                        <a:rPr lang="en-US" dirty="0" err="1"/>
                        <a:t>spc</a:t>
                      </a:r>
                      <a:r>
                        <a:rPr lang="en-US" dirty="0"/>
                        <a:t> (262)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262&lt;-I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45657BA-6F81-3E6B-9557-45526648199E}"/>
              </a:ext>
            </a:extLst>
          </p:cNvPr>
          <p:cNvGrpSpPr/>
          <p:nvPr/>
        </p:nvGrpSpPr>
        <p:grpSpPr>
          <a:xfrm>
            <a:off x="-22337" y="212424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89699F-4368-D324-8598-A2BF78C59696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0B7F227-514F-F67B-6FD4-A0BD7420FE5E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9D3A8F-42E6-65F4-ECD7-AF1D8F9A3396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D7B027-0665-FC15-817D-C6C608097924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6EE495-96BA-F5F5-4C73-7BC178E6B1F1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39DD41-A698-0353-BFEF-771ABDBD229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767B5C8-98DF-F3A3-6070-905FBDE85DB2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19D6CA-961D-AA4D-D0D9-083E046F071D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5453AF-098A-E4F0-4C62-09AF7994686B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73E72D-FA08-C7BB-8E9B-ECF37C6C0173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2FB477-59DD-7C76-8343-AE1230564760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C277C07-D734-E58D-273F-7A768EC195F0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C66878-E6D2-8B7D-8A64-53B51D457296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CB81D0-2D06-3E5E-7C9A-30E039A63591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148A3F5-C82C-1D36-9D5A-50FF3BA4C112}"/>
              </a:ext>
            </a:extLst>
          </p:cNvPr>
          <p:cNvSpPr/>
          <p:nvPr/>
        </p:nvSpPr>
        <p:spPr bwMode="auto">
          <a:xfrm>
            <a:off x="1149943" y="1083549"/>
            <a:ext cx="814647" cy="5590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258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54D9734-BE5F-89E9-F5E5-EA5444652D63}"/>
              </a:ext>
            </a:extLst>
          </p:cNvPr>
          <p:cNvCxnSpPr>
            <a:cxnSpLocks/>
            <a:endCxn id="23" idx="0"/>
          </p:cNvCxnSpPr>
          <p:nvPr/>
        </p:nvCxnSpPr>
        <p:spPr bwMode="auto">
          <a:xfrm flipH="1">
            <a:off x="1557267" y="583788"/>
            <a:ext cx="18203" cy="499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BA7710C-6AE2-33BB-042F-7D2573B4261F}"/>
              </a:ext>
            </a:extLst>
          </p:cNvPr>
          <p:cNvSpPr txBox="1"/>
          <p:nvPr/>
        </p:nvSpPr>
        <p:spPr>
          <a:xfrm>
            <a:off x="1165507" y="21519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D67C91-975B-7162-97C9-2B556C6BE86B}"/>
              </a:ext>
            </a:extLst>
          </p:cNvPr>
          <p:cNvSpPr txBox="1"/>
          <p:nvPr/>
        </p:nvSpPr>
        <p:spPr>
          <a:xfrm>
            <a:off x="1082836" y="5696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D0998C1-67B6-2CA2-26B4-007123453905}"/>
              </a:ext>
            </a:extLst>
          </p:cNvPr>
          <p:cNvSpPr/>
          <p:nvPr/>
        </p:nvSpPr>
        <p:spPr bwMode="auto">
          <a:xfrm>
            <a:off x="1155032" y="1822321"/>
            <a:ext cx="814647" cy="5590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262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C93ACD-E77C-5B4C-2730-45E4CC754136}"/>
              </a:ext>
            </a:extLst>
          </p:cNvPr>
          <p:cNvCxnSpPr>
            <a:cxnSpLocks/>
            <a:endCxn id="27" idx="0"/>
          </p:cNvCxnSpPr>
          <p:nvPr/>
        </p:nvCxnSpPr>
        <p:spPr bwMode="auto">
          <a:xfrm>
            <a:off x="1561196" y="1636124"/>
            <a:ext cx="1160" cy="1861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6244B0A-E304-CCB2-44B9-A07B0C3AA00D}"/>
              </a:ext>
            </a:extLst>
          </p:cNvPr>
          <p:cNvSpPr txBox="1"/>
          <p:nvPr/>
        </p:nvSpPr>
        <p:spPr>
          <a:xfrm>
            <a:off x="789561" y="1519279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&lt;</a:t>
            </a:r>
            <a:r>
              <a:rPr lang="en-US" sz="2000" dirty="0" err="1"/>
              <a:t>spc</a:t>
            </a:r>
            <a:r>
              <a:rPr lang="en-US" sz="2000" dirty="0"/>
              <a:t>&gt;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F8A581-5C28-4629-6708-A550E5802247}"/>
              </a:ext>
            </a:extLst>
          </p:cNvPr>
          <p:cNvGrpSpPr/>
          <p:nvPr/>
        </p:nvGrpSpPr>
        <p:grpSpPr>
          <a:xfrm>
            <a:off x="60805" y="2815063"/>
            <a:ext cx="1802906" cy="2126899"/>
            <a:chOff x="60805" y="2815063"/>
            <a:chExt cx="1802906" cy="212689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4E4F63B-5071-6241-5F2A-BADD7029BE2F}"/>
                </a:ext>
              </a:extLst>
            </p:cNvPr>
            <p:cNvSpPr/>
            <p:nvPr/>
          </p:nvSpPr>
          <p:spPr bwMode="auto">
            <a:xfrm>
              <a:off x="127912" y="368341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C49ADD8-80F3-1FED-63AB-DC22C0919AA9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535236" y="3183655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4C65C3-C357-95E3-738A-4074E19E2C4C}"/>
                </a:ext>
              </a:extLst>
            </p:cNvPr>
            <p:cNvSpPr txBox="1"/>
            <p:nvPr/>
          </p:nvSpPr>
          <p:spPr>
            <a:xfrm>
              <a:off x="143476" y="281506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9EFD5B-883F-F9BB-E025-5C2E7BF448B9}"/>
                </a:ext>
              </a:extLst>
            </p:cNvPr>
            <p:cNvSpPr txBox="1"/>
            <p:nvPr/>
          </p:nvSpPr>
          <p:spPr>
            <a:xfrm>
              <a:off x="60805" y="316950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1CBA801-F096-B155-E107-58E172750DD9}"/>
                </a:ext>
              </a:extLst>
            </p:cNvPr>
            <p:cNvSpPr/>
            <p:nvPr/>
          </p:nvSpPr>
          <p:spPr bwMode="auto">
            <a:xfrm>
              <a:off x="1034154" y="3683415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F541EFD-9BEA-1747-8135-C55BB157D2EB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642862" y="3155280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497F78-C09A-1EB2-9C9F-4330F8427379}"/>
                </a:ext>
              </a:extLst>
            </p:cNvPr>
            <p:cNvSpPr txBox="1"/>
            <p:nvPr/>
          </p:nvSpPr>
          <p:spPr>
            <a:xfrm>
              <a:off x="907144" y="31081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647CA35-73FC-72A3-4D0C-30B5DAE58538}"/>
                </a:ext>
              </a:extLst>
            </p:cNvPr>
            <p:cNvSpPr/>
            <p:nvPr/>
          </p:nvSpPr>
          <p:spPr bwMode="auto">
            <a:xfrm>
              <a:off x="1049064" y="438288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DBD9552-F9EB-97B7-21E0-2D43066F3D23}"/>
                </a:ext>
              </a:extLst>
            </p:cNvPr>
            <p:cNvCxnSpPr>
              <a:cxnSpLocks/>
              <a:endCxn id="38" idx="0"/>
            </p:cNvCxnSpPr>
            <p:nvPr/>
          </p:nvCxnSpPr>
          <p:spPr bwMode="auto">
            <a:xfrm>
              <a:off x="1444900" y="4241463"/>
              <a:ext cx="11488" cy="141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544EB5D-78CC-09C6-0B5E-93DD62892A57}"/>
                </a:ext>
              </a:extLst>
            </p:cNvPr>
            <p:cNvSpPr txBox="1"/>
            <p:nvPr/>
          </p:nvSpPr>
          <p:spPr>
            <a:xfrm>
              <a:off x="972267" y="411708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8F5CD0FD-8110-F198-17B3-00820024200F}"/>
              </a:ext>
            </a:extLst>
          </p:cNvPr>
          <p:cNvSpPr/>
          <p:nvPr/>
        </p:nvSpPr>
        <p:spPr bwMode="auto">
          <a:xfrm>
            <a:off x="1148473" y="2615144"/>
            <a:ext cx="814647" cy="5590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264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346840D-FD3C-F0A7-9D7E-4DB87A731035}"/>
              </a:ext>
            </a:extLst>
          </p:cNvPr>
          <p:cNvCxnSpPr>
            <a:cxnSpLocks/>
            <a:stCxn id="27" idx="4"/>
            <a:endCxn id="41" idx="0"/>
          </p:cNvCxnSpPr>
          <p:nvPr/>
        </p:nvCxnSpPr>
        <p:spPr bwMode="auto">
          <a:xfrm flipH="1">
            <a:off x="1555797" y="2381396"/>
            <a:ext cx="6559" cy="2337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7CD6302-4048-CBE1-7C1F-1B18AC59DBEF}"/>
              </a:ext>
            </a:extLst>
          </p:cNvPr>
          <p:cNvSpPr txBox="1"/>
          <p:nvPr/>
        </p:nvSpPr>
        <p:spPr>
          <a:xfrm>
            <a:off x="973521" y="2269802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1514977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1642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=0; // pointer into input chunk</a:t>
            </a:r>
          </a:p>
          <a:p>
            <a:pPr>
              <a:buNone/>
            </a:pPr>
            <a:r>
              <a:rPr lang="en-US" sz="2800" dirty="0" err="1"/>
              <a:t>nextdict</a:t>
            </a:r>
            <a:r>
              <a:rPr lang="en-US" sz="2800" dirty="0"/>
              <a:t>=NUM_SYMBOLS;  </a:t>
            </a:r>
          </a:p>
          <a:p>
            <a:pPr>
              <a:buNone/>
            </a:pPr>
            <a:r>
              <a:rPr lang="en-US" sz="2800" dirty="0"/>
              <a:t>// </a:t>
            </a:r>
            <a:r>
              <a:rPr lang="en-US" sz="2800" dirty="0" err="1"/>
              <a:t>dict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]= symbol i for </a:t>
            </a:r>
            <a:r>
              <a:rPr lang="en-US" sz="2800" dirty="0" err="1"/>
              <a:t>i</a:t>
            </a:r>
            <a:r>
              <a:rPr lang="en-US" sz="2800" dirty="0"/>
              <a:t>&lt;NUM_SYMBOLS</a:t>
            </a:r>
          </a:p>
          <a:p>
            <a:pPr>
              <a:buNone/>
            </a:pPr>
            <a:r>
              <a:rPr lang="en-US" sz="2800" dirty="0"/>
              <a:t>while (</a:t>
            </a:r>
            <a:r>
              <a:rPr lang="en-US" sz="2800" dirty="0" err="1"/>
              <a:t>curr</a:t>
            </a:r>
            <a:r>
              <a:rPr lang="en-US" sz="2800" dirty="0"/>
              <a:t>&lt;</a:t>
            </a:r>
            <a:r>
              <a:rPr lang="en-US" sz="2800" dirty="0" err="1"/>
              <a:t>chunk_size</a:t>
            </a:r>
            <a:r>
              <a:rPr lang="en-US" sz="2800" dirty="0"/>
              <a:t>)</a:t>
            </a:r>
          </a:p>
          <a:p>
            <a:pPr>
              <a:buNone/>
            </a:pPr>
            <a:r>
              <a:rPr lang="en-US" sz="2800" dirty="0"/>
              <a:t>while(encode[x][input[</a:t>
            </a:r>
            <a:r>
              <a:rPr lang="en-US" sz="2800" dirty="0" err="1"/>
              <a:t>curr</a:t>
            </a:r>
            <a:r>
              <a:rPr lang="en-US" sz="2800" dirty="0"/>
              <a:t>]]!=NONE) </a:t>
            </a:r>
          </a:p>
          <a:p>
            <a:pPr>
              <a:buNone/>
            </a:pPr>
            <a:r>
              <a:rPr lang="en-US" sz="2800" dirty="0"/>
              <a:t>       x=encode[x][input[</a:t>
            </a:r>
            <a:r>
              <a:rPr lang="en-US" sz="2800" dirty="0" err="1"/>
              <a:t>curr</a:t>
            </a:r>
            <a:r>
              <a:rPr lang="en-US" sz="2800" dirty="0"/>
              <a:t>]];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 send x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].parent=x;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</a:t>
            </a:r>
            <a:r>
              <a:rPr lang="en-US" sz="2800" dirty="0" err="1"/>
              <a:t>sym</a:t>
            </a:r>
            <a:r>
              <a:rPr lang="en-US" sz="2800" dirty="0"/>
              <a:t>=input[</a:t>
            </a:r>
            <a:r>
              <a:rPr lang="en-US" sz="2800" dirty="0" err="1"/>
              <a:t>curr</a:t>
            </a:r>
            <a:r>
              <a:rPr lang="en-US" sz="2800" dirty="0"/>
              <a:t>];</a:t>
            </a:r>
          </a:p>
          <a:p>
            <a:pPr>
              <a:buNone/>
            </a:pPr>
            <a:r>
              <a:rPr lang="en-US" sz="2800" dirty="0"/>
              <a:t>   encode[x][input[</a:t>
            </a:r>
            <a:r>
              <a:rPr lang="en-US" sz="2800" dirty="0" err="1"/>
              <a:t>curr</a:t>
            </a:r>
            <a:r>
              <a:rPr lang="en-US" sz="2800" dirty="0"/>
              <a:t>]]=</a:t>
            </a:r>
            <a:r>
              <a:rPr lang="en-US" sz="2800" dirty="0" err="1"/>
              <a:t>nextdict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  x=input[</a:t>
            </a:r>
            <a:r>
              <a:rPr lang="en-US" sz="2800" dirty="0" err="1"/>
              <a:t>curr</a:t>
            </a:r>
            <a:r>
              <a:rPr lang="en-US" sz="2800" dirty="0"/>
              <a:t>];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A4DDD-00F0-7C4F-B8E0-6835801D12B1}"/>
              </a:ext>
            </a:extLst>
          </p:cNvPr>
          <p:cNvSpPr txBox="1"/>
          <p:nvPr/>
        </p:nvSpPr>
        <p:spPr>
          <a:xfrm>
            <a:off x="6172252" y="3733800"/>
            <a:ext cx="30428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How much work per 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character </a:t>
            </a:r>
            <a:br>
              <a:rPr lang="en-US" dirty="0">
                <a:solidFill>
                  <a:srgbClr val="FF6600"/>
                </a:solidFill>
                <a:latin typeface="+mn-lt"/>
              </a:rPr>
            </a:br>
            <a:r>
              <a:rPr lang="en-US" dirty="0">
                <a:solidFill>
                  <a:srgbClr val="FF6600"/>
                </a:solidFill>
                <a:latin typeface="+mn-lt"/>
              </a:rPr>
              <a:t>to encode?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Hint: between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curr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++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    executions?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460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E6F72-08D3-194D-9280-B3A9DCCD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56A5F-11DE-B040-91BC-D8F478B52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8305800" cy="4114800"/>
          </a:xfrm>
        </p:spPr>
        <p:txBody>
          <a:bodyPr/>
          <a:lstStyle/>
          <a:p>
            <a:r>
              <a:rPr lang="en-US" dirty="0"/>
              <a:t>Later today or Wednesday will talk about higher-level maps</a:t>
            </a:r>
          </a:p>
          <a:p>
            <a:r>
              <a:rPr lang="en-US" dirty="0"/>
              <a:t>Version of encode/decode in </a:t>
            </a:r>
          </a:p>
          <a:p>
            <a:pPr lvl="1"/>
            <a:r>
              <a:rPr lang="en-US" dirty="0"/>
              <a:t>Geeks-for-Geeks description</a:t>
            </a:r>
          </a:p>
          <a:p>
            <a:pPr lvl="1"/>
            <a:r>
              <a:rPr lang="en-US" dirty="0"/>
              <a:t>Decoder we provide</a:t>
            </a:r>
          </a:p>
          <a:p>
            <a:r>
              <a:rPr lang="en-US" dirty="0"/>
              <a:t>Based on Maps of strings</a:t>
            </a:r>
          </a:p>
          <a:p>
            <a:pPr lvl="1"/>
            <a:r>
              <a:rPr lang="en-US" dirty="0"/>
              <a:t>Simpler to state</a:t>
            </a:r>
          </a:p>
          <a:p>
            <a:pPr lvl="1"/>
            <a:r>
              <a:rPr lang="en-US" dirty="0"/>
              <a:t>Likely not O(1) per symbol</a:t>
            </a:r>
          </a:p>
          <a:p>
            <a:pPr lvl="1"/>
            <a:r>
              <a:rPr lang="en-US" dirty="0"/>
              <a:t>More expensive implementation in hardware</a:t>
            </a:r>
          </a:p>
          <a:p>
            <a:pPr lvl="2"/>
            <a:r>
              <a:rPr lang="en-US" dirty="0"/>
              <a:t>Version here better for hardware (keeps simple)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2A385-E53C-484A-ACD2-FD188B95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DC284-A111-1644-A07F-BD38EC05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simplification</a:t>
            </a:r>
          </a:p>
          <a:p>
            <a:pPr lvl="1"/>
            <a:r>
              <a:rPr lang="en-US" dirty="0"/>
              <a:t>Encode by successively selecting the longest match between the head of the remaining string to send and the current window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Algorithm with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71011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=0; // pointer into input chunk</a:t>
            </a:r>
          </a:p>
          <a:p>
            <a:pPr>
              <a:buNone/>
            </a:pPr>
            <a:r>
              <a:rPr lang="en-US" sz="2800" dirty="0" err="1"/>
              <a:t>nextdict</a:t>
            </a:r>
            <a:r>
              <a:rPr lang="en-US" sz="2800" dirty="0"/>
              <a:t>=NUM_SYMBOLS;  </a:t>
            </a:r>
          </a:p>
          <a:p>
            <a:pPr>
              <a:buNone/>
            </a:pPr>
            <a:r>
              <a:rPr lang="en-US" sz="2800" dirty="0"/>
              <a:t>// </a:t>
            </a:r>
            <a:r>
              <a:rPr lang="en-US" sz="2800" dirty="0" err="1"/>
              <a:t>dict</a:t>
            </a:r>
            <a:r>
              <a:rPr lang="en-US" sz="2800" dirty="0"/>
              <a:t> initialized symbol i for </a:t>
            </a:r>
            <a:r>
              <a:rPr lang="en-US" sz="2800" dirty="0" err="1"/>
              <a:t>i</a:t>
            </a:r>
            <a:r>
              <a:rPr lang="en-US" sz="2800" dirty="0"/>
              <a:t>&lt;NUM_SYMBOLS</a:t>
            </a:r>
          </a:p>
          <a:p>
            <a:pPr>
              <a:buNone/>
            </a:pPr>
            <a:r>
              <a:rPr lang="en-US" sz="2800" dirty="0"/>
              <a:t>while (</a:t>
            </a:r>
            <a:r>
              <a:rPr lang="en-US" sz="2800" dirty="0" err="1"/>
              <a:t>curr</a:t>
            </a:r>
            <a:r>
              <a:rPr lang="en-US" sz="2800" dirty="0"/>
              <a:t>&lt;</a:t>
            </a:r>
            <a:r>
              <a:rPr lang="en-US" sz="2800" dirty="0" err="1"/>
              <a:t>chunk_size</a:t>
            </a:r>
            <a:r>
              <a:rPr lang="en-US" sz="2800" dirty="0"/>
              <a:t>)</a:t>
            </a:r>
          </a:p>
          <a:p>
            <a:pPr>
              <a:buNone/>
            </a:pPr>
            <a:r>
              <a:rPr lang="en-US" sz="2800" dirty="0"/>
              <a:t>   while(</a:t>
            </a:r>
            <a:r>
              <a:rPr lang="en-US" sz="2800" dirty="0" err="1"/>
              <a:t>dict.lookup</a:t>
            </a:r>
            <a:r>
              <a:rPr lang="en-US" sz="2800" dirty="0"/>
              <a:t>(</a:t>
            </a:r>
            <a:r>
              <a:rPr lang="en-US" sz="2800" dirty="0" err="1"/>
              <a:t>x+input</a:t>
            </a:r>
            <a:r>
              <a:rPr lang="en-US" sz="2800" dirty="0"/>
              <a:t>[</a:t>
            </a:r>
            <a:r>
              <a:rPr lang="en-US" sz="2800" dirty="0" err="1"/>
              <a:t>curr</a:t>
            </a:r>
            <a:r>
              <a:rPr lang="en-US" sz="2800" dirty="0"/>
              <a:t>])!=NONE) </a:t>
            </a:r>
          </a:p>
          <a:p>
            <a:pPr>
              <a:buNone/>
            </a:pPr>
            <a:r>
              <a:rPr lang="en-US" sz="2800" dirty="0"/>
              <a:t>       x=</a:t>
            </a:r>
            <a:r>
              <a:rPr lang="en-US" sz="2800" dirty="0" err="1"/>
              <a:t>x+input</a:t>
            </a:r>
            <a:r>
              <a:rPr lang="en-US" sz="2800" dirty="0"/>
              <a:t>[</a:t>
            </a:r>
            <a:r>
              <a:rPr lang="en-US" sz="2800" dirty="0" err="1"/>
              <a:t>curr</a:t>
            </a:r>
            <a:r>
              <a:rPr lang="en-US" sz="2800" dirty="0"/>
              <a:t>];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 send </a:t>
            </a:r>
            <a:r>
              <a:rPr lang="en-US" sz="2800" dirty="0" err="1"/>
              <a:t>dic.lookup</a:t>
            </a:r>
            <a:r>
              <a:rPr lang="en-US" sz="2800" dirty="0"/>
              <a:t>(x);</a:t>
            </a:r>
          </a:p>
          <a:p>
            <a:pPr>
              <a:buNone/>
            </a:pPr>
            <a:r>
              <a:rPr lang="en-US" sz="2800" dirty="0"/>
              <a:t>   </a:t>
            </a:r>
            <a:r>
              <a:rPr lang="en-US" sz="2800" dirty="0" err="1"/>
              <a:t>dict.insert</a:t>
            </a:r>
            <a:r>
              <a:rPr lang="en-US" sz="2800" dirty="0"/>
              <a:t>(</a:t>
            </a:r>
            <a:r>
              <a:rPr lang="en-US" sz="2800" dirty="0" err="1"/>
              <a:t>x+input</a:t>
            </a:r>
            <a:r>
              <a:rPr lang="en-US" sz="2800" dirty="0"/>
              <a:t>[</a:t>
            </a:r>
            <a:r>
              <a:rPr lang="en-US" sz="2800" dirty="0" err="1"/>
              <a:t>curr</a:t>
            </a:r>
            <a:r>
              <a:rPr lang="en-US" sz="2800" dirty="0"/>
              <a:t>],</a:t>
            </a:r>
            <a:r>
              <a:rPr lang="en-US" sz="2800" dirty="0" err="1"/>
              <a:t>nextdict</a:t>
            </a:r>
            <a:r>
              <a:rPr lang="en-US" sz="2800" dirty="0"/>
              <a:t>++);</a:t>
            </a:r>
          </a:p>
          <a:p>
            <a:pPr>
              <a:buNone/>
            </a:pPr>
            <a:r>
              <a:rPr lang="en-US" sz="2800" dirty="0"/>
              <a:t>   x=String(input[</a:t>
            </a:r>
            <a:r>
              <a:rPr lang="en-US" sz="2800" dirty="0" err="1"/>
              <a:t>curr</a:t>
            </a:r>
            <a:r>
              <a:rPr lang="en-US" sz="2800" dirty="0"/>
              <a:t>]);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20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/>
        </p:nvGraphicFramePr>
        <p:xfrm>
          <a:off x="2085570" y="767495"/>
          <a:ext cx="694812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(258)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 (260)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(258)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AM </a:t>
                      </a:r>
                      <a:r>
                        <a:rPr lang="en-US" dirty="0" err="1"/>
                        <a:t>spc</a:t>
                      </a:r>
                      <a:r>
                        <a:rPr lang="en-US" dirty="0"/>
                        <a:t> (262)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262&lt;-I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45657BA-6F81-3E6B-9557-45526648199E}"/>
              </a:ext>
            </a:extLst>
          </p:cNvPr>
          <p:cNvGrpSpPr/>
          <p:nvPr/>
        </p:nvGrpSpPr>
        <p:grpSpPr>
          <a:xfrm>
            <a:off x="-22337" y="212424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89699F-4368-D324-8598-A2BF78C59696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0B7F227-514F-F67B-6FD4-A0BD7420FE5E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9D3A8F-42E6-65F4-ECD7-AF1D8F9A3396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D7B027-0665-FC15-817D-C6C608097924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6EE495-96BA-F5F5-4C73-7BC178E6B1F1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39DD41-A698-0353-BFEF-771ABDBD229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767B5C8-98DF-F3A3-6070-905FBDE85DB2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19D6CA-961D-AA4D-D0D9-083E046F071D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5453AF-098A-E4F0-4C62-09AF7994686B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73E72D-FA08-C7BB-8E9B-ECF37C6C0173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2FB477-59DD-7C76-8343-AE1230564760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C277C07-D734-E58D-273F-7A768EC195F0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C66878-E6D2-8B7D-8A64-53B51D457296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CB81D0-2D06-3E5E-7C9A-30E039A63591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148A3F5-C82C-1D36-9D5A-50FF3BA4C112}"/>
              </a:ext>
            </a:extLst>
          </p:cNvPr>
          <p:cNvSpPr/>
          <p:nvPr/>
        </p:nvSpPr>
        <p:spPr bwMode="auto">
          <a:xfrm>
            <a:off x="1149943" y="1083549"/>
            <a:ext cx="814647" cy="5590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258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54D9734-BE5F-89E9-F5E5-EA5444652D63}"/>
              </a:ext>
            </a:extLst>
          </p:cNvPr>
          <p:cNvCxnSpPr>
            <a:cxnSpLocks/>
            <a:endCxn id="23" idx="0"/>
          </p:cNvCxnSpPr>
          <p:nvPr/>
        </p:nvCxnSpPr>
        <p:spPr bwMode="auto">
          <a:xfrm flipH="1">
            <a:off x="1557267" y="583788"/>
            <a:ext cx="18203" cy="499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BA7710C-6AE2-33BB-042F-7D2573B4261F}"/>
              </a:ext>
            </a:extLst>
          </p:cNvPr>
          <p:cNvSpPr txBox="1"/>
          <p:nvPr/>
        </p:nvSpPr>
        <p:spPr>
          <a:xfrm>
            <a:off x="1165507" y="21519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D67C91-975B-7162-97C9-2B556C6BE86B}"/>
              </a:ext>
            </a:extLst>
          </p:cNvPr>
          <p:cNvSpPr txBox="1"/>
          <p:nvPr/>
        </p:nvSpPr>
        <p:spPr>
          <a:xfrm>
            <a:off x="1082836" y="5696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D0998C1-67B6-2CA2-26B4-007123453905}"/>
              </a:ext>
            </a:extLst>
          </p:cNvPr>
          <p:cNvSpPr/>
          <p:nvPr/>
        </p:nvSpPr>
        <p:spPr bwMode="auto">
          <a:xfrm>
            <a:off x="1155032" y="1822321"/>
            <a:ext cx="814647" cy="5590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262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C93ACD-E77C-5B4C-2730-45E4CC754136}"/>
              </a:ext>
            </a:extLst>
          </p:cNvPr>
          <p:cNvCxnSpPr>
            <a:cxnSpLocks/>
            <a:endCxn id="27" idx="0"/>
          </p:cNvCxnSpPr>
          <p:nvPr/>
        </p:nvCxnSpPr>
        <p:spPr bwMode="auto">
          <a:xfrm>
            <a:off x="1561196" y="1636124"/>
            <a:ext cx="1160" cy="1861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6244B0A-E304-CCB2-44B9-A07B0C3AA00D}"/>
              </a:ext>
            </a:extLst>
          </p:cNvPr>
          <p:cNvSpPr txBox="1"/>
          <p:nvPr/>
        </p:nvSpPr>
        <p:spPr>
          <a:xfrm>
            <a:off x="789561" y="1519279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&lt;</a:t>
            </a:r>
            <a:r>
              <a:rPr lang="en-US" sz="2000" dirty="0" err="1"/>
              <a:t>spc</a:t>
            </a:r>
            <a:r>
              <a:rPr lang="en-US" sz="2000" dirty="0"/>
              <a:t>&gt;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F8A581-5C28-4629-6708-A550E5802247}"/>
              </a:ext>
            </a:extLst>
          </p:cNvPr>
          <p:cNvGrpSpPr/>
          <p:nvPr/>
        </p:nvGrpSpPr>
        <p:grpSpPr>
          <a:xfrm>
            <a:off x="60805" y="2815063"/>
            <a:ext cx="1802906" cy="2126899"/>
            <a:chOff x="60805" y="2815063"/>
            <a:chExt cx="1802906" cy="212689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4E4F63B-5071-6241-5F2A-BADD7029BE2F}"/>
                </a:ext>
              </a:extLst>
            </p:cNvPr>
            <p:cNvSpPr/>
            <p:nvPr/>
          </p:nvSpPr>
          <p:spPr bwMode="auto">
            <a:xfrm>
              <a:off x="127912" y="368341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C49ADD8-80F3-1FED-63AB-DC22C0919AA9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535236" y="3183655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4C65C3-C357-95E3-738A-4074E19E2C4C}"/>
                </a:ext>
              </a:extLst>
            </p:cNvPr>
            <p:cNvSpPr txBox="1"/>
            <p:nvPr/>
          </p:nvSpPr>
          <p:spPr>
            <a:xfrm>
              <a:off x="143476" y="281506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9EFD5B-883F-F9BB-E025-5C2E7BF448B9}"/>
                </a:ext>
              </a:extLst>
            </p:cNvPr>
            <p:cNvSpPr txBox="1"/>
            <p:nvPr/>
          </p:nvSpPr>
          <p:spPr>
            <a:xfrm>
              <a:off x="60805" y="316950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1CBA801-F096-B155-E107-58E172750DD9}"/>
                </a:ext>
              </a:extLst>
            </p:cNvPr>
            <p:cNvSpPr/>
            <p:nvPr/>
          </p:nvSpPr>
          <p:spPr bwMode="auto">
            <a:xfrm>
              <a:off x="1034154" y="3683415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F541EFD-9BEA-1747-8135-C55BB157D2EB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642862" y="3155280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497F78-C09A-1EB2-9C9F-4330F8427379}"/>
                </a:ext>
              </a:extLst>
            </p:cNvPr>
            <p:cNvSpPr txBox="1"/>
            <p:nvPr/>
          </p:nvSpPr>
          <p:spPr>
            <a:xfrm>
              <a:off x="907144" y="31081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647CA35-73FC-72A3-4D0C-30B5DAE58538}"/>
                </a:ext>
              </a:extLst>
            </p:cNvPr>
            <p:cNvSpPr/>
            <p:nvPr/>
          </p:nvSpPr>
          <p:spPr bwMode="auto">
            <a:xfrm>
              <a:off x="1049064" y="438288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DBD9552-F9EB-97B7-21E0-2D43066F3D23}"/>
                </a:ext>
              </a:extLst>
            </p:cNvPr>
            <p:cNvCxnSpPr>
              <a:cxnSpLocks/>
              <a:endCxn id="38" idx="0"/>
            </p:cNvCxnSpPr>
            <p:nvPr/>
          </p:nvCxnSpPr>
          <p:spPr bwMode="auto">
            <a:xfrm>
              <a:off x="1444900" y="4241463"/>
              <a:ext cx="11488" cy="141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544EB5D-78CC-09C6-0B5E-93DD62892A57}"/>
                </a:ext>
              </a:extLst>
            </p:cNvPr>
            <p:cNvSpPr txBox="1"/>
            <p:nvPr/>
          </p:nvSpPr>
          <p:spPr>
            <a:xfrm>
              <a:off x="972267" y="411708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8F5CD0FD-8110-F198-17B3-00820024200F}"/>
              </a:ext>
            </a:extLst>
          </p:cNvPr>
          <p:cNvSpPr/>
          <p:nvPr/>
        </p:nvSpPr>
        <p:spPr bwMode="auto">
          <a:xfrm>
            <a:off x="1148473" y="2615144"/>
            <a:ext cx="814647" cy="5590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264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346840D-FD3C-F0A7-9D7E-4DB87A731035}"/>
              </a:ext>
            </a:extLst>
          </p:cNvPr>
          <p:cNvCxnSpPr>
            <a:cxnSpLocks/>
            <a:stCxn id="27" idx="4"/>
            <a:endCxn id="41" idx="0"/>
          </p:cNvCxnSpPr>
          <p:nvPr/>
        </p:nvCxnSpPr>
        <p:spPr bwMode="auto">
          <a:xfrm flipH="1">
            <a:off x="1555797" y="2381396"/>
            <a:ext cx="6559" cy="2337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7CD6302-4048-CBE1-7C1F-1B18AC59DBEF}"/>
              </a:ext>
            </a:extLst>
          </p:cNvPr>
          <p:cNvSpPr txBox="1"/>
          <p:nvPr/>
        </p:nvSpPr>
        <p:spPr>
          <a:xfrm>
            <a:off x="973521" y="2269802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8287450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/>
              <a:t>How many entries in this table are not NONE?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Maximum number of times execute:</a:t>
            </a:r>
          </a:p>
          <a:p>
            <a:pPr marL="457200" lvl="1" indent="0">
              <a:buNone/>
            </a:pPr>
            <a:r>
              <a:rPr lang="en-US" sz="2800" dirty="0"/>
              <a:t>     encode[x][input[</a:t>
            </a:r>
            <a:r>
              <a:rPr lang="en-US" sz="2800" dirty="0" err="1"/>
              <a:t>curr</a:t>
            </a:r>
            <a:r>
              <a:rPr lang="en-US" sz="2800" dirty="0"/>
              <a:t>]]=</a:t>
            </a:r>
            <a:r>
              <a:rPr lang="en-US" sz="2800" dirty="0" err="1"/>
              <a:t>nextdict</a:t>
            </a:r>
            <a:r>
              <a:rPr lang="en-US" sz="2800" dirty="0"/>
              <a:t>++;</a:t>
            </a:r>
          </a:p>
          <a:p>
            <a:pPr lvl="1"/>
            <a:r>
              <a:rPr lang="en-US" sz="2800" dirty="0">
                <a:solidFill>
                  <a:srgbClr val="FF6600"/>
                </a:solidFill>
              </a:rPr>
              <a:t>Maximum number of entries added to encode?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Maximum number of NONE entries in encode?</a:t>
            </a:r>
            <a:endParaRPr lang="en-US" sz="2800" dirty="0">
              <a:solidFill>
                <a:srgbClr val="FF66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905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/>
              <a:t>Table is very sparse</a:t>
            </a:r>
          </a:p>
          <a:p>
            <a:r>
              <a:rPr lang="en-US" dirty="0"/>
              <a:t>If store as associative memory</a:t>
            </a:r>
          </a:p>
          <a:p>
            <a:pPr lvl="1"/>
            <a:r>
              <a:rPr lang="en-US" dirty="0"/>
              <a:t>At most SIZE entries </a:t>
            </a:r>
          </a:p>
          <a:p>
            <a:pPr lvl="2"/>
            <a:r>
              <a:rPr lang="en-US" dirty="0"/>
              <a:t>(SIZE+256 with first 256 entries for each byte value)</a:t>
            </a:r>
          </a:p>
          <a:p>
            <a:pPr lvl="1"/>
            <a:endParaRPr lang="en-US" dirty="0"/>
          </a:p>
          <a:p>
            <a:r>
              <a:rPr lang="en-US" dirty="0"/>
              <a:t>Look at how to implement associative memories next</a:t>
            </a:r>
          </a:p>
          <a:p>
            <a:pPr>
              <a:buNone/>
            </a:pP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714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368F-C380-1946-B409-4FB3BA5A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LZW So Far – 4KB chunks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BCCA1-16F2-C34E-9034-CC73941A3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dirty="0"/>
              <a:t>Brute Force</a:t>
            </a:r>
          </a:p>
          <a:p>
            <a:pPr lvl="1"/>
            <a:r>
              <a:rPr lang="en-US" dirty="0"/>
              <a:t>Needs one byte per byte = 4KB = 1 BRAM</a:t>
            </a:r>
          </a:p>
          <a:p>
            <a:pPr lvl="1"/>
            <a:r>
              <a:rPr lang="en-US" dirty="0"/>
              <a:t>DICT_SIZE=4096 comparisons per byte</a:t>
            </a:r>
          </a:p>
          <a:p>
            <a:r>
              <a:rPr lang="en-US" dirty="0"/>
              <a:t>Dense memory encode[SIZE][256]</a:t>
            </a:r>
          </a:p>
          <a:p>
            <a:pPr lvl="1"/>
            <a:r>
              <a:rPr lang="en-US" dirty="0"/>
              <a:t>12b node id (1.5B)</a:t>
            </a:r>
          </a:p>
          <a:p>
            <a:pPr lvl="1"/>
            <a:r>
              <a:rPr lang="en-US" dirty="0"/>
              <a:t>Need 1.5*4096*256= 384*4KB </a:t>
            </a:r>
            <a:br>
              <a:rPr lang="en-US" dirty="0"/>
            </a:br>
            <a:r>
              <a:rPr lang="en-US" dirty="0"/>
              <a:t>                                     = 384 BRAMs</a:t>
            </a:r>
          </a:p>
          <a:p>
            <a:pPr lvl="1"/>
            <a:r>
              <a:rPr lang="en-US" dirty="0"/>
              <a:t>1 comparison and lookup per byte</a:t>
            </a:r>
          </a:p>
          <a:p>
            <a:pPr lvl="1"/>
            <a:r>
              <a:rPr lang="en-US" dirty="0"/>
              <a:t>(maybe should be SIZE+256)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92AD1-4DF3-4B4D-818C-8935A004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A219B-D691-9242-A689-4DB07DF2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0EBF-0515-F140-9D44-E74D3365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Chunk LZW Search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1E2D45-288F-EE46-A5AE-F1AC02FD3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800449"/>
              </p:ext>
            </p:extLst>
          </p:nvPr>
        </p:nvGraphicFramePr>
        <p:xfrm>
          <a:off x="685800" y="1981200"/>
          <a:ext cx="77724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060654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80010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25756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Operations/byte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2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Brute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Dense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1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2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45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574A-D66E-4447-A499-5081D800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6521-5189-184B-9723-B9507E24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8F8C0-7676-E740-9007-302FB2EC9ECA}"/>
              </a:ext>
            </a:extLst>
          </p:cNvPr>
          <p:cNvSpPr txBox="1"/>
          <p:nvPr/>
        </p:nvSpPr>
        <p:spPr>
          <a:xfrm>
            <a:off x="2473487" y="5479087"/>
            <a:ext cx="47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36Kb BRAMs on ZU3EG = 216</a:t>
            </a:r>
          </a:p>
        </p:txBody>
      </p:sp>
    </p:spTree>
    <p:extLst>
      <p:ext uri="{BB962C8B-B14F-4D97-AF65-F5344CB8AC3E}">
        <p14:creationId xmlns:p14="http://schemas.microsoft.com/office/powerpoint/2010/main" val="16880191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121D1-DDAC-FD4B-B293-E53C8BAF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1255B-22D9-1145-BD70-01355FA1B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 from Day 15</a:t>
            </a:r>
          </a:p>
          <a:p>
            <a:pPr lvl="1"/>
            <a:r>
              <a:rPr lang="en-US" dirty="0"/>
              <a:t>Optimized implementations tend to be more complex</a:t>
            </a:r>
          </a:p>
          <a:p>
            <a:pPr lvl="1"/>
            <a:r>
              <a:rPr lang="en-US" dirty="0"/>
              <a:t>Large problems may force more complexity</a:t>
            </a:r>
          </a:p>
          <a:p>
            <a:pPr lvl="2"/>
            <a:r>
              <a:rPr lang="en-US" dirty="0"/>
              <a:t>(e.g. Large window, deal with limited BRAMs on chip)</a:t>
            </a:r>
          </a:p>
          <a:p>
            <a:pPr lvl="1"/>
            <a:r>
              <a:rPr lang="en-US" dirty="0"/>
              <a:t>Seeing examples of that today…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70533-0DB5-D743-8055-382C7EBD4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9E063-946E-1C43-9C71-EB7DB558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280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6D0C2F-5047-2740-872B-58DDE51E1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Associative Memories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B64808-D493-B04E-8092-A0E97927F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B168-CA53-AC45-A7C7-88A7F3DF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A4E4D-8116-8549-A6EA-03D5E3F4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189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Maps from a key to a value</a:t>
            </a:r>
          </a:p>
          <a:p>
            <a:r>
              <a:rPr lang="en-US" dirty="0"/>
              <a:t>Key not necessarily dense</a:t>
            </a:r>
          </a:p>
          <a:p>
            <a:pPr lvl="1"/>
            <a:r>
              <a:rPr lang="en-US" dirty="0"/>
              <a:t>Contrast simple RAM</a:t>
            </a:r>
          </a:p>
          <a:p>
            <a:pPr lvl="1"/>
            <a:r>
              <a:rPr lang="en-US" dirty="0"/>
              <a:t>Cannot afford 2</a:t>
            </a:r>
            <a:r>
              <a:rPr lang="en-US" baseline="30000" dirty="0"/>
              <a:t>256</a:t>
            </a:r>
            <a:r>
              <a:rPr lang="en-US" dirty="0"/>
              <a:t> word memory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0" y="4343400"/>
            <a:ext cx="5168900" cy="60509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ACD5AF-9EE1-9047-AFB5-C4DFEE7586FC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19479858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1EC80-1022-5143-8DA9-08024DCF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36DFA-0127-0E44-A9EE-DDFEFAC65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for deduplication</a:t>
            </a:r>
          </a:p>
          <a:p>
            <a:r>
              <a:rPr lang="en-US" dirty="0"/>
              <a:t>Also may use in LZW to reduce BRAMs</a:t>
            </a:r>
          </a:p>
          <a:p>
            <a:pPr lvl="1"/>
            <a:r>
              <a:rPr lang="en-US" dirty="0"/>
              <a:t>Just saw</a:t>
            </a:r>
          </a:p>
          <a:p>
            <a:pPr lvl="2"/>
            <a:r>
              <a:rPr lang="en-US" b="1" dirty="0"/>
              <a:t>Problem:</a:t>
            </a:r>
            <a:r>
              <a:rPr lang="en-US" dirty="0"/>
              <a:t> Simple 2D tree table requires too many BRAMs</a:t>
            </a:r>
          </a:p>
          <a:p>
            <a:pPr lvl="2"/>
            <a:r>
              <a:rPr lang="en-US" b="1" dirty="0"/>
              <a:t>Opportunity:</a:t>
            </a:r>
            <a:r>
              <a:rPr lang="en-US" dirty="0"/>
              <a:t> Tree table sparse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779A9-DB29-1F4C-9F02-EFA168C0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F17AF-D4E4-A143-9B36-EA9CB55A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data to send</a:t>
            </a:r>
          </a:p>
          <a:p>
            <a:pPr lvl="1"/>
            <a:r>
              <a:rPr lang="en-US" dirty="0"/>
              <a:t>Find largest match in window of data sent</a:t>
            </a:r>
          </a:p>
          <a:p>
            <a:pPr lvl="1"/>
            <a:r>
              <a:rPr lang="en-US" dirty="0"/>
              <a:t>If length too small (length=1)</a:t>
            </a:r>
          </a:p>
          <a:p>
            <a:pPr lvl="2"/>
            <a:r>
              <a:rPr lang="en-US" dirty="0"/>
              <a:t>Send character </a:t>
            </a:r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Send &lt;</a:t>
            </a:r>
            <a:r>
              <a:rPr lang="en-US" dirty="0" err="1"/>
              <a:t>x,y</a:t>
            </a:r>
            <a:r>
              <a:rPr lang="en-US" dirty="0"/>
              <a:t>&gt; = &lt;match-</a:t>
            </a:r>
            <a:r>
              <a:rPr lang="en-US" dirty="0" err="1"/>
              <a:t>pos,length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Add data encoded into sent window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Custom Hardware </a:t>
            </a:r>
            <a:br>
              <a:rPr lang="en-US" dirty="0"/>
            </a:br>
            <a:r>
              <a:rPr lang="en-US" dirty="0"/>
              <a:t>Associative Memory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61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Review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Match on address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Select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wordline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for a row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Reads out a word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dense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and hardwired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One row for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each 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Abits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values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62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Blocks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2793" y="1407341"/>
            <a:ext cx="7772400" cy="1066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Each address match is AND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619CB7-4B41-604E-96EC-929074C1B07B}"/>
              </a:ext>
            </a:extLst>
          </p:cNvPr>
          <p:cNvSpPr txBox="1"/>
          <p:nvPr/>
        </p:nvSpPr>
        <p:spPr>
          <a:xfrm>
            <a:off x="820657" y="3444665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/A2&amp;/A1&amp;/A0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AC62F-0EE7-A84A-AFD0-FC6380347D10}"/>
              </a:ext>
            </a:extLst>
          </p:cNvPr>
          <p:cNvSpPr txBox="1"/>
          <p:nvPr/>
        </p:nvSpPr>
        <p:spPr>
          <a:xfrm>
            <a:off x="906580" y="3883967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/A2&amp;/A1&amp;A0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E8E3888-B862-E448-B0D3-536F7C0CE9E1}"/>
              </a:ext>
            </a:extLst>
          </p:cNvPr>
          <p:cNvCxnSpPr>
            <a:cxnSpLocks/>
            <a:stCxn id="2" idx="3"/>
          </p:cNvCxnSpPr>
          <p:nvPr/>
        </p:nvCxnSpPr>
        <p:spPr bwMode="auto">
          <a:xfrm>
            <a:off x="2800686" y="3675498"/>
            <a:ext cx="40050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10415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63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Blocks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445EC7-4535-E14D-9AED-3D108DAAB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3287"/>
            <a:ext cx="7990400" cy="484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584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64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Associative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Want address as key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Word is value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Key sparse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Rows&lt;2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keybits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Entries&lt;2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keybits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Key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programmable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7" y="2133600"/>
            <a:ext cx="9054123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Programmable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33800"/>
            <a:ext cx="4038600" cy="2362200"/>
          </a:xfrm>
        </p:spPr>
        <p:txBody>
          <a:bodyPr/>
          <a:lstStyle/>
          <a:p>
            <a:r>
              <a:rPr lang="en-US" dirty="0"/>
              <a:t>Make row select programmable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89" y="1618753"/>
            <a:ext cx="6324600" cy="2608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2231"/>
            <a:ext cx="8839200" cy="1143000"/>
          </a:xfrm>
        </p:spPr>
        <p:txBody>
          <a:bodyPr/>
          <a:lstStyle/>
          <a:p>
            <a:r>
              <a:rPr lang="en-US" dirty="0"/>
              <a:t>Contrast </a:t>
            </a:r>
            <a:br>
              <a:rPr lang="en-US" dirty="0"/>
            </a:br>
            <a:r>
              <a:rPr lang="en-US" dirty="0"/>
              <a:t>Assoc. and Dense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781AE-EEFA-3D47-B563-4570E54E9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231" y="4090067"/>
            <a:ext cx="4227258" cy="256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307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684567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89" y="134291"/>
            <a:ext cx="7772400" cy="1143000"/>
          </a:xfrm>
        </p:spPr>
        <p:txBody>
          <a:bodyPr/>
          <a:lstStyle/>
          <a:p>
            <a:r>
              <a:rPr lang="en-US" dirty="0"/>
              <a:t>Programmable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781AE-EEFA-3D47-B563-4570E54E9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231" y="4093087"/>
            <a:ext cx="4227258" cy="2561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939FA3-2DC3-A946-B0BE-396C3E1301AF}"/>
              </a:ext>
            </a:extLst>
          </p:cNvPr>
          <p:cNvSpPr txBox="1"/>
          <p:nvPr/>
        </p:nvSpPr>
        <p:spPr>
          <a:xfrm>
            <a:off x="152400" y="3677588"/>
            <a:ext cx="4764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6600"/>
                </a:solidFill>
                <a:latin typeface="+mn-lt"/>
              </a:rPr>
              <a:t>Assoc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: 5b key, 8 entries, 8b value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How many memory bits?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DE6CC-FC81-C444-8963-D8A24776DB68}"/>
              </a:ext>
            </a:extLst>
          </p:cNvPr>
          <p:cNvSpPr txBox="1"/>
          <p:nvPr/>
        </p:nvSpPr>
        <p:spPr>
          <a:xfrm>
            <a:off x="228600" y="5025207"/>
            <a:ext cx="375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Direct: 8 entries, 8b value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How many memory bits?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6912D4-50CB-DE4B-BBFE-D75075FF8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432" y="1048673"/>
            <a:ext cx="6550967" cy="27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050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81600"/>
            <a:ext cx="8153400" cy="1295400"/>
          </a:xfrm>
        </p:spPr>
        <p:txBody>
          <a:bodyPr/>
          <a:lstStyle/>
          <a:p>
            <a:r>
              <a:rPr lang="en-US" dirty="0"/>
              <a:t>Memory cells = entries*(</a:t>
            </a:r>
            <a:r>
              <a:rPr lang="en-US" dirty="0" err="1"/>
              <a:t>keybits+valuebits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3" y="1295400"/>
            <a:ext cx="8684567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1: </a:t>
            </a:r>
            <a:br>
              <a:rPr lang="en-US" dirty="0"/>
            </a:br>
            <a:r>
              <a:rPr lang="en-US" dirty="0"/>
              <a:t>LZW Compression</a:t>
            </a:r>
            <a:br>
              <a:rPr lang="en-US" dirty="0"/>
            </a:br>
            <a:r>
              <a:rPr lang="en-US" dirty="0"/>
              <a:t>Lempel-Ziv-Welch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759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7772400" cy="1676400"/>
          </a:xfrm>
        </p:spPr>
        <p:txBody>
          <a:bodyPr/>
          <a:lstStyle/>
          <a:p>
            <a:r>
              <a:rPr lang="en-US" dirty="0"/>
              <a:t>Will need to be able to write into key</a:t>
            </a:r>
          </a:p>
          <a:p>
            <a:pPr lvl="1"/>
            <a:r>
              <a:rPr lang="en-US" dirty="0"/>
              <a:t>Another “fixed” decoder to generate</a:t>
            </a:r>
            <a:br>
              <a:rPr lang="en-US" dirty="0"/>
            </a:br>
            <a:r>
              <a:rPr lang="en-US" dirty="0"/>
              <a:t> key-word line for programming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3" y="1295400"/>
            <a:ext cx="868456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11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Associate Memory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/>
              <a:t>More expensive than equal capacity SRAM memory bank</a:t>
            </a:r>
          </a:p>
          <a:p>
            <a:pPr lvl="1"/>
            <a:r>
              <a:rPr lang="en-US" dirty="0"/>
              <a:t>Memory cells in decoder</a:t>
            </a:r>
          </a:p>
          <a:p>
            <a:pPr lvl="1"/>
            <a:r>
              <a:rPr lang="en-US"/>
              <a:t>Need </a:t>
            </a:r>
            <a:r>
              <a:rPr lang="en-US" dirty="0"/>
              <a:t>to support write into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438362"/>
            <a:ext cx="5867400" cy="2419638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515" y="1599048"/>
            <a:ext cx="4252685" cy="1753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76413"/>
            <a:ext cx="7772400" cy="1143000"/>
          </a:xfrm>
        </p:spPr>
        <p:txBody>
          <a:bodyPr/>
          <a:lstStyle/>
          <a:p>
            <a:r>
              <a:rPr lang="en-US" dirty="0"/>
              <a:t>Associate Memory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15" y="800099"/>
            <a:ext cx="8839200" cy="5105400"/>
          </a:xfrm>
        </p:spPr>
        <p:txBody>
          <a:bodyPr/>
          <a:lstStyle/>
          <a:p>
            <a:r>
              <a:rPr lang="en-US" dirty="0"/>
              <a:t>Physical associative memory for 4KB LZW Chunk tree encode</a:t>
            </a:r>
          </a:p>
          <a:p>
            <a:pPr lvl="1"/>
            <a:r>
              <a:rPr lang="en-US" dirty="0"/>
              <a:t>4K entries</a:t>
            </a:r>
          </a:p>
          <a:p>
            <a:pPr lvl="1"/>
            <a:r>
              <a:rPr lang="en-US" dirty="0"/>
              <a:t>12b (</a:t>
            </a:r>
            <a:r>
              <a:rPr lang="en-US" dirty="0" err="1"/>
              <a:t>pos</a:t>
            </a:r>
            <a:r>
              <a:rPr lang="en-US" dirty="0"/>
              <a:t>) output</a:t>
            </a:r>
          </a:p>
          <a:p>
            <a:pPr lvl="1"/>
            <a:r>
              <a:rPr lang="en-US" dirty="0"/>
              <a:t>12b (</a:t>
            </a:r>
            <a:r>
              <a:rPr lang="en-US" dirty="0" err="1"/>
              <a:t>pos</a:t>
            </a:r>
            <a:r>
              <a:rPr lang="en-US" dirty="0"/>
              <a:t>)+8b (char)=20b key</a:t>
            </a:r>
          </a:p>
          <a:p>
            <a:r>
              <a:rPr lang="en-US" dirty="0">
                <a:solidFill>
                  <a:srgbClr val="FF6600"/>
                </a:solidFill>
              </a:rPr>
              <a:t>Memory cells assoc.?</a:t>
            </a:r>
          </a:p>
          <a:p>
            <a:r>
              <a:rPr lang="en-US" dirty="0">
                <a:solidFill>
                  <a:srgbClr val="FF6600"/>
                </a:solidFill>
              </a:rPr>
              <a:t>Compare direct 4Kx12 memory (cells)?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much larger is assoc. for same capacity?</a:t>
            </a:r>
          </a:p>
          <a:p>
            <a:r>
              <a:rPr lang="en-US" dirty="0">
                <a:solidFill>
                  <a:srgbClr val="FF6600"/>
                </a:solidFill>
              </a:rPr>
              <a:t>Compare 4096*256 with 12b result for dense LZW case (cells)?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much larger to solve same problem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1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6D0C2F-5047-2740-872B-58DDE51E1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Associative Memories</a:t>
            </a:r>
            <a:br>
              <a:rPr lang="en-US" dirty="0"/>
            </a:br>
            <a:r>
              <a:rPr lang="en-US" dirty="0"/>
              <a:t>FPGA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B64808-D493-B04E-8092-A0E97927F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4</a:t>
            </a:r>
          </a:p>
          <a:p>
            <a:r>
              <a:rPr lang="en-US" dirty="0">
                <a:solidFill>
                  <a:schemeClr val="bg2"/>
                </a:solidFill>
              </a:rPr>
              <a:t>(probably for Day 18)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B168-CA53-AC45-A7C7-88A7F3DF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A4E4D-8116-8549-A6EA-03D5E3F4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806AF4-A676-2D58-4A37-FC2DD076E261}"/>
              </a:ext>
            </a:extLst>
          </p:cNvPr>
          <p:cNvSpPr txBox="1"/>
          <p:nvPr/>
        </p:nvSpPr>
        <p:spPr>
          <a:xfrm>
            <a:off x="4038600" y="5867400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Skip </a:t>
            </a:r>
            <a:r>
              <a:rPr lang="en-US" dirty="0" err="1">
                <a:hlinkClick r:id="rId2" action="ppaction://hlinksldjump"/>
              </a:rPr>
              <a:t>wrapup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547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</a:t>
            </a:r>
            <a:r>
              <a:rPr lang="en-US" dirty="0" err="1"/>
              <a:t>BRAMs</a:t>
            </a:r>
            <a:r>
              <a:rPr lang="en-US" dirty="0"/>
              <a:t> – normal memories, not associative</a:t>
            </a:r>
          </a:p>
          <a:p>
            <a:r>
              <a:rPr lang="en-US" dirty="0"/>
              <a:t>36Kb BRAM </a:t>
            </a:r>
          </a:p>
          <a:p>
            <a:pPr lvl="1"/>
            <a:r>
              <a:rPr lang="en-US" dirty="0"/>
              <a:t>512x72</a:t>
            </a:r>
          </a:p>
          <a:p>
            <a:r>
              <a:rPr lang="en-US" dirty="0"/>
              <a:t>Can be 9b key </a:t>
            </a:r>
            <a:r>
              <a:rPr lang="en-US" dirty="0">
                <a:sym typeface="Wingdings"/>
              </a:rPr>
              <a:t> 72b value assoc.</a:t>
            </a:r>
          </a:p>
          <a:p>
            <a:pPr lvl="1"/>
            <a:r>
              <a:rPr lang="en-US" dirty="0">
                <a:sym typeface="Wingdings"/>
              </a:rPr>
              <a:t>Just using the memory sparsely</a:t>
            </a:r>
          </a:p>
          <a:p>
            <a:r>
              <a:rPr lang="en-US" dirty="0">
                <a:sym typeface="Wingdings"/>
              </a:rPr>
              <a:t>Or interpret as programmable decoder with 72 match lines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/>
              <a:t>Assoc. </a:t>
            </a:r>
            <a:r>
              <a:rPr lang="en-US" dirty="0" err="1"/>
              <a:t>Mem</a:t>
            </a:r>
            <a:r>
              <a:rPr lang="en-US" dirty="0"/>
              <a:t> from BRAM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696200" cy="5334000"/>
          </a:xfrm>
        </p:spPr>
        <p:txBody>
          <a:bodyPr/>
          <a:lstStyle/>
          <a:p>
            <a:pPr>
              <a:buNone/>
            </a:pPr>
            <a:r>
              <a:rPr lang="en-US" dirty="0"/>
              <a:t>For wider match</a:t>
            </a:r>
          </a:p>
          <a:p>
            <a:r>
              <a:rPr lang="en-US" dirty="0"/>
              <a:t>Cover 9b of key with each BRAM</a:t>
            </a:r>
          </a:p>
          <a:p>
            <a:r>
              <a:rPr lang="en-US" dirty="0"/>
              <a:t>Use 72 output bits to indicate if one of 72 entries match</a:t>
            </a:r>
          </a:p>
          <a:p>
            <a:r>
              <a:rPr lang="en-US" dirty="0"/>
              <a:t>AND together corresponding entries</a:t>
            </a:r>
          </a:p>
          <a:p>
            <a:r>
              <a:rPr lang="en-US" dirty="0"/>
              <a:t>Get 72 match bits</a:t>
            </a:r>
          </a:p>
          <a:p>
            <a:r>
              <a:rPr lang="en-US" dirty="0"/>
              <a:t>Re-encode match </a:t>
            </a:r>
            <a:br>
              <a:rPr lang="en-US" dirty="0"/>
            </a:br>
            <a:r>
              <a:rPr lang="en-US" dirty="0"/>
              <a:t>bits to lookup value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4FFE9F-5A85-E348-902E-2448E72F2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104" y="4191000"/>
            <a:ext cx="3792879" cy="26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BRAM Associative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Previous slide expands match width</a:t>
            </a:r>
          </a:p>
          <a:p>
            <a:r>
              <a:rPr lang="en-US" dirty="0">
                <a:solidFill>
                  <a:srgbClr val="FF6600"/>
                </a:solidFill>
              </a:rPr>
              <a:t>How would we expand capacity?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how get a wider word (144b word)?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412FE8-9F55-B44F-8308-482D82741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816" y="3622561"/>
            <a:ext cx="4673412" cy="32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380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BRAM Associative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5CCB2F-D096-0144-9C14-2C4A22672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599" y="2057400"/>
            <a:ext cx="7446971" cy="3733800"/>
          </a:xfrm>
        </p:spPr>
      </p:pic>
    </p:spTree>
    <p:extLst>
      <p:ext uri="{BB962C8B-B14F-4D97-AF65-F5344CB8AC3E}">
        <p14:creationId xmlns:p14="http://schemas.microsoft.com/office/powerpoint/2010/main" val="25493473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Associative Memory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7772400" cy="4419600"/>
              </a:xfrm>
            </p:spPr>
            <p:txBody>
              <a:bodyPr/>
              <a:lstStyle/>
              <a:p>
                <a:r>
                  <a:rPr lang="en-US" dirty="0"/>
                  <a:t>Match unit</a:t>
                </a:r>
              </a:p>
              <a:p>
                <a:pPr lvl="1"/>
                <a:r>
                  <a:rPr lang="en-US" dirty="0"/>
                  <a:t>Requires 1 BRAM per 9b of key per 72 entries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keylen</m:t>
                        </m:r>
                        <m:r>
                          <m:rPr>
                            <m:nor/>
                          </m:rPr>
                          <a:rPr lang="en-US" dirty="0"/>
                          <m:t>/9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</m:e>
                    </m:d>
                  </m:oMath>
                </a14:m>
                <a:r>
                  <a:rPr lang="en-US" dirty="0"/>
                  <a:t> ✖️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entries</m:t>
                        </m:r>
                        <m:r>
                          <m:rPr>
                            <m:nor/>
                          </m:rPr>
                          <a:rPr lang="en-US" dirty="0"/>
                          <m:t>/72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Asymptotically optimal (</a:t>
                </a:r>
                <a:r>
                  <a:rPr lang="en-US" dirty="0" err="1"/>
                  <a:t>keylen</a:t>
                </a:r>
                <a:r>
                  <a:rPr lang="en-US" dirty="0"/>
                  <a:t>*entries)</a:t>
                </a:r>
              </a:p>
              <a:p>
                <a:pPr lvl="2"/>
                <a:r>
                  <a:rPr lang="en-US" dirty="0"/>
                  <a:t>But large </a:t>
                </a:r>
                <a:br>
                  <a:rPr lang="en-US" dirty="0"/>
                </a:br>
                <a:r>
                  <a:rPr lang="en-US" dirty="0"/>
                  <a:t>constants</a:t>
                </a:r>
              </a:p>
              <a:p>
                <a:pPr lvl="1"/>
                <a:r>
                  <a:rPr lang="en-US" dirty="0"/>
                  <a:t>LZW</a:t>
                </a:r>
              </a:p>
              <a:p>
                <a:pPr lvl="2"/>
                <a:r>
                  <a:rPr lang="en-US" dirty="0"/>
                  <a:t>4K entries</a:t>
                </a:r>
              </a:p>
              <a:p>
                <a:pPr lvl="2"/>
                <a:r>
                  <a:rPr lang="en-US" dirty="0"/>
                  <a:t>20b key</a:t>
                </a:r>
              </a:p>
              <a:p>
                <a:pPr lvl="2"/>
                <a:r>
                  <a:rPr lang="en-US" dirty="0">
                    <a:solidFill>
                      <a:srgbClr val="FF6600"/>
                    </a:solidFill>
                  </a:rPr>
                  <a:t>How many BRAMs for match?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7772400" cy="4419600"/>
              </a:xfrm>
              <a:blipFill>
                <a:blip r:embed="rId2"/>
                <a:stretch>
                  <a:fillRect l="-1631" t="-1433" b="-20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471E71-8C85-F84C-8597-91F6A456F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20858" y="3889578"/>
            <a:ext cx="5008570" cy="251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077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F9F2DF-08D5-2B49-B160-050A6F82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LZW Chunk Search:</a:t>
            </a:r>
            <a:br>
              <a:rPr lang="en-US" dirty="0"/>
            </a:br>
            <a:r>
              <a:rPr lang="en-US" dirty="0"/>
              <a:t> Fully associative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517536-1F43-AD42-91E1-8B143D226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BRAMs: </a:t>
            </a:r>
          </a:p>
          <a:p>
            <a:pPr lvl="1"/>
            <a:r>
              <a:rPr lang="en-US" dirty="0"/>
              <a:t>Match key: 20b</a:t>
            </a:r>
          </a:p>
          <a:p>
            <a:pPr lvl="1"/>
            <a:r>
              <a:rPr lang="en-US" dirty="0"/>
              <a:t>Entries: 4096</a:t>
            </a:r>
          </a:p>
          <a:p>
            <a:r>
              <a:rPr lang="en-US" dirty="0"/>
              <a:t>Value BRAMS: </a:t>
            </a:r>
          </a:p>
          <a:p>
            <a:pPr lvl="1"/>
            <a:r>
              <a:rPr lang="en-US" dirty="0"/>
              <a:t>12b (state [position])</a:t>
            </a:r>
          </a:p>
          <a:p>
            <a:pPr lvl="1"/>
            <a:r>
              <a:rPr lang="en-US" dirty="0"/>
              <a:t>12b x 4096 entries</a:t>
            </a:r>
          </a:p>
          <a:p>
            <a:pPr lvl="1"/>
            <a:r>
              <a:rPr lang="en-US" dirty="0"/>
              <a:t>Takes 2 BRAMs</a:t>
            </a:r>
          </a:p>
          <a:p>
            <a:pPr lvl="1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12EEBD-775D-2348-BD28-CAF5A827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A8CE0-F998-8B47-9775-CFC81ED0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5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21336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9144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35327-841E-8C48-B5DE-0C9115C9C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97" y="4741164"/>
            <a:ext cx="5927623" cy="99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82A20C-D3F6-0C41-83A5-A1A1498501AD}"/>
              </a:ext>
            </a:extLst>
          </p:cNvPr>
          <p:cNvSpPr txBox="1"/>
          <p:nvPr/>
        </p:nvSpPr>
        <p:spPr>
          <a:xfrm>
            <a:off x="3268643" y="5836503"/>
            <a:ext cx="5400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Only check position 0 for “starts with I”</a:t>
            </a:r>
          </a:p>
        </p:txBody>
      </p:sp>
    </p:spTree>
    <p:extLst>
      <p:ext uri="{BB962C8B-B14F-4D97-AF65-F5344CB8AC3E}">
        <p14:creationId xmlns:p14="http://schemas.microsoft.com/office/powerpoint/2010/main" val="4473935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Stored Values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0B2DDD-62FA-3946-A76E-234312560D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255806"/>
              </p:ext>
            </p:extLst>
          </p:nvPr>
        </p:nvGraphicFramePr>
        <p:xfrm>
          <a:off x="685800" y="19812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52023195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9119235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51498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4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0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752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1BF86CA4-368F-764C-8C6F-AB50C101C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33800" y="41148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86472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81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42676"/>
              </p:ext>
            </p:extLst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039021"/>
              </p:ext>
            </p:extLst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630627"/>
              </p:ext>
            </p:extLst>
          </p:nvPr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A732D8-F053-0B43-AD1F-0BD72DF55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583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C011-2C59-F242-B78B-E326CD03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0500"/>
            <a:ext cx="7772400" cy="1143000"/>
          </a:xfrm>
        </p:spPr>
        <p:txBody>
          <a:bodyPr/>
          <a:lstStyle/>
          <a:p>
            <a:r>
              <a:rPr lang="en-US" dirty="0"/>
              <a:t>Code Snippet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5FF19-8422-9E48-BE0F-FE1738D7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33500"/>
            <a:ext cx="87630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&lt;72&gt; 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&lt;72&gt; 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value[72];</a:t>
            </a: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match=</a:t>
            </a: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 &amp; </a:t>
            </a: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binary_encode</a:t>
            </a:r>
            <a:r>
              <a:rPr lang="en-US" dirty="0">
                <a:latin typeface="Courier" pitchFamily="2" charset="0"/>
              </a:rPr>
              <a:t>(match);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res=value[</a:t>
            </a: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];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70F03-CB60-2149-940E-98A59E2B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6CBA4-430E-E340-BA42-0C3DD626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C2070F-A263-474B-A397-3FB4C712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38" y="161273"/>
            <a:ext cx="2593932" cy="17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276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Lookup Work?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0B2DDD-62FA-3946-A76E-234312560D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52023195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9119235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51498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4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0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752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51CD8-E40A-6A44-A4F7-03068BF0D64F}"/>
              </a:ext>
            </a:extLst>
          </p:cNvPr>
          <p:cNvSpPr txBox="1"/>
          <p:nvPr/>
        </p:nvSpPr>
        <p:spPr>
          <a:xfrm>
            <a:off x="304800" y="426720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00FA"/>
                </a:solidFill>
                <a:latin typeface="+mn-lt"/>
              </a:rPr>
              <a:t>Lookup 0x214 = 0x001 0x014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C6D84-C381-994E-9DBC-43FB5C62C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65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C011-2C59-F242-B78B-E326CD03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0500"/>
            <a:ext cx="7772400" cy="1143000"/>
          </a:xfrm>
        </p:spPr>
        <p:txBody>
          <a:bodyPr/>
          <a:lstStyle/>
          <a:p>
            <a:r>
              <a:rPr lang="en-US" dirty="0"/>
              <a:t>Code Snippet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5FF19-8422-9E48-BE0F-FE1738D7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87111"/>
            <a:ext cx="87630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&lt;72&gt; 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&lt;712&gt; 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value[72];</a:t>
            </a: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match=</a:t>
            </a: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 &amp; </a:t>
            </a: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binary_encode</a:t>
            </a:r>
            <a:r>
              <a:rPr lang="en-US" dirty="0">
                <a:latin typeface="Courier" pitchFamily="2" charset="0"/>
              </a:rPr>
              <a:t>(match);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res=value[</a:t>
            </a: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];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70F03-CB60-2149-940E-98A59E2B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6CBA4-430E-E340-BA42-0C3DD626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C2070F-A263-474B-A397-3FB4C712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38" y="161273"/>
            <a:ext cx="2593932" cy="17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3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85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252352"/>
              </p:ext>
            </p:extLst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738103"/>
              </p:ext>
            </p:extLst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188C0-340A-FE46-9AFE-980D475D5376}"/>
              </a:ext>
            </a:extLst>
          </p:cNvPr>
          <p:cNvSpPr txBox="1"/>
          <p:nvPr/>
        </p:nvSpPr>
        <p:spPr>
          <a:xfrm>
            <a:off x="4959181" y="1796332"/>
            <a:ext cx="4381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match_low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key_low</a:t>
            </a:r>
            <a:r>
              <a:rPr lang="en-US" sz="1600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match_high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key_high</a:t>
            </a:r>
            <a:r>
              <a:rPr lang="en-US" sz="1600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211D3-40EE-CD4A-B0C5-0B09545DDD4A}"/>
              </a:ext>
            </a:extLst>
          </p:cNvPr>
          <p:cNvSpPr txBox="1"/>
          <p:nvPr/>
        </p:nvSpPr>
        <p:spPr>
          <a:xfrm>
            <a:off x="4953085" y="3622053"/>
            <a:ext cx="4378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match_low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,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match_high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15619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86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/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188C0-340A-FE46-9AFE-980D475D5376}"/>
              </a:ext>
            </a:extLst>
          </p:cNvPr>
          <p:cNvSpPr txBox="1"/>
          <p:nvPr/>
        </p:nvSpPr>
        <p:spPr>
          <a:xfrm>
            <a:off x="4959181" y="1796332"/>
            <a:ext cx="4381328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match_low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key_low</a:t>
            </a:r>
            <a:r>
              <a:rPr lang="en-US" sz="1600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match_high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key_high</a:t>
            </a:r>
            <a:r>
              <a:rPr lang="en-US" sz="1600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match=</a:t>
            </a:r>
            <a:r>
              <a:rPr lang="en-US" sz="1600" dirty="0" err="1">
                <a:latin typeface="Courier" pitchFamily="2" charset="0"/>
              </a:rPr>
              <a:t>match_low</a:t>
            </a:r>
            <a:r>
              <a:rPr lang="en-US" sz="1600" dirty="0">
                <a:latin typeface="Courier" pitchFamily="2" charset="0"/>
              </a:rPr>
              <a:t> &amp; </a:t>
            </a:r>
            <a:r>
              <a:rPr lang="en-US" sz="1600" dirty="0" err="1">
                <a:latin typeface="Courier" pitchFamily="2" charset="0"/>
              </a:rPr>
              <a:t>match_high</a:t>
            </a:r>
            <a:r>
              <a:rPr lang="en-US" sz="1600" dirty="0">
                <a:latin typeface="Courier" pitchFamily="2" charset="0"/>
              </a:rPr>
              <a:t>;</a:t>
            </a: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19ABB6-5287-734D-AC01-D718CDCFFCE7}"/>
              </a:ext>
            </a:extLst>
          </p:cNvPr>
          <p:cNvSpPr txBox="1"/>
          <p:nvPr/>
        </p:nvSpPr>
        <p:spPr>
          <a:xfrm>
            <a:off x="5675076" y="3437388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match?</a:t>
            </a:r>
          </a:p>
        </p:txBody>
      </p:sp>
    </p:spTree>
    <p:extLst>
      <p:ext uri="{BB962C8B-B14F-4D97-AF65-F5344CB8AC3E}">
        <p14:creationId xmlns:p14="http://schemas.microsoft.com/office/powerpoint/2010/main" val="19260637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598467-B27C-984B-BFA2-B7B2A2A0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</a:t>
            </a:r>
            <a:r>
              <a:rPr lang="en-US" dirty="0" err="1">
                <a:solidFill>
                  <a:srgbClr val="FF6600"/>
                </a:solidFill>
              </a:rPr>
              <a:t>binary_encode</a:t>
            </a:r>
            <a:r>
              <a:rPr lang="en-US" dirty="0">
                <a:solidFill>
                  <a:srgbClr val="FF6600"/>
                </a:solidFill>
              </a:rPr>
              <a:t> do?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69A59-808B-2448-8D10-1C6FD5785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binary_encode</a:t>
            </a:r>
            <a:r>
              <a:rPr lang="en-US" dirty="0"/>
              <a:t>(0000000…010000)=0x40</a:t>
            </a:r>
          </a:p>
          <a:p>
            <a:r>
              <a:rPr lang="en-US" dirty="0"/>
              <a:t>10000…0 </a:t>
            </a:r>
            <a:r>
              <a:rPr lang="en-US" dirty="0">
                <a:sym typeface="Wingdings" pitchFamily="2" charset="2"/>
              </a:rPr>
              <a:t> 71</a:t>
            </a:r>
          </a:p>
          <a:p>
            <a:r>
              <a:rPr lang="en-US" dirty="0"/>
              <a:t>0000…01 </a:t>
            </a:r>
            <a:r>
              <a:rPr lang="en-US" dirty="0">
                <a:sym typeface="Wingdings" pitchFamily="2" charset="2"/>
              </a:rPr>
              <a:t> 0</a:t>
            </a:r>
          </a:p>
          <a:p>
            <a:r>
              <a:rPr lang="en-US" dirty="0">
                <a:sym typeface="Wingdings" pitchFamily="2" charset="2"/>
              </a:rPr>
              <a:t>0000…010  1</a:t>
            </a:r>
          </a:p>
          <a:p>
            <a:r>
              <a:rPr lang="en-US" dirty="0">
                <a:sym typeface="Wingdings" pitchFamily="2" charset="2"/>
              </a:rPr>
              <a:t>for (</a:t>
            </a:r>
            <a:r>
              <a:rPr lang="en-US" dirty="0" err="1">
                <a:sym typeface="Wingdings" pitchFamily="2" charset="2"/>
              </a:rPr>
              <a:t>i</a:t>
            </a:r>
            <a:r>
              <a:rPr lang="en-US" dirty="0">
                <a:sym typeface="Wingdings" pitchFamily="2" charset="2"/>
              </a:rPr>
              <a:t>=0&lt;</a:t>
            </a:r>
            <a:r>
              <a:rPr lang="en-US" dirty="0" err="1">
                <a:sym typeface="Wingdings" pitchFamily="2" charset="2"/>
              </a:rPr>
              <a:t>i</a:t>
            </a:r>
            <a:r>
              <a:rPr lang="en-US" dirty="0">
                <a:sym typeface="Wingdings" pitchFamily="2" charset="2"/>
              </a:rPr>
              <a:t>&lt;72;i++)</a:t>
            </a:r>
          </a:p>
          <a:p>
            <a:pPr lvl="1"/>
            <a:r>
              <a:rPr lang="en-US" dirty="0"/>
              <a:t>If (bit[</a:t>
            </a:r>
            <a:r>
              <a:rPr lang="en-US" dirty="0" err="1"/>
              <a:t>i</a:t>
            </a:r>
            <a:r>
              <a:rPr lang="en-US" dirty="0"/>
              <a:t>]==1) return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Return(MISS); // if not find (i.e., all 0’s) </a:t>
            </a:r>
          </a:p>
          <a:p>
            <a:r>
              <a:rPr lang="en-US" dirty="0"/>
              <a:t>Technicalities – maybe check only one 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B7BEA-F736-D74A-A0A0-1AD964B6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E0C68-223C-6542-B3BF-A6E0E4480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367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88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/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188C0-340A-FE46-9AFE-980D475D5376}"/>
              </a:ext>
            </a:extLst>
          </p:cNvPr>
          <p:cNvSpPr txBox="1"/>
          <p:nvPr/>
        </p:nvSpPr>
        <p:spPr>
          <a:xfrm>
            <a:off x="4959181" y="1796332"/>
            <a:ext cx="438132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match_low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key_low</a:t>
            </a:r>
            <a:r>
              <a:rPr lang="en-US" sz="1600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match_high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key_high</a:t>
            </a:r>
            <a:r>
              <a:rPr lang="en-US" sz="1600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match=</a:t>
            </a:r>
            <a:r>
              <a:rPr lang="en-US" sz="1600" dirty="0" err="1">
                <a:latin typeface="Courier" pitchFamily="2" charset="0"/>
              </a:rPr>
              <a:t>match_low</a:t>
            </a:r>
            <a:r>
              <a:rPr lang="en-US" sz="1600" dirty="0">
                <a:latin typeface="Courier" pitchFamily="2" charset="0"/>
              </a:rPr>
              <a:t> &amp; </a:t>
            </a:r>
            <a:r>
              <a:rPr lang="en-US" sz="1600" dirty="0" err="1">
                <a:latin typeface="Courier" pitchFamily="2" charset="0"/>
              </a:rPr>
              <a:t>match_high</a:t>
            </a:r>
            <a:r>
              <a:rPr lang="en-US" sz="1600" dirty="0">
                <a:latin typeface="Courier" pitchFamily="2" charset="0"/>
              </a:rPr>
              <a:t>;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 err="1">
                <a:latin typeface="Courier" pitchFamily="2" charset="0"/>
              </a:rPr>
              <a:t>addr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binary_encode</a:t>
            </a:r>
            <a:r>
              <a:rPr lang="en-US" sz="1600" dirty="0">
                <a:latin typeface="Courier" pitchFamily="2" charset="0"/>
              </a:rPr>
              <a:t>(match);</a:t>
            </a:r>
          </a:p>
          <a:p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1FCF67-FC10-294E-9FC1-A7749B48A581}"/>
              </a:ext>
            </a:extLst>
          </p:cNvPr>
          <p:cNvSpPr txBox="1"/>
          <p:nvPr/>
        </p:nvSpPr>
        <p:spPr>
          <a:xfrm>
            <a:off x="5605398" y="3656861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addr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64995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89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/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/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0A9F1-C1E8-7D4F-88E3-B145BB34399F}"/>
              </a:ext>
            </a:extLst>
          </p:cNvPr>
          <p:cNvSpPr txBox="1"/>
          <p:nvPr/>
        </p:nvSpPr>
        <p:spPr>
          <a:xfrm>
            <a:off x="5715000" y="5334000"/>
            <a:ext cx="3134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res=value[</a:t>
            </a: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];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69DA54-1AC0-8840-9B42-5BED3E190AF7}"/>
              </a:ext>
            </a:extLst>
          </p:cNvPr>
          <p:cNvSpPr txBox="1"/>
          <p:nvPr/>
        </p:nvSpPr>
        <p:spPr>
          <a:xfrm>
            <a:off x="5715000" y="6015335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res?</a:t>
            </a:r>
          </a:p>
        </p:txBody>
      </p:sp>
    </p:spTree>
    <p:extLst>
      <p:ext uri="{BB962C8B-B14F-4D97-AF65-F5344CB8AC3E}">
        <p14:creationId xmlns:p14="http://schemas.microsoft.com/office/powerpoint/2010/main" val="269266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21336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9144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  <a:p>
            <a:r>
              <a:rPr lang="en-US" dirty="0"/>
              <a:t>T-dictionary: </a:t>
            </a:r>
          </a:p>
          <a:p>
            <a:pPr lvl="1"/>
            <a:r>
              <a:rPr lang="en-US" dirty="0"/>
              <a:t>Tap, The, Their, Then, There, Tuesday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355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Lookup Work?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0B2DDD-62FA-3946-A76E-234312560D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52023195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9119235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51498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4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0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752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51CD8-E40A-6A44-A4F7-03068BF0D64F}"/>
              </a:ext>
            </a:extLst>
          </p:cNvPr>
          <p:cNvSpPr txBox="1"/>
          <p:nvPr/>
        </p:nvSpPr>
        <p:spPr>
          <a:xfrm>
            <a:off x="304800" y="426720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Lookup 0x214 = 0x001 0x014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C6D84-C381-994E-9DBC-43FB5C62C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742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91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/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/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4E92E9-C3CA-EF47-BBF3-B559E56B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6426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 dirty="0"/>
              <a:t>Add another entry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3F8EE-9F9B-9045-AB3B-973B3D115750}"/>
              </a:ext>
            </a:extLst>
          </p:cNvPr>
          <p:cNvSpPr txBox="1"/>
          <p:nvPr/>
        </p:nvSpPr>
        <p:spPr>
          <a:xfrm>
            <a:off x="685800" y="4740701"/>
            <a:ext cx="3470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How BRAM contents</a:t>
            </a:r>
            <a:br>
              <a:rPr lang="en-US" dirty="0">
                <a:solidFill>
                  <a:srgbClr val="FF6600"/>
                </a:solidFill>
                <a:latin typeface="+mn-lt"/>
              </a:rPr>
            </a:br>
            <a:r>
              <a:rPr lang="en-US" dirty="0">
                <a:solidFill>
                  <a:srgbClr val="FF6600"/>
                </a:solidFill>
                <a:latin typeface="+mn-lt"/>
              </a:rPr>
              <a:t>change to add this entry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for 0x19001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97FD71-FDD8-5441-B014-85CB115B2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221908"/>
              </p:ext>
            </p:extLst>
          </p:nvPr>
        </p:nvGraphicFramePr>
        <p:xfrm>
          <a:off x="762000" y="1783080"/>
          <a:ext cx="6934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0">
                  <a:extLst>
                    <a:ext uri="{9D8B030D-6E8A-4147-A177-3AD203B41FA5}">
                      <a16:colId xmlns:a16="http://schemas.microsoft.com/office/drawing/2014/main" val="3463046713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3669173813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4061231732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1475903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04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973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429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95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834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0x2B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755212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7909483-F9D3-F942-87E5-1F70B7170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0898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93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975585"/>
              </p:ext>
            </p:extLst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165298"/>
              </p:ext>
            </p:extLst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/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4E92E9-C3CA-EF47-BBF3-B559E56B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877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94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213926"/>
              </p:ext>
            </p:extLst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56568"/>
              </p:ext>
            </p:extLst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52363"/>
              </p:ext>
            </p:extLst>
          </p:nvPr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0x2B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3778AC-90D4-2548-86B2-236622E1B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155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0EBF-0515-F140-9D44-E74D3365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Chunk LZW Search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1E2D45-288F-EE46-A5AE-F1AC02FD3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083657"/>
              </p:ext>
            </p:extLst>
          </p:nvPr>
        </p:nvGraphicFramePr>
        <p:xfrm>
          <a:off x="685800" y="1981200"/>
          <a:ext cx="77724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060654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80010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25756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Operations/byte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2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Brute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Dense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1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Full </a:t>
                      </a:r>
                      <a:r>
                        <a:rPr lang="en-US" dirty="0" err="1"/>
                        <a:t>Assoc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2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45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574A-D66E-4447-A499-5081D800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6521-5189-184B-9723-B9507E24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8F8C0-7676-E740-9007-302FB2EC9ECA}"/>
              </a:ext>
            </a:extLst>
          </p:cNvPr>
          <p:cNvSpPr txBox="1"/>
          <p:nvPr/>
        </p:nvSpPr>
        <p:spPr>
          <a:xfrm>
            <a:off x="2473487" y="5479087"/>
            <a:ext cx="47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36Kb BRAMs on ZU3EG = 216</a:t>
            </a:r>
          </a:p>
        </p:txBody>
      </p:sp>
    </p:spTree>
    <p:extLst>
      <p:ext uri="{BB962C8B-B14F-4D97-AF65-F5344CB8AC3E}">
        <p14:creationId xmlns:p14="http://schemas.microsoft.com/office/powerpoint/2010/main" val="13028976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A578-299A-EF49-87A0-15D308F0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AB6AC-9159-8746-A57A-36C7027A3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levels of mapping:</a:t>
            </a:r>
          </a:p>
          <a:p>
            <a:pPr lvl="1"/>
            <a:r>
              <a:rPr lang="en-US" dirty="0"/>
              <a:t>Prefix Tree algorithm</a:t>
            </a:r>
          </a:p>
          <a:p>
            <a:pPr lvl="1"/>
            <a:r>
              <a:rPr lang="en-US" dirty="0"/>
              <a:t>Formulated on a 2D memory</a:t>
            </a:r>
          </a:p>
          <a:p>
            <a:pPr lvl="1"/>
            <a:r>
              <a:rPr lang="en-US" dirty="0"/>
              <a:t>Then implemented in assoc. memory</a:t>
            </a:r>
          </a:p>
          <a:p>
            <a:pPr lvl="2"/>
            <a:r>
              <a:rPr lang="en-US" dirty="0"/>
              <a:t>(later with Tree … hash table)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4E064-C0B2-DD4A-8EE1-413D5AC7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6DE15-79D7-9E42-B54F-932C7629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349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648200"/>
          </a:xfrm>
        </p:spPr>
        <p:txBody>
          <a:bodyPr/>
          <a:lstStyle/>
          <a:p>
            <a:r>
              <a:rPr lang="en-US" dirty="0">
                <a:sym typeface="Wingdings"/>
              </a:rPr>
              <a:t>Can adaptively compress data using recurring substrings</a:t>
            </a:r>
          </a:p>
          <a:p>
            <a:pPr lvl="1"/>
            <a:r>
              <a:rPr lang="en-US" dirty="0">
                <a:sym typeface="Wingdings"/>
              </a:rPr>
              <a:t>With constant work for symbol</a:t>
            </a:r>
          </a:p>
          <a:p>
            <a:r>
              <a:rPr lang="en-US" dirty="0">
                <a:sym typeface="Wingdings"/>
              </a:rPr>
              <a:t>Rich design space for engineering associative map solutions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2024 --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2024 --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98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 (including HW7)</a:t>
            </a:r>
          </a:p>
          <a:p>
            <a:r>
              <a:rPr lang="en-US" dirty="0">
                <a:sym typeface="Wingdings"/>
              </a:rPr>
              <a:t>Reading for Wednesday on Web</a:t>
            </a:r>
          </a:p>
          <a:p>
            <a:r>
              <a:rPr lang="en-US" dirty="0">
                <a:sym typeface="Wingdings"/>
              </a:rPr>
              <a:t>First project milestone due Friday</a:t>
            </a:r>
          </a:p>
          <a:p>
            <a:pPr lvl="1"/>
            <a:r>
              <a:rPr lang="en-US" dirty="0">
                <a:sym typeface="Wingdings"/>
              </a:rPr>
              <a:t>Including teaming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71458</TotalTime>
  <Words>6978</Words>
  <Application>Microsoft Macintosh PowerPoint</Application>
  <PresentationFormat>On-screen Show (4:3)</PresentationFormat>
  <Paragraphs>3330</Paragraphs>
  <Slides>98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5" baseType="lpstr">
      <vt:lpstr>ＭＳ Ｐゴシック</vt:lpstr>
      <vt:lpstr>Arial</vt:lpstr>
      <vt:lpstr>Cambria Math</vt:lpstr>
      <vt:lpstr>Courier</vt:lpstr>
      <vt:lpstr>Times New Roman</vt:lpstr>
      <vt:lpstr>Wingdings</vt:lpstr>
      <vt:lpstr>Blank Presentation</vt:lpstr>
      <vt:lpstr>ESE5320: System-on-a-Chip Architecture</vt:lpstr>
      <vt:lpstr>Today</vt:lpstr>
      <vt:lpstr>Message</vt:lpstr>
      <vt:lpstr>Idea</vt:lpstr>
      <vt:lpstr>Encoding</vt:lpstr>
      <vt:lpstr>Algorithm Concept</vt:lpstr>
      <vt:lpstr>Part 1:  LZW Compression Lempel-Ziv-Welch</vt:lpstr>
      <vt:lpstr>Idea</vt:lpstr>
      <vt:lpstr>Idea</vt:lpstr>
      <vt:lpstr>Idea</vt:lpstr>
      <vt:lpstr>Idea</vt:lpstr>
      <vt:lpstr>Tree Algorithm</vt:lpstr>
      <vt:lpstr>I AM SAM SAM I AM </vt:lpstr>
      <vt:lpstr>I AM SAM SAM I AM </vt:lpstr>
      <vt:lpstr>PowerPoint Presentation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Large Memory Implementation</vt:lpstr>
      <vt:lpstr>Memory Tree Algorithm</vt:lpstr>
      <vt:lpstr>Memory Tree Algorithm</vt:lpstr>
      <vt:lpstr>Memory Tree Algorithm</vt:lpstr>
      <vt:lpstr>I AM SAM SAM I AM </vt:lpstr>
      <vt:lpstr>Memory Tree Algorithm</vt:lpstr>
      <vt:lpstr>Map</vt:lpstr>
      <vt:lpstr>Algorithm with Map</vt:lpstr>
      <vt:lpstr>I AM SAM SAM I AM </vt:lpstr>
      <vt:lpstr>Compact Memory</vt:lpstr>
      <vt:lpstr>Compact Memory</vt:lpstr>
      <vt:lpstr>LZW So Far – 4KB chunks</vt:lpstr>
      <vt:lpstr>4K Chunk LZW Search</vt:lpstr>
      <vt:lpstr>Complexity</vt:lpstr>
      <vt:lpstr>Associative Memories</vt:lpstr>
      <vt:lpstr>Associative Memory</vt:lpstr>
      <vt:lpstr>Associative Memories</vt:lpstr>
      <vt:lpstr>Custom Hardware  Associative Memory</vt:lpstr>
      <vt:lpstr>Memory Block Review</vt:lpstr>
      <vt:lpstr>Address Blocks</vt:lpstr>
      <vt:lpstr>Address Blocks</vt:lpstr>
      <vt:lpstr>Memory Block Associative</vt:lpstr>
      <vt:lpstr>Programmable Key</vt:lpstr>
      <vt:lpstr>Contrast  Assoc. and Dense Memory</vt:lpstr>
      <vt:lpstr>Associative Memory Bank</vt:lpstr>
      <vt:lpstr>Programmable Key</vt:lpstr>
      <vt:lpstr>Associative Memory Bank</vt:lpstr>
      <vt:lpstr>Associative Memory Bank</vt:lpstr>
      <vt:lpstr>Associate Memory Cost</vt:lpstr>
      <vt:lpstr>Associate Memory Cost</vt:lpstr>
      <vt:lpstr>Associative Memories FPGA</vt:lpstr>
      <vt:lpstr>FPGA</vt:lpstr>
      <vt:lpstr>Assoc. Mem from BRAM</vt:lpstr>
      <vt:lpstr>BRAM Associative Memory</vt:lpstr>
      <vt:lpstr>BRAM Associative Memory</vt:lpstr>
      <vt:lpstr>Associative Memory Cost</vt:lpstr>
      <vt:lpstr>4K LZW Chunk Search:  Fully associative</vt:lpstr>
      <vt:lpstr>Example Stored Values</vt:lpstr>
      <vt:lpstr>Memory Contents</vt:lpstr>
      <vt:lpstr>Code Snippet</vt:lpstr>
      <vt:lpstr>How Lookup Work?</vt:lpstr>
      <vt:lpstr>Code Snippet</vt:lpstr>
      <vt:lpstr>Memory Contents</vt:lpstr>
      <vt:lpstr>Memory Contents</vt:lpstr>
      <vt:lpstr>What does binary_encode do?</vt:lpstr>
      <vt:lpstr>Memory Contents</vt:lpstr>
      <vt:lpstr>Memory Contents</vt:lpstr>
      <vt:lpstr>How Lookup Work?</vt:lpstr>
      <vt:lpstr>Memory Contents</vt:lpstr>
      <vt:lpstr>Add another entry</vt:lpstr>
      <vt:lpstr>Memory Contents</vt:lpstr>
      <vt:lpstr>Memory Contents</vt:lpstr>
      <vt:lpstr>4K Chunk LZW Search</vt:lpstr>
      <vt:lpstr>Checkpoint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321</cp:revision>
  <cp:lastPrinted>2024-10-28T13:31:25Z</cp:lastPrinted>
  <dcterms:created xsi:type="dcterms:W3CDTF">2017-10-18T12:49:09Z</dcterms:created>
  <dcterms:modified xsi:type="dcterms:W3CDTF">2024-10-28T13:31:27Z</dcterms:modified>
</cp:coreProperties>
</file>