
<file path=[Content_Types].xml><?xml version="1.0" encoding="utf-8"?>
<Types xmlns="http://schemas.openxmlformats.org/package/2006/content-types"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50.xml" ContentType="application/vnd.openxmlformats-officedocument.presentationml.slide+xml"/>
  <Override PartName="/ppt/slides/slide18.xml" ContentType="application/vnd.openxmlformats-officedocument.presentationml.slide+xml"/>
  <Override PartName="/ppt/notesSlides/notesSlide26.xml" ContentType="application/vnd.openxmlformats-officedocument.presentationml.notesSlide+xml"/>
  <Override PartName="/ppt/embeddings/Microsoft_Equation3.bin" ContentType="application/vnd.openxmlformats-officedocument.oleObject"/>
  <Override PartName="/ppt/slides/slide60.xml" ContentType="application/vnd.openxmlformats-officedocument.presentationml.slide+xml"/>
  <Override PartName="/ppt/slides/slide28.xml" ContentType="application/vnd.openxmlformats-officedocument.presentationml.slide+xml"/>
  <Override PartName="/ppt/slides/slide37.xml" ContentType="application/vnd.openxmlformats-officedocument.presentationml.slide+xml"/>
  <Override PartName="/ppt/slides/slide70.xml" ContentType="application/vnd.openxmlformats-officedocument.presentationml.slide+xml"/>
  <Override PartName="/ppt/slides/slide9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64.xml" ContentType="application/vnd.openxmlformats-officedocument.presentationml.notesSlide+xml"/>
  <Default Extension="vml" ContentType="application/vnd.openxmlformats-officedocument.vmlDrawing"/>
  <Override PartName="/ppt/slides/slide66.xml" ContentType="application/vnd.openxmlformats-officedocument.presentationml.slide+xml"/>
  <Override PartName="/ppt/theme/theme1.xml" ContentType="application/vnd.openxmlformats-officedocument.theme+xml"/>
  <Override PartName="/ppt/notesSlides/notesSlide74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75.xml" ContentType="application/vnd.openxmlformats-officedocument.presentationml.slide+xml"/>
  <Default Extension="jpeg" ContentType="image/jpeg"/>
  <Override PartName="/ppt/notesSlides/notesSlide11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notesSlides/notesSlide40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42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slides/slide19.xml" ContentType="application/vnd.openxmlformats-officedocument.presentationml.slide+xml"/>
  <Override PartName="/ppt/notesSlides/notesSlide27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61.xml" ContentType="application/vnd.openxmlformats-officedocument.presentationml.slide+xml"/>
  <Override PartName="/ppt/slides/slide29.xml" ContentType="application/vnd.openxmlformats-officedocument.presentationml.slide+xml"/>
  <Override PartName="/ppt/notesSlides/notesSlide36.xml" ContentType="application/vnd.openxmlformats-officedocument.presentationml.notesSlide+xml"/>
  <Override PartName="/ppt/embeddings/Microsoft_Equation4.bin" ContentType="application/vnd.openxmlformats-officedocument.oleObject"/>
  <Override PartName="/ppt/slides/slide38.xml" ContentType="application/vnd.openxmlformats-officedocument.presentationml.slide+xml"/>
  <Override PartName="/ppt/slides/slide71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80.xml" ContentType="application/vnd.openxmlformats-officedocument.presentationml.slide+xml"/>
  <Override PartName="/ppt/slides/slide48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67.xml" ContentType="application/vnd.openxmlformats-officedocument.presentationml.slide+xml"/>
  <Override PartName="/ppt/theme/theme2.xml" ContentType="application/vnd.openxmlformats-officedocument.theme+xml"/>
  <Override PartName="/ppt/notesSlides/notesSlide75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76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slides/slide5.xml" ContentType="application/vnd.openxmlformats-officedocument.presentationml.slide+xml"/>
  <Override PartName="/ppt/notesSlides/notesSlide41.xml" ContentType="application/vnd.openxmlformats-officedocument.presentationml.notesSlide+xml"/>
  <Override PartName="/ppt/slideLayouts/slideLayout6.xml" ContentType="application/vnd.openxmlformats-officedocument.presentationml.slideLayout+xml"/>
  <Default Extension="xml" ContentType="application/xml"/>
  <Override PartName="/ppt/slides/slide43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8.xml" ContentType="application/vnd.openxmlformats-officedocument.presentationml.notes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60.xml" ContentType="application/vnd.openxmlformats-officedocument.presentationml.notesSlide+xml"/>
  <Override PartName="/ppt/notesSlides/notesSlide28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s/slide62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70.xml" ContentType="application/vnd.openxmlformats-officedocument.presentationml.notesSlide+xml"/>
  <Override PartName="/docProps/app.xml" ContentType="application/vnd.openxmlformats-officedocument.extended-properties+xml"/>
  <Override PartName="/ppt/slides/slide39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docProps/core.xml" ContentType="application/vnd.openxmlformats-package.core-properties+xml"/>
  <Override PartName="/ppt/notesSlides/notesSlide66.xml" ContentType="application/vnd.openxmlformats-officedocument.presentationml.notesSlide+xml"/>
  <Override PartName="/ppt/slides/slide68.xml" ContentType="application/vnd.openxmlformats-officedocument.presentationml.slide+xml"/>
  <Override PartName="/ppt/theme/theme3.xml" ContentType="application/vnd.openxmlformats-officedocument.theme+xml"/>
  <Override PartName="/ppt/notesSlides/notesSlide76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77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slides/slide6.xml" ContentType="application/vnd.openxmlformats-officedocument.presentationml.slide+xml"/>
  <Override PartName="/ppt/notesSlides/notesSlide42.xml" ContentType="application/vnd.openxmlformats-officedocument.presentationml.notesSlide+xml"/>
  <Override PartName="/ppt/slideLayouts/slideLayout7.xml" ContentType="application/vnd.openxmlformats-officedocument.presentationml.slideLayout+xml"/>
  <Default Extension="png" ContentType="image/png"/>
  <Override PartName="/ppt/slides/slide44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61.xml" ContentType="application/vnd.openxmlformats-officedocument.presentationml.notesSlide+xml"/>
  <Override PartName="/ppt/notesSlides/notesSlide29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7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48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78.xml" ContentType="application/vnd.openxmlformats-officedocument.presentationml.slide+xml"/>
  <Override PartName="/ppt/slides/slide10.xml" ContentType="application/vnd.openxmlformats-officedocument.presentationml.slide+xml"/>
  <Override PartName="/ppt/slides/slide20.xml" ContentType="application/vnd.openxmlformats-officedocument.presentationml.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4.xml" ContentType="application/vnd.openxmlformats-officedocument.presentationml.notesSlide+xml"/>
  <Override PartName="/ppt/viewProps.xml" ContentType="application/vnd.openxmlformats-officedocument.presentationml.viewProps+xml"/>
  <Override PartName="/ppt/embeddings/Microsoft_Equation1.bin" ContentType="application/vnd.openxmlformats-officedocument.oleObject"/>
  <Override PartName="/ppt/slides/slide26.xml" ContentType="application/vnd.openxmlformats-officedocument.presentationml.slide+xml"/>
  <Default Extension="pict" ContentType="image/pict"/>
  <Override PartName="/ppt/notesSlides/notesSlide34.xml" ContentType="application/vnd.openxmlformats-officedocument.presentationml.notesSlide+xml"/>
  <Default Extension="rels" ContentType="application/vnd.openxmlformats-package.relationships+xml"/>
  <Override PartName="/ppt/slides/slide35.xml" ContentType="application/vnd.openxmlformats-officedocument.presentationml.slide+xml"/>
  <Override PartName="/ppt/slides/slide7.xml" ContentType="application/vnd.openxmlformats-officedocument.presentationml.slide+xml"/>
  <Override PartName="/ppt/notesSlides/notesSlide4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45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73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49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25.xml" ContentType="application/vnd.openxmlformats-officedocument.presentationml.notesSlide+xml"/>
  <Override PartName="/ppt/embeddings/Microsoft_Equation2.bin" ContentType="application/vnd.openxmlformats-officedocument.oleObject"/>
  <Override PartName="/ppt/slides/slide27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slides/slide8.xml" ContentType="application/vnd.openxmlformats-officedocument.presentationml.slide+xml"/>
  <Override PartName="/ppt/notesSlides/notesSlide4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46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73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6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256" r:id="rId2"/>
    <p:sldId id="445" r:id="rId3"/>
    <p:sldId id="446" r:id="rId4"/>
    <p:sldId id="479" r:id="rId5"/>
    <p:sldId id="416" r:id="rId6"/>
    <p:sldId id="322" r:id="rId7"/>
    <p:sldId id="323" r:id="rId8"/>
    <p:sldId id="339" r:id="rId9"/>
    <p:sldId id="374" r:id="rId10"/>
    <p:sldId id="375" r:id="rId11"/>
    <p:sldId id="482" r:id="rId12"/>
    <p:sldId id="376" r:id="rId13"/>
    <p:sldId id="454" r:id="rId14"/>
    <p:sldId id="340" r:id="rId15"/>
    <p:sldId id="467" r:id="rId16"/>
    <p:sldId id="468" r:id="rId17"/>
    <p:sldId id="341" r:id="rId18"/>
    <p:sldId id="349" r:id="rId19"/>
    <p:sldId id="350" r:id="rId20"/>
    <p:sldId id="483" r:id="rId21"/>
    <p:sldId id="351" r:id="rId22"/>
    <p:sldId id="377" r:id="rId23"/>
    <p:sldId id="395" r:id="rId24"/>
    <p:sldId id="396" r:id="rId25"/>
    <p:sldId id="354" r:id="rId26"/>
    <p:sldId id="484" r:id="rId27"/>
    <p:sldId id="486" r:id="rId28"/>
    <p:sldId id="485" r:id="rId29"/>
    <p:sldId id="487" r:id="rId30"/>
    <p:sldId id="355" r:id="rId31"/>
    <p:sldId id="352" r:id="rId32"/>
    <p:sldId id="489" r:id="rId33"/>
    <p:sldId id="353" r:id="rId34"/>
    <p:sldId id="490" r:id="rId35"/>
    <p:sldId id="492" r:id="rId36"/>
    <p:sldId id="491" r:id="rId37"/>
    <p:sldId id="356" r:id="rId38"/>
    <p:sldId id="357" r:id="rId39"/>
    <p:sldId id="397" r:id="rId40"/>
    <p:sldId id="358" r:id="rId41"/>
    <p:sldId id="359" r:id="rId42"/>
    <p:sldId id="360" r:id="rId43"/>
    <p:sldId id="361" r:id="rId44"/>
    <p:sldId id="362" r:id="rId45"/>
    <p:sldId id="363" r:id="rId46"/>
    <p:sldId id="364" r:id="rId47"/>
    <p:sldId id="365" r:id="rId48"/>
    <p:sldId id="366" r:id="rId49"/>
    <p:sldId id="367" r:id="rId50"/>
    <p:sldId id="368" r:id="rId51"/>
    <p:sldId id="369" r:id="rId52"/>
    <p:sldId id="370" r:id="rId53"/>
    <p:sldId id="371" r:id="rId54"/>
    <p:sldId id="372" r:id="rId55"/>
    <p:sldId id="373" r:id="rId56"/>
    <p:sldId id="447" r:id="rId57"/>
    <p:sldId id="334" r:id="rId58"/>
    <p:sldId id="335" r:id="rId59"/>
    <p:sldId id="457" r:id="rId60"/>
    <p:sldId id="469" r:id="rId61"/>
    <p:sldId id="493" r:id="rId62"/>
    <p:sldId id="417" r:id="rId63"/>
    <p:sldId id="418" r:id="rId64"/>
    <p:sldId id="419" r:id="rId65"/>
    <p:sldId id="420" r:id="rId66"/>
    <p:sldId id="421" r:id="rId67"/>
    <p:sldId id="422" r:id="rId68"/>
    <p:sldId id="423" r:id="rId69"/>
    <p:sldId id="424" r:id="rId70"/>
    <p:sldId id="425" r:id="rId71"/>
    <p:sldId id="426" r:id="rId72"/>
    <p:sldId id="427" r:id="rId73"/>
    <p:sldId id="428" r:id="rId74"/>
    <p:sldId id="431" r:id="rId75"/>
    <p:sldId id="432" r:id="rId76"/>
    <p:sldId id="433" r:id="rId77"/>
    <p:sldId id="434" r:id="rId78"/>
    <p:sldId id="435" r:id="rId79"/>
    <p:sldId id="437" r:id="rId80"/>
    <p:sldId id="318" r:id="rId8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00CC00"/>
    <a:srgbClr val="0066FF"/>
    <a:srgbClr val="FF66CC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816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8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notesMaster" Target="notesMasters/notesMaster1.xml"/><Relationship Id="rId83" Type="http://schemas.openxmlformats.org/officeDocument/2006/relationships/handoutMaster" Target="handoutMasters/handoutMaster1.xml"/><Relationship Id="rId84" Type="http://schemas.openxmlformats.org/officeDocument/2006/relationships/printerSettings" Target="printerSettings/printerSettings1.bin"/><Relationship Id="rId85" Type="http://schemas.openxmlformats.org/officeDocument/2006/relationships/presProps" Target="presProps.xml"/><Relationship Id="rId86" Type="http://schemas.openxmlformats.org/officeDocument/2006/relationships/viewProps" Target="viewProps.xml"/><Relationship Id="rId87" Type="http://schemas.openxmlformats.org/officeDocument/2006/relationships/theme" Target="theme/theme1.xml"/><Relationship Id="rId8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Relationship Id="rId2" Type="http://schemas.openxmlformats.org/officeDocument/2006/relationships/image" Target="../media/image3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fld id="{E0736DF8-4DBB-4145-B6C3-0619391AF5B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fld id="{C7D77957-265F-144F-9D9A-78773180F8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87E5F1-C321-E24E-AD0B-A9BC501366AE}" type="slidenum">
              <a:rPr lang="en-US"/>
              <a:pPr/>
              <a:t>1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8F6C3B-CE28-B84A-89D7-EB1108DB41EC}" type="slidenum">
              <a:rPr lang="en-US"/>
              <a:pPr/>
              <a:t>13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62518-BB9A-1F4A-8313-B85F4D2F426D}" type="slidenum">
              <a:rPr lang="en-US"/>
              <a:pPr/>
              <a:t>14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62518-BB9A-1F4A-8313-B85F4D2F426D}" type="slidenum">
              <a:rPr lang="en-US"/>
              <a:pPr/>
              <a:t>15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62518-BB9A-1F4A-8313-B85F4D2F426D}" type="slidenum">
              <a:rPr lang="en-US"/>
              <a:pPr/>
              <a:t>16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6ACD31-66AC-A246-9B44-74419912617C}" type="slidenum">
              <a:rPr lang="en-US"/>
              <a:pPr/>
              <a:t>17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38B0F8-54F0-8444-BAF8-E71057F78040}" type="slidenum">
              <a:rPr lang="en-US"/>
              <a:pPr/>
              <a:t>18</a:t>
            </a:fld>
            <a:endParaRPr lang="en-U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38F9B8-7D89-0144-BE0D-CD972AF44AC2}" type="slidenum">
              <a:rPr lang="en-US"/>
              <a:pPr/>
              <a:t>19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38F9B8-7D89-0144-BE0D-CD972AF44AC2}" type="slidenum">
              <a:rPr lang="en-US"/>
              <a:pPr/>
              <a:t>20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C4B368-EA71-B140-878F-41706B2CC001}" type="slidenum">
              <a:rPr lang="en-US"/>
              <a:pPr/>
              <a:t>21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18AA20-8F1B-014A-A416-C81E8AEB8913}" type="slidenum">
              <a:rPr lang="en-US"/>
              <a:pPr/>
              <a:t>22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B3552F-F4AE-1A44-BA43-2B8AC4E18302}" type="slidenum">
              <a:rPr lang="en-US"/>
              <a:pPr/>
              <a:t>5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E289DC-9D66-284A-85B1-3A76C98AF5C3}" type="slidenum">
              <a:rPr lang="en-US"/>
              <a:pPr/>
              <a:t>23</a:t>
            </a:fld>
            <a:endParaRPr lang="en-U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78613C-891D-D744-963A-5A9E90E0193C}" type="slidenum">
              <a:rPr lang="en-US"/>
              <a:pPr/>
              <a:t>24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EEBDE-76B8-4C40-AA53-2EB2190C7E78}" type="slidenum">
              <a:rPr lang="en-US"/>
              <a:pPr/>
              <a:t>25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EEBDE-76B8-4C40-AA53-2EB2190C7E78}" type="slidenum">
              <a:rPr lang="en-US"/>
              <a:pPr/>
              <a:t>26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EEBDE-76B8-4C40-AA53-2EB2190C7E78}" type="slidenum">
              <a:rPr lang="en-US"/>
              <a:pPr/>
              <a:t>27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EEBDE-76B8-4C40-AA53-2EB2190C7E78}" type="slidenum">
              <a:rPr lang="en-US"/>
              <a:pPr/>
              <a:t>28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EEBDE-76B8-4C40-AA53-2EB2190C7E78}" type="slidenum">
              <a:rPr lang="en-US"/>
              <a:pPr/>
              <a:t>29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550BF9-255D-6742-8C60-F53AFAE57FE0}" type="slidenum">
              <a:rPr lang="en-US"/>
              <a:pPr/>
              <a:t>30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662956-4B74-654A-AF6F-96771382B608}" type="slidenum">
              <a:rPr lang="en-US"/>
              <a:pPr/>
              <a:t>31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662956-4B74-654A-AF6F-96771382B608}" type="slidenum">
              <a:rPr lang="en-US"/>
              <a:pPr/>
              <a:t>32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421970-ADE8-0640-AACA-8E14045A0D9A}" type="slidenum">
              <a:rPr lang="en-US"/>
              <a:pPr/>
              <a:t>6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F395F3-AB0B-2245-90C0-63EFEFFDF446}" type="slidenum">
              <a:rPr lang="en-US"/>
              <a:pPr/>
              <a:t>33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78613C-891D-D744-963A-5A9E90E0193C}" type="slidenum">
              <a:rPr lang="en-US"/>
              <a:pPr/>
              <a:t>34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550BF9-255D-6742-8C60-F53AFAE57FE0}" type="slidenum">
              <a:rPr lang="en-US"/>
              <a:pPr/>
              <a:t>35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F395F3-AB0B-2245-90C0-63EFEFFDF446}" type="slidenum">
              <a:rPr lang="en-US"/>
              <a:pPr/>
              <a:t>36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09141F-A87A-244E-ACF1-C12D8E202E59}" type="slidenum">
              <a:rPr lang="en-US"/>
              <a:pPr/>
              <a:t>37</a:t>
            </a:fld>
            <a:endParaRPr 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757CDF-774F-C544-80ED-C555CF8DFE33}" type="slidenum">
              <a:rPr lang="en-US"/>
              <a:pPr/>
              <a:t>38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35128-947C-034D-82E7-4849A4E5AC24}" type="slidenum">
              <a:rPr lang="en-US"/>
              <a:pPr/>
              <a:t>39</a:t>
            </a:fld>
            <a:endParaRPr lang="en-US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F671B9-2B60-E244-9FE1-A61C6DF40EF2}" type="slidenum">
              <a:rPr lang="en-US"/>
              <a:pPr/>
              <a:t>40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80BCDA-58ED-1049-8C10-3FF5A6C67FBD}" type="slidenum">
              <a:rPr lang="en-US"/>
              <a:pPr/>
              <a:t>41</a:t>
            </a:fld>
            <a:endParaRPr 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8F60D4-A285-DA4D-8899-115964020F33}" type="slidenum">
              <a:rPr lang="en-US"/>
              <a:pPr/>
              <a:t>42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45240-776F-B44F-8F8C-78FBAA140BC6}" type="slidenum">
              <a:rPr lang="en-US"/>
              <a:pPr/>
              <a:t>7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236791-9416-BF42-9329-CEE3F920A476}" type="slidenum">
              <a:rPr lang="en-US"/>
              <a:pPr/>
              <a:t>43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9AF85C-6407-2143-B2FB-64DB0A63F9E7}" type="slidenum">
              <a:rPr lang="en-US"/>
              <a:pPr/>
              <a:t>44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D41FB7-2D03-D547-BF29-A9774D38E93B}" type="slidenum">
              <a:rPr lang="en-US"/>
              <a:pPr/>
              <a:t>45</a:t>
            </a:fld>
            <a:endParaRPr 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1D3305-1C54-F74C-8D86-9E3D31337EFC}" type="slidenum">
              <a:rPr lang="en-US"/>
              <a:pPr/>
              <a:t>46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87A2FC-F292-A841-A162-61FD87CA14CA}" type="slidenum">
              <a:rPr lang="en-US"/>
              <a:pPr/>
              <a:t>47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B338C0-D30F-324A-A240-7063C99945D5}" type="slidenum">
              <a:rPr lang="en-US"/>
              <a:pPr/>
              <a:t>48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7C81A2-A382-0847-85B1-DD88BBC7DFA9}" type="slidenum">
              <a:rPr lang="en-US"/>
              <a:pPr/>
              <a:t>49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CE7A5D-EB3A-DB47-8469-A96E1596F101}" type="slidenum">
              <a:rPr lang="en-US"/>
              <a:pPr/>
              <a:t>50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D5D663-FA72-E14F-B1CE-B4EEE9E8922A}" type="slidenum">
              <a:rPr lang="en-US"/>
              <a:pPr/>
              <a:t>51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3AB1D-27A3-3646-8D89-2F1E828C0C9A}" type="slidenum">
              <a:rPr lang="en-US"/>
              <a:pPr/>
              <a:t>52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8F6C3B-CE28-B84A-89D7-EB1108DB41EC}" type="slidenum">
              <a:rPr lang="en-US"/>
              <a:pPr/>
              <a:t>8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33DA89-8479-624D-91EE-CB1DA5FF6E1B}" type="slidenum">
              <a:rPr lang="en-US"/>
              <a:pPr/>
              <a:t>53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BE623-A894-354F-A28E-A1F41D1797C5}" type="slidenum">
              <a:rPr lang="en-US"/>
              <a:pPr/>
              <a:t>54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13A8A-D13D-CE46-83E9-7301CF647833}" type="slidenum">
              <a:rPr lang="en-US"/>
              <a:pPr/>
              <a:t>55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58BE0C-2A77-AA42-9BEF-BDB17CF7D772}" type="slidenum">
              <a:rPr lang="en-US"/>
              <a:pPr/>
              <a:t>56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BE6473-DA74-AE49-90CA-82C9C588BB46}" type="slidenum">
              <a:rPr lang="en-US"/>
              <a:pPr/>
              <a:t>57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95FA7D-762B-1F48-8004-6ADF11A7601D}" type="slidenum">
              <a:rPr lang="en-US"/>
              <a:pPr/>
              <a:t>58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BE6473-DA74-AE49-90CA-82C9C588BB46}" type="slidenum">
              <a:rPr lang="en-US"/>
              <a:pPr/>
              <a:t>59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95FA7D-762B-1F48-8004-6ADF11A7601D}" type="slidenum">
              <a:rPr lang="en-US"/>
              <a:pPr/>
              <a:t>60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8815C-482D-3C42-BAB7-8A209DD4C144}" type="slidenum">
              <a:rPr lang="en-US"/>
              <a:pPr/>
              <a:t>62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77D009-FD08-8F48-B705-2F40BFFF929B}" type="slidenum">
              <a:rPr lang="en-US"/>
              <a:pPr/>
              <a:t>63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A42E1E-4FF5-8D49-A2DB-7CB2530F41D2}" type="slidenum">
              <a:rPr lang="en-US"/>
              <a:pPr/>
              <a:t>9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E57F6F-3D6B-6844-B8DF-A26B92636B67}" type="slidenum">
              <a:rPr lang="en-US"/>
              <a:pPr/>
              <a:t>64</a:t>
            </a:fld>
            <a:endParaRPr 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9074F2-542A-CA40-8D52-E590E0339535}" type="slidenum">
              <a:rPr lang="en-US"/>
              <a:pPr/>
              <a:t>65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244A6-694C-4A4E-A2A3-E2C19034CB26}" type="slidenum">
              <a:rPr lang="en-US"/>
              <a:pPr/>
              <a:t>66</a:t>
            </a:fld>
            <a:endParaRPr lang="en-US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A2CC6E-AF3B-B343-82D6-FDC31031B3E5}" type="slidenum">
              <a:rPr lang="en-US"/>
              <a:pPr/>
              <a:t>67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320644-21FA-B145-9136-D2D60BA37550}" type="slidenum">
              <a:rPr lang="en-US"/>
              <a:pPr/>
              <a:t>68</a:t>
            </a:fld>
            <a:endParaRPr lang="en-US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8E0200-8D99-F040-A45B-971A70ED6DD4}" type="slidenum">
              <a:rPr lang="en-US"/>
              <a:pPr/>
              <a:t>69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7E3B1B-D142-9C4E-B5F0-E11043587616}" type="slidenum">
              <a:rPr lang="en-US"/>
              <a:pPr/>
              <a:t>70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E832F0-83C2-DF4C-B1F5-619FB5B88F1A}" type="slidenum">
              <a:rPr lang="en-US"/>
              <a:pPr/>
              <a:t>71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4D5379-5D8B-914A-ABE4-AF5A8B07F53C}" type="slidenum">
              <a:rPr lang="en-US"/>
              <a:pPr/>
              <a:t>72</a:t>
            </a:fld>
            <a:endParaRPr lang="en-US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EF2BC3-7D63-074E-9DF3-13211214859B}" type="slidenum">
              <a:rPr lang="en-US"/>
              <a:pPr/>
              <a:t>73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9220E-7BC8-2E4F-B63A-D57B236923A2}" type="slidenum">
              <a:rPr lang="en-US"/>
              <a:pPr/>
              <a:t>10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D5CA0E-DBE0-6148-8DAA-31EC72E7A9A7}" type="slidenum">
              <a:rPr lang="en-US"/>
              <a:pPr/>
              <a:t>74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FD493B-8F43-1649-8D16-0297819DCF6A}" type="slidenum">
              <a:rPr lang="en-US"/>
              <a:pPr/>
              <a:t>75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839CF2-84F2-3A4A-BDA9-EC98FA2D8322}" type="slidenum">
              <a:rPr lang="en-US"/>
              <a:pPr/>
              <a:t>76</a:t>
            </a:fld>
            <a:endParaRPr 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D1D91E-B12E-2F49-B38F-1C77522B047D}" type="slidenum">
              <a:rPr lang="en-US"/>
              <a:pPr/>
              <a:t>77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4C58C5-38C4-3349-BE91-D7331A2EDFD9}" type="slidenum">
              <a:rPr lang="en-US"/>
              <a:pPr/>
              <a:t>78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2A1A75-04E2-C340-AC8E-E2FE7C8C029F}" type="slidenum">
              <a:rPr lang="en-US"/>
              <a:pPr/>
              <a:t>79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4" tIns="48326" rIns="96654" bIns="4832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152B86-8788-D742-A75E-9E0B4E124BD4}" type="slidenum">
              <a:rPr lang="en-US"/>
              <a:pPr/>
              <a:t>80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E41BB2-3725-C446-8ACD-65E83BC15565}" type="slidenum">
              <a:rPr lang="en-US"/>
              <a:pPr/>
              <a:t>11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E41BB2-3725-C446-8ACD-65E83BC15565}" type="slidenum">
              <a:rPr lang="en-US"/>
              <a:pPr/>
              <a:t>12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74B1D9-6D30-B94B-A2AD-B9F3FEA86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7249DA5-F760-2944-A865-C50700CDB6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6389DA0-705D-5E45-8426-3CF7C893B3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77000"/>
            <a:ext cx="35052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E1B59239-BBE3-D942-A7EF-277C971225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DC75AD3-673E-CE41-92F8-00209367A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EE8535-86C2-B344-9D45-96B376EBF1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C49688B-A605-0F4D-B01D-757BDD01D9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E8C2F7D-31CA-7440-94DA-9BBB8B1F77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A467B82-7444-F949-B998-033A83FD42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ECB711-1776-8C4C-A0F0-B5F039D44C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90147AD-2402-AF45-82B8-623EF37772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5F3E2C8-70BE-FA46-BB58-AF2CDDE980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/>
            </a:lvl1pPr>
          </a:lstStyle>
          <a:p>
            <a:fld id="{8D21FABA-33B9-0D47-A795-1096FD16F2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Microsoft_Equation2.bin"/><Relationship Id="rId5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Relationship Id="rId3" Type="http://schemas.openxmlformats.org/officeDocument/2006/relationships/hyperlink" Target="http://www.ocoudert.com/papers/pdf/dac97.pdf" TargetMode="Externa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51CD-4D0C-B541-898F-CBE1A64CD773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9:  February 16, 2015</a:t>
            </a:r>
          </a:p>
          <a:p>
            <a:r>
              <a:rPr lang="en-US" dirty="0"/>
              <a:t>Scheduling </a:t>
            </a:r>
          </a:p>
          <a:p>
            <a:r>
              <a:rPr lang="en-US" dirty="0"/>
              <a:t>Variants and Approaches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EA39-B47A-FA4B-B28E-8A297A921C1C}" type="slidenum">
              <a:rPr lang="en-US"/>
              <a:pPr/>
              <a:t>10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Force-Directed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Problem: </a:t>
            </a:r>
            <a:r>
              <a:rPr lang="en-US"/>
              <a:t> don’t know resource utilization during scheduling</a:t>
            </a:r>
          </a:p>
          <a:p>
            <a:endParaRPr lang="en-US"/>
          </a:p>
          <a:p>
            <a:r>
              <a:rPr lang="en-US" b="1"/>
              <a:t>Strategy:</a:t>
            </a:r>
            <a:r>
              <a:rPr lang="en-US"/>
              <a:t> estimate resource utilization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FEA40-D586-C44D-87E0-18B39A4A57AA}" type="slidenum">
              <a:rPr lang="en-US"/>
              <a:pPr/>
              <a:t>11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Force-Directed Estimate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Assume a node is uniformly distributed within slack region</a:t>
            </a:r>
          </a:p>
          <a:p>
            <a:pPr lvl="1"/>
            <a:r>
              <a:rPr lang="en-US" dirty="0"/>
              <a:t>between earliest and latest possible schedule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In all </a:t>
            </a:r>
            <a:r>
              <a:rPr lang="en-US" dirty="0" err="1" smtClean="0"/>
              <a:t>timesteps</a:t>
            </a:r>
            <a:r>
              <a:rPr lang="en-US" dirty="0" smtClean="0"/>
              <a:t> between ASAP and ALAP</a:t>
            </a:r>
            <a:endParaRPr lang="en-US" dirty="0" smtClean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05000" y="4724400"/>
          <a:ext cx="4876800" cy="1354667"/>
        </p:xfrm>
        <a:graphic>
          <a:graphicData uri="http://schemas.openxmlformats.org/presentationml/2006/ole">
            <p:oleObj spid="_x0000_s186370" name="Equation" r:id="rId4" imgW="1371600" imgH="38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FEA40-D586-C44D-87E0-18B39A4A57AA}" type="slidenum">
              <a:rPr lang="en-US"/>
              <a:pPr/>
              <a:t>12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Force-Directed Estimate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72400" cy="4114800"/>
          </a:xfrm>
        </p:spPr>
        <p:txBody>
          <a:bodyPr/>
          <a:lstStyle/>
          <a:p>
            <a:r>
              <a:rPr lang="en-US" dirty="0"/>
              <a:t>Assume a node is uniformly distributed within slack region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this estimate to identify most used </a:t>
            </a:r>
            <a:r>
              <a:rPr lang="en-US" dirty="0" smtClean="0"/>
              <a:t>timeslots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819400" y="4800600"/>
          <a:ext cx="4797879" cy="1092200"/>
        </p:xfrm>
        <a:graphic>
          <a:graphicData uri="http://schemas.openxmlformats.org/presentationml/2006/ole">
            <p:oleObj spid="_x0000_s52226" name="Equation" r:id="rId4" imgW="1562100" imgH="355600" progId="Equation.3">
              <p:embed/>
            </p:oleObj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4648200" y="2286000"/>
          <a:ext cx="3276600" cy="909812"/>
        </p:xfrm>
        <a:graphic>
          <a:graphicData uri="http://schemas.openxmlformats.org/presentationml/2006/ole">
            <p:oleObj spid="_x0000_s52227" name="Equation" r:id="rId5" imgW="1371600" imgH="38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0442-4B21-9A49-BCF0-093B77795501}" type="slidenum">
              <a:rPr lang="en-US"/>
              <a:pPr/>
              <a:t>13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98307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A7</a:t>
            </a:r>
          </a:p>
        </p:txBody>
      </p:sp>
      <p:sp>
        <p:nvSpPr>
          <p:cNvPr id="98308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A8</a:t>
            </a:r>
          </a:p>
        </p:txBody>
      </p:sp>
      <p:sp>
        <p:nvSpPr>
          <p:cNvPr id="98309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B11</a:t>
            </a:r>
          </a:p>
        </p:txBody>
      </p:sp>
      <p:sp>
        <p:nvSpPr>
          <p:cNvPr id="98310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A9</a:t>
            </a:r>
          </a:p>
        </p:txBody>
      </p:sp>
      <p:sp>
        <p:nvSpPr>
          <p:cNvPr id="98311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98312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B3</a:t>
            </a:r>
          </a:p>
        </p:txBody>
      </p:sp>
      <p:sp>
        <p:nvSpPr>
          <p:cNvPr id="98313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B4</a:t>
            </a:r>
          </a:p>
        </p:txBody>
      </p:sp>
      <p:sp>
        <p:nvSpPr>
          <p:cNvPr id="98314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98315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A2</a:t>
            </a:r>
          </a:p>
        </p:txBody>
      </p:sp>
      <p:sp>
        <p:nvSpPr>
          <p:cNvPr id="98316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A3</a:t>
            </a:r>
          </a:p>
        </p:txBody>
      </p:sp>
      <p:sp>
        <p:nvSpPr>
          <p:cNvPr id="98317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A4</a:t>
            </a:r>
          </a:p>
        </p:txBody>
      </p:sp>
      <p:sp>
        <p:nvSpPr>
          <p:cNvPr id="98318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A5</a:t>
            </a:r>
          </a:p>
        </p:txBody>
      </p:sp>
      <p:sp>
        <p:nvSpPr>
          <p:cNvPr id="98319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A6</a:t>
            </a:r>
          </a:p>
        </p:txBody>
      </p:sp>
      <p:sp>
        <p:nvSpPr>
          <p:cNvPr id="98320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A10</a:t>
            </a:r>
          </a:p>
        </p:txBody>
      </p:sp>
      <p:sp>
        <p:nvSpPr>
          <p:cNvPr id="98321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A11</a:t>
            </a:r>
          </a:p>
        </p:txBody>
      </p:sp>
      <p:sp>
        <p:nvSpPr>
          <p:cNvPr id="98322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A13</a:t>
            </a:r>
          </a:p>
        </p:txBody>
      </p:sp>
      <p:sp>
        <p:nvSpPr>
          <p:cNvPr id="98323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A12</a:t>
            </a:r>
          </a:p>
        </p:txBody>
      </p:sp>
      <p:sp>
        <p:nvSpPr>
          <p:cNvPr id="98324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B5</a:t>
            </a:r>
          </a:p>
        </p:txBody>
      </p:sp>
      <p:sp>
        <p:nvSpPr>
          <p:cNvPr id="98325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98326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7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8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9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0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1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2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3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4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5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6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7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8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9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0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1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2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B6</a:t>
            </a:r>
          </a:p>
        </p:txBody>
      </p:sp>
      <p:sp>
        <p:nvSpPr>
          <p:cNvPr id="98343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B7</a:t>
            </a:r>
          </a:p>
        </p:txBody>
      </p:sp>
      <p:sp>
        <p:nvSpPr>
          <p:cNvPr id="98344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B8</a:t>
            </a:r>
          </a:p>
        </p:txBody>
      </p:sp>
      <p:sp>
        <p:nvSpPr>
          <p:cNvPr id="98345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B9</a:t>
            </a:r>
          </a:p>
        </p:txBody>
      </p:sp>
      <p:sp>
        <p:nvSpPr>
          <p:cNvPr id="98346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B10</a:t>
            </a:r>
          </a:p>
        </p:txBody>
      </p:sp>
      <p:cxnSp>
        <p:nvCxnSpPr>
          <p:cNvPr id="98347" name="AutoShape 43"/>
          <p:cNvCxnSpPr>
            <a:cxnSpLocks noChangeShapeType="1"/>
            <a:stCxn id="98325" idx="0"/>
            <a:endCxn id="98313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48" name="AutoShape 44"/>
          <p:cNvCxnSpPr>
            <a:cxnSpLocks noChangeShapeType="1"/>
            <a:stCxn id="98325" idx="7"/>
            <a:endCxn id="98324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49" name="AutoShape 45"/>
          <p:cNvCxnSpPr>
            <a:cxnSpLocks noChangeShapeType="1"/>
            <a:stCxn id="98325" idx="6"/>
            <a:endCxn id="98342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0" name="AutoShape 46"/>
          <p:cNvCxnSpPr>
            <a:cxnSpLocks noChangeShapeType="1"/>
            <a:stCxn id="98325" idx="5"/>
            <a:endCxn id="98343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1" name="AutoShape 47"/>
          <p:cNvCxnSpPr>
            <a:cxnSpLocks noChangeShapeType="1"/>
            <a:stCxn id="98325" idx="4"/>
            <a:endCxn id="98344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2" name="AutoShape 48"/>
          <p:cNvCxnSpPr>
            <a:cxnSpLocks noChangeShapeType="1"/>
            <a:stCxn id="98325" idx="3"/>
            <a:endCxn id="98345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3" name="AutoShape 49"/>
          <p:cNvCxnSpPr>
            <a:cxnSpLocks noChangeShapeType="1"/>
            <a:stCxn id="98325" idx="1"/>
            <a:endCxn id="98311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4" name="AutoShape 50"/>
          <p:cNvCxnSpPr>
            <a:cxnSpLocks noChangeShapeType="1"/>
            <a:stCxn id="98325" idx="0"/>
            <a:endCxn id="98312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5" name="AutoShape 51"/>
          <p:cNvCxnSpPr>
            <a:cxnSpLocks noChangeShapeType="1"/>
            <a:stCxn id="98311" idx="6"/>
            <a:endCxn id="98346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6" name="AutoShape 52"/>
          <p:cNvCxnSpPr>
            <a:cxnSpLocks noChangeShapeType="1"/>
            <a:stCxn id="98312" idx="6"/>
            <a:endCxn id="98346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7" name="AutoShape 53"/>
          <p:cNvCxnSpPr>
            <a:cxnSpLocks noChangeShapeType="1"/>
            <a:stCxn id="98313" idx="6"/>
            <a:endCxn id="98346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8" name="AutoShape 54"/>
          <p:cNvCxnSpPr>
            <a:cxnSpLocks noChangeShapeType="1"/>
            <a:stCxn id="98324" idx="6"/>
            <a:endCxn id="98346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9" name="AutoShape 55"/>
          <p:cNvCxnSpPr>
            <a:cxnSpLocks noChangeShapeType="1"/>
            <a:stCxn id="98342" idx="6"/>
            <a:endCxn id="98346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60" name="AutoShape 56"/>
          <p:cNvCxnSpPr>
            <a:cxnSpLocks noChangeShapeType="1"/>
            <a:stCxn id="98343" idx="6"/>
            <a:endCxn id="98346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61" name="AutoShape 57"/>
          <p:cNvCxnSpPr>
            <a:cxnSpLocks noChangeShapeType="1"/>
            <a:stCxn id="98344" idx="6"/>
            <a:endCxn id="98346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62" name="AutoShape 58"/>
          <p:cNvCxnSpPr>
            <a:cxnSpLocks noChangeShapeType="1"/>
            <a:stCxn id="98345" idx="6"/>
            <a:endCxn id="98346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63" name="AutoShape 59"/>
          <p:cNvCxnSpPr>
            <a:cxnSpLocks noChangeShapeType="1"/>
            <a:stCxn id="98346" idx="6"/>
            <a:endCxn id="98309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64" name="AutoShape 60"/>
          <p:cNvCxnSpPr>
            <a:cxnSpLocks noChangeShapeType="1"/>
            <a:stCxn id="98322" idx="4"/>
            <a:endCxn id="98366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366" name="Oval 62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8367" name="AutoShape 63"/>
          <p:cNvCxnSpPr>
            <a:cxnSpLocks noChangeShapeType="1"/>
            <a:stCxn id="98309" idx="6"/>
            <a:endCxn id="98366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562600" y="4876800"/>
            <a:ext cx="3418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Schedule into 12 cycles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E2AA-C46A-C341-AB7F-8F6E392857E8}" type="slidenum">
              <a:rPr lang="en-US"/>
              <a:pPr/>
              <a:t>14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 dirty="0" smtClean="0"/>
              <a:t>Slacks on all nodes</a:t>
            </a:r>
            <a:endParaRPr lang="en-US" dirty="0"/>
          </a:p>
        </p:txBody>
      </p:sp>
      <p:sp>
        <p:nvSpPr>
          <p:cNvPr id="99331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32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33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34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35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36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37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38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39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0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1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2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3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4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5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6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7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8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49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50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1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2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3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4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5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7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8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9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0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1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2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3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4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5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6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67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68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69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70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99371" name="AutoShape 43"/>
          <p:cNvCxnSpPr>
            <a:cxnSpLocks noChangeShapeType="1"/>
            <a:stCxn id="99349" idx="0"/>
            <a:endCxn id="99337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2" name="AutoShape 44"/>
          <p:cNvCxnSpPr>
            <a:cxnSpLocks noChangeShapeType="1"/>
            <a:stCxn id="99349" idx="7"/>
            <a:endCxn id="99348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3" name="AutoShape 45"/>
          <p:cNvCxnSpPr>
            <a:cxnSpLocks noChangeShapeType="1"/>
            <a:stCxn id="99349" idx="6"/>
            <a:endCxn id="99366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4" name="AutoShape 46"/>
          <p:cNvCxnSpPr>
            <a:cxnSpLocks noChangeShapeType="1"/>
            <a:stCxn id="99349" idx="5"/>
            <a:endCxn id="99367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5" name="AutoShape 47"/>
          <p:cNvCxnSpPr>
            <a:cxnSpLocks noChangeShapeType="1"/>
            <a:stCxn id="99349" idx="4"/>
            <a:endCxn id="99368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6" name="AutoShape 48"/>
          <p:cNvCxnSpPr>
            <a:cxnSpLocks noChangeShapeType="1"/>
            <a:stCxn id="99349" idx="3"/>
            <a:endCxn id="99369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7" name="AutoShape 49"/>
          <p:cNvCxnSpPr>
            <a:cxnSpLocks noChangeShapeType="1"/>
            <a:stCxn id="99349" idx="1"/>
            <a:endCxn id="99335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8" name="AutoShape 50"/>
          <p:cNvCxnSpPr>
            <a:cxnSpLocks noChangeShapeType="1"/>
            <a:stCxn id="99349" idx="0"/>
            <a:endCxn id="99336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9" name="AutoShape 51"/>
          <p:cNvCxnSpPr>
            <a:cxnSpLocks noChangeShapeType="1"/>
            <a:stCxn id="99335" idx="6"/>
            <a:endCxn id="99370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0" name="AutoShape 52"/>
          <p:cNvCxnSpPr>
            <a:cxnSpLocks noChangeShapeType="1"/>
            <a:stCxn id="99336" idx="6"/>
            <a:endCxn id="99370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1" name="AutoShape 53"/>
          <p:cNvCxnSpPr>
            <a:cxnSpLocks noChangeShapeType="1"/>
            <a:stCxn id="99337" idx="6"/>
            <a:endCxn id="99370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2" name="AutoShape 54"/>
          <p:cNvCxnSpPr>
            <a:cxnSpLocks noChangeShapeType="1"/>
            <a:stCxn id="99348" idx="6"/>
            <a:endCxn id="99370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3" name="AutoShape 55"/>
          <p:cNvCxnSpPr>
            <a:cxnSpLocks noChangeShapeType="1"/>
            <a:stCxn id="99366" idx="6"/>
            <a:endCxn id="99370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4" name="AutoShape 56"/>
          <p:cNvCxnSpPr>
            <a:cxnSpLocks noChangeShapeType="1"/>
            <a:stCxn id="99367" idx="6"/>
            <a:endCxn id="99370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5" name="AutoShape 57"/>
          <p:cNvCxnSpPr>
            <a:cxnSpLocks noChangeShapeType="1"/>
            <a:stCxn id="99368" idx="6"/>
            <a:endCxn id="99370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6" name="AutoShape 58"/>
          <p:cNvCxnSpPr>
            <a:cxnSpLocks noChangeShapeType="1"/>
            <a:stCxn id="99369" idx="6"/>
            <a:endCxn id="99370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7" name="AutoShape 59"/>
          <p:cNvCxnSpPr>
            <a:cxnSpLocks noChangeShapeType="1"/>
            <a:stCxn id="99370" idx="6"/>
            <a:endCxn id="99333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8" name="AutoShape 60"/>
          <p:cNvCxnSpPr>
            <a:cxnSpLocks noChangeShapeType="1"/>
            <a:stCxn id="99346" idx="4"/>
            <a:endCxn id="99390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9390" name="Oval 62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9391" name="AutoShape 63"/>
          <p:cNvCxnSpPr>
            <a:cxnSpLocks noChangeShapeType="1"/>
            <a:stCxn id="99333" idx="6"/>
            <a:endCxn id="99390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562600" y="4876800"/>
            <a:ext cx="3418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Schedule into 12 cycles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E2AA-C46A-C341-AB7F-8F6E392857E8}" type="slidenum">
              <a:rPr lang="en-US"/>
              <a:pPr/>
              <a:t>15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 dirty="0" smtClean="0"/>
              <a:t>Slacks on all nodes</a:t>
            </a:r>
            <a:endParaRPr lang="en-US" dirty="0"/>
          </a:p>
        </p:txBody>
      </p:sp>
      <p:sp>
        <p:nvSpPr>
          <p:cNvPr id="99331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32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33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34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35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36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37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38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39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0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1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2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3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4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5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6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7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8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49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50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1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2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3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4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5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7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8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9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0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1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2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3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4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5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6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67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68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69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70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99371" name="AutoShape 43"/>
          <p:cNvCxnSpPr>
            <a:cxnSpLocks noChangeShapeType="1"/>
            <a:stCxn id="99349" idx="0"/>
            <a:endCxn id="99337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2" name="AutoShape 44"/>
          <p:cNvCxnSpPr>
            <a:cxnSpLocks noChangeShapeType="1"/>
            <a:stCxn id="99349" idx="7"/>
            <a:endCxn id="99348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3" name="AutoShape 45"/>
          <p:cNvCxnSpPr>
            <a:cxnSpLocks noChangeShapeType="1"/>
            <a:stCxn id="99349" idx="6"/>
            <a:endCxn id="99366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4" name="AutoShape 46"/>
          <p:cNvCxnSpPr>
            <a:cxnSpLocks noChangeShapeType="1"/>
            <a:stCxn id="99349" idx="5"/>
            <a:endCxn id="99367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5" name="AutoShape 47"/>
          <p:cNvCxnSpPr>
            <a:cxnSpLocks noChangeShapeType="1"/>
            <a:stCxn id="99349" idx="4"/>
            <a:endCxn id="99368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6" name="AutoShape 48"/>
          <p:cNvCxnSpPr>
            <a:cxnSpLocks noChangeShapeType="1"/>
            <a:stCxn id="99349" idx="3"/>
            <a:endCxn id="99369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7" name="AutoShape 49"/>
          <p:cNvCxnSpPr>
            <a:cxnSpLocks noChangeShapeType="1"/>
            <a:stCxn id="99349" idx="1"/>
            <a:endCxn id="99335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8" name="AutoShape 50"/>
          <p:cNvCxnSpPr>
            <a:cxnSpLocks noChangeShapeType="1"/>
            <a:stCxn id="99349" idx="0"/>
            <a:endCxn id="99336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9" name="AutoShape 51"/>
          <p:cNvCxnSpPr>
            <a:cxnSpLocks noChangeShapeType="1"/>
            <a:stCxn id="99335" idx="6"/>
            <a:endCxn id="99370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0" name="AutoShape 52"/>
          <p:cNvCxnSpPr>
            <a:cxnSpLocks noChangeShapeType="1"/>
            <a:stCxn id="99336" idx="6"/>
            <a:endCxn id="99370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1" name="AutoShape 53"/>
          <p:cNvCxnSpPr>
            <a:cxnSpLocks noChangeShapeType="1"/>
            <a:stCxn id="99337" idx="6"/>
            <a:endCxn id="99370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2" name="AutoShape 54"/>
          <p:cNvCxnSpPr>
            <a:cxnSpLocks noChangeShapeType="1"/>
            <a:stCxn id="99348" idx="6"/>
            <a:endCxn id="99370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3" name="AutoShape 55"/>
          <p:cNvCxnSpPr>
            <a:cxnSpLocks noChangeShapeType="1"/>
            <a:stCxn id="99366" idx="6"/>
            <a:endCxn id="99370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4" name="AutoShape 56"/>
          <p:cNvCxnSpPr>
            <a:cxnSpLocks noChangeShapeType="1"/>
            <a:stCxn id="99367" idx="6"/>
            <a:endCxn id="99370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5" name="AutoShape 57"/>
          <p:cNvCxnSpPr>
            <a:cxnSpLocks noChangeShapeType="1"/>
            <a:stCxn id="99368" idx="6"/>
            <a:endCxn id="99370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6" name="AutoShape 58"/>
          <p:cNvCxnSpPr>
            <a:cxnSpLocks noChangeShapeType="1"/>
            <a:stCxn id="99369" idx="6"/>
            <a:endCxn id="99370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7" name="AutoShape 59"/>
          <p:cNvCxnSpPr>
            <a:cxnSpLocks noChangeShapeType="1"/>
            <a:stCxn id="99370" idx="6"/>
            <a:endCxn id="99333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8" name="AutoShape 60"/>
          <p:cNvCxnSpPr>
            <a:cxnSpLocks noChangeShapeType="1"/>
            <a:stCxn id="99346" idx="4"/>
            <a:endCxn id="99390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9390" name="Oval 62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9391" name="AutoShape 63"/>
          <p:cNvCxnSpPr>
            <a:cxnSpLocks noChangeShapeType="1"/>
            <a:stCxn id="99333" idx="6"/>
            <a:endCxn id="99390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029200" y="3811012"/>
            <a:ext cx="393148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In order to estimate,</a:t>
            </a:r>
          </a:p>
          <a:p>
            <a:r>
              <a:rPr lang="en-US" dirty="0" smtClean="0">
                <a:latin typeface="+mn-lt"/>
              </a:rPr>
              <a:t>  will need to break each</a:t>
            </a:r>
          </a:p>
          <a:p>
            <a:r>
              <a:rPr lang="en-US" dirty="0" smtClean="0">
                <a:latin typeface="+mn-lt"/>
              </a:rPr>
              <a:t>   task into fractions.</a:t>
            </a:r>
          </a:p>
          <a:p>
            <a:r>
              <a:rPr lang="en-US" dirty="0" smtClean="0">
                <a:latin typeface="+mn-lt"/>
              </a:rPr>
              <a:t>With slack 8, </a:t>
            </a:r>
          </a:p>
          <a:p>
            <a:r>
              <a:rPr lang="en-US" dirty="0" smtClean="0">
                <a:latin typeface="+mn-lt"/>
              </a:rPr>
              <a:t>   can go in any of 9 slots.</a:t>
            </a:r>
          </a:p>
          <a:p>
            <a:r>
              <a:rPr lang="en-US" dirty="0" smtClean="0">
                <a:latin typeface="+mn-lt"/>
              </a:rPr>
              <a:t>With slack 2,</a:t>
            </a:r>
          </a:p>
          <a:p>
            <a:r>
              <a:rPr lang="en-US" dirty="0" smtClean="0">
                <a:latin typeface="+mn-lt"/>
              </a:rPr>
              <a:t>   can go into any of 3 slots.</a:t>
            </a:r>
          </a:p>
          <a:p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E2AA-C46A-C341-AB7F-8F6E392857E8}" type="slidenum">
              <a:rPr lang="en-US"/>
              <a:pPr/>
              <a:t>16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 dirty="0" smtClean="0"/>
              <a:t>Slacks on all nodes</a:t>
            </a:r>
            <a:endParaRPr lang="en-US" dirty="0"/>
          </a:p>
        </p:txBody>
      </p:sp>
      <p:sp>
        <p:nvSpPr>
          <p:cNvPr id="99331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32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33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34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35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36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37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38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39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0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1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2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3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4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5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6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7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9348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49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50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1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2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3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4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5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7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8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9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0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1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2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3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4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5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6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67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68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69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9370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99371" name="AutoShape 43"/>
          <p:cNvCxnSpPr>
            <a:cxnSpLocks noChangeShapeType="1"/>
            <a:stCxn id="99349" idx="0"/>
            <a:endCxn id="99337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2" name="AutoShape 44"/>
          <p:cNvCxnSpPr>
            <a:cxnSpLocks noChangeShapeType="1"/>
            <a:stCxn id="99349" idx="7"/>
            <a:endCxn id="99348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3" name="AutoShape 45"/>
          <p:cNvCxnSpPr>
            <a:cxnSpLocks noChangeShapeType="1"/>
            <a:stCxn id="99349" idx="6"/>
            <a:endCxn id="99366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4" name="AutoShape 46"/>
          <p:cNvCxnSpPr>
            <a:cxnSpLocks noChangeShapeType="1"/>
            <a:stCxn id="99349" idx="5"/>
            <a:endCxn id="99367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5" name="AutoShape 47"/>
          <p:cNvCxnSpPr>
            <a:cxnSpLocks noChangeShapeType="1"/>
            <a:stCxn id="99349" idx="4"/>
            <a:endCxn id="99368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6" name="AutoShape 48"/>
          <p:cNvCxnSpPr>
            <a:cxnSpLocks noChangeShapeType="1"/>
            <a:stCxn id="99349" idx="3"/>
            <a:endCxn id="99369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7" name="AutoShape 49"/>
          <p:cNvCxnSpPr>
            <a:cxnSpLocks noChangeShapeType="1"/>
            <a:stCxn id="99349" idx="1"/>
            <a:endCxn id="99335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8" name="AutoShape 50"/>
          <p:cNvCxnSpPr>
            <a:cxnSpLocks noChangeShapeType="1"/>
            <a:stCxn id="99349" idx="0"/>
            <a:endCxn id="99336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79" name="AutoShape 51"/>
          <p:cNvCxnSpPr>
            <a:cxnSpLocks noChangeShapeType="1"/>
            <a:stCxn id="99335" idx="6"/>
            <a:endCxn id="99370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0" name="AutoShape 52"/>
          <p:cNvCxnSpPr>
            <a:cxnSpLocks noChangeShapeType="1"/>
            <a:stCxn id="99336" idx="6"/>
            <a:endCxn id="99370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1" name="AutoShape 53"/>
          <p:cNvCxnSpPr>
            <a:cxnSpLocks noChangeShapeType="1"/>
            <a:stCxn id="99337" idx="6"/>
            <a:endCxn id="99370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2" name="AutoShape 54"/>
          <p:cNvCxnSpPr>
            <a:cxnSpLocks noChangeShapeType="1"/>
            <a:stCxn id="99348" idx="6"/>
            <a:endCxn id="99370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3" name="AutoShape 55"/>
          <p:cNvCxnSpPr>
            <a:cxnSpLocks noChangeShapeType="1"/>
            <a:stCxn id="99366" idx="6"/>
            <a:endCxn id="99370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4" name="AutoShape 56"/>
          <p:cNvCxnSpPr>
            <a:cxnSpLocks noChangeShapeType="1"/>
            <a:stCxn id="99367" idx="6"/>
            <a:endCxn id="99370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5" name="AutoShape 57"/>
          <p:cNvCxnSpPr>
            <a:cxnSpLocks noChangeShapeType="1"/>
            <a:stCxn id="99368" idx="6"/>
            <a:endCxn id="99370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6" name="AutoShape 58"/>
          <p:cNvCxnSpPr>
            <a:cxnSpLocks noChangeShapeType="1"/>
            <a:stCxn id="99369" idx="6"/>
            <a:endCxn id="99370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7" name="AutoShape 59"/>
          <p:cNvCxnSpPr>
            <a:cxnSpLocks noChangeShapeType="1"/>
            <a:stCxn id="99370" idx="6"/>
            <a:endCxn id="99333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9388" name="AutoShape 60"/>
          <p:cNvCxnSpPr>
            <a:cxnSpLocks noChangeShapeType="1"/>
            <a:stCxn id="99346" idx="4"/>
            <a:endCxn id="99390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9390" name="Oval 62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9391" name="AutoShape 63"/>
          <p:cNvCxnSpPr>
            <a:cxnSpLocks noChangeShapeType="1"/>
            <a:stCxn id="99333" idx="6"/>
            <a:endCxn id="99390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029200" y="3811012"/>
            <a:ext cx="393148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With slack 8, </a:t>
            </a:r>
          </a:p>
          <a:p>
            <a:r>
              <a:rPr lang="en-US" dirty="0" smtClean="0">
                <a:latin typeface="+mn-lt"/>
              </a:rPr>
              <a:t>   can go in any of 9 slots.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With slack 2,</a:t>
            </a:r>
          </a:p>
          <a:p>
            <a:r>
              <a:rPr lang="en-US" dirty="0" smtClean="0">
                <a:latin typeface="+mn-lt"/>
              </a:rPr>
              <a:t>   can go into any of 3 slots.</a:t>
            </a:r>
          </a:p>
          <a:p>
            <a:endParaRPr lang="en-US" dirty="0">
              <a:latin typeface="+mn-lt"/>
            </a:endParaRPr>
          </a:p>
        </p:txBody>
      </p:sp>
      <p:grpSp>
        <p:nvGrpSpPr>
          <p:cNvPr id="67" name="Group 538"/>
          <p:cNvGrpSpPr>
            <a:grpSpLocks/>
          </p:cNvGrpSpPr>
          <p:nvPr/>
        </p:nvGrpSpPr>
        <p:grpSpPr bwMode="auto">
          <a:xfrm rot="16200000">
            <a:off x="6896100" y="3467100"/>
            <a:ext cx="76200" cy="2743200"/>
            <a:chOff x="384" y="2304"/>
            <a:chExt cx="48" cy="1728"/>
          </a:xfrm>
        </p:grpSpPr>
        <p:grpSp>
          <p:nvGrpSpPr>
            <p:cNvPr id="68" name="Group 52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70" name="Rectangle 52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Rectangle 53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Rectangle 53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Rectangle 53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Rectangle 53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Rectangle 53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Rectangle 53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Rectangle 53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9" name="Rectangle 53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78" name="Group 358"/>
          <p:cNvGrpSpPr>
            <a:grpSpLocks/>
          </p:cNvGrpSpPr>
          <p:nvPr/>
        </p:nvGrpSpPr>
        <p:grpSpPr bwMode="auto">
          <a:xfrm rot="16200000">
            <a:off x="6972300" y="5905500"/>
            <a:ext cx="228600" cy="914400"/>
            <a:chOff x="4128" y="3360"/>
            <a:chExt cx="144" cy="576"/>
          </a:xfrm>
          <a:solidFill>
            <a:schemeClr val="accent5">
              <a:lumMod val="75000"/>
            </a:schemeClr>
          </a:solidFill>
        </p:grpSpPr>
        <p:grpSp>
          <p:nvGrpSpPr>
            <p:cNvPr id="79" name="Group 34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  <a:grpFill/>
          </p:grpSpPr>
          <p:sp>
            <p:nvSpPr>
              <p:cNvPr id="88" name="Rectangle 13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Rectangle 34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0" name="Group 35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  <a:grpFill/>
          </p:grpSpPr>
          <p:sp>
            <p:nvSpPr>
              <p:cNvPr id="85" name="Rectangle 35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Rectangle 35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Rectangle 35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1" name="Group 35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  <a:grpFill/>
          </p:grpSpPr>
          <p:sp>
            <p:nvSpPr>
              <p:cNvPr id="82" name="Rectangle 35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Rectangle 35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35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6781800" y="1905000"/>
          <a:ext cx="2362200" cy="655911"/>
        </p:xfrm>
        <a:graphic>
          <a:graphicData uri="http://schemas.openxmlformats.org/presentationml/2006/ole">
            <p:oleObj spid="_x0000_s60418" name="Equation" r:id="rId4" imgW="1371600" imgH="38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C1FF-2B5C-4640-8053-E257CE87366C}" type="slidenum">
              <a:rPr lang="en-US"/>
              <a:pPr/>
              <a:t>17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Uniform Distribution of Slack</a:t>
            </a:r>
            <a:endParaRPr lang="en-US" dirty="0"/>
          </a:p>
        </p:txBody>
      </p:sp>
      <p:sp>
        <p:nvSpPr>
          <p:cNvPr id="100355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0356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0357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0358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0359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0360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0361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0362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0363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0364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0365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0366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0367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0368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0369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0370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0371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0372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0373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0374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5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6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7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8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9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3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4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5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6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0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0391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0392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0393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0394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00395" name="AutoShape 43"/>
          <p:cNvCxnSpPr>
            <a:cxnSpLocks noChangeShapeType="1"/>
            <a:stCxn id="100373" idx="0"/>
            <a:endCxn id="100361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396" name="AutoShape 44"/>
          <p:cNvCxnSpPr>
            <a:cxnSpLocks noChangeShapeType="1"/>
            <a:stCxn id="100373" idx="7"/>
            <a:endCxn id="100372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397" name="AutoShape 45"/>
          <p:cNvCxnSpPr>
            <a:cxnSpLocks noChangeShapeType="1"/>
            <a:stCxn id="100373" idx="6"/>
            <a:endCxn id="100390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398" name="AutoShape 46"/>
          <p:cNvCxnSpPr>
            <a:cxnSpLocks noChangeShapeType="1"/>
            <a:stCxn id="100373" idx="5"/>
            <a:endCxn id="100391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399" name="AutoShape 47"/>
          <p:cNvCxnSpPr>
            <a:cxnSpLocks noChangeShapeType="1"/>
            <a:stCxn id="100373" idx="4"/>
            <a:endCxn id="100392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400" name="AutoShape 48"/>
          <p:cNvCxnSpPr>
            <a:cxnSpLocks noChangeShapeType="1"/>
            <a:stCxn id="100373" idx="3"/>
            <a:endCxn id="100393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401" name="AutoShape 49"/>
          <p:cNvCxnSpPr>
            <a:cxnSpLocks noChangeShapeType="1"/>
            <a:stCxn id="100373" idx="1"/>
            <a:endCxn id="100359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402" name="AutoShape 50"/>
          <p:cNvCxnSpPr>
            <a:cxnSpLocks noChangeShapeType="1"/>
            <a:stCxn id="100373" idx="0"/>
            <a:endCxn id="100360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403" name="AutoShape 51"/>
          <p:cNvCxnSpPr>
            <a:cxnSpLocks noChangeShapeType="1"/>
            <a:stCxn id="100359" idx="6"/>
            <a:endCxn id="100394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404" name="AutoShape 52"/>
          <p:cNvCxnSpPr>
            <a:cxnSpLocks noChangeShapeType="1"/>
            <a:stCxn id="100360" idx="6"/>
            <a:endCxn id="100394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405" name="AutoShape 53"/>
          <p:cNvCxnSpPr>
            <a:cxnSpLocks noChangeShapeType="1"/>
            <a:stCxn id="100361" idx="6"/>
            <a:endCxn id="100394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406" name="AutoShape 54"/>
          <p:cNvCxnSpPr>
            <a:cxnSpLocks noChangeShapeType="1"/>
            <a:stCxn id="100372" idx="6"/>
            <a:endCxn id="100394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407" name="AutoShape 55"/>
          <p:cNvCxnSpPr>
            <a:cxnSpLocks noChangeShapeType="1"/>
            <a:stCxn id="100390" idx="6"/>
            <a:endCxn id="100394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408" name="AutoShape 56"/>
          <p:cNvCxnSpPr>
            <a:cxnSpLocks noChangeShapeType="1"/>
            <a:stCxn id="100391" idx="6"/>
            <a:endCxn id="100394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409" name="AutoShape 57"/>
          <p:cNvCxnSpPr>
            <a:cxnSpLocks noChangeShapeType="1"/>
            <a:stCxn id="100392" idx="6"/>
            <a:endCxn id="100394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410" name="AutoShape 58"/>
          <p:cNvCxnSpPr>
            <a:cxnSpLocks noChangeShapeType="1"/>
            <a:stCxn id="100393" idx="6"/>
            <a:endCxn id="100394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411" name="AutoShape 59"/>
          <p:cNvCxnSpPr>
            <a:cxnSpLocks noChangeShapeType="1"/>
            <a:stCxn id="100394" idx="6"/>
            <a:endCxn id="100357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0412" name="AutoShape 60"/>
          <p:cNvCxnSpPr>
            <a:cxnSpLocks noChangeShapeType="1"/>
            <a:stCxn id="100370" idx="4"/>
            <a:endCxn id="100413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0413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0414" name="AutoShape 62"/>
          <p:cNvCxnSpPr>
            <a:cxnSpLocks noChangeShapeType="1"/>
            <a:stCxn id="100357" idx="6"/>
            <a:endCxn id="100413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00710" name="Group 358"/>
          <p:cNvGrpSpPr>
            <a:grpSpLocks/>
          </p:cNvGrpSpPr>
          <p:nvPr/>
        </p:nvGrpSpPr>
        <p:grpSpPr bwMode="auto">
          <a:xfrm rot="5400000">
            <a:off x="7505700" y="1333500"/>
            <a:ext cx="228600" cy="914400"/>
            <a:chOff x="4128" y="3360"/>
            <a:chExt cx="144" cy="576"/>
          </a:xfrm>
        </p:grpSpPr>
        <p:grpSp>
          <p:nvGrpSpPr>
            <p:cNvPr id="100701" name="Group 34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0490" name="Rectangle 13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698" name="Rectangle 34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700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702" name="Group 35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0703" name="Rectangle 35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704" name="Rectangle 35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705" name="Rectangle 35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706" name="Group 35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0707" name="Rectangle 35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708" name="Rectangle 35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709" name="Rectangle 35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0891" name="Group 539"/>
          <p:cNvGrpSpPr>
            <a:grpSpLocks/>
          </p:cNvGrpSpPr>
          <p:nvPr/>
        </p:nvGrpSpPr>
        <p:grpSpPr bwMode="auto">
          <a:xfrm rot="-5400000">
            <a:off x="5867400" y="3733800"/>
            <a:ext cx="2133600" cy="3657600"/>
            <a:chOff x="4560" y="1824"/>
            <a:chExt cx="1344" cy="2304"/>
          </a:xfrm>
        </p:grpSpPr>
        <p:grpSp>
          <p:nvGrpSpPr>
            <p:cNvPr id="100492" name="Group 140"/>
            <p:cNvGrpSpPr>
              <a:grpSpLocks/>
            </p:cNvGrpSpPr>
            <p:nvPr/>
          </p:nvGrpSpPr>
          <p:grpSpPr bwMode="auto">
            <a:xfrm>
              <a:off x="4560" y="1824"/>
              <a:ext cx="48" cy="1536"/>
              <a:chOff x="4752" y="1872"/>
              <a:chExt cx="48" cy="1536"/>
            </a:xfrm>
          </p:grpSpPr>
          <p:sp>
            <p:nvSpPr>
              <p:cNvPr id="100426" name="Rectangle 74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481" name="Rectangle 129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482" name="Rectangle 130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483" name="Rectangle 131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484" name="Rectangle 132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485" name="Rectangle 133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486" name="Rectangle 134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487" name="Rectangle 135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0488" name="Rectangle 136"/>
            <p:cNvSpPr>
              <a:spLocks noChangeArrowheads="1"/>
            </p:cNvSpPr>
            <p:nvPr/>
          </p:nvSpPr>
          <p:spPr bwMode="auto">
            <a:xfrm>
              <a:off x="4560" y="3360"/>
              <a:ext cx="4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89" name="Rectangle 137"/>
            <p:cNvSpPr>
              <a:spLocks noChangeArrowheads="1"/>
            </p:cNvSpPr>
            <p:nvPr/>
          </p:nvSpPr>
          <p:spPr bwMode="auto">
            <a:xfrm>
              <a:off x="4560" y="3552"/>
              <a:ext cx="4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0493" name="Group 141"/>
            <p:cNvGrpSpPr>
              <a:grpSpLocks/>
            </p:cNvGrpSpPr>
            <p:nvPr/>
          </p:nvGrpSpPr>
          <p:grpSpPr bwMode="auto">
            <a:xfrm>
              <a:off x="4608" y="2016"/>
              <a:ext cx="48" cy="1536"/>
              <a:chOff x="4752" y="1872"/>
              <a:chExt cx="48" cy="1536"/>
            </a:xfrm>
          </p:grpSpPr>
          <p:sp>
            <p:nvSpPr>
              <p:cNvPr id="100494" name="Rectangle 142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495" name="Rectangle 143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496" name="Rectangle 144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497" name="Rectangle 145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498" name="Rectangle 146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499" name="Rectangle 147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00" name="Rectangle 148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01" name="Rectangle 149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502" name="Group 150"/>
            <p:cNvGrpSpPr>
              <a:grpSpLocks/>
            </p:cNvGrpSpPr>
            <p:nvPr/>
          </p:nvGrpSpPr>
          <p:grpSpPr bwMode="auto">
            <a:xfrm>
              <a:off x="4656" y="2016"/>
              <a:ext cx="48" cy="1536"/>
              <a:chOff x="4752" y="1872"/>
              <a:chExt cx="48" cy="1536"/>
            </a:xfrm>
          </p:grpSpPr>
          <p:sp>
            <p:nvSpPr>
              <p:cNvPr id="100503" name="Rectangle 151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04" name="Rectangle 152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05" name="Rectangle 153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06" name="Rectangle 154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07" name="Rectangle 155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08" name="Rectangle 156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09" name="Rectangle 157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10" name="Rectangle 158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511" name="Group 159"/>
            <p:cNvGrpSpPr>
              <a:grpSpLocks/>
            </p:cNvGrpSpPr>
            <p:nvPr/>
          </p:nvGrpSpPr>
          <p:grpSpPr bwMode="auto">
            <a:xfrm>
              <a:off x="4704" y="2016"/>
              <a:ext cx="48" cy="1536"/>
              <a:chOff x="4752" y="1872"/>
              <a:chExt cx="48" cy="1536"/>
            </a:xfrm>
          </p:grpSpPr>
          <p:sp>
            <p:nvSpPr>
              <p:cNvPr id="100512" name="Rectangle 160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13" name="Rectangle 161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14" name="Rectangle 162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15" name="Rectangle 163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16" name="Rectangle 164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17" name="Rectangle 165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18" name="Rectangle 166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19" name="Rectangle 167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520" name="Group 168"/>
            <p:cNvGrpSpPr>
              <a:grpSpLocks/>
            </p:cNvGrpSpPr>
            <p:nvPr/>
          </p:nvGrpSpPr>
          <p:grpSpPr bwMode="auto">
            <a:xfrm>
              <a:off x="4752" y="2016"/>
              <a:ext cx="48" cy="1536"/>
              <a:chOff x="4752" y="1872"/>
              <a:chExt cx="48" cy="1536"/>
            </a:xfrm>
          </p:grpSpPr>
          <p:sp>
            <p:nvSpPr>
              <p:cNvPr id="100521" name="Rectangle 16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22" name="Rectangle 17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23" name="Rectangle 17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24" name="Rectangle 17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25" name="Rectangle 17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26" name="Rectangle 17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27" name="Rectangle 17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28" name="Rectangle 17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529" name="Group 177"/>
            <p:cNvGrpSpPr>
              <a:grpSpLocks/>
            </p:cNvGrpSpPr>
            <p:nvPr/>
          </p:nvGrpSpPr>
          <p:grpSpPr bwMode="auto">
            <a:xfrm>
              <a:off x="4800" y="2016"/>
              <a:ext cx="48" cy="1536"/>
              <a:chOff x="4752" y="1872"/>
              <a:chExt cx="48" cy="1536"/>
            </a:xfrm>
          </p:grpSpPr>
          <p:sp>
            <p:nvSpPr>
              <p:cNvPr id="100530" name="Rectangle 178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31" name="Rectangle 179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32" name="Rectangle 180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33" name="Rectangle 181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34" name="Rectangle 182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35" name="Rectangle 183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36" name="Rectangle 184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37" name="Rectangle 185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538" name="Group 186"/>
            <p:cNvGrpSpPr>
              <a:grpSpLocks/>
            </p:cNvGrpSpPr>
            <p:nvPr/>
          </p:nvGrpSpPr>
          <p:grpSpPr bwMode="auto">
            <a:xfrm>
              <a:off x="4848" y="2016"/>
              <a:ext cx="48" cy="1536"/>
              <a:chOff x="4752" y="1872"/>
              <a:chExt cx="48" cy="1536"/>
            </a:xfrm>
          </p:grpSpPr>
          <p:sp>
            <p:nvSpPr>
              <p:cNvPr id="100539" name="Rectangle 187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40" name="Rectangle 188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41" name="Rectangle 189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42" name="Rectangle 190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43" name="Rectangle 191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44" name="Rectangle 192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45" name="Rectangle 193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46" name="Rectangle 194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547" name="Group 195"/>
            <p:cNvGrpSpPr>
              <a:grpSpLocks/>
            </p:cNvGrpSpPr>
            <p:nvPr/>
          </p:nvGrpSpPr>
          <p:grpSpPr bwMode="auto">
            <a:xfrm>
              <a:off x="4896" y="2016"/>
              <a:ext cx="48" cy="1536"/>
              <a:chOff x="4752" y="1872"/>
              <a:chExt cx="48" cy="1536"/>
            </a:xfrm>
          </p:grpSpPr>
          <p:sp>
            <p:nvSpPr>
              <p:cNvPr id="100548" name="Rectangle 196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49" name="Rectangle 197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50" name="Rectangle 198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51" name="Rectangle 199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52" name="Rectangle 200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53" name="Rectangle 201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54" name="Rectangle 202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55" name="Rectangle 203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670" name="Group 318"/>
            <p:cNvGrpSpPr>
              <a:grpSpLocks/>
            </p:cNvGrpSpPr>
            <p:nvPr/>
          </p:nvGrpSpPr>
          <p:grpSpPr bwMode="auto">
            <a:xfrm>
              <a:off x="4944" y="2208"/>
              <a:ext cx="48" cy="1536"/>
              <a:chOff x="4752" y="1872"/>
              <a:chExt cx="48" cy="1536"/>
            </a:xfrm>
          </p:grpSpPr>
          <p:sp>
            <p:nvSpPr>
              <p:cNvPr id="100671" name="Rectangle 31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672" name="Rectangle 32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673" name="Rectangle 32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674" name="Rectangle 32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675" name="Rectangle 32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676" name="Rectangle 32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677" name="Rectangle 32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678" name="Rectangle 32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0680" name="Rectangle 328"/>
            <p:cNvSpPr>
              <a:spLocks noChangeArrowheads="1"/>
            </p:cNvSpPr>
            <p:nvPr/>
          </p:nvSpPr>
          <p:spPr bwMode="auto">
            <a:xfrm>
              <a:off x="4992" y="240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81" name="Rectangle 329"/>
            <p:cNvSpPr>
              <a:spLocks noChangeArrowheads="1"/>
            </p:cNvSpPr>
            <p:nvPr/>
          </p:nvSpPr>
          <p:spPr bwMode="auto">
            <a:xfrm>
              <a:off x="4992" y="259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82" name="Rectangle 330"/>
            <p:cNvSpPr>
              <a:spLocks noChangeArrowheads="1"/>
            </p:cNvSpPr>
            <p:nvPr/>
          </p:nvSpPr>
          <p:spPr bwMode="auto">
            <a:xfrm>
              <a:off x="4992" y="278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83" name="Rectangle 331"/>
            <p:cNvSpPr>
              <a:spLocks noChangeArrowheads="1"/>
            </p:cNvSpPr>
            <p:nvPr/>
          </p:nvSpPr>
          <p:spPr bwMode="auto">
            <a:xfrm>
              <a:off x="4992" y="297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84" name="Rectangle 332"/>
            <p:cNvSpPr>
              <a:spLocks noChangeArrowheads="1"/>
            </p:cNvSpPr>
            <p:nvPr/>
          </p:nvSpPr>
          <p:spPr bwMode="auto">
            <a:xfrm>
              <a:off x="4992" y="316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85" name="Rectangle 333"/>
            <p:cNvSpPr>
              <a:spLocks noChangeArrowheads="1"/>
            </p:cNvSpPr>
            <p:nvPr/>
          </p:nvSpPr>
          <p:spPr bwMode="auto">
            <a:xfrm>
              <a:off x="4992" y="336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86" name="Rectangle 334"/>
            <p:cNvSpPr>
              <a:spLocks noChangeArrowheads="1"/>
            </p:cNvSpPr>
            <p:nvPr/>
          </p:nvSpPr>
          <p:spPr bwMode="auto">
            <a:xfrm>
              <a:off x="4992" y="355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87" name="Rectangle 335"/>
            <p:cNvSpPr>
              <a:spLocks noChangeArrowheads="1"/>
            </p:cNvSpPr>
            <p:nvPr/>
          </p:nvSpPr>
          <p:spPr bwMode="auto">
            <a:xfrm>
              <a:off x="4992" y="374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88" name="Rectangle 336"/>
            <p:cNvSpPr>
              <a:spLocks noChangeArrowheads="1"/>
            </p:cNvSpPr>
            <p:nvPr/>
          </p:nvSpPr>
          <p:spPr bwMode="auto">
            <a:xfrm>
              <a:off x="4992" y="393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89" name="Rectangle 337"/>
            <p:cNvSpPr>
              <a:spLocks noChangeArrowheads="1"/>
            </p:cNvSpPr>
            <p:nvPr/>
          </p:nvSpPr>
          <p:spPr bwMode="auto">
            <a:xfrm>
              <a:off x="4944" y="374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90" name="Rectangle 338"/>
            <p:cNvSpPr>
              <a:spLocks noChangeArrowheads="1"/>
            </p:cNvSpPr>
            <p:nvPr/>
          </p:nvSpPr>
          <p:spPr bwMode="auto">
            <a:xfrm>
              <a:off x="4896" y="355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91" name="Rectangle 339"/>
            <p:cNvSpPr>
              <a:spLocks noChangeArrowheads="1"/>
            </p:cNvSpPr>
            <p:nvPr/>
          </p:nvSpPr>
          <p:spPr bwMode="auto">
            <a:xfrm>
              <a:off x="4560" y="336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92" name="Rectangle 340"/>
            <p:cNvSpPr>
              <a:spLocks noChangeArrowheads="1"/>
            </p:cNvSpPr>
            <p:nvPr/>
          </p:nvSpPr>
          <p:spPr bwMode="auto">
            <a:xfrm>
              <a:off x="4608" y="355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93" name="Rectangle 341"/>
            <p:cNvSpPr>
              <a:spLocks noChangeArrowheads="1"/>
            </p:cNvSpPr>
            <p:nvPr/>
          </p:nvSpPr>
          <p:spPr bwMode="auto">
            <a:xfrm>
              <a:off x="4656" y="355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94" name="Rectangle 342"/>
            <p:cNvSpPr>
              <a:spLocks noChangeArrowheads="1"/>
            </p:cNvSpPr>
            <p:nvPr/>
          </p:nvSpPr>
          <p:spPr bwMode="auto">
            <a:xfrm>
              <a:off x="4704" y="355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95" name="Rectangle 343"/>
            <p:cNvSpPr>
              <a:spLocks noChangeArrowheads="1"/>
            </p:cNvSpPr>
            <p:nvPr/>
          </p:nvSpPr>
          <p:spPr bwMode="auto">
            <a:xfrm>
              <a:off x="4752" y="355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96" name="Rectangle 344"/>
            <p:cNvSpPr>
              <a:spLocks noChangeArrowheads="1"/>
            </p:cNvSpPr>
            <p:nvPr/>
          </p:nvSpPr>
          <p:spPr bwMode="auto">
            <a:xfrm>
              <a:off x="4800" y="355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97" name="Rectangle 345"/>
            <p:cNvSpPr>
              <a:spLocks noChangeArrowheads="1"/>
            </p:cNvSpPr>
            <p:nvPr/>
          </p:nvSpPr>
          <p:spPr bwMode="auto">
            <a:xfrm>
              <a:off x="4848" y="355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0711" name="Group 359"/>
            <p:cNvGrpSpPr>
              <a:grpSpLocks/>
            </p:cNvGrpSpPr>
            <p:nvPr/>
          </p:nvGrpSpPr>
          <p:grpSpPr bwMode="auto">
            <a:xfrm>
              <a:off x="5040" y="3552"/>
              <a:ext cx="144" cy="576"/>
              <a:chOff x="4128" y="3360"/>
              <a:chExt cx="144" cy="576"/>
            </a:xfrm>
          </p:grpSpPr>
          <p:grpSp>
            <p:nvGrpSpPr>
              <p:cNvPr id="100712" name="Group 360"/>
              <p:cNvGrpSpPr>
                <a:grpSpLocks/>
              </p:cNvGrpSpPr>
              <p:nvPr/>
            </p:nvGrpSpPr>
            <p:grpSpPr bwMode="auto">
              <a:xfrm>
                <a:off x="4128" y="3744"/>
                <a:ext cx="144" cy="192"/>
                <a:chOff x="4128" y="3744"/>
                <a:chExt cx="144" cy="192"/>
              </a:xfrm>
            </p:grpSpPr>
            <p:sp>
              <p:nvSpPr>
                <p:cNvPr id="100713" name="Rectangle 361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14" name="Rectangle 362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15" name="Rectangle 363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716" name="Group 364"/>
              <p:cNvGrpSpPr>
                <a:grpSpLocks/>
              </p:cNvGrpSpPr>
              <p:nvPr/>
            </p:nvGrpSpPr>
            <p:grpSpPr bwMode="auto">
              <a:xfrm>
                <a:off x="4128" y="3552"/>
                <a:ext cx="144" cy="192"/>
                <a:chOff x="4128" y="3744"/>
                <a:chExt cx="144" cy="192"/>
              </a:xfrm>
            </p:grpSpPr>
            <p:sp>
              <p:nvSpPr>
                <p:cNvPr id="100717" name="Rectangle 365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18" name="Rectangle 366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19" name="Rectangle 367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720" name="Group 368"/>
              <p:cNvGrpSpPr>
                <a:grpSpLocks/>
              </p:cNvGrpSpPr>
              <p:nvPr/>
            </p:nvGrpSpPr>
            <p:grpSpPr bwMode="auto">
              <a:xfrm>
                <a:off x="4128" y="3360"/>
                <a:ext cx="144" cy="192"/>
                <a:chOff x="4128" y="3744"/>
                <a:chExt cx="144" cy="192"/>
              </a:xfrm>
            </p:grpSpPr>
            <p:sp>
              <p:nvSpPr>
                <p:cNvPr id="100721" name="Rectangle 369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22" name="Rectangle 370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23" name="Rectangle 371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724" name="Group 372"/>
            <p:cNvGrpSpPr>
              <a:grpSpLocks/>
            </p:cNvGrpSpPr>
            <p:nvPr/>
          </p:nvGrpSpPr>
          <p:grpSpPr bwMode="auto">
            <a:xfrm>
              <a:off x="5184" y="3360"/>
              <a:ext cx="144" cy="576"/>
              <a:chOff x="4128" y="3360"/>
              <a:chExt cx="144" cy="576"/>
            </a:xfrm>
          </p:grpSpPr>
          <p:grpSp>
            <p:nvGrpSpPr>
              <p:cNvPr id="100725" name="Group 373"/>
              <p:cNvGrpSpPr>
                <a:grpSpLocks/>
              </p:cNvGrpSpPr>
              <p:nvPr/>
            </p:nvGrpSpPr>
            <p:grpSpPr bwMode="auto">
              <a:xfrm>
                <a:off x="4128" y="3744"/>
                <a:ext cx="144" cy="192"/>
                <a:chOff x="4128" y="3744"/>
                <a:chExt cx="144" cy="192"/>
              </a:xfrm>
            </p:grpSpPr>
            <p:sp>
              <p:nvSpPr>
                <p:cNvPr id="100726" name="Rectangle 374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27" name="Rectangle 375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28" name="Rectangle 376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729" name="Group 377"/>
              <p:cNvGrpSpPr>
                <a:grpSpLocks/>
              </p:cNvGrpSpPr>
              <p:nvPr/>
            </p:nvGrpSpPr>
            <p:grpSpPr bwMode="auto">
              <a:xfrm>
                <a:off x="4128" y="3552"/>
                <a:ext cx="144" cy="192"/>
                <a:chOff x="4128" y="3744"/>
                <a:chExt cx="144" cy="192"/>
              </a:xfrm>
            </p:grpSpPr>
            <p:sp>
              <p:nvSpPr>
                <p:cNvPr id="100730" name="Rectangle 378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31" name="Rectangle 379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32" name="Rectangle 380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733" name="Group 381"/>
              <p:cNvGrpSpPr>
                <a:grpSpLocks/>
              </p:cNvGrpSpPr>
              <p:nvPr/>
            </p:nvGrpSpPr>
            <p:grpSpPr bwMode="auto">
              <a:xfrm>
                <a:off x="4128" y="3360"/>
                <a:ext cx="144" cy="192"/>
                <a:chOff x="4128" y="3744"/>
                <a:chExt cx="144" cy="192"/>
              </a:xfrm>
            </p:grpSpPr>
            <p:sp>
              <p:nvSpPr>
                <p:cNvPr id="100734" name="Rectangle 382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35" name="Rectangle 383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36" name="Rectangle 384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737" name="Group 385"/>
            <p:cNvGrpSpPr>
              <a:grpSpLocks/>
            </p:cNvGrpSpPr>
            <p:nvPr/>
          </p:nvGrpSpPr>
          <p:grpSpPr bwMode="auto">
            <a:xfrm>
              <a:off x="5328" y="3168"/>
              <a:ext cx="144" cy="576"/>
              <a:chOff x="4128" y="3360"/>
              <a:chExt cx="144" cy="576"/>
            </a:xfrm>
          </p:grpSpPr>
          <p:grpSp>
            <p:nvGrpSpPr>
              <p:cNvPr id="100738" name="Group 386"/>
              <p:cNvGrpSpPr>
                <a:grpSpLocks/>
              </p:cNvGrpSpPr>
              <p:nvPr/>
            </p:nvGrpSpPr>
            <p:grpSpPr bwMode="auto">
              <a:xfrm>
                <a:off x="4128" y="3744"/>
                <a:ext cx="144" cy="192"/>
                <a:chOff x="4128" y="3744"/>
                <a:chExt cx="144" cy="192"/>
              </a:xfrm>
            </p:grpSpPr>
            <p:sp>
              <p:nvSpPr>
                <p:cNvPr id="100739" name="Rectangle 387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40" name="Rectangle 388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41" name="Rectangle 389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742" name="Group 390"/>
              <p:cNvGrpSpPr>
                <a:grpSpLocks/>
              </p:cNvGrpSpPr>
              <p:nvPr/>
            </p:nvGrpSpPr>
            <p:grpSpPr bwMode="auto">
              <a:xfrm>
                <a:off x="4128" y="3552"/>
                <a:ext cx="144" cy="192"/>
                <a:chOff x="4128" y="3744"/>
                <a:chExt cx="144" cy="192"/>
              </a:xfrm>
            </p:grpSpPr>
            <p:sp>
              <p:nvSpPr>
                <p:cNvPr id="100743" name="Rectangle 391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44" name="Rectangle 392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45" name="Rectangle 393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746" name="Group 394"/>
              <p:cNvGrpSpPr>
                <a:grpSpLocks/>
              </p:cNvGrpSpPr>
              <p:nvPr/>
            </p:nvGrpSpPr>
            <p:grpSpPr bwMode="auto">
              <a:xfrm>
                <a:off x="4128" y="3360"/>
                <a:ext cx="144" cy="192"/>
                <a:chOff x="4128" y="3744"/>
                <a:chExt cx="144" cy="192"/>
              </a:xfrm>
            </p:grpSpPr>
            <p:sp>
              <p:nvSpPr>
                <p:cNvPr id="100747" name="Rectangle 395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48" name="Rectangle 396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49" name="Rectangle 397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750" name="Group 398"/>
            <p:cNvGrpSpPr>
              <a:grpSpLocks/>
            </p:cNvGrpSpPr>
            <p:nvPr/>
          </p:nvGrpSpPr>
          <p:grpSpPr bwMode="auto">
            <a:xfrm>
              <a:off x="5040" y="2976"/>
              <a:ext cx="144" cy="576"/>
              <a:chOff x="4128" y="3360"/>
              <a:chExt cx="144" cy="576"/>
            </a:xfrm>
          </p:grpSpPr>
          <p:grpSp>
            <p:nvGrpSpPr>
              <p:cNvPr id="100751" name="Group 399"/>
              <p:cNvGrpSpPr>
                <a:grpSpLocks/>
              </p:cNvGrpSpPr>
              <p:nvPr/>
            </p:nvGrpSpPr>
            <p:grpSpPr bwMode="auto">
              <a:xfrm>
                <a:off x="4128" y="3744"/>
                <a:ext cx="144" cy="192"/>
                <a:chOff x="4128" y="3744"/>
                <a:chExt cx="144" cy="192"/>
              </a:xfrm>
            </p:grpSpPr>
            <p:sp>
              <p:nvSpPr>
                <p:cNvPr id="100752" name="Rectangle 400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53" name="Rectangle 401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54" name="Rectangle 402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755" name="Group 403"/>
              <p:cNvGrpSpPr>
                <a:grpSpLocks/>
              </p:cNvGrpSpPr>
              <p:nvPr/>
            </p:nvGrpSpPr>
            <p:grpSpPr bwMode="auto">
              <a:xfrm>
                <a:off x="4128" y="3552"/>
                <a:ext cx="144" cy="192"/>
                <a:chOff x="4128" y="3744"/>
                <a:chExt cx="144" cy="192"/>
              </a:xfrm>
            </p:grpSpPr>
            <p:sp>
              <p:nvSpPr>
                <p:cNvPr id="100756" name="Rectangle 404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57" name="Rectangle 405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58" name="Rectangle 406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759" name="Group 407"/>
              <p:cNvGrpSpPr>
                <a:grpSpLocks/>
              </p:cNvGrpSpPr>
              <p:nvPr/>
            </p:nvGrpSpPr>
            <p:grpSpPr bwMode="auto">
              <a:xfrm>
                <a:off x="4128" y="3360"/>
                <a:ext cx="144" cy="192"/>
                <a:chOff x="4128" y="3744"/>
                <a:chExt cx="144" cy="192"/>
              </a:xfrm>
            </p:grpSpPr>
            <p:sp>
              <p:nvSpPr>
                <p:cNvPr id="100760" name="Rectangle 408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61" name="Rectangle 409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62" name="Rectangle 410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763" name="Group 411"/>
            <p:cNvGrpSpPr>
              <a:grpSpLocks/>
            </p:cNvGrpSpPr>
            <p:nvPr/>
          </p:nvGrpSpPr>
          <p:grpSpPr bwMode="auto">
            <a:xfrm>
              <a:off x="5184" y="2784"/>
              <a:ext cx="144" cy="576"/>
              <a:chOff x="4128" y="3360"/>
              <a:chExt cx="144" cy="576"/>
            </a:xfrm>
          </p:grpSpPr>
          <p:grpSp>
            <p:nvGrpSpPr>
              <p:cNvPr id="100764" name="Group 412"/>
              <p:cNvGrpSpPr>
                <a:grpSpLocks/>
              </p:cNvGrpSpPr>
              <p:nvPr/>
            </p:nvGrpSpPr>
            <p:grpSpPr bwMode="auto">
              <a:xfrm>
                <a:off x="4128" y="3744"/>
                <a:ext cx="144" cy="192"/>
                <a:chOff x="4128" y="3744"/>
                <a:chExt cx="144" cy="192"/>
              </a:xfrm>
            </p:grpSpPr>
            <p:sp>
              <p:nvSpPr>
                <p:cNvPr id="100765" name="Rectangle 413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66" name="Rectangle 414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67" name="Rectangle 415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768" name="Group 416"/>
              <p:cNvGrpSpPr>
                <a:grpSpLocks/>
              </p:cNvGrpSpPr>
              <p:nvPr/>
            </p:nvGrpSpPr>
            <p:grpSpPr bwMode="auto">
              <a:xfrm>
                <a:off x="4128" y="3552"/>
                <a:ext cx="144" cy="192"/>
                <a:chOff x="4128" y="3744"/>
                <a:chExt cx="144" cy="192"/>
              </a:xfrm>
            </p:grpSpPr>
            <p:sp>
              <p:nvSpPr>
                <p:cNvPr id="100769" name="Rectangle 417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70" name="Rectangle 418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71" name="Rectangle 419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772" name="Group 420"/>
              <p:cNvGrpSpPr>
                <a:grpSpLocks/>
              </p:cNvGrpSpPr>
              <p:nvPr/>
            </p:nvGrpSpPr>
            <p:grpSpPr bwMode="auto">
              <a:xfrm>
                <a:off x="4128" y="3360"/>
                <a:ext cx="144" cy="192"/>
                <a:chOff x="4128" y="3744"/>
                <a:chExt cx="144" cy="192"/>
              </a:xfrm>
            </p:grpSpPr>
            <p:sp>
              <p:nvSpPr>
                <p:cNvPr id="100773" name="Rectangle 421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74" name="Rectangle 422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75" name="Rectangle 423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776" name="Group 424"/>
            <p:cNvGrpSpPr>
              <a:grpSpLocks/>
            </p:cNvGrpSpPr>
            <p:nvPr/>
          </p:nvGrpSpPr>
          <p:grpSpPr bwMode="auto">
            <a:xfrm>
              <a:off x="5328" y="2592"/>
              <a:ext cx="144" cy="576"/>
              <a:chOff x="4128" y="3360"/>
              <a:chExt cx="144" cy="576"/>
            </a:xfrm>
          </p:grpSpPr>
          <p:grpSp>
            <p:nvGrpSpPr>
              <p:cNvPr id="100777" name="Group 425"/>
              <p:cNvGrpSpPr>
                <a:grpSpLocks/>
              </p:cNvGrpSpPr>
              <p:nvPr/>
            </p:nvGrpSpPr>
            <p:grpSpPr bwMode="auto">
              <a:xfrm>
                <a:off x="4128" y="3744"/>
                <a:ext cx="144" cy="192"/>
                <a:chOff x="4128" y="3744"/>
                <a:chExt cx="144" cy="192"/>
              </a:xfrm>
            </p:grpSpPr>
            <p:sp>
              <p:nvSpPr>
                <p:cNvPr id="100778" name="Rectangle 426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79" name="Rectangle 427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80" name="Rectangle 428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781" name="Group 429"/>
              <p:cNvGrpSpPr>
                <a:grpSpLocks/>
              </p:cNvGrpSpPr>
              <p:nvPr/>
            </p:nvGrpSpPr>
            <p:grpSpPr bwMode="auto">
              <a:xfrm>
                <a:off x="4128" y="3552"/>
                <a:ext cx="144" cy="192"/>
                <a:chOff x="4128" y="3744"/>
                <a:chExt cx="144" cy="192"/>
              </a:xfrm>
            </p:grpSpPr>
            <p:sp>
              <p:nvSpPr>
                <p:cNvPr id="100782" name="Rectangle 430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83" name="Rectangle 431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84" name="Rectangle 432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785" name="Group 433"/>
              <p:cNvGrpSpPr>
                <a:grpSpLocks/>
              </p:cNvGrpSpPr>
              <p:nvPr/>
            </p:nvGrpSpPr>
            <p:grpSpPr bwMode="auto">
              <a:xfrm>
                <a:off x="4128" y="3360"/>
                <a:ext cx="144" cy="192"/>
                <a:chOff x="4128" y="3744"/>
                <a:chExt cx="144" cy="192"/>
              </a:xfrm>
            </p:grpSpPr>
            <p:sp>
              <p:nvSpPr>
                <p:cNvPr id="100786" name="Rectangle 434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87" name="Rectangle 435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88" name="Rectangle 436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789" name="Group 437"/>
            <p:cNvGrpSpPr>
              <a:grpSpLocks/>
            </p:cNvGrpSpPr>
            <p:nvPr/>
          </p:nvGrpSpPr>
          <p:grpSpPr bwMode="auto">
            <a:xfrm>
              <a:off x="5040" y="1824"/>
              <a:ext cx="144" cy="576"/>
              <a:chOff x="4128" y="3360"/>
              <a:chExt cx="144" cy="576"/>
            </a:xfrm>
          </p:grpSpPr>
          <p:grpSp>
            <p:nvGrpSpPr>
              <p:cNvPr id="100790" name="Group 438"/>
              <p:cNvGrpSpPr>
                <a:grpSpLocks/>
              </p:cNvGrpSpPr>
              <p:nvPr/>
            </p:nvGrpSpPr>
            <p:grpSpPr bwMode="auto">
              <a:xfrm>
                <a:off x="4128" y="3744"/>
                <a:ext cx="144" cy="192"/>
                <a:chOff x="4128" y="3744"/>
                <a:chExt cx="144" cy="192"/>
              </a:xfrm>
            </p:grpSpPr>
            <p:sp>
              <p:nvSpPr>
                <p:cNvPr id="100791" name="Rectangle 439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92" name="Rectangle 440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93" name="Rectangle 441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794" name="Group 442"/>
              <p:cNvGrpSpPr>
                <a:grpSpLocks/>
              </p:cNvGrpSpPr>
              <p:nvPr/>
            </p:nvGrpSpPr>
            <p:grpSpPr bwMode="auto">
              <a:xfrm>
                <a:off x="4128" y="3552"/>
                <a:ext cx="144" cy="192"/>
                <a:chOff x="4128" y="3744"/>
                <a:chExt cx="144" cy="192"/>
              </a:xfrm>
            </p:grpSpPr>
            <p:sp>
              <p:nvSpPr>
                <p:cNvPr id="100795" name="Rectangle 443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96" name="Rectangle 444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797" name="Rectangle 445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798" name="Group 446"/>
              <p:cNvGrpSpPr>
                <a:grpSpLocks/>
              </p:cNvGrpSpPr>
              <p:nvPr/>
            </p:nvGrpSpPr>
            <p:grpSpPr bwMode="auto">
              <a:xfrm>
                <a:off x="4128" y="3360"/>
                <a:ext cx="144" cy="192"/>
                <a:chOff x="4128" y="3744"/>
                <a:chExt cx="144" cy="192"/>
              </a:xfrm>
            </p:grpSpPr>
            <p:sp>
              <p:nvSpPr>
                <p:cNvPr id="100799" name="Rectangle 447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00" name="Rectangle 448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01" name="Rectangle 449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802" name="Group 450"/>
            <p:cNvGrpSpPr>
              <a:grpSpLocks/>
            </p:cNvGrpSpPr>
            <p:nvPr/>
          </p:nvGrpSpPr>
          <p:grpSpPr bwMode="auto">
            <a:xfrm>
              <a:off x="5472" y="2208"/>
              <a:ext cx="144" cy="576"/>
              <a:chOff x="4128" y="3360"/>
              <a:chExt cx="144" cy="576"/>
            </a:xfrm>
          </p:grpSpPr>
          <p:grpSp>
            <p:nvGrpSpPr>
              <p:cNvPr id="100803" name="Group 451"/>
              <p:cNvGrpSpPr>
                <a:grpSpLocks/>
              </p:cNvGrpSpPr>
              <p:nvPr/>
            </p:nvGrpSpPr>
            <p:grpSpPr bwMode="auto">
              <a:xfrm>
                <a:off x="4128" y="3744"/>
                <a:ext cx="144" cy="192"/>
                <a:chOff x="4128" y="3744"/>
                <a:chExt cx="144" cy="192"/>
              </a:xfrm>
            </p:grpSpPr>
            <p:sp>
              <p:nvSpPr>
                <p:cNvPr id="100804" name="Rectangle 452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05" name="Rectangle 453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06" name="Rectangle 454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807" name="Group 455"/>
              <p:cNvGrpSpPr>
                <a:grpSpLocks/>
              </p:cNvGrpSpPr>
              <p:nvPr/>
            </p:nvGrpSpPr>
            <p:grpSpPr bwMode="auto">
              <a:xfrm>
                <a:off x="4128" y="3552"/>
                <a:ext cx="144" cy="192"/>
                <a:chOff x="4128" y="3744"/>
                <a:chExt cx="144" cy="192"/>
              </a:xfrm>
            </p:grpSpPr>
            <p:sp>
              <p:nvSpPr>
                <p:cNvPr id="100808" name="Rectangle 456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09" name="Rectangle 457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10" name="Rectangle 458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811" name="Group 459"/>
              <p:cNvGrpSpPr>
                <a:grpSpLocks/>
              </p:cNvGrpSpPr>
              <p:nvPr/>
            </p:nvGrpSpPr>
            <p:grpSpPr bwMode="auto">
              <a:xfrm>
                <a:off x="4128" y="3360"/>
                <a:ext cx="144" cy="192"/>
                <a:chOff x="4128" y="3744"/>
                <a:chExt cx="144" cy="192"/>
              </a:xfrm>
            </p:grpSpPr>
            <p:sp>
              <p:nvSpPr>
                <p:cNvPr id="100812" name="Rectangle 460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13" name="Rectangle 461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14" name="Rectangle 462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815" name="Group 463"/>
            <p:cNvGrpSpPr>
              <a:grpSpLocks/>
            </p:cNvGrpSpPr>
            <p:nvPr/>
          </p:nvGrpSpPr>
          <p:grpSpPr bwMode="auto">
            <a:xfrm>
              <a:off x="5184" y="2208"/>
              <a:ext cx="144" cy="576"/>
              <a:chOff x="4128" y="3360"/>
              <a:chExt cx="144" cy="576"/>
            </a:xfrm>
          </p:grpSpPr>
          <p:grpSp>
            <p:nvGrpSpPr>
              <p:cNvPr id="100816" name="Group 464"/>
              <p:cNvGrpSpPr>
                <a:grpSpLocks/>
              </p:cNvGrpSpPr>
              <p:nvPr/>
            </p:nvGrpSpPr>
            <p:grpSpPr bwMode="auto">
              <a:xfrm>
                <a:off x="4128" y="3744"/>
                <a:ext cx="144" cy="192"/>
                <a:chOff x="4128" y="3744"/>
                <a:chExt cx="144" cy="192"/>
              </a:xfrm>
            </p:grpSpPr>
            <p:sp>
              <p:nvSpPr>
                <p:cNvPr id="100817" name="Rectangle 465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18" name="Rectangle 466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19" name="Rectangle 467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820" name="Group 468"/>
              <p:cNvGrpSpPr>
                <a:grpSpLocks/>
              </p:cNvGrpSpPr>
              <p:nvPr/>
            </p:nvGrpSpPr>
            <p:grpSpPr bwMode="auto">
              <a:xfrm>
                <a:off x="4128" y="3552"/>
                <a:ext cx="144" cy="192"/>
                <a:chOff x="4128" y="3744"/>
                <a:chExt cx="144" cy="192"/>
              </a:xfrm>
            </p:grpSpPr>
            <p:sp>
              <p:nvSpPr>
                <p:cNvPr id="100821" name="Rectangle 469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22" name="Rectangle 470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23" name="Rectangle 471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824" name="Group 472"/>
              <p:cNvGrpSpPr>
                <a:grpSpLocks/>
              </p:cNvGrpSpPr>
              <p:nvPr/>
            </p:nvGrpSpPr>
            <p:grpSpPr bwMode="auto">
              <a:xfrm>
                <a:off x="4128" y="3360"/>
                <a:ext cx="144" cy="192"/>
                <a:chOff x="4128" y="3744"/>
                <a:chExt cx="144" cy="192"/>
              </a:xfrm>
            </p:grpSpPr>
            <p:sp>
              <p:nvSpPr>
                <p:cNvPr id="100825" name="Rectangle 473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26" name="Rectangle 474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27" name="Rectangle 475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828" name="Group 476"/>
            <p:cNvGrpSpPr>
              <a:grpSpLocks/>
            </p:cNvGrpSpPr>
            <p:nvPr/>
          </p:nvGrpSpPr>
          <p:grpSpPr bwMode="auto">
            <a:xfrm>
              <a:off x="5616" y="2016"/>
              <a:ext cx="144" cy="576"/>
              <a:chOff x="4128" y="3360"/>
              <a:chExt cx="144" cy="576"/>
            </a:xfrm>
          </p:grpSpPr>
          <p:grpSp>
            <p:nvGrpSpPr>
              <p:cNvPr id="100829" name="Group 477"/>
              <p:cNvGrpSpPr>
                <a:grpSpLocks/>
              </p:cNvGrpSpPr>
              <p:nvPr/>
            </p:nvGrpSpPr>
            <p:grpSpPr bwMode="auto">
              <a:xfrm>
                <a:off x="4128" y="3744"/>
                <a:ext cx="144" cy="192"/>
                <a:chOff x="4128" y="3744"/>
                <a:chExt cx="144" cy="192"/>
              </a:xfrm>
            </p:grpSpPr>
            <p:sp>
              <p:nvSpPr>
                <p:cNvPr id="100830" name="Rectangle 478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31" name="Rectangle 479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32" name="Rectangle 480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833" name="Group 481"/>
              <p:cNvGrpSpPr>
                <a:grpSpLocks/>
              </p:cNvGrpSpPr>
              <p:nvPr/>
            </p:nvGrpSpPr>
            <p:grpSpPr bwMode="auto">
              <a:xfrm>
                <a:off x="4128" y="3552"/>
                <a:ext cx="144" cy="192"/>
                <a:chOff x="4128" y="3744"/>
                <a:chExt cx="144" cy="192"/>
              </a:xfrm>
            </p:grpSpPr>
            <p:sp>
              <p:nvSpPr>
                <p:cNvPr id="100834" name="Rectangle 482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35" name="Rectangle 483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36" name="Rectangle 484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837" name="Group 485"/>
              <p:cNvGrpSpPr>
                <a:grpSpLocks/>
              </p:cNvGrpSpPr>
              <p:nvPr/>
            </p:nvGrpSpPr>
            <p:grpSpPr bwMode="auto">
              <a:xfrm>
                <a:off x="4128" y="3360"/>
                <a:ext cx="144" cy="192"/>
                <a:chOff x="4128" y="3744"/>
                <a:chExt cx="144" cy="192"/>
              </a:xfrm>
            </p:grpSpPr>
            <p:sp>
              <p:nvSpPr>
                <p:cNvPr id="100838" name="Rectangle 486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39" name="Rectangle 487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40" name="Rectangle 488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841" name="Group 489"/>
            <p:cNvGrpSpPr>
              <a:grpSpLocks/>
            </p:cNvGrpSpPr>
            <p:nvPr/>
          </p:nvGrpSpPr>
          <p:grpSpPr bwMode="auto">
            <a:xfrm>
              <a:off x="5328" y="2016"/>
              <a:ext cx="144" cy="576"/>
              <a:chOff x="4128" y="3360"/>
              <a:chExt cx="144" cy="576"/>
            </a:xfrm>
          </p:grpSpPr>
          <p:grpSp>
            <p:nvGrpSpPr>
              <p:cNvPr id="100842" name="Group 490"/>
              <p:cNvGrpSpPr>
                <a:grpSpLocks/>
              </p:cNvGrpSpPr>
              <p:nvPr/>
            </p:nvGrpSpPr>
            <p:grpSpPr bwMode="auto">
              <a:xfrm>
                <a:off x="4128" y="3744"/>
                <a:ext cx="144" cy="192"/>
                <a:chOff x="4128" y="3744"/>
                <a:chExt cx="144" cy="192"/>
              </a:xfrm>
            </p:grpSpPr>
            <p:sp>
              <p:nvSpPr>
                <p:cNvPr id="100843" name="Rectangle 491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44" name="Rectangle 492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45" name="Rectangle 493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846" name="Group 494"/>
              <p:cNvGrpSpPr>
                <a:grpSpLocks/>
              </p:cNvGrpSpPr>
              <p:nvPr/>
            </p:nvGrpSpPr>
            <p:grpSpPr bwMode="auto">
              <a:xfrm>
                <a:off x="4128" y="3552"/>
                <a:ext cx="144" cy="192"/>
                <a:chOff x="4128" y="3744"/>
                <a:chExt cx="144" cy="192"/>
              </a:xfrm>
            </p:grpSpPr>
            <p:sp>
              <p:nvSpPr>
                <p:cNvPr id="100847" name="Rectangle 495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48" name="Rectangle 496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49" name="Rectangle 497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850" name="Group 498"/>
              <p:cNvGrpSpPr>
                <a:grpSpLocks/>
              </p:cNvGrpSpPr>
              <p:nvPr/>
            </p:nvGrpSpPr>
            <p:grpSpPr bwMode="auto">
              <a:xfrm>
                <a:off x="4128" y="3360"/>
                <a:ext cx="144" cy="192"/>
                <a:chOff x="4128" y="3744"/>
                <a:chExt cx="144" cy="192"/>
              </a:xfrm>
            </p:grpSpPr>
            <p:sp>
              <p:nvSpPr>
                <p:cNvPr id="100851" name="Rectangle 499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52" name="Rectangle 500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53" name="Rectangle 501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854" name="Group 502"/>
            <p:cNvGrpSpPr>
              <a:grpSpLocks/>
            </p:cNvGrpSpPr>
            <p:nvPr/>
          </p:nvGrpSpPr>
          <p:grpSpPr bwMode="auto">
            <a:xfrm>
              <a:off x="5760" y="1824"/>
              <a:ext cx="144" cy="576"/>
              <a:chOff x="4128" y="3360"/>
              <a:chExt cx="144" cy="576"/>
            </a:xfrm>
          </p:grpSpPr>
          <p:grpSp>
            <p:nvGrpSpPr>
              <p:cNvPr id="100855" name="Group 503"/>
              <p:cNvGrpSpPr>
                <a:grpSpLocks/>
              </p:cNvGrpSpPr>
              <p:nvPr/>
            </p:nvGrpSpPr>
            <p:grpSpPr bwMode="auto">
              <a:xfrm>
                <a:off x="4128" y="3744"/>
                <a:ext cx="144" cy="192"/>
                <a:chOff x="4128" y="3744"/>
                <a:chExt cx="144" cy="192"/>
              </a:xfrm>
            </p:grpSpPr>
            <p:sp>
              <p:nvSpPr>
                <p:cNvPr id="100856" name="Rectangle 504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57" name="Rectangle 505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58" name="Rectangle 506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859" name="Group 507"/>
              <p:cNvGrpSpPr>
                <a:grpSpLocks/>
              </p:cNvGrpSpPr>
              <p:nvPr/>
            </p:nvGrpSpPr>
            <p:grpSpPr bwMode="auto">
              <a:xfrm>
                <a:off x="4128" y="3552"/>
                <a:ext cx="144" cy="192"/>
                <a:chOff x="4128" y="3744"/>
                <a:chExt cx="144" cy="192"/>
              </a:xfrm>
            </p:grpSpPr>
            <p:sp>
              <p:nvSpPr>
                <p:cNvPr id="100860" name="Rectangle 508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61" name="Rectangle 509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62" name="Rectangle 510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863" name="Group 511"/>
              <p:cNvGrpSpPr>
                <a:grpSpLocks/>
              </p:cNvGrpSpPr>
              <p:nvPr/>
            </p:nvGrpSpPr>
            <p:grpSpPr bwMode="auto">
              <a:xfrm>
                <a:off x="4128" y="3360"/>
                <a:ext cx="144" cy="192"/>
                <a:chOff x="4128" y="3744"/>
                <a:chExt cx="144" cy="192"/>
              </a:xfrm>
            </p:grpSpPr>
            <p:sp>
              <p:nvSpPr>
                <p:cNvPr id="100864" name="Rectangle 512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65" name="Rectangle 513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66" name="Rectangle 514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867" name="Group 515"/>
            <p:cNvGrpSpPr>
              <a:grpSpLocks/>
            </p:cNvGrpSpPr>
            <p:nvPr/>
          </p:nvGrpSpPr>
          <p:grpSpPr bwMode="auto">
            <a:xfrm>
              <a:off x="5040" y="2400"/>
              <a:ext cx="144" cy="576"/>
              <a:chOff x="4128" y="3360"/>
              <a:chExt cx="144" cy="576"/>
            </a:xfrm>
          </p:grpSpPr>
          <p:grpSp>
            <p:nvGrpSpPr>
              <p:cNvPr id="100868" name="Group 516"/>
              <p:cNvGrpSpPr>
                <a:grpSpLocks/>
              </p:cNvGrpSpPr>
              <p:nvPr/>
            </p:nvGrpSpPr>
            <p:grpSpPr bwMode="auto">
              <a:xfrm>
                <a:off x="4128" y="3744"/>
                <a:ext cx="144" cy="192"/>
                <a:chOff x="4128" y="3744"/>
                <a:chExt cx="144" cy="192"/>
              </a:xfrm>
            </p:grpSpPr>
            <p:sp>
              <p:nvSpPr>
                <p:cNvPr id="100869" name="Rectangle 517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70" name="Rectangle 518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71" name="Rectangle 519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872" name="Group 520"/>
              <p:cNvGrpSpPr>
                <a:grpSpLocks/>
              </p:cNvGrpSpPr>
              <p:nvPr/>
            </p:nvGrpSpPr>
            <p:grpSpPr bwMode="auto">
              <a:xfrm>
                <a:off x="4128" y="3552"/>
                <a:ext cx="144" cy="192"/>
                <a:chOff x="4128" y="3744"/>
                <a:chExt cx="144" cy="192"/>
              </a:xfrm>
            </p:grpSpPr>
            <p:sp>
              <p:nvSpPr>
                <p:cNvPr id="100873" name="Rectangle 521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74" name="Rectangle 522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75" name="Rectangle 523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876" name="Group 524"/>
              <p:cNvGrpSpPr>
                <a:grpSpLocks/>
              </p:cNvGrpSpPr>
              <p:nvPr/>
            </p:nvGrpSpPr>
            <p:grpSpPr bwMode="auto">
              <a:xfrm>
                <a:off x="4128" y="3360"/>
                <a:ext cx="144" cy="192"/>
                <a:chOff x="4128" y="3744"/>
                <a:chExt cx="144" cy="192"/>
              </a:xfrm>
            </p:grpSpPr>
            <p:sp>
              <p:nvSpPr>
                <p:cNvPr id="100877" name="Rectangle 525"/>
                <p:cNvSpPr>
                  <a:spLocks noChangeArrowheads="1"/>
                </p:cNvSpPr>
                <p:nvPr/>
              </p:nvSpPr>
              <p:spPr bwMode="auto">
                <a:xfrm>
                  <a:off x="4128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78" name="Rectangle 526"/>
                <p:cNvSpPr>
                  <a:spLocks noChangeArrowheads="1"/>
                </p:cNvSpPr>
                <p:nvPr/>
              </p:nvSpPr>
              <p:spPr bwMode="auto">
                <a:xfrm>
                  <a:off x="4176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879" name="Rectangle 527"/>
                <p:cNvSpPr>
                  <a:spLocks noChangeArrowheads="1"/>
                </p:cNvSpPr>
                <p:nvPr/>
              </p:nvSpPr>
              <p:spPr bwMode="auto">
                <a:xfrm>
                  <a:off x="4224" y="3744"/>
                  <a:ext cx="48" cy="192"/>
                </a:xfrm>
                <a:prstGeom prst="rect">
                  <a:avLst/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0890" name="Group 538"/>
          <p:cNvGrpSpPr>
            <a:grpSpLocks/>
          </p:cNvGrpSpPr>
          <p:nvPr/>
        </p:nvGrpSpPr>
        <p:grpSpPr bwMode="auto">
          <a:xfrm rot="5400000">
            <a:off x="1104900" y="4229100"/>
            <a:ext cx="76200" cy="2743200"/>
            <a:chOff x="384" y="2304"/>
            <a:chExt cx="48" cy="1728"/>
          </a:xfrm>
        </p:grpSpPr>
        <p:grpSp>
          <p:nvGrpSpPr>
            <p:cNvPr id="100880" name="Group 52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00881" name="Rectangle 52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82" name="Rectangle 53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83" name="Rectangle 53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84" name="Rectangle 53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85" name="Rectangle 53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86" name="Rectangle 53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87" name="Rectangle 53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88" name="Rectangle 53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0889" name="Rectangle 53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sp>
        <p:nvSpPr>
          <p:cNvPr id="362" name="Rectangle 361"/>
          <p:cNvSpPr/>
          <p:nvPr/>
        </p:nvSpPr>
        <p:spPr bwMode="auto">
          <a:xfrm>
            <a:off x="7162800" y="1676400"/>
            <a:ext cx="9144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3" name="Rectangle 362"/>
          <p:cNvSpPr/>
          <p:nvPr/>
        </p:nvSpPr>
        <p:spPr bwMode="auto">
          <a:xfrm>
            <a:off x="5105400" y="4495800"/>
            <a:ext cx="9144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4" name="Rectangle 363"/>
          <p:cNvSpPr/>
          <p:nvPr/>
        </p:nvSpPr>
        <p:spPr bwMode="auto">
          <a:xfrm>
            <a:off x="5410200" y="4724400"/>
            <a:ext cx="9144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5" name="Rectangle 364"/>
          <p:cNvSpPr/>
          <p:nvPr/>
        </p:nvSpPr>
        <p:spPr bwMode="auto">
          <a:xfrm>
            <a:off x="5715000" y="4953000"/>
            <a:ext cx="9144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6" name="Rectangle 365"/>
          <p:cNvSpPr/>
          <p:nvPr/>
        </p:nvSpPr>
        <p:spPr bwMode="auto">
          <a:xfrm>
            <a:off x="5410200" y="5181600"/>
            <a:ext cx="9144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7" name="Rectangle 366"/>
          <p:cNvSpPr/>
          <p:nvPr/>
        </p:nvSpPr>
        <p:spPr bwMode="auto">
          <a:xfrm>
            <a:off x="5715000" y="5410200"/>
            <a:ext cx="9144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8" name="Rectangle 367"/>
          <p:cNvSpPr/>
          <p:nvPr/>
        </p:nvSpPr>
        <p:spPr bwMode="auto">
          <a:xfrm>
            <a:off x="6019800" y="5638800"/>
            <a:ext cx="9144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9" name="Rectangle 368"/>
          <p:cNvSpPr/>
          <p:nvPr/>
        </p:nvSpPr>
        <p:spPr bwMode="auto">
          <a:xfrm>
            <a:off x="5105400" y="5638800"/>
            <a:ext cx="9144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0" name="Rectangle 369"/>
          <p:cNvSpPr/>
          <p:nvPr/>
        </p:nvSpPr>
        <p:spPr bwMode="auto">
          <a:xfrm>
            <a:off x="6324600" y="5181600"/>
            <a:ext cx="9144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1" name="Rectangle 370"/>
          <p:cNvSpPr/>
          <p:nvPr/>
        </p:nvSpPr>
        <p:spPr bwMode="auto">
          <a:xfrm>
            <a:off x="7239000" y="5181600"/>
            <a:ext cx="9144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2" name="Rectangle 371"/>
          <p:cNvSpPr/>
          <p:nvPr/>
        </p:nvSpPr>
        <p:spPr bwMode="auto">
          <a:xfrm>
            <a:off x="6629400" y="5410200"/>
            <a:ext cx="9144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3" name="Rectangle 372"/>
          <p:cNvSpPr/>
          <p:nvPr/>
        </p:nvSpPr>
        <p:spPr bwMode="auto">
          <a:xfrm>
            <a:off x="6934200" y="5638800"/>
            <a:ext cx="9144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4" name="Rectangle 373"/>
          <p:cNvSpPr/>
          <p:nvPr/>
        </p:nvSpPr>
        <p:spPr bwMode="auto">
          <a:xfrm>
            <a:off x="7543800" y="5410200"/>
            <a:ext cx="9144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5" name="Rectangle 374"/>
          <p:cNvSpPr/>
          <p:nvPr/>
        </p:nvSpPr>
        <p:spPr bwMode="auto">
          <a:xfrm>
            <a:off x="7848600" y="5638800"/>
            <a:ext cx="9144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F9EF-9D5F-334D-B39D-A88D406C97EF}" type="slidenum">
              <a:rPr lang="en-US"/>
              <a:pPr/>
              <a:t>18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dirty="0" smtClean="0"/>
              <a:t>Most Constrained Node, </a:t>
            </a:r>
            <a:br>
              <a:rPr lang="en-US" dirty="0" smtClean="0"/>
            </a:br>
            <a:r>
              <a:rPr lang="en-US" dirty="0" smtClean="0"/>
              <a:t>Most Used Timeslot</a:t>
            </a:r>
            <a:endParaRPr lang="en-US" dirty="0"/>
          </a:p>
        </p:txBody>
      </p:sp>
      <p:sp>
        <p:nvSpPr>
          <p:cNvPr id="108547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8548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8549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8550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8551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8552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8553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8554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8555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8556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8557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8558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8559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8560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8561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8562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8563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8564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8565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8566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7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8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9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0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1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2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3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4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5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6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7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8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79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80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81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82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8583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8584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8585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8586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08587" name="AutoShape 43"/>
          <p:cNvCxnSpPr>
            <a:cxnSpLocks noChangeShapeType="1"/>
            <a:stCxn id="108565" idx="0"/>
            <a:endCxn id="108553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588" name="AutoShape 44"/>
          <p:cNvCxnSpPr>
            <a:cxnSpLocks noChangeShapeType="1"/>
            <a:stCxn id="108565" idx="7"/>
            <a:endCxn id="108564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589" name="AutoShape 45"/>
          <p:cNvCxnSpPr>
            <a:cxnSpLocks noChangeShapeType="1"/>
            <a:stCxn id="108565" idx="6"/>
            <a:endCxn id="108582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590" name="AutoShape 46"/>
          <p:cNvCxnSpPr>
            <a:cxnSpLocks noChangeShapeType="1"/>
            <a:stCxn id="108565" idx="5"/>
            <a:endCxn id="108583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591" name="AutoShape 47"/>
          <p:cNvCxnSpPr>
            <a:cxnSpLocks noChangeShapeType="1"/>
            <a:stCxn id="108565" idx="4"/>
            <a:endCxn id="108584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592" name="AutoShape 48"/>
          <p:cNvCxnSpPr>
            <a:cxnSpLocks noChangeShapeType="1"/>
            <a:stCxn id="108565" idx="3"/>
            <a:endCxn id="108585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593" name="AutoShape 49"/>
          <p:cNvCxnSpPr>
            <a:cxnSpLocks noChangeShapeType="1"/>
            <a:stCxn id="108565" idx="1"/>
            <a:endCxn id="108551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594" name="AutoShape 50"/>
          <p:cNvCxnSpPr>
            <a:cxnSpLocks noChangeShapeType="1"/>
            <a:stCxn id="108565" idx="0"/>
            <a:endCxn id="108552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595" name="AutoShape 51"/>
          <p:cNvCxnSpPr>
            <a:cxnSpLocks noChangeShapeType="1"/>
            <a:stCxn id="108551" idx="6"/>
            <a:endCxn id="108586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596" name="AutoShape 52"/>
          <p:cNvCxnSpPr>
            <a:cxnSpLocks noChangeShapeType="1"/>
            <a:stCxn id="108552" idx="6"/>
            <a:endCxn id="108586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597" name="AutoShape 53"/>
          <p:cNvCxnSpPr>
            <a:cxnSpLocks noChangeShapeType="1"/>
            <a:stCxn id="108553" idx="6"/>
            <a:endCxn id="108586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598" name="AutoShape 54"/>
          <p:cNvCxnSpPr>
            <a:cxnSpLocks noChangeShapeType="1"/>
            <a:stCxn id="108564" idx="6"/>
            <a:endCxn id="108586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599" name="AutoShape 55"/>
          <p:cNvCxnSpPr>
            <a:cxnSpLocks noChangeShapeType="1"/>
            <a:stCxn id="108582" idx="6"/>
            <a:endCxn id="108586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600" name="AutoShape 56"/>
          <p:cNvCxnSpPr>
            <a:cxnSpLocks noChangeShapeType="1"/>
            <a:stCxn id="108583" idx="6"/>
            <a:endCxn id="108586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601" name="AutoShape 57"/>
          <p:cNvCxnSpPr>
            <a:cxnSpLocks noChangeShapeType="1"/>
            <a:stCxn id="108584" idx="6"/>
            <a:endCxn id="108586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602" name="AutoShape 58"/>
          <p:cNvCxnSpPr>
            <a:cxnSpLocks noChangeShapeType="1"/>
            <a:stCxn id="108585" idx="6"/>
            <a:endCxn id="108586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603" name="AutoShape 59"/>
          <p:cNvCxnSpPr>
            <a:cxnSpLocks noChangeShapeType="1"/>
            <a:stCxn id="108586" idx="6"/>
            <a:endCxn id="108549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8604" name="AutoShape 60"/>
          <p:cNvCxnSpPr>
            <a:cxnSpLocks noChangeShapeType="1"/>
            <a:stCxn id="108562" idx="4"/>
            <a:endCxn id="108605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8605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8606" name="AutoShape 62"/>
          <p:cNvCxnSpPr>
            <a:cxnSpLocks noChangeShapeType="1"/>
            <a:stCxn id="108549" idx="6"/>
            <a:endCxn id="108605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08607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08608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8609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610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611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612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8613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614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615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616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8617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618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619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621" name="Group 77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08622" name="Rectangle 7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23" name="Rectangle 7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24" name="Rectangle 8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25" name="Rectangle 8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26" name="Rectangle 8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27" name="Rectangle 8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28" name="Rectangle 8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29" name="Rectangle 8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8630" name="Rectangle 86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631" name="Rectangle 87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8632" name="Group 88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08633" name="Rectangle 89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34" name="Rectangle 90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35" name="Rectangle 91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36" name="Rectangle 92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37" name="Rectangle 93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38" name="Rectangle 94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39" name="Rectangle 95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40" name="Rectangle 96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8641" name="Group 97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08642" name="Rectangle 9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43" name="Rectangle 9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44" name="Rectangle 10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45" name="Rectangle 10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46" name="Rectangle 10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47" name="Rectangle 10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48" name="Rectangle 10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49" name="Rectangle 10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8650" name="Group 106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08651" name="Rectangle 10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52" name="Rectangle 10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53" name="Rectangle 10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54" name="Rectangle 11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55" name="Rectangle 11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56" name="Rectangle 11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57" name="Rectangle 11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58" name="Rectangle 11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8659" name="Group 115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08660" name="Rectangle 11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61" name="Rectangle 11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62" name="Rectangle 11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63" name="Rectangle 11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64" name="Rectangle 12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65" name="Rectangle 12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66" name="Rectangle 12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67" name="Rectangle 12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8668" name="Group 124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08669" name="Rectangle 12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70" name="Rectangle 12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71" name="Rectangle 12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72" name="Rectangle 12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73" name="Rectangle 12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74" name="Rectangle 13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75" name="Rectangle 13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76" name="Rectangle 13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8677" name="Group 133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08678" name="Rectangle 13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79" name="Rectangle 13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80" name="Rectangle 13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81" name="Rectangle 13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82" name="Rectangle 13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83" name="Rectangle 13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84" name="Rectangle 14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85" name="Rectangle 14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8686" name="Group 142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08687" name="Rectangle 14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88" name="Rectangle 14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89" name="Rectangle 14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90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91" name="Rectangle 14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92" name="Rectangle 14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93" name="Rectangle 14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94" name="Rectangle 15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8695" name="Group 151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08696" name="Rectangle 15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97" name="Rectangle 15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98" name="Rectangle 15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99" name="Rectangle 15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00" name="Rectangle 15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01" name="Rectangle 15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02" name="Rectangle 15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03" name="Rectangle 15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8704" name="Rectangle 160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05" name="Rectangle 161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06" name="Rectangle 162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07" name="Rectangle 163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08" name="Rectangle 164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09" name="Rectangle 165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10" name="Rectangle 166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11" name="Rectangle 167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12" name="Rectangle 168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13" name="Rectangle 169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14" name="Rectangle 170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15" name="Rectangle 171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16" name="Rectangle 172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17" name="Rectangle 173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18" name="Rectangle 174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19" name="Rectangle 175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20" name="Rectangle 176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721" name="Rectangle 177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8722" name="Group 178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08723" name="Group 17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8724" name="Rectangle 18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25" name="Rectangle 18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26" name="Rectangle 18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727" name="Group 18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8728" name="Rectangle 18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29" name="Rectangle 18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30" name="Rectangle 18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731" name="Group 18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8732" name="Rectangle 18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33" name="Rectangle 18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34" name="Rectangle 19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735" name="Group 191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08736" name="Group 19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8737" name="Rectangle 19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38" name="Rectangle 19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39" name="Rectangle 19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740" name="Group 19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8741" name="Rectangle 19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42" name="Rectangle 19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43" name="Rectangle 19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744" name="Group 20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8745" name="Rectangle 20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46" name="Rectangle 20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47" name="Rectangle 20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748" name="Group 204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108749" name="Group 20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8750" name="Rectangle 20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51" name="Rectangle 20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52" name="Rectangle 20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753" name="Group 20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8754" name="Rectangle 21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55" name="Rectangle 21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56" name="Rectangle 21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757" name="Group 21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8758" name="Rectangle 21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59" name="Rectangle 21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60" name="Rectangle 21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761" name="Group 217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108762" name="Group 21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8763" name="Rectangle 21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64" name="Rectangle 22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65" name="Rectangle 22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766" name="Group 22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8767" name="Rectangle 22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68" name="Rectangle 22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69" name="Rectangle 22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770" name="Group 22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8771" name="Rectangle 22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72" name="Rectangle 22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73" name="Rectangle 22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774" name="Group 230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08775" name="Group 23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8776" name="Rectangle 23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77" name="Rectangle 23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78" name="Rectangle 23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779" name="Group 23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8780" name="Rectangle 23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81" name="Rectangle 23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82" name="Rectangle 23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783" name="Group 23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8784" name="Rectangle 24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85" name="Rectangle 24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86" name="Rectangle 24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787" name="Group 243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08788" name="Group 24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8789" name="Rectangle 24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90" name="Rectangle 24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91" name="Rectangle 24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792" name="Group 24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8793" name="Rectangle 24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94" name="Rectangle 25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95" name="Rectangle 25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796" name="Group 25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8797" name="Rectangle 25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98" name="Rectangle 25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99" name="Rectangle 25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800" name="Group 256"/>
          <p:cNvGrpSpPr>
            <a:grpSpLocks/>
          </p:cNvGrpSpPr>
          <p:nvPr/>
        </p:nvGrpSpPr>
        <p:grpSpPr bwMode="auto">
          <a:xfrm rot="-5400000">
            <a:off x="5448300" y="5295900"/>
            <a:ext cx="228600" cy="914400"/>
            <a:chOff x="4128" y="3360"/>
            <a:chExt cx="144" cy="576"/>
          </a:xfrm>
        </p:grpSpPr>
        <p:grpSp>
          <p:nvGrpSpPr>
            <p:cNvPr id="108801" name="Group 25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8802" name="Rectangle 25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03" name="Rectangle 25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04" name="Rectangle 26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805" name="Group 26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8806" name="Rectangle 26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07" name="Rectangle 26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08" name="Rectangle 26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809" name="Group 26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8810" name="Rectangle 26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11" name="Rectangle 26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12" name="Rectangle 26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813" name="Group 269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08814" name="Group 27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8815" name="Rectangle 27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16" name="Rectangle 27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17" name="Rectangle 27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818" name="Group 27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8819" name="Rectangle 27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20" name="Rectangle 27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21" name="Rectangle 27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822" name="Group 27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8823" name="Rectangle 2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24" name="Rectangle 2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25" name="Rectangle 2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826" name="Group 282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08827" name="Group 28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8828" name="Rectangle 28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29" name="Rectangle 28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30" name="Rectangle 28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831" name="Group 28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8832" name="Rectangle 28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33" name="Rectangle 28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34" name="Rectangle 29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835" name="Group 29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8836" name="Rectangle 2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37" name="Rectangle 2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38" name="Rectangle 2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839" name="Group 295"/>
          <p:cNvGrpSpPr>
            <a:grpSpLocks/>
          </p:cNvGrpSpPr>
          <p:nvPr/>
        </p:nvGrpSpPr>
        <p:grpSpPr bwMode="auto">
          <a:xfrm rot="-5400000">
            <a:off x="5753100" y="4381500"/>
            <a:ext cx="228600" cy="914400"/>
            <a:chOff x="4128" y="3360"/>
            <a:chExt cx="144" cy="576"/>
          </a:xfrm>
        </p:grpSpPr>
        <p:grpSp>
          <p:nvGrpSpPr>
            <p:cNvPr id="108840" name="Group 29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8841" name="Rectangle 29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42" name="Rectangle 29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43" name="Rectangle 29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844" name="Group 30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8845" name="Rectangle 30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46" name="Rectangle 30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47" name="Rectangle 30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848" name="Group 30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8849" name="Rectangle 3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50" name="Rectangle 3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51" name="Rectangle 3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852" name="Group 308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08853" name="Group 30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8854" name="Rectangle 31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55" name="Rectangle 31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56" name="Rectangle 31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857" name="Group 31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8858" name="Rectangle 31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59" name="Rectangle 31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60" name="Rectangle 31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861" name="Group 31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8862" name="Rectangle 3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63" name="Rectangle 3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64" name="Rectangle 3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865" name="Group 321"/>
          <p:cNvGrpSpPr>
            <a:grpSpLocks/>
          </p:cNvGrpSpPr>
          <p:nvPr/>
        </p:nvGrpSpPr>
        <p:grpSpPr bwMode="auto">
          <a:xfrm rot="-5400000">
            <a:off x="5448300" y="4152900"/>
            <a:ext cx="228600" cy="914400"/>
            <a:chOff x="4128" y="3360"/>
            <a:chExt cx="144" cy="576"/>
          </a:xfrm>
        </p:grpSpPr>
        <p:grpSp>
          <p:nvGrpSpPr>
            <p:cNvPr id="108866" name="Group 32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8867" name="Rectangle 32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68" name="Rectangle 32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69" name="Rectangle 32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870" name="Group 32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8871" name="Rectangle 32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72" name="Rectangle 32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73" name="Rectangle 32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874" name="Group 33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8875" name="Rectangle 3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76" name="Rectangle 3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77" name="Rectangle 3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878" name="Group 334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08879" name="Group 33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8880" name="Rectangle 33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81" name="Rectangle 33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82" name="Rectangle 33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883" name="Group 33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8884" name="Rectangle 34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85" name="Rectangle 34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86" name="Rectangle 34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887" name="Group 34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8888" name="Rectangle 3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89" name="Rectangle 3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90" name="Rectangle 3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891" name="Group 34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08892" name="Group 34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08893" name="Rectangle 34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94" name="Rectangle 35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95" name="Rectangle 35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96" name="Rectangle 35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97" name="Rectangle 35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98" name="Rectangle 35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99" name="Rectangle 35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900" name="Rectangle 35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8901" name="Rectangle 35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5244-8E73-D140-A275-CC4AD6F717A9}" type="slidenum">
              <a:rPr lang="en-US"/>
              <a:pPr/>
              <a:t>19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09571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72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73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574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75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576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577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578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79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0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1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2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3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4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5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6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7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8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589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590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1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2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3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4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5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6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7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8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9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0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1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2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3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4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5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6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607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608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609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610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09611" name="AutoShape 43"/>
          <p:cNvCxnSpPr>
            <a:cxnSpLocks noChangeShapeType="1"/>
            <a:stCxn id="109589" idx="0"/>
            <a:endCxn id="109577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2" name="AutoShape 44"/>
          <p:cNvCxnSpPr>
            <a:cxnSpLocks noChangeShapeType="1"/>
            <a:stCxn id="109589" idx="7"/>
            <a:endCxn id="109588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3" name="AutoShape 45"/>
          <p:cNvCxnSpPr>
            <a:cxnSpLocks noChangeShapeType="1"/>
            <a:stCxn id="109589" idx="6"/>
            <a:endCxn id="109606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4" name="AutoShape 46"/>
          <p:cNvCxnSpPr>
            <a:cxnSpLocks noChangeShapeType="1"/>
            <a:stCxn id="109589" idx="5"/>
            <a:endCxn id="109607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5" name="AutoShape 47"/>
          <p:cNvCxnSpPr>
            <a:cxnSpLocks noChangeShapeType="1"/>
            <a:stCxn id="109589" idx="4"/>
            <a:endCxn id="109608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6" name="AutoShape 48"/>
          <p:cNvCxnSpPr>
            <a:cxnSpLocks noChangeShapeType="1"/>
            <a:stCxn id="109589" idx="3"/>
            <a:endCxn id="109609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7" name="AutoShape 49"/>
          <p:cNvCxnSpPr>
            <a:cxnSpLocks noChangeShapeType="1"/>
            <a:stCxn id="109589" idx="1"/>
            <a:endCxn id="109575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8" name="AutoShape 50"/>
          <p:cNvCxnSpPr>
            <a:cxnSpLocks noChangeShapeType="1"/>
            <a:stCxn id="109589" idx="0"/>
            <a:endCxn id="109576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9" name="AutoShape 51"/>
          <p:cNvCxnSpPr>
            <a:cxnSpLocks noChangeShapeType="1"/>
            <a:stCxn id="109575" idx="6"/>
            <a:endCxn id="109610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0" name="AutoShape 52"/>
          <p:cNvCxnSpPr>
            <a:cxnSpLocks noChangeShapeType="1"/>
            <a:stCxn id="109576" idx="6"/>
            <a:endCxn id="109610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1" name="AutoShape 53"/>
          <p:cNvCxnSpPr>
            <a:cxnSpLocks noChangeShapeType="1"/>
            <a:stCxn id="109577" idx="6"/>
            <a:endCxn id="109610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2" name="AutoShape 54"/>
          <p:cNvCxnSpPr>
            <a:cxnSpLocks noChangeShapeType="1"/>
            <a:stCxn id="109588" idx="6"/>
            <a:endCxn id="109610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3" name="AutoShape 55"/>
          <p:cNvCxnSpPr>
            <a:cxnSpLocks noChangeShapeType="1"/>
            <a:stCxn id="109606" idx="6"/>
            <a:endCxn id="109610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4" name="AutoShape 56"/>
          <p:cNvCxnSpPr>
            <a:cxnSpLocks noChangeShapeType="1"/>
            <a:stCxn id="109607" idx="6"/>
            <a:endCxn id="109610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5" name="AutoShape 57"/>
          <p:cNvCxnSpPr>
            <a:cxnSpLocks noChangeShapeType="1"/>
            <a:stCxn id="109608" idx="6"/>
            <a:endCxn id="109610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6" name="AutoShape 58"/>
          <p:cNvCxnSpPr>
            <a:cxnSpLocks noChangeShapeType="1"/>
            <a:stCxn id="109609" idx="6"/>
            <a:endCxn id="109610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7" name="AutoShape 59"/>
          <p:cNvCxnSpPr>
            <a:cxnSpLocks noChangeShapeType="1"/>
            <a:stCxn id="109610" idx="6"/>
            <a:endCxn id="109573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8" name="AutoShape 60"/>
          <p:cNvCxnSpPr>
            <a:cxnSpLocks noChangeShapeType="1"/>
            <a:stCxn id="109586" idx="4"/>
            <a:endCxn id="109629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9629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9630" name="AutoShape 62"/>
          <p:cNvCxnSpPr>
            <a:cxnSpLocks noChangeShapeType="1"/>
            <a:stCxn id="109573" idx="6"/>
            <a:endCxn id="109629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09631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09632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633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34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35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636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637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38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39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640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641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42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43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644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09645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46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47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48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49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50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51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52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653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54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9655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09656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57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58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59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0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1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2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3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9664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09665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6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7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8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9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0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1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2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9673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09674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5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6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7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8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9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0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1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9682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09683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4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5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6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7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8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9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0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9691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09692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3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4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5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6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7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8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9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9700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09701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02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03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04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05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06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07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08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9709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09710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11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12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13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14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15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16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17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9718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09719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20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21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22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23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24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25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26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727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28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29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0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1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2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3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4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5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6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7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8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9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40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41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42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43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44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9745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09746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747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48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49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50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751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52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53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54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755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56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57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758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09759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760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61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62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63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764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65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66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67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768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69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70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771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109772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773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74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75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76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777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78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79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80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781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82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83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784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109785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786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87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88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89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790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91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92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93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794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95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96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797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09798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799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00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01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02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803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04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05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06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807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08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09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810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09811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812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13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14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15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816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17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18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19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820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21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22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823" name="Group 255"/>
          <p:cNvGrpSpPr>
            <a:grpSpLocks/>
          </p:cNvGrpSpPr>
          <p:nvPr/>
        </p:nvGrpSpPr>
        <p:grpSpPr bwMode="auto">
          <a:xfrm rot="-5400000">
            <a:off x="5448300" y="5295900"/>
            <a:ext cx="228600" cy="914400"/>
            <a:chOff x="4128" y="3360"/>
            <a:chExt cx="144" cy="576"/>
          </a:xfrm>
        </p:grpSpPr>
        <p:grpSp>
          <p:nvGrpSpPr>
            <p:cNvPr id="109824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825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26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27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28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829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30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31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32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833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34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35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836" name="Group 268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09837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838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39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40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41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842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43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44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45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846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47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48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849" name="Group 281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09850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851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52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53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54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855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56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57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58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859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60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61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875" name="Group 307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09876" name="Group 30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877" name="Rectangle 3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78" name="Rectangle 3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79" name="Rectangle 3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80" name="Group 31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881" name="Rectangle 3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82" name="Rectangle 3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83" name="Rectangle 3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84" name="Group 31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885" name="Rectangle 31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86" name="Rectangle 31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87" name="Rectangle 31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888" name="Group 320"/>
          <p:cNvGrpSpPr>
            <a:grpSpLocks/>
          </p:cNvGrpSpPr>
          <p:nvPr/>
        </p:nvGrpSpPr>
        <p:grpSpPr bwMode="auto">
          <a:xfrm rot="-5400000">
            <a:off x="5448300" y="4152900"/>
            <a:ext cx="228600" cy="914400"/>
            <a:chOff x="4128" y="3360"/>
            <a:chExt cx="144" cy="576"/>
          </a:xfrm>
        </p:grpSpPr>
        <p:grpSp>
          <p:nvGrpSpPr>
            <p:cNvPr id="109889" name="Group 32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890" name="Rectangle 3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91" name="Rectangle 3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92" name="Rectangle 3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93" name="Group 32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894" name="Rectangle 3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95" name="Rectangle 3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96" name="Rectangle 3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97" name="Group 32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898" name="Rectangle 33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99" name="Rectangle 33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00" name="Rectangle 33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901" name="Group 333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09902" name="Group 33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903" name="Rectangle 3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04" name="Rectangle 3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05" name="Rectangle 3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906" name="Group 33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907" name="Rectangle 3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08" name="Rectangle 3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09" name="Rectangle 3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910" name="Group 34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911" name="Rectangle 34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12" name="Rectangle 34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13" name="Rectangle 34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914" name="Group 346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09915" name="Group 347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09916" name="Rectangle 348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17" name="Rectangle 349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18" name="Rectangle 350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19" name="Rectangle 351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20" name="Rectangle 352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21" name="Rectangle 353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22" name="Rectangle 354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23" name="Rectangle 355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924" name="Rectangle 356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09925" name="Group 357"/>
          <p:cNvGrpSpPr>
            <a:grpSpLocks/>
          </p:cNvGrpSpPr>
          <p:nvPr/>
        </p:nvGrpSpPr>
        <p:grpSpPr bwMode="auto">
          <a:xfrm>
            <a:off x="7315200" y="3962400"/>
            <a:ext cx="304800" cy="685800"/>
            <a:chOff x="4608" y="2496"/>
            <a:chExt cx="192" cy="432"/>
          </a:xfrm>
        </p:grpSpPr>
        <p:grpSp>
          <p:nvGrpSpPr>
            <p:cNvPr id="109926" name="Group 35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09927" name="Rectangle 35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28" name="Rectangle 36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29" name="Rectangle 36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930" name="Group 36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09931" name="Rectangle 36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32" name="Rectangle 36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33" name="Rectangle 36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934" name="Group 36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09935" name="Rectangle 36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36" name="Rectangle 36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37" name="Rectangle 36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09938" name="Line 370"/>
          <p:cNvSpPr>
            <a:spLocks noChangeShapeType="1"/>
          </p:cNvSpPr>
          <p:nvPr/>
        </p:nvSpPr>
        <p:spPr bwMode="auto">
          <a:xfrm flipH="1">
            <a:off x="5562600" y="4495800"/>
            <a:ext cx="1905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360"/>
          <p:cNvSpPr/>
          <p:nvPr/>
        </p:nvSpPr>
        <p:spPr bwMode="auto">
          <a:xfrm>
            <a:off x="7315200" y="3962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6629400" cy="4114800"/>
          </a:xfrm>
        </p:spPr>
        <p:txBody>
          <a:bodyPr/>
          <a:lstStyle/>
          <a:p>
            <a:r>
              <a:rPr lang="en-US" dirty="0" smtClean="0"/>
              <a:t>Resources aren’t free</a:t>
            </a:r>
          </a:p>
          <a:p>
            <a:r>
              <a:rPr lang="en-US" dirty="0" smtClean="0"/>
              <a:t>Share to reduce costs</a:t>
            </a:r>
          </a:p>
          <a:p>
            <a:r>
              <a:rPr lang="en-US" dirty="0" smtClean="0"/>
              <a:t>Schedule operations on resources</a:t>
            </a:r>
          </a:p>
          <a:p>
            <a:pPr lvl="1"/>
            <a:r>
              <a:rPr lang="en-US" dirty="0" smtClean="0"/>
              <a:t>Fixed resources</a:t>
            </a:r>
          </a:p>
          <a:p>
            <a:r>
              <a:rPr lang="en-US" dirty="0" smtClean="0"/>
              <a:t>Greedy approximation algorithm</a:t>
            </a:r>
          </a:p>
          <a:p>
            <a:r>
              <a:rPr lang="en-US" dirty="0" smtClean="0"/>
              <a:t>List Scheduling for resource-constrained </a:t>
            </a:r>
            <a:r>
              <a:rPr lang="en-US" dirty="0" smtClean="0"/>
              <a:t>scheduling</a:t>
            </a:r>
          </a:p>
          <a:p>
            <a:pPr lvl="1"/>
            <a:r>
              <a:rPr lang="en-US" dirty="0" smtClean="0"/>
              <a:t>Bounds on solution quality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75AD3-673E-CE41-92F8-00209367AE1B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Gate Netlist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15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accent4"/>
                  </a:solidFill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 dirty="0">
                  <a:solidFill>
                    <a:schemeClr val="accent2"/>
                  </a:solidFill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5244-8E73-D140-A275-CC4AD6F717A9}" type="slidenum">
              <a:rPr lang="en-US"/>
              <a:pPr/>
              <a:t>20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09571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72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73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574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75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576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577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578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79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0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1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2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3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4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5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6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7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9588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589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590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1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2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3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4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5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6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7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8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99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0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1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2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3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4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5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06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607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608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609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09610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09611" name="AutoShape 43"/>
          <p:cNvCxnSpPr>
            <a:cxnSpLocks noChangeShapeType="1"/>
            <a:stCxn id="109589" idx="0"/>
            <a:endCxn id="109577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2" name="AutoShape 44"/>
          <p:cNvCxnSpPr>
            <a:cxnSpLocks noChangeShapeType="1"/>
            <a:stCxn id="109589" idx="7"/>
            <a:endCxn id="109588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3" name="AutoShape 45"/>
          <p:cNvCxnSpPr>
            <a:cxnSpLocks noChangeShapeType="1"/>
            <a:stCxn id="109589" idx="6"/>
            <a:endCxn id="109606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4" name="AutoShape 46"/>
          <p:cNvCxnSpPr>
            <a:cxnSpLocks noChangeShapeType="1"/>
            <a:stCxn id="109589" idx="5"/>
            <a:endCxn id="109607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5" name="AutoShape 47"/>
          <p:cNvCxnSpPr>
            <a:cxnSpLocks noChangeShapeType="1"/>
            <a:stCxn id="109589" idx="4"/>
            <a:endCxn id="109608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6" name="AutoShape 48"/>
          <p:cNvCxnSpPr>
            <a:cxnSpLocks noChangeShapeType="1"/>
            <a:stCxn id="109589" idx="3"/>
            <a:endCxn id="109609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7" name="AutoShape 49"/>
          <p:cNvCxnSpPr>
            <a:cxnSpLocks noChangeShapeType="1"/>
            <a:stCxn id="109589" idx="1"/>
            <a:endCxn id="109575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8" name="AutoShape 50"/>
          <p:cNvCxnSpPr>
            <a:cxnSpLocks noChangeShapeType="1"/>
            <a:stCxn id="109589" idx="0"/>
            <a:endCxn id="109576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19" name="AutoShape 51"/>
          <p:cNvCxnSpPr>
            <a:cxnSpLocks noChangeShapeType="1"/>
            <a:stCxn id="109575" idx="6"/>
            <a:endCxn id="109610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0" name="AutoShape 52"/>
          <p:cNvCxnSpPr>
            <a:cxnSpLocks noChangeShapeType="1"/>
            <a:stCxn id="109576" idx="6"/>
            <a:endCxn id="109610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1" name="AutoShape 53"/>
          <p:cNvCxnSpPr>
            <a:cxnSpLocks noChangeShapeType="1"/>
            <a:stCxn id="109577" idx="6"/>
            <a:endCxn id="109610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2" name="AutoShape 54"/>
          <p:cNvCxnSpPr>
            <a:cxnSpLocks noChangeShapeType="1"/>
            <a:stCxn id="109588" idx="6"/>
            <a:endCxn id="109610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3" name="AutoShape 55"/>
          <p:cNvCxnSpPr>
            <a:cxnSpLocks noChangeShapeType="1"/>
            <a:stCxn id="109606" idx="6"/>
            <a:endCxn id="109610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4" name="AutoShape 56"/>
          <p:cNvCxnSpPr>
            <a:cxnSpLocks noChangeShapeType="1"/>
            <a:stCxn id="109607" idx="6"/>
            <a:endCxn id="109610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5" name="AutoShape 57"/>
          <p:cNvCxnSpPr>
            <a:cxnSpLocks noChangeShapeType="1"/>
            <a:stCxn id="109608" idx="6"/>
            <a:endCxn id="109610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6" name="AutoShape 58"/>
          <p:cNvCxnSpPr>
            <a:cxnSpLocks noChangeShapeType="1"/>
            <a:stCxn id="109609" idx="6"/>
            <a:endCxn id="109610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7" name="AutoShape 59"/>
          <p:cNvCxnSpPr>
            <a:cxnSpLocks noChangeShapeType="1"/>
            <a:stCxn id="109610" idx="6"/>
            <a:endCxn id="109573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628" name="AutoShape 60"/>
          <p:cNvCxnSpPr>
            <a:cxnSpLocks noChangeShapeType="1"/>
            <a:stCxn id="109586" idx="4"/>
            <a:endCxn id="109629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9629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9630" name="AutoShape 62"/>
          <p:cNvCxnSpPr>
            <a:cxnSpLocks noChangeShapeType="1"/>
            <a:stCxn id="109573" idx="6"/>
            <a:endCxn id="109629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3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633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34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35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637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38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39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641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42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43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09645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46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47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48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49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50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51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52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653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54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09656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57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58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59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0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1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2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3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09665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6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7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8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69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0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1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2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09674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5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6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7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8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79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0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1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09683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4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5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6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7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8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89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0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09692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3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4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5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6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7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8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99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09701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02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03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04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05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06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07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08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09710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11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12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13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14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15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16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17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09719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20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21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22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23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24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25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26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727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28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29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0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1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2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3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4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5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6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7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8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39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40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41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42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43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44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6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747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48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49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751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52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53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755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56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57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9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20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760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61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62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764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65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66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768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69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70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3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24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773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74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75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777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78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79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781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82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83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7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28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786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87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88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790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91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92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794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95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96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1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09664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799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00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01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673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803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04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05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682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807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08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09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691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09700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812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13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14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09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816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17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18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18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820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21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22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745" name="Group 255"/>
          <p:cNvGrpSpPr>
            <a:grpSpLocks/>
          </p:cNvGrpSpPr>
          <p:nvPr/>
        </p:nvGrpSpPr>
        <p:grpSpPr bwMode="auto">
          <a:xfrm rot="-5400000">
            <a:off x="5448300" y="5295900"/>
            <a:ext cx="228600" cy="914400"/>
            <a:chOff x="4128" y="3360"/>
            <a:chExt cx="144" cy="576"/>
          </a:xfrm>
        </p:grpSpPr>
        <p:grpSp>
          <p:nvGrpSpPr>
            <p:cNvPr id="109746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825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26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27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50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829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30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31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54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833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34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35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758" name="Group 268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09759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838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39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40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63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842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43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44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67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846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47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48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771" name="Group 281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09772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851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52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53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76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855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56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57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80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859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60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61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784" name="Group 307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09785" name="Group 30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877" name="Rectangle 3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78" name="Rectangle 3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79" name="Rectangle 3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89" name="Group 31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881" name="Rectangle 3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82" name="Rectangle 3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83" name="Rectangle 3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793" name="Group 31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885" name="Rectangle 31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86" name="Rectangle 31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87" name="Rectangle 31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797" name="Group 320"/>
          <p:cNvGrpSpPr>
            <a:grpSpLocks/>
          </p:cNvGrpSpPr>
          <p:nvPr/>
        </p:nvGrpSpPr>
        <p:grpSpPr bwMode="auto">
          <a:xfrm rot="-5400000">
            <a:off x="5448300" y="4152900"/>
            <a:ext cx="228600" cy="914400"/>
            <a:chOff x="4128" y="3360"/>
            <a:chExt cx="144" cy="576"/>
          </a:xfrm>
        </p:grpSpPr>
        <p:grpSp>
          <p:nvGrpSpPr>
            <p:cNvPr id="109798" name="Group 32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890" name="Rectangle 3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91" name="Rectangle 3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92" name="Rectangle 3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02" name="Group 32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894" name="Rectangle 3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95" name="Rectangle 3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96" name="Rectangle 3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06" name="Group 32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898" name="Rectangle 33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99" name="Rectangle 33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00" name="Rectangle 33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810" name="Group 333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09811" name="Group 33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09903" name="Rectangle 3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04" name="Rectangle 3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05" name="Rectangle 3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15" name="Group 33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09907" name="Rectangle 3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08" name="Rectangle 3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09" name="Rectangle 3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19" name="Group 34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09911" name="Rectangle 34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12" name="Rectangle 34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13" name="Rectangle 34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9823" name="Group 346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09824" name="Group 347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09916" name="Rectangle 348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17" name="Rectangle 349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18" name="Rectangle 350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19" name="Rectangle 351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20" name="Rectangle 352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21" name="Rectangle 353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22" name="Rectangle 354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23" name="Rectangle 355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924" name="Rectangle 356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09828" name="Group 357"/>
          <p:cNvGrpSpPr>
            <a:grpSpLocks/>
          </p:cNvGrpSpPr>
          <p:nvPr/>
        </p:nvGrpSpPr>
        <p:grpSpPr bwMode="auto">
          <a:xfrm>
            <a:off x="7315200" y="3962400"/>
            <a:ext cx="304800" cy="685800"/>
            <a:chOff x="4608" y="2496"/>
            <a:chExt cx="192" cy="432"/>
          </a:xfrm>
        </p:grpSpPr>
        <p:grpSp>
          <p:nvGrpSpPr>
            <p:cNvPr id="109832" name="Group 35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09927" name="Rectangle 35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28" name="Rectangle 36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29" name="Rectangle 36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36" name="Group 36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09931" name="Rectangle 36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32" name="Rectangle 36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33" name="Rectangle 36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9837" name="Group 36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09935" name="Rectangle 36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36" name="Rectangle 36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37" name="Rectangle 36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09938" name="Line 370"/>
          <p:cNvSpPr>
            <a:spLocks noChangeShapeType="1"/>
          </p:cNvSpPr>
          <p:nvPr/>
        </p:nvSpPr>
        <p:spPr bwMode="auto">
          <a:xfrm flipH="1">
            <a:off x="5562600" y="4495800"/>
            <a:ext cx="1905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360"/>
          <p:cNvSpPr/>
          <p:nvPr/>
        </p:nvSpPr>
        <p:spPr bwMode="auto">
          <a:xfrm>
            <a:off x="7315200" y="3962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7250333" y="2133600"/>
            <a:ext cx="1893667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What do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</a:t>
            </a:r>
            <a:r>
              <a:rPr lang="en-US" dirty="0" smtClean="0">
                <a:solidFill>
                  <a:srgbClr val="FF6600"/>
                </a:solidFill>
              </a:rPr>
              <a:t>o slack of 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predecessors?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BE7E-53E1-4848-AF6B-29ECD274443F}" type="slidenum">
              <a:rPr lang="en-US"/>
              <a:pPr/>
              <a:t>21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0595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0596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0597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0598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0599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0600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0601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0602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0603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0604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0605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0606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0607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0608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0609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0610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0611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0612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0613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0614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5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6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7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8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9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0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1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2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3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4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5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6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7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8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29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30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0631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0632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0633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0634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0635" name="AutoShape 43"/>
          <p:cNvCxnSpPr>
            <a:cxnSpLocks noChangeShapeType="1"/>
            <a:stCxn id="110613" idx="0"/>
            <a:endCxn id="110601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36" name="AutoShape 44"/>
          <p:cNvCxnSpPr>
            <a:cxnSpLocks noChangeShapeType="1"/>
            <a:stCxn id="110613" idx="7"/>
            <a:endCxn id="110612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37" name="AutoShape 45"/>
          <p:cNvCxnSpPr>
            <a:cxnSpLocks noChangeShapeType="1"/>
            <a:stCxn id="110613" idx="6"/>
            <a:endCxn id="110630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38" name="AutoShape 46"/>
          <p:cNvCxnSpPr>
            <a:cxnSpLocks noChangeShapeType="1"/>
            <a:stCxn id="110613" idx="5"/>
            <a:endCxn id="110631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39" name="AutoShape 47"/>
          <p:cNvCxnSpPr>
            <a:cxnSpLocks noChangeShapeType="1"/>
            <a:stCxn id="110613" idx="4"/>
            <a:endCxn id="110632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40" name="AutoShape 48"/>
          <p:cNvCxnSpPr>
            <a:cxnSpLocks noChangeShapeType="1"/>
            <a:stCxn id="110613" idx="3"/>
            <a:endCxn id="110633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41" name="AutoShape 49"/>
          <p:cNvCxnSpPr>
            <a:cxnSpLocks noChangeShapeType="1"/>
            <a:stCxn id="110613" idx="1"/>
            <a:endCxn id="110599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42" name="AutoShape 50"/>
          <p:cNvCxnSpPr>
            <a:cxnSpLocks noChangeShapeType="1"/>
            <a:stCxn id="110613" idx="0"/>
            <a:endCxn id="110600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43" name="AutoShape 51"/>
          <p:cNvCxnSpPr>
            <a:cxnSpLocks noChangeShapeType="1"/>
            <a:stCxn id="110599" idx="6"/>
            <a:endCxn id="110634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44" name="AutoShape 52"/>
          <p:cNvCxnSpPr>
            <a:cxnSpLocks noChangeShapeType="1"/>
            <a:stCxn id="110600" idx="6"/>
            <a:endCxn id="110634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45" name="AutoShape 53"/>
          <p:cNvCxnSpPr>
            <a:cxnSpLocks noChangeShapeType="1"/>
            <a:stCxn id="110601" idx="6"/>
            <a:endCxn id="110634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46" name="AutoShape 54"/>
          <p:cNvCxnSpPr>
            <a:cxnSpLocks noChangeShapeType="1"/>
            <a:stCxn id="110612" idx="6"/>
            <a:endCxn id="110634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47" name="AutoShape 55"/>
          <p:cNvCxnSpPr>
            <a:cxnSpLocks noChangeShapeType="1"/>
            <a:stCxn id="110630" idx="6"/>
            <a:endCxn id="110634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48" name="AutoShape 56"/>
          <p:cNvCxnSpPr>
            <a:cxnSpLocks noChangeShapeType="1"/>
            <a:stCxn id="110631" idx="6"/>
            <a:endCxn id="110634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49" name="AutoShape 57"/>
          <p:cNvCxnSpPr>
            <a:cxnSpLocks noChangeShapeType="1"/>
            <a:stCxn id="110632" idx="6"/>
            <a:endCxn id="110634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50" name="AutoShape 58"/>
          <p:cNvCxnSpPr>
            <a:cxnSpLocks noChangeShapeType="1"/>
            <a:stCxn id="110633" idx="6"/>
            <a:endCxn id="110634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51" name="AutoShape 59"/>
          <p:cNvCxnSpPr>
            <a:cxnSpLocks noChangeShapeType="1"/>
            <a:stCxn id="110634" idx="6"/>
            <a:endCxn id="110597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652" name="AutoShape 60"/>
          <p:cNvCxnSpPr>
            <a:cxnSpLocks noChangeShapeType="1"/>
            <a:stCxn id="110610" idx="4"/>
            <a:endCxn id="110653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0653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0654" name="AutoShape 62"/>
          <p:cNvCxnSpPr>
            <a:cxnSpLocks noChangeShapeType="1"/>
            <a:stCxn id="110597" idx="6"/>
            <a:endCxn id="110653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10655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10656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0657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658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659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660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0661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662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663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664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0665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666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667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0668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0669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70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71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72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73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74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75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76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0677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78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0679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0680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81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82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83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84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85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86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87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0688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0689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90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91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92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93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94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95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96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0697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0698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99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00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01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02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03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04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05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0706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0707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08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09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10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11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12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13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14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0715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0716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17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18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19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20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21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22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23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0724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0725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26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27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28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29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30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31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32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0733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0734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35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36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37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38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39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40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41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0742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0743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44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45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46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47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48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49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50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0751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52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53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54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55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56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57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58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59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60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61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62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63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64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65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66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67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68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0769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10770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0771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72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73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774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0775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76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77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778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0779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80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81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0782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10783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0784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85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86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787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0788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89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90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791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0792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93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94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0795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110796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0797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98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99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800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0801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02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03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804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0805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06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07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0808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110809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0810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11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12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813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0814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15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16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817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0818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19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20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0821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10822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0823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24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25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826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0827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28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29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830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0831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32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33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0834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10835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0836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37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38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839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0840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41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42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843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0844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45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46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0860" name="Group 268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10861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0862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63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64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865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0866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67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68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869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0870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71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72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0873" name="Group 281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10874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0875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76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77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878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0879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80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81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882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0883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84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85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0886" name="Group 294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10887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0888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89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90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891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0892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93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94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895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0896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97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98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0912" name="Group 320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10913" name="Group 32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0914" name="Rectangle 3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15" name="Rectangle 3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16" name="Rectangle 3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917" name="Group 32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0918" name="Rectangle 3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19" name="Rectangle 3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20" name="Rectangle 3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921" name="Group 32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0922" name="Rectangle 33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23" name="Rectangle 33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24" name="Rectangle 33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0925" name="Group 333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10926" name="Group 334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0927" name="Rectangle 335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28" name="Rectangle 336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29" name="Rectangle 337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30" name="Rectangle 338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31" name="Rectangle 339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32" name="Rectangle 340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33" name="Rectangle 341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34" name="Rectangle 342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0935" name="Rectangle 343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10936" name="Group 344"/>
          <p:cNvGrpSpPr>
            <a:grpSpLocks/>
          </p:cNvGrpSpPr>
          <p:nvPr/>
        </p:nvGrpSpPr>
        <p:grpSpPr bwMode="auto">
          <a:xfrm>
            <a:off x="5410200" y="4495800"/>
            <a:ext cx="304800" cy="685800"/>
            <a:chOff x="4608" y="2496"/>
            <a:chExt cx="192" cy="432"/>
          </a:xfrm>
        </p:grpSpPr>
        <p:grpSp>
          <p:nvGrpSpPr>
            <p:cNvPr id="110937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0938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39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40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941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0942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43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44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945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0946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47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48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0950" name="Group 358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10951" name="Group 35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0952" name="Rectangle 36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53" name="Rectangle 36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54" name="Rectangle 36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955" name="Group 36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0956" name="Rectangle 36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57" name="Rectangle 36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58" name="Rectangle 36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959" name="Group 36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0960" name="Rectangle 36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61" name="Rectangle 36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62" name="Rectangle 37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0963" name="Group 371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10964" name="Group 37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0965" name="Rectangle 3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31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66" name="Rectangle 3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31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67" name="Rectangle 3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31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968" name="Group 37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0969" name="Rectangle 37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31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70" name="Rectangle 37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31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71" name="Rectangle 37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31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972" name="Group 38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0973" name="Rectangle 38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31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74" name="Rectangle 38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31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75" name="Rectangle 38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31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0976" name="Text Box 384"/>
          <p:cNvSpPr txBox="1">
            <a:spLocks noChangeArrowheads="1"/>
          </p:cNvSpPr>
          <p:nvPr/>
        </p:nvSpPr>
        <p:spPr bwMode="auto">
          <a:xfrm>
            <a:off x="5257800" y="3960813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3/9</a:t>
            </a:r>
          </a:p>
        </p:txBody>
      </p:sp>
      <p:sp>
        <p:nvSpPr>
          <p:cNvPr id="110977" name="Text Box 385"/>
          <p:cNvSpPr txBox="1">
            <a:spLocks noChangeArrowheads="1"/>
          </p:cNvSpPr>
          <p:nvPr/>
        </p:nvSpPr>
        <p:spPr bwMode="auto">
          <a:xfrm>
            <a:off x="4495800" y="4722813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1/9</a:t>
            </a:r>
          </a:p>
        </p:txBody>
      </p:sp>
      <p:sp>
        <p:nvSpPr>
          <p:cNvPr id="363" name="Rectangle 362"/>
          <p:cNvSpPr/>
          <p:nvPr/>
        </p:nvSpPr>
        <p:spPr bwMode="auto">
          <a:xfrm>
            <a:off x="5410200" y="44958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4" name="Rectangle 363"/>
          <p:cNvSpPr/>
          <p:nvPr/>
        </p:nvSpPr>
        <p:spPr bwMode="auto">
          <a:xfrm>
            <a:off x="5105400" y="5181600"/>
            <a:ext cx="304800" cy="6858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5" name="Rectangle 364"/>
          <p:cNvSpPr/>
          <p:nvPr/>
        </p:nvSpPr>
        <p:spPr bwMode="auto">
          <a:xfrm>
            <a:off x="5105400" y="5867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CE12-4442-CE46-B5F6-F39DFD4B22A6}" type="slidenum">
              <a:rPr lang="en-US"/>
              <a:pPr/>
              <a:t>22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Force-Directed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Scheduling a node will shift distribution</a:t>
            </a:r>
          </a:p>
          <a:p>
            <a:pPr lvl="1"/>
            <a:r>
              <a:rPr lang="en-US" dirty="0"/>
              <a:t>all of scheduled node’s cost goes into one timeslot</a:t>
            </a:r>
          </a:p>
          <a:p>
            <a:pPr lvl="1"/>
            <a:r>
              <a:rPr lang="en-US" dirty="0"/>
              <a:t>predecessor/successors may have freedom limited so shift their contributions</a:t>
            </a:r>
            <a:endParaRPr lang="en-US" dirty="0" smtClean="0"/>
          </a:p>
          <a:p>
            <a:r>
              <a:rPr lang="en-US" b="1" dirty="0" smtClean="0"/>
              <a:t>Goal: </a:t>
            </a:r>
            <a:r>
              <a:rPr lang="en-US" dirty="0" smtClean="0"/>
              <a:t>shift </a:t>
            </a:r>
            <a:r>
              <a:rPr lang="en-US" dirty="0"/>
              <a:t>distribution to minimize maximum resource utilization (estimate)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27B5-782C-5342-BF17-204E7CF4B81F}" type="slidenum">
              <a:rPr lang="en-US"/>
              <a:pPr/>
              <a:t>23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56675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6676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6677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6678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6679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6680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6681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6682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6683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6684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6685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6686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6687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6688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6689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6690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6691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6692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6693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6694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5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6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7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8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9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0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1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2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3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4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5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6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7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8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9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10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6711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6712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6713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6714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56715" name="AutoShape 43"/>
          <p:cNvCxnSpPr>
            <a:cxnSpLocks noChangeShapeType="1"/>
            <a:stCxn id="156693" idx="0"/>
            <a:endCxn id="156681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16" name="AutoShape 44"/>
          <p:cNvCxnSpPr>
            <a:cxnSpLocks noChangeShapeType="1"/>
            <a:stCxn id="156693" idx="7"/>
            <a:endCxn id="156692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17" name="AutoShape 45"/>
          <p:cNvCxnSpPr>
            <a:cxnSpLocks noChangeShapeType="1"/>
            <a:stCxn id="156693" idx="6"/>
            <a:endCxn id="156710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18" name="AutoShape 46"/>
          <p:cNvCxnSpPr>
            <a:cxnSpLocks noChangeShapeType="1"/>
            <a:stCxn id="156693" idx="5"/>
            <a:endCxn id="156711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19" name="AutoShape 47"/>
          <p:cNvCxnSpPr>
            <a:cxnSpLocks noChangeShapeType="1"/>
            <a:stCxn id="156693" idx="4"/>
            <a:endCxn id="156712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20" name="AutoShape 48"/>
          <p:cNvCxnSpPr>
            <a:cxnSpLocks noChangeShapeType="1"/>
            <a:stCxn id="156693" idx="3"/>
            <a:endCxn id="156713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21" name="AutoShape 49"/>
          <p:cNvCxnSpPr>
            <a:cxnSpLocks noChangeShapeType="1"/>
            <a:stCxn id="156693" idx="1"/>
            <a:endCxn id="156679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22" name="AutoShape 50"/>
          <p:cNvCxnSpPr>
            <a:cxnSpLocks noChangeShapeType="1"/>
            <a:stCxn id="156693" idx="0"/>
            <a:endCxn id="156680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23" name="AutoShape 51"/>
          <p:cNvCxnSpPr>
            <a:cxnSpLocks noChangeShapeType="1"/>
            <a:stCxn id="156679" idx="6"/>
            <a:endCxn id="156714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24" name="AutoShape 52"/>
          <p:cNvCxnSpPr>
            <a:cxnSpLocks noChangeShapeType="1"/>
            <a:stCxn id="156680" idx="6"/>
            <a:endCxn id="156714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25" name="AutoShape 53"/>
          <p:cNvCxnSpPr>
            <a:cxnSpLocks noChangeShapeType="1"/>
            <a:stCxn id="156681" idx="6"/>
            <a:endCxn id="156714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26" name="AutoShape 54"/>
          <p:cNvCxnSpPr>
            <a:cxnSpLocks noChangeShapeType="1"/>
            <a:stCxn id="156692" idx="6"/>
            <a:endCxn id="156714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27" name="AutoShape 55"/>
          <p:cNvCxnSpPr>
            <a:cxnSpLocks noChangeShapeType="1"/>
            <a:stCxn id="156710" idx="6"/>
            <a:endCxn id="156714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28" name="AutoShape 56"/>
          <p:cNvCxnSpPr>
            <a:cxnSpLocks noChangeShapeType="1"/>
            <a:stCxn id="156711" idx="6"/>
            <a:endCxn id="156714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29" name="AutoShape 57"/>
          <p:cNvCxnSpPr>
            <a:cxnSpLocks noChangeShapeType="1"/>
            <a:stCxn id="156712" idx="6"/>
            <a:endCxn id="156714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30" name="AutoShape 58"/>
          <p:cNvCxnSpPr>
            <a:cxnSpLocks noChangeShapeType="1"/>
            <a:stCxn id="156713" idx="6"/>
            <a:endCxn id="156714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31" name="AutoShape 59"/>
          <p:cNvCxnSpPr>
            <a:cxnSpLocks noChangeShapeType="1"/>
            <a:stCxn id="156714" idx="6"/>
            <a:endCxn id="156677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6732" name="AutoShape 60"/>
          <p:cNvCxnSpPr>
            <a:cxnSpLocks noChangeShapeType="1"/>
            <a:stCxn id="156690" idx="4"/>
            <a:endCxn id="156733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6733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56734" name="AutoShape 62"/>
          <p:cNvCxnSpPr>
            <a:cxnSpLocks noChangeShapeType="1"/>
            <a:stCxn id="156677" idx="6"/>
            <a:endCxn id="156733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56735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56736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6737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738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739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740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6741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742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743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744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6745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746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747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6748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56749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50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51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52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53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54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55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56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6757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58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6759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56760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61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62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63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64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65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66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67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6768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56769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70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71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72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73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74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75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76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6777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56778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79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80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81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82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83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84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85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6786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56787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88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89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90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91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92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93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94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6795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56796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97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98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99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00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01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02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03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6804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56805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06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07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08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09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10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11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12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6813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56814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15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16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17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18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19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20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21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6822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56823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24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25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26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27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28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29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30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6831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32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33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34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35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36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37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38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39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40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41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42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43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44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45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46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47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848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6849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56850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6851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52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53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854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6855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56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57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858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6859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60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61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6862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56863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6864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65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66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867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6868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69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70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871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6872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73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74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6875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156876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6877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78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79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880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6881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82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83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884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6885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86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87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6888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156889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6890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91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92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893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6894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95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96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897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6898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899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00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6901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56902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6903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04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05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06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6907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08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09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10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6911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12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13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6914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56915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6916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17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18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19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6920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21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22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23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6924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25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26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6927" name="Group 255"/>
          <p:cNvGrpSpPr>
            <a:grpSpLocks/>
          </p:cNvGrpSpPr>
          <p:nvPr/>
        </p:nvGrpSpPr>
        <p:grpSpPr bwMode="auto">
          <a:xfrm rot="-5400000">
            <a:off x="5448300" y="5295900"/>
            <a:ext cx="228600" cy="914400"/>
            <a:chOff x="4128" y="3360"/>
            <a:chExt cx="144" cy="576"/>
          </a:xfrm>
        </p:grpSpPr>
        <p:grpSp>
          <p:nvGrpSpPr>
            <p:cNvPr id="156928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6929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30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31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32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6933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34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35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36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6937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38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39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6940" name="Group 268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56941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6942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43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44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45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6946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47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48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49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6950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51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52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6953" name="Group 281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56954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6955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56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57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58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6959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60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61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62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6963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64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65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6966" name="Group 294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56967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6968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69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70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71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6972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73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74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75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6976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77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78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6979" name="Group 307"/>
          <p:cNvGrpSpPr>
            <a:grpSpLocks/>
          </p:cNvGrpSpPr>
          <p:nvPr/>
        </p:nvGrpSpPr>
        <p:grpSpPr bwMode="auto">
          <a:xfrm rot="-5400000">
            <a:off x="5448300" y="4152900"/>
            <a:ext cx="228600" cy="914400"/>
            <a:chOff x="4128" y="3360"/>
            <a:chExt cx="144" cy="576"/>
          </a:xfrm>
        </p:grpSpPr>
        <p:grpSp>
          <p:nvGrpSpPr>
            <p:cNvPr id="156980" name="Group 30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6981" name="Rectangle 3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82" name="Rectangle 3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83" name="Rectangle 3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84" name="Group 31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6985" name="Rectangle 3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86" name="Rectangle 3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87" name="Rectangle 3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88" name="Group 31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6989" name="Rectangle 31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90" name="Rectangle 31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91" name="Rectangle 31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6992" name="Group 320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56993" name="Group 32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6994" name="Rectangle 3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95" name="Rectangle 3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96" name="Rectangle 3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997" name="Group 32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6998" name="Rectangle 3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999" name="Rectangle 3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00" name="Rectangle 3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001" name="Group 32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002" name="Rectangle 33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03" name="Rectangle 33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04" name="Rectangle 33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005" name="Group 333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57006" name="Group 334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57007" name="Rectangle 335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08" name="Rectangle 336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09" name="Rectangle 337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10" name="Rectangle 338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11" name="Rectangle 339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12" name="Rectangle 340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13" name="Rectangle 341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14" name="Rectangle 342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7015" name="Rectangle 343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57016" name="Group 344"/>
          <p:cNvGrpSpPr>
            <a:grpSpLocks/>
          </p:cNvGrpSpPr>
          <p:nvPr/>
        </p:nvGrpSpPr>
        <p:grpSpPr bwMode="auto">
          <a:xfrm>
            <a:off x="7315200" y="3962400"/>
            <a:ext cx="304800" cy="685800"/>
            <a:chOff x="4608" y="2496"/>
            <a:chExt cx="192" cy="432"/>
          </a:xfrm>
        </p:grpSpPr>
        <p:grpSp>
          <p:nvGrpSpPr>
            <p:cNvPr id="157017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57018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19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20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021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57022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23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24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025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57026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27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028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57029" name="Line 357"/>
          <p:cNvSpPr>
            <a:spLocks noChangeShapeType="1"/>
          </p:cNvSpPr>
          <p:nvPr/>
        </p:nvSpPr>
        <p:spPr bwMode="auto">
          <a:xfrm flipH="1">
            <a:off x="5562600" y="4495800"/>
            <a:ext cx="1905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030" name="Text Box 358"/>
          <p:cNvSpPr txBox="1">
            <a:spLocks noChangeArrowheads="1"/>
          </p:cNvSpPr>
          <p:nvPr/>
        </p:nvSpPr>
        <p:spPr bwMode="auto">
          <a:xfrm>
            <a:off x="7451725" y="2478088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Repeat</a:t>
            </a:r>
          </a:p>
        </p:txBody>
      </p:sp>
      <p:sp>
        <p:nvSpPr>
          <p:cNvPr id="362" name="Rectangle 361"/>
          <p:cNvSpPr/>
          <p:nvPr/>
        </p:nvSpPr>
        <p:spPr bwMode="auto">
          <a:xfrm>
            <a:off x="7315200" y="3962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3713-3B05-734F-A86A-4CB3E48A5335}" type="slidenum">
              <a:rPr lang="en-US"/>
              <a:pPr/>
              <a:t>24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57699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00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01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03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04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05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06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07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08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09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10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11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12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13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14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15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16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17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18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19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0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1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2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3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4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5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6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7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8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9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30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31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32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33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34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35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36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37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38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57739" name="AutoShape 43"/>
          <p:cNvCxnSpPr>
            <a:cxnSpLocks noChangeShapeType="1"/>
            <a:stCxn id="157717" idx="0"/>
            <a:endCxn id="157705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0" name="AutoShape 44"/>
          <p:cNvCxnSpPr>
            <a:cxnSpLocks noChangeShapeType="1"/>
            <a:stCxn id="157717" idx="7"/>
            <a:endCxn id="157716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1" name="AutoShape 45"/>
          <p:cNvCxnSpPr>
            <a:cxnSpLocks noChangeShapeType="1"/>
            <a:stCxn id="157717" idx="6"/>
            <a:endCxn id="157734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2" name="AutoShape 46"/>
          <p:cNvCxnSpPr>
            <a:cxnSpLocks noChangeShapeType="1"/>
            <a:stCxn id="157717" idx="5"/>
            <a:endCxn id="157735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3" name="AutoShape 47"/>
          <p:cNvCxnSpPr>
            <a:cxnSpLocks noChangeShapeType="1"/>
            <a:stCxn id="157717" idx="4"/>
            <a:endCxn id="157736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4" name="AutoShape 48"/>
          <p:cNvCxnSpPr>
            <a:cxnSpLocks noChangeShapeType="1"/>
            <a:stCxn id="157717" idx="3"/>
            <a:endCxn id="157737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5" name="AutoShape 49"/>
          <p:cNvCxnSpPr>
            <a:cxnSpLocks noChangeShapeType="1"/>
            <a:stCxn id="157717" idx="1"/>
            <a:endCxn id="157703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6" name="AutoShape 50"/>
          <p:cNvCxnSpPr>
            <a:cxnSpLocks noChangeShapeType="1"/>
            <a:stCxn id="157717" idx="0"/>
            <a:endCxn id="157704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7" name="AutoShape 51"/>
          <p:cNvCxnSpPr>
            <a:cxnSpLocks noChangeShapeType="1"/>
            <a:stCxn id="157703" idx="6"/>
            <a:endCxn id="157738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8" name="AutoShape 52"/>
          <p:cNvCxnSpPr>
            <a:cxnSpLocks noChangeShapeType="1"/>
            <a:stCxn id="157704" idx="6"/>
            <a:endCxn id="157738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9" name="AutoShape 53"/>
          <p:cNvCxnSpPr>
            <a:cxnSpLocks noChangeShapeType="1"/>
            <a:stCxn id="157705" idx="6"/>
            <a:endCxn id="157738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50" name="AutoShape 54"/>
          <p:cNvCxnSpPr>
            <a:cxnSpLocks noChangeShapeType="1"/>
            <a:stCxn id="157716" idx="6"/>
            <a:endCxn id="157738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51" name="AutoShape 55"/>
          <p:cNvCxnSpPr>
            <a:cxnSpLocks noChangeShapeType="1"/>
            <a:stCxn id="157734" idx="6"/>
            <a:endCxn id="157738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52" name="AutoShape 56"/>
          <p:cNvCxnSpPr>
            <a:cxnSpLocks noChangeShapeType="1"/>
            <a:stCxn id="157735" idx="6"/>
            <a:endCxn id="157738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53" name="AutoShape 57"/>
          <p:cNvCxnSpPr>
            <a:cxnSpLocks noChangeShapeType="1"/>
            <a:stCxn id="157736" idx="6"/>
            <a:endCxn id="157738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54" name="AutoShape 58"/>
          <p:cNvCxnSpPr>
            <a:cxnSpLocks noChangeShapeType="1"/>
            <a:stCxn id="157737" idx="6"/>
            <a:endCxn id="157738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55" name="AutoShape 59"/>
          <p:cNvCxnSpPr>
            <a:cxnSpLocks noChangeShapeType="1"/>
            <a:stCxn id="157738" idx="6"/>
            <a:endCxn id="157701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56" name="AutoShape 60"/>
          <p:cNvCxnSpPr>
            <a:cxnSpLocks noChangeShapeType="1"/>
            <a:stCxn id="157714" idx="4"/>
            <a:endCxn id="157757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7757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57758" name="AutoShape 62"/>
          <p:cNvCxnSpPr>
            <a:cxnSpLocks noChangeShapeType="1"/>
            <a:stCxn id="157701" idx="6"/>
            <a:endCxn id="157757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57759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57760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761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762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763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764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765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766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767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768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769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770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771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772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57773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74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75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76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77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78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79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80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7781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82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7783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57784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85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86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87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88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89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0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1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7792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57793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4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5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6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7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8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9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0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7801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57802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3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4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5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6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7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8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9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7810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57811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12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13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14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15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16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17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18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7819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57820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21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22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23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24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25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26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27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7828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57829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0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1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2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3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4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5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6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7837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57838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9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0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1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2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3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4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5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7846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57847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8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9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50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51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52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53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54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7855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56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57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58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59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0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1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2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3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4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5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6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7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8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9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70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71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72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7873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57874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875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76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77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878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879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80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81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882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883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84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85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886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57887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888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89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90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891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892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93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94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895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896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97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98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899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157900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01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02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03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04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05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06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07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08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909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10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11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912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157913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14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15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16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17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18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19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20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21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922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23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24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925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57926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27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28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29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30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31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32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33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34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935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36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37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938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57939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40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41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42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43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44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45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46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47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948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49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50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951" name="Group 255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57952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53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54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55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56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57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58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59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60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961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62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63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964" name="Group 268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57965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66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67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68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69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70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71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72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73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974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75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76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977" name="Group 281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57978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79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80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81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82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83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84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85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86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987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88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89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990" name="Group 294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57991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92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93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94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95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96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97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98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999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8000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01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02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8003" name="Group 30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58004" name="Group 30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58005" name="Rectangle 30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06" name="Rectangle 31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07" name="Rectangle 31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08" name="Rectangle 31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09" name="Rectangle 31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10" name="Rectangle 31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11" name="Rectangle 31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12" name="Rectangle 31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8013" name="Rectangle 31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58014" name="Group 318"/>
          <p:cNvGrpSpPr>
            <a:grpSpLocks/>
          </p:cNvGrpSpPr>
          <p:nvPr/>
        </p:nvGrpSpPr>
        <p:grpSpPr bwMode="auto">
          <a:xfrm>
            <a:off x="5410200" y="4495800"/>
            <a:ext cx="304800" cy="685800"/>
            <a:chOff x="4608" y="2496"/>
            <a:chExt cx="192" cy="432"/>
          </a:xfrm>
        </p:grpSpPr>
        <p:grpSp>
          <p:nvGrpSpPr>
            <p:cNvPr id="158015" name="Group 31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58016" name="Rectangle 3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17" name="Rectangle 3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18" name="Rectangle 3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019" name="Group 32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58020" name="Rectangle 3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21" name="Rectangle 3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22" name="Rectangle 3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023" name="Group 32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58024" name="Rectangle 32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25" name="Rectangle 32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26" name="Rectangle 33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8027" name="Group 33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58028" name="Group 33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58029" name="Rectangle 3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30" name="Rectangle 3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31" name="Rectangle 3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032" name="Group 33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58033" name="Rectangle 3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34" name="Rectangle 3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35" name="Rectangle 3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036" name="Group 34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58037" name="Rectangle 34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38" name="Rectangle 34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39" name="Rectangle 34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8040" name="Group 34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58041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58042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43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44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045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58046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47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48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049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58050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51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52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58053" name="Text Box 357"/>
          <p:cNvSpPr txBox="1">
            <a:spLocks noChangeArrowheads="1"/>
          </p:cNvSpPr>
          <p:nvPr/>
        </p:nvSpPr>
        <p:spPr bwMode="auto">
          <a:xfrm>
            <a:off x="5257800" y="3960813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3/9</a:t>
            </a:r>
          </a:p>
        </p:txBody>
      </p:sp>
      <p:sp>
        <p:nvSpPr>
          <p:cNvPr id="158054" name="Text Box 358"/>
          <p:cNvSpPr txBox="1">
            <a:spLocks noChangeArrowheads="1"/>
          </p:cNvSpPr>
          <p:nvPr/>
        </p:nvSpPr>
        <p:spPr bwMode="auto">
          <a:xfrm>
            <a:off x="4495800" y="4722813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1/9</a:t>
            </a:r>
          </a:p>
        </p:txBody>
      </p:sp>
      <p:sp>
        <p:nvSpPr>
          <p:cNvPr id="158055" name="Text Box 359"/>
          <p:cNvSpPr txBox="1">
            <a:spLocks noChangeArrowheads="1"/>
          </p:cNvSpPr>
          <p:nvPr/>
        </p:nvSpPr>
        <p:spPr bwMode="auto">
          <a:xfrm>
            <a:off x="7128304" y="1981200"/>
            <a:ext cx="201569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 charset="0"/>
              </a:rPr>
              <a:t>Repeat</a:t>
            </a:r>
          </a:p>
          <a:p>
            <a:r>
              <a:rPr lang="en-US" dirty="0" smtClean="0">
                <a:latin typeface="Arial" charset="0"/>
              </a:rPr>
              <a:t>c</a:t>
            </a:r>
            <a:r>
              <a:rPr lang="en-US" dirty="0" smtClean="0">
                <a:latin typeface="Arial" charset="0"/>
              </a:rPr>
              <a:t>onsequence</a:t>
            </a:r>
          </a:p>
          <a:p>
            <a:r>
              <a:rPr lang="en-US" dirty="0" smtClean="0">
                <a:latin typeface="Arial" charset="0"/>
              </a:rPr>
              <a:t>o</a:t>
            </a:r>
            <a:r>
              <a:rPr lang="en-US" dirty="0" smtClean="0">
                <a:latin typeface="Arial" charset="0"/>
              </a:rPr>
              <a:t>f assign to</a:t>
            </a:r>
          </a:p>
          <a:p>
            <a:r>
              <a:rPr lang="en-US" dirty="0" smtClean="0">
                <a:latin typeface="Arial" charset="0"/>
              </a:rPr>
              <a:t>TS=2</a:t>
            </a:r>
            <a:endParaRPr lang="en-US" dirty="0">
              <a:latin typeface="Arial" charset="0"/>
            </a:endParaRPr>
          </a:p>
        </p:txBody>
      </p:sp>
      <p:sp>
        <p:nvSpPr>
          <p:cNvPr id="363" name="Rectangle 362"/>
          <p:cNvSpPr/>
          <p:nvPr/>
        </p:nvSpPr>
        <p:spPr bwMode="auto">
          <a:xfrm>
            <a:off x="5410200" y="44958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7" name="Rectangle 376"/>
          <p:cNvSpPr/>
          <p:nvPr/>
        </p:nvSpPr>
        <p:spPr bwMode="auto">
          <a:xfrm>
            <a:off x="5105400" y="5181600"/>
            <a:ext cx="304800" cy="6858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8" name="Rectangle 377"/>
          <p:cNvSpPr/>
          <p:nvPr/>
        </p:nvSpPr>
        <p:spPr bwMode="auto">
          <a:xfrm>
            <a:off x="5105400" y="5867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44D7-0FC3-0D4E-B9C4-66AAD79F3876}" type="slidenum">
              <a:rPr lang="en-US"/>
              <a:pPr/>
              <a:t>25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4691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8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9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0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2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3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4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6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7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8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09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3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5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6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7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8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9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0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1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2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3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4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5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6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7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8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9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30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4731" name="AutoShape 43"/>
          <p:cNvCxnSpPr>
            <a:cxnSpLocks noChangeShapeType="1"/>
            <a:stCxn id="114709" idx="0"/>
            <a:endCxn id="114697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2" name="AutoShape 44"/>
          <p:cNvCxnSpPr>
            <a:cxnSpLocks noChangeShapeType="1"/>
            <a:stCxn id="114709" idx="7"/>
            <a:endCxn id="114708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3" name="AutoShape 45"/>
          <p:cNvCxnSpPr>
            <a:cxnSpLocks noChangeShapeType="1"/>
            <a:stCxn id="114709" idx="6"/>
            <a:endCxn id="114726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4" name="AutoShape 46"/>
          <p:cNvCxnSpPr>
            <a:cxnSpLocks noChangeShapeType="1"/>
            <a:stCxn id="114709" idx="5"/>
            <a:endCxn id="114727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5" name="AutoShape 47"/>
          <p:cNvCxnSpPr>
            <a:cxnSpLocks noChangeShapeType="1"/>
            <a:stCxn id="114709" idx="4"/>
            <a:endCxn id="114728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6" name="AutoShape 48"/>
          <p:cNvCxnSpPr>
            <a:cxnSpLocks noChangeShapeType="1"/>
            <a:stCxn id="114709" idx="3"/>
            <a:endCxn id="114729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7" name="AutoShape 49"/>
          <p:cNvCxnSpPr>
            <a:cxnSpLocks noChangeShapeType="1"/>
            <a:stCxn id="114709" idx="1"/>
            <a:endCxn id="114695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8" name="AutoShape 50"/>
          <p:cNvCxnSpPr>
            <a:cxnSpLocks noChangeShapeType="1"/>
            <a:stCxn id="114709" idx="0"/>
            <a:endCxn id="114696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9" name="AutoShape 51"/>
          <p:cNvCxnSpPr>
            <a:cxnSpLocks noChangeShapeType="1"/>
            <a:stCxn id="114695" idx="6"/>
            <a:endCxn id="114730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0" name="AutoShape 52"/>
          <p:cNvCxnSpPr>
            <a:cxnSpLocks noChangeShapeType="1"/>
            <a:stCxn id="114696" idx="6"/>
            <a:endCxn id="114730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1" name="AutoShape 53"/>
          <p:cNvCxnSpPr>
            <a:cxnSpLocks noChangeShapeType="1"/>
            <a:stCxn id="114697" idx="6"/>
            <a:endCxn id="114730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2" name="AutoShape 54"/>
          <p:cNvCxnSpPr>
            <a:cxnSpLocks noChangeShapeType="1"/>
            <a:stCxn id="114708" idx="6"/>
            <a:endCxn id="114730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3" name="AutoShape 55"/>
          <p:cNvCxnSpPr>
            <a:cxnSpLocks noChangeShapeType="1"/>
            <a:stCxn id="114726" idx="6"/>
            <a:endCxn id="114730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4" name="AutoShape 56"/>
          <p:cNvCxnSpPr>
            <a:cxnSpLocks noChangeShapeType="1"/>
            <a:stCxn id="114727" idx="6"/>
            <a:endCxn id="114730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5" name="AutoShape 57"/>
          <p:cNvCxnSpPr>
            <a:cxnSpLocks noChangeShapeType="1"/>
            <a:stCxn id="114728" idx="6"/>
            <a:endCxn id="114730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6" name="AutoShape 58"/>
          <p:cNvCxnSpPr>
            <a:cxnSpLocks noChangeShapeType="1"/>
            <a:stCxn id="114729" idx="6"/>
            <a:endCxn id="114730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7" name="AutoShape 59"/>
          <p:cNvCxnSpPr>
            <a:cxnSpLocks noChangeShapeType="1"/>
            <a:stCxn id="114730" idx="6"/>
            <a:endCxn id="114693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8" name="AutoShape 60"/>
          <p:cNvCxnSpPr>
            <a:cxnSpLocks noChangeShapeType="1"/>
            <a:stCxn id="114706" idx="4"/>
            <a:endCxn id="114749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4749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4750" name="AutoShape 62"/>
          <p:cNvCxnSpPr>
            <a:cxnSpLocks noChangeShapeType="1"/>
            <a:stCxn id="114693" idx="6"/>
            <a:endCxn id="114749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14751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14752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753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54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55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756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757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58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59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760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761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62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63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764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4765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6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7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8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9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0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1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2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773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74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4775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4776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7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8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9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0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1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2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3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4784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4785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6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7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8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9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0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1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2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4793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4794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5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6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7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8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9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0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1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4802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4803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4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5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6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7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8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9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0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4811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4812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3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4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5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6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7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8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9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4820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4821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2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3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4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5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6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7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8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4829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4830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1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2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3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4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5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6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7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4838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4839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0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1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2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3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4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5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6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847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48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49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0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1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2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3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4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5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6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7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8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9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0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1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2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3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4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4865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14866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67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68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69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70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71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2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3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74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875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6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7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878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14879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80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1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2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83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84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5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6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87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888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9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0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891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114892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93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4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5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96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97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8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9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00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01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2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3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04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114905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06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7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8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09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10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1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2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13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14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5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6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17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14918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19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0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1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22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23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4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5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26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27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8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9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30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14931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32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3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4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35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36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7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8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39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40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1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2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43" name="Group 255"/>
          <p:cNvGrpSpPr>
            <a:grpSpLocks/>
          </p:cNvGrpSpPr>
          <p:nvPr/>
        </p:nvGrpSpPr>
        <p:grpSpPr bwMode="auto">
          <a:xfrm rot="-5400000">
            <a:off x="5448300" y="5295900"/>
            <a:ext cx="228600" cy="914400"/>
            <a:chOff x="4128" y="3360"/>
            <a:chExt cx="144" cy="576"/>
          </a:xfrm>
        </p:grpSpPr>
        <p:grpSp>
          <p:nvGrpSpPr>
            <p:cNvPr id="114944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45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6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7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48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49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0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1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52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53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4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5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56" name="Group 268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14957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58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9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0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61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62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3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4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65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66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7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8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69" name="Group 281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14970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71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2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3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74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75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6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7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78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79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0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1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82" name="Group 294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14983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84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5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6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87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88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9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0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91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92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3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4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95" name="Group 307"/>
          <p:cNvGrpSpPr>
            <a:grpSpLocks/>
          </p:cNvGrpSpPr>
          <p:nvPr/>
        </p:nvGrpSpPr>
        <p:grpSpPr bwMode="auto">
          <a:xfrm rot="-5400000">
            <a:off x="5448300" y="4152900"/>
            <a:ext cx="228600" cy="914400"/>
            <a:chOff x="4128" y="3360"/>
            <a:chExt cx="144" cy="576"/>
          </a:xfrm>
        </p:grpSpPr>
        <p:grpSp>
          <p:nvGrpSpPr>
            <p:cNvPr id="114996" name="Group 30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97" name="Rectangle 3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8" name="Rectangle 3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9" name="Rectangle 3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000" name="Group 31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5001" name="Rectangle 3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2" name="Rectangle 3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3" name="Rectangle 3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004" name="Group 31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5005" name="Rectangle 31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6" name="Rectangle 31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7" name="Rectangle 31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5008" name="Group 320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15009" name="Group 32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5010" name="Rectangle 3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1" name="Rectangle 3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2" name="Rectangle 3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013" name="Group 32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5014" name="Rectangle 3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5" name="Rectangle 3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6" name="Rectangle 3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017" name="Group 32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5018" name="Rectangle 33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9" name="Rectangle 33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0" name="Rectangle 33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5021" name="Group 333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15022" name="Group 334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5023" name="Rectangle 335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4" name="Rectangle 336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5" name="Rectangle 337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6" name="Rectangle 338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7" name="Rectangle 339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8" name="Rectangle 340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9" name="Rectangle 341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0" name="Rectangle 342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5031" name="Rectangle 343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15032" name="Group 344"/>
          <p:cNvGrpSpPr>
            <a:grpSpLocks/>
          </p:cNvGrpSpPr>
          <p:nvPr/>
        </p:nvGrpSpPr>
        <p:grpSpPr bwMode="auto">
          <a:xfrm>
            <a:off x="7315200" y="3962400"/>
            <a:ext cx="304800" cy="685800"/>
            <a:chOff x="4608" y="2496"/>
            <a:chExt cx="192" cy="432"/>
          </a:xfrm>
        </p:grpSpPr>
        <p:grpSp>
          <p:nvGrpSpPr>
            <p:cNvPr id="115033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5034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5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6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037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5038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9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0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041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5042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3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4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5045" name="Line 357"/>
          <p:cNvSpPr>
            <a:spLocks noChangeShapeType="1"/>
          </p:cNvSpPr>
          <p:nvPr/>
        </p:nvSpPr>
        <p:spPr bwMode="auto">
          <a:xfrm flipH="1">
            <a:off x="5867400" y="45720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360"/>
          <p:cNvSpPr/>
          <p:nvPr/>
        </p:nvSpPr>
        <p:spPr bwMode="auto">
          <a:xfrm>
            <a:off x="7315200" y="3962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44D7-0FC3-0D4E-B9C4-66AAD79F3876}" type="slidenum">
              <a:rPr lang="en-US"/>
              <a:pPr/>
              <a:t>26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4691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8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9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0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2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3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4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6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7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8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09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3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5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6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7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8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9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0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1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2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3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4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5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6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7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8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9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30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4731" name="AutoShape 43"/>
          <p:cNvCxnSpPr>
            <a:cxnSpLocks noChangeShapeType="1"/>
            <a:stCxn id="114709" idx="0"/>
            <a:endCxn id="114697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2" name="AutoShape 44"/>
          <p:cNvCxnSpPr>
            <a:cxnSpLocks noChangeShapeType="1"/>
            <a:stCxn id="114709" idx="7"/>
            <a:endCxn id="114708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3" name="AutoShape 45"/>
          <p:cNvCxnSpPr>
            <a:cxnSpLocks noChangeShapeType="1"/>
            <a:stCxn id="114709" idx="6"/>
            <a:endCxn id="114726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4" name="AutoShape 46"/>
          <p:cNvCxnSpPr>
            <a:cxnSpLocks noChangeShapeType="1"/>
            <a:stCxn id="114709" idx="5"/>
            <a:endCxn id="114727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5" name="AutoShape 47"/>
          <p:cNvCxnSpPr>
            <a:cxnSpLocks noChangeShapeType="1"/>
            <a:stCxn id="114709" idx="4"/>
            <a:endCxn id="114728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6" name="AutoShape 48"/>
          <p:cNvCxnSpPr>
            <a:cxnSpLocks noChangeShapeType="1"/>
            <a:stCxn id="114709" idx="3"/>
            <a:endCxn id="114729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7" name="AutoShape 49"/>
          <p:cNvCxnSpPr>
            <a:cxnSpLocks noChangeShapeType="1"/>
            <a:stCxn id="114709" idx="1"/>
            <a:endCxn id="114695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8" name="AutoShape 50"/>
          <p:cNvCxnSpPr>
            <a:cxnSpLocks noChangeShapeType="1"/>
            <a:stCxn id="114709" idx="0"/>
            <a:endCxn id="114696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9" name="AutoShape 51"/>
          <p:cNvCxnSpPr>
            <a:cxnSpLocks noChangeShapeType="1"/>
            <a:stCxn id="114695" idx="6"/>
            <a:endCxn id="114730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0" name="AutoShape 52"/>
          <p:cNvCxnSpPr>
            <a:cxnSpLocks noChangeShapeType="1"/>
            <a:stCxn id="114696" idx="6"/>
            <a:endCxn id="114730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1" name="AutoShape 53"/>
          <p:cNvCxnSpPr>
            <a:cxnSpLocks noChangeShapeType="1"/>
            <a:stCxn id="114697" idx="6"/>
            <a:endCxn id="114730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2" name="AutoShape 54"/>
          <p:cNvCxnSpPr>
            <a:cxnSpLocks noChangeShapeType="1"/>
            <a:stCxn id="114708" idx="6"/>
            <a:endCxn id="114730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3" name="AutoShape 55"/>
          <p:cNvCxnSpPr>
            <a:cxnSpLocks noChangeShapeType="1"/>
            <a:stCxn id="114726" idx="6"/>
            <a:endCxn id="114730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4" name="AutoShape 56"/>
          <p:cNvCxnSpPr>
            <a:cxnSpLocks noChangeShapeType="1"/>
            <a:stCxn id="114727" idx="6"/>
            <a:endCxn id="114730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5" name="AutoShape 57"/>
          <p:cNvCxnSpPr>
            <a:cxnSpLocks noChangeShapeType="1"/>
            <a:stCxn id="114728" idx="6"/>
            <a:endCxn id="114730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6" name="AutoShape 58"/>
          <p:cNvCxnSpPr>
            <a:cxnSpLocks noChangeShapeType="1"/>
            <a:stCxn id="114729" idx="6"/>
            <a:endCxn id="114730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7" name="AutoShape 59"/>
          <p:cNvCxnSpPr>
            <a:cxnSpLocks noChangeShapeType="1"/>
            <a:stCxn id="114730" idx="6"/>
            <a:endCxn id="114693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8" name="AutoShape 60"/>
          <p:cNvCxnSpPr>
            <a:cxnSpLocks noChangeShapeType="1"/>
            <a:stCxn id="114706" idx="4"/>
            <a:endCxn id="114749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4749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4750" name="AutoShape 62"/>
          <p:cNvCxnSpPr>
            <a:cxnSpLocks noChangeShapeType="1"/>
            <a:stCxn id="114693" idx="6"/>
            <a:endCxn id="114749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3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753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54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55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757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58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59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761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62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63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4765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6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7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8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9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0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1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2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773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74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4776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7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8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9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0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1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2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3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4785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6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7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8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9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0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1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2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4794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5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6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7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8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9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0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1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4803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4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5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6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7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8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9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0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4812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3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4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5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6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7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8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9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4821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2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3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4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5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6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7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8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4830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1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2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3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4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5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6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7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4839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0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1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2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3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4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5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6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847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48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49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0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1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2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3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4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5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6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7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8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9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0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1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2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3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4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6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67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68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69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71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2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3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875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6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7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9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20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80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1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2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84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5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6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888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9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0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3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24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93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4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5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97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8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9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01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2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3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7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28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06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7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8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10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1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2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14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5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6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1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14820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19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0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1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29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23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4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5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38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27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8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9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865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14866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32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3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4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70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36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7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8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74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40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1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2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878" name="Group 255"/>
          <p:cNvGrpSpPr>
            <a:grpSpLocks/>
          </p:cNvGrpSpPr>
          <p:nvPr/>
        </p:nvGrpSpPr>
        <p:grpSpPr bwMode="auto">
          <a:xfrm rot="-5400000">
            <a:off x="5448300" y="5295900"/>
            <a:ext cx="228600" cy="914400"/>
            <a:chOff x="4128" y="3360"/>
            <a:chExt cx="144" cy="576"/>
          </a:xfrm>
        </p:grpSpPr>
        <p:grpSp>
          <p:nvGrpSpPr>
            <p:cNvPr id="114879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45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6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7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83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49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0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1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87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53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4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5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891" name="Group 268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14892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58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9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0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96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62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3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4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00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66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7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8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04" name="Group 281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14905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71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2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3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09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75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6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7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13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79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0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1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17" name="Group 294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14918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84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5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6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22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88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9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0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26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92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3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4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30" name="Group 307"/>
          <p:cNvGrpSpPr>
            <a:grpSpLocks/>
          </p:cNvGrpSpPr>
          <p:nvPr/>
        </p:nvGrpSpPr>
        <p:grpSpPr bwMode="auto">
          <a:xfrm rot="-5400000">
            <a:off x="5448300" y="4152900"/>
            <a:ext cx="228600" cy="914400"/>
            <a:chOff x="4128" y="3360"/>
            <a:chExt cx="144" cy="576"/>
          </a:xfrm>
        </p:grpSpPr>
        <p:grpSp>
          <p:nvGrpSpPr>
            <p:cNvPr id="114931" name="Group 30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97" name="Rectangle 3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8" name="Rectangle 3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9" name="Rectangle 3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35" name="Group 31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5001" name="Rectangle 3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2" name="Rectangle 3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3" name="Rectangle 3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39" name="Group 31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5005" name="Rectangle 31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6" name="Rectangle 31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7" name="Rectangle 31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43" name="Group 320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14944" name="Group 32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5010" name="Rectangle 3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1" name="Rectangle 3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2" name="Rectangle 3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48" name="Group 32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5014" name="Rectangle 3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5" name="Rectangle 3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6" name="Rectangle 3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52" name="Group 32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5018" name="Rectangle 33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9" name="Rectangle 33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0" name="Rectangle 33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56" name="Group 333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14957" name="Group 334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5023" name="Rectangle 335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4" name="Rectangle 336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5" name="Rectangle 337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6" name="Rectangle 338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7" name="Rectangle 339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8" name="Rectangle 340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9" name="Rectangle 341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0" name="Rectangle 342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5031" name="Rectangle 343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14961" name="Group 344"/>
          <p:cNvGrpSpPr>
            <a:grpSpLocks/>
          </p:cNvGrpSpPr>
          <p:nvPr/>
        </p:nvGrpSpPr>
        <p:grpSpPr bwMode="auto">
          <a:xfrm>
            <a:off x="7315200" y="3962400"/>
            <a:ext cx="304800" cy="685800"/>
            <a:chOff x="4608" y="2496"/>
            <a:chExt cx="192" cy="432"/>
          </a:xfrm>
        </p:grpSpPr>
        <p:grpSp>
          <p:nvGrpSpPr>
            <p:cNvPr id="114965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5034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5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6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69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5038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9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0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70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5042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3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4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5045" name="Line 357"/>
          <p:cNvSpPr>
            <a:spLocks noChangeShapeType="1"/>
          </p:cNvSpPr>
          <p:nvPr/>
        </p:nvSpPr>
        <p:spPr bwMode="auto">
          <a:xfrm flipH="1">
            <a:off x="5867400" y="45720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360"/>
          <p:cNvSpPr/>
          <p:nvPr/>
        </p:nvSpPr>
        <p:spPr bwMode="auto">
          <a:xfrm>
            <a:off x="7315200" y="3962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7162800" y="2133600"/>
            <a:ext cx="1910950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What do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</a:t>
            </a:r>
            <a:r>
              <a:rPr lang="en-US" dirty="0" smtClean="0">
                <a:solidFill>
                  <a:srgbClr val="FF6600"/>
                </a:solidFill>
              </a:rPr>
              <a:t>o slack of 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Predecessors?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44D7-0FC3-0D4E-B9C4-66AAD79F3876}" type="slidenum">
              <a:rPr lang="en-US"/>
              <a:pPr/>
              <a:t>27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4691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8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9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0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2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3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4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6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7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8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09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3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5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6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7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8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9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0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1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2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3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4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5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6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7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8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9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30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4731" name="AutoShape 43"/>
          <p:cNvCxnSpPr>
            <a:cxnSpLocks noChangeShapeType="1"/>
            <a:stCxn id="114709" idx="0"/>
            <a:endCxn id="114697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2" name="AutoShape 44"/>
          <p:cNvCxnSpPr>
            <a:cxnSpLocks noChangeShapeType="1"/>
            <a:stCxn id="114709" idx="7"/>
            <a:endCxn id="114708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3" name="AutoShape 45"/>
          <p:cNvCxnSpPr>
            <a:cxnSpLocks noChangeShapeType="1"/>
            <a:stCxn id="114709" idx="6"/>
            <a:endCxn id="114726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4" name="AutoShape 46"/>
          <p:cNvCxnSpPr>
            <a:cxnSpLocks noChangeShapeType="1"/>
            <a:stCxn id="114709" idx="5"/>
            <a:endCxn id="114727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5" name="AutoShape 47"/>
          <p:cNvCxnSpPr>
            <a:cxnSpLocks noChangeShapeType="1"/>
            <a:stCxn id="114709" idx="4"/>
            <a:endCxn id="114728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6" name="AutoShape 48"/>
          <p:cNvCxnSpPr>
            <a:cxnSpLocks noChangeShapeType="1"/>
            <a:stCxn id="114709" idx="3"/>
            <a:endCxn id="114729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7" name="AutoShape 49"/>
          <p:cNvCxnSpPr>
            <a:cxnSpLocks noChangeShapeType="1"/>
            <a:stCxn id="114709" idx="1"/>
            <a:endCxn id="114695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8" name="AutoShape 50"/>
          <p:cNvCxnSpPr>
            <a:cxnSpLocks noChangeShapeType="1"/>
            <a:stCxn id="114709" idx="0"/>
            <a:endCxn id="114696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9" name="AutoShape 51"/>
          <p:cNvCxnSpPr>
            <a:cxnSpLocks noChangeShapeType="1"/>
            <a:stCxn id="114695" idx="6"/>
            <a:endCxn id="114730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0" name="AutoShape 52"/>
          <p:cNvCxnSpPr>
            <a:cxnSpLocks noChangeShapeType="1"/>
            <a:stCxn id="114696" idx="6"/>
            <a:endCxn id="114730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1" name="AutoShape 53"/>
          <p:cNvCxnSpPr>
            <a:cxnSpLocks noChangeShapeType="1"/>
            <a:stCxn id="114697" idx="6"/>
            <a:endCxn id="114730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2" name="AutoShape 54"/>
          <p:cNvCxnSpPr>
            <a:cxnSpLocks noChangeShapeType="1"/>
            <a:stCxn id="114708" idx="6"/>
            <a:endCxn id="114730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3" name="AutoShape 55"/>
          <p:cNvCxnSpPr>
            <a:cxnSpLocks noChangeShapeType="1"/>
            <a:stCxn id="114726" idx="6"/>
            <a:endCxn id="114730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4" name="AutoShape 56"/>
          <p:cNvCxnSpPr>
            <a:cxnSpLocks noChangeShapeType="1"/>
            <a:stCxn id="114727" idx="6"/>
            <a:endCxn id="114730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5" name="AutoShape 57"/>
          <p:cNvCxnSpPr>
            <a:cxnSpLocks noChangeShapeType="1"/>
            <a:stCxn id="114728" idx="6"/>
            <a:endCxn id="114730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6" name="AutoShape 58"/>
          <p:cNvCxnSpPr>
            <a:cxnSpLocks noChangeShapeType="1"/>
            <a:stCxn id="114729" idx="6"/>
            <a:endCxn id="114730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7" name="AutoShape 59"/>
          <p:cNvCxnSpPr>
            <a:cxnSpLocks noChangeShapeType="1"/>
            <a:stCxn id="114730" idx="6"/>
            <a:endCxn id="114693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8" name="AutoShape 60"/>
          <p:cNvCxnSpPr>
            <a:cxnSpLocks noChangeShapeType="1"/>
            <a:stCxn id="114706" idx="4"/>
            <a:endCxn id="114749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4749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4750" name="AutoShape 62"/>
          <p:cNvCxnSpPr>
            <a:cxnSpLocks noChangeShapeType="1"/>
            <a:stCxn id="114693" idx="6"/>
            <a:endCxn id="114749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6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4765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6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7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8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9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0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1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2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773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74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4776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7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8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9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0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1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2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3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4785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6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7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8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9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0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1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2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4794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5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6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7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8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9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0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1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4803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4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5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6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7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8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9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0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4812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3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4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5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6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7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8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9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4821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2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3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4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5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6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7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8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4830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1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2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3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4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5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6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7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4839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0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1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2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3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4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5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6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847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48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49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0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1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2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3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4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5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6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7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8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9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0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1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2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3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4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6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67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68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69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71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2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3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875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6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7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9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20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80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1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2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84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5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6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888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9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0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3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24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93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4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5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97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8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9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01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2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3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7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28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06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7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8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10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1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2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14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5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6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1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14820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19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0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1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29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23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4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5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38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27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8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9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865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14866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32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3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4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70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36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7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8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74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40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1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2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878" name="Group 255"/>
          <p:cNvGrpSpPr>
            <a:grpSpLocks/>
          </p:cNvGrpSpPr>
          <p:nvPr/>
        </p:nvGrpSpPr>
        <p:grpSpPr bwMode="auto">
          <a:xfrm rot="-5400000">
            <a:off x="5448300" y="5295900"/>
            <a:ext cx="228600" cy="914400"/>
            <a:chOff x="4128" y="3360"/>
            <a:chExt cx="144" cy="576"/>
          </a:xfrm>
        </p:grpSpPr>
        <p:grpSp>
          <p:nvGrpSpPr>
            <p:cNvPr id="114879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45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6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7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83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49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0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1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87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53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4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5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891" name="Group 268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14892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58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9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0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96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62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3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4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00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66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7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8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04" name="Group 281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14905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71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2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3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09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75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6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7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13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79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0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1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17" name="Group 294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14918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84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5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6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22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88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9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0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26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92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3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4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30" name="Group 307"/>
          <p:cNvGrpSpPr>
            <a:grpSpLocks/>
          </p:cNvGrpSpPr>
          <p:nvPr/>
        </p:nvGrpSpPr>
        <p:grpSpPr bwMode="auto">
          <a:xfrm rot="-5400000">
            <a:off x="5448300" y="4152900"/>
            <a:ext cx="228600" cy="914400"/>
            <a:chOff x="4128" y="3360"/>
            <a:chExt cx="144" cy="576"/>
          </a:xfrm>
        </p:grpSpPr>
        <p:grpSp>
          <p:nvGrpSpPr>
            <p:cNvPr id="114931" name="Group 30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97" name="Rectangle 3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8" name="Rectangle 3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9" name="Rectangle 3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35" name="Group 31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5001" name="Rectangle 3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2" name="Rectangle 3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3" name="Rectangle 3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39" name="Group 31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5005" name="Rectangle 31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6" name="Rectangle 31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7" name="Rectangle 31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43" name="Group 320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14944" name="Group 32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5010" name="Rectangle 3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1" name="Rectangle 3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2" name="Rectangle 3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48" name="Group 32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5014" name="Rectangle 3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5" name="Rectangle 3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6" name="Rectangle 3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52" name="Group 32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5018" name="Rectangle 33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9" name="Rectangle 33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0" name="Rectangle 33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56" name="Group 333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14957" name="Group 334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5023" name="Rectangle 335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4" name="Rectangle 336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5" name="Rectangle 337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6" name="Rectangle 338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7" name="Rectangle 339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8" name="Rectangle 340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9" name="Rectangle 341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0" name="Rectangle 342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5031" name="Rectangle 343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14961" name="Group 344"/>
          <p:cNvGrpSpPr>
            <a:grpSpLocks/>
          </p:cNvGrpSpPr>
          <p:nvPr/>
        </p:nvGrpSpPr>
        <p:grpSpPr bwMode="auto">
          <a:xfrm>
            <a:off x="7315200" y="3962400"/>
            <a:ext cx="304800" cy="685800"/>
            <a:chOff x="4608" y="2496"/>
            <a:chExt cx="192" cy="432"/>
          </a:xfrm>
        </p:grpSpPr>
        <p:grpSp>
          <p:nvGrpSpPr>
            <p:cNvPr id="114965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5034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5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6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69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5038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9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0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70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5042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3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4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5045" name="Line 357"/>
          <p:cNvSpPr>
            <a:spLocks noChangeShapeType="1"/>
          </p:cNvSpPr>
          <p:nvPr/>
        </p:nvSpPr>
        <p:spPr bwMode="auto">
          <a:xfrm flipH="1">
            <a:off x="5867400" y="45720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360"/>
          <p:cNvSpPr/>
          <p:nvPr/>
        </p:nvSpPr>
        <p:spPr bwMode="auto">
          <a:xfrm>
            <a:off x="7315200" y="3962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6976069" y="1143000"/>
            <a:ext cx="216793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Predecessors:</a:t>
            </a:r>
          </a:p>
          <a:p>
            <a:r>
              <a:rPr lang="en-US" dirty="0" smtClean="0"/>
              <a:t>Must now come </a:t>
            </a:r>
          </a:p>
          <a:p>
            <a:r>
              <a:rPr lang="en-US" dirty="0" smtClean="0"/>
              <a:t>b</a:t>
            </a:r>
            <a:r>
              <a:rPr lang="en-US" dirty="0" smtClean="0"/>
              <a:t>efore TS=3.</a:t>
            </a:r>
          </a:p>
          <a:p>
            <a:r>
              <a:rPr lang="en-US" dirty="0" smtClean="0"/>
              <a:t>Slack drops: </a:t>
            </a:r>
          </a:p>
          <a:p>
            <a:r>
              <a:rPr lang="en-US" dirty="0" smtClean="0"/>
              <a:t>    2</a:t>
            </a:r>
            <a:r>
              <a:rPr lang="en-US" dirty="0" smtClean="0">
                <a:sym typeface="Wingdings"/>
              </a:rPr>
              <a:t>1</a:t>
            </a:r>
          </a:p>
          <a:p>
            <a:r>
              <a:rPr lang="en-US" dirty="0" smtClean="0">
                <a:sym typeface="Wingdings"/>
              </a:rPr>
              <a:t>W=1/(1+1)=1/2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44D7-0FC3-0D4E-B9C4-66AAD79F3876}" type="slidenum">
              <a:rPr lang="en-US"/>
              <a:pPr/>
              <a:t>28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4691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8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9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0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2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3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4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6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7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8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09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3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5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6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7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8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9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0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1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2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3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4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5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6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7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8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9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30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4731" name="AutoShape 43"/>
          <p:cNvCxnSpPr>
            <a:cxnSpLocks noChangeShapeType="1"/>
            <a:stCxn id="114709" idx="0"/>
            <a:endCxn id="114697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2" name="AutoShape 44"/>
          <p:cNvCxnSpPr>
            <a:cxnSpLocks noChangeShapeType="1"/>
            <a:stCxn id="114709" idx="7"/>
            <a:endCxn id="114708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3" name="AutoShape 45"/>
          <p:cNvCxnSpPr>
            <a:cxnSpLocks noChangeShapeType="1"/>
            <a:stCxn id="114709" idx="6"/>
            <a:endCxn id="114726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4" name="AutoShape 46"/>
          <p:cNvCxnSpPr>
            <a:cxnSpLocks noChangeShapeType="1"/>
            <a:stCxn id="114709" idx="5"/>
            <a:endCxn id="114727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5" name="AutoShape 47"/>
          <p:cNvCxnSpPr>
            <a:cxnSpLocks noChangeShapeType="1"/>
            <a:stCxn id="114709" idx="4"/>
            <a:endCxn id="114728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6" name="AutoShape 48"/>
          <p:cNvCxnSpPr>
            <a:cxnSpLocks noChangeShapeType="1"/>
            <a:stCxn id="114709" idx="3"/>
            <a:endCxn id="114729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7" name="AutoShape 49"/>
          <p:cNvCxnSpPr>
            <a:cxnSpLocks noChangeShapeType="1"/>
            <a:stCxn id="114709" idx="1"/>
            <a:endCxn id="114695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8" name="AutoShape 50"/>
          <p:cNvCxnSpPr>
            <a:cxnSpLocks noChangeShapeType="1"/>
            <a:stCxn id="114709" idx="0"/>
            <a:endCxn id="114696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9" name="AutoShape 51"/>
          <p:cNvCxnSpPr>
            <a:cxnSpLocks noChangeShapeType="1"/>
            <a:stCxn id="114695" idx="6"/>
            <a:endCxn id="114730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0" name="AutoShape 52"/>
          <p:cNvCxnSpPr>
            <a:cxnSpLocks noChangeShapeType="1"/>
            <a:stCxn id="114696" idx="6"/>
            <a:endCxn id="114730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1" name="AutoShape 53"/>
          <p:cNvCxnSpPr>
            <a:cxnSpLocks noChangeShapeType="1"/>
            <a:stCxn id="114697" idx="6"/>
            <a:endCxn id="114730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2" name="AutoShape 54"/>
          <p:cNvCxnSpPr>
            <a:cxnSpLocks noChangeShapeType="1"/>
            <a:stCxn id="114708" idx="6"/>
            <a:endCxn id="114730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3" name="AutoShape 55"/>
          <p:cNvCxnSpPr>
            <a:cxnSpLocks noChangeShapeType="1"/>
            <a:stCxn id="114726" idx="6"/>
            <a:endCxn id="114730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4" name="AutoShape 56"/>
          <p:cNvCxnSpPr>
            <a:cxnSpLocks noChangeShapeType="1"/>
            <a:stCxn id="114727" idx="6"/>
            <a:endCxn id="114730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5" name="AutoShape 57"/>
          <p:cNvCxnSpPr>
            <a:cxnSpLocks noChangeShapeType="1"/>
            <a:stCxn id="114728" idx="6"/>
            <a:endCxn id="114730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6" name="AutoShape 58"/>
          <p:cNvCxnSpPr>
            <a:cxnSpLocks noChangeShapeType="1"/>
            <a:stCxn id="114729" idx="6"/>
            <a:endCxn id="114730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7" name="AutoShape 59"/>
          <p:cNvCxnSpPr>
            <a:cxnSpLocks noChangeShapeType="1"/>
            <a:stCxn id="114730" idx="6"/>
            <a:endCxn id="114693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8" name="AutoShape 60"/>
          <p:cNvCxnSpPr>
            <a:cxnSpLocks noChangeShapeType="1"/>
            <a:stCxn id="114706" idx="4"/>
            <a:endCxn id="114749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4749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4750" name="AutoShape 62"/>
          <p:cNvCxnSpPr>
            <a:cxnSpLocks noChangeShapeType="1"/>
            <a:stCxn id="114693" idx="6"/>
            <a:endCxn id="114749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3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753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54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55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757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58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59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761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62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63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4765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6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7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8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9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0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1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2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773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74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4776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7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8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9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0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1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2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3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4785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6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7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8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9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0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1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2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4794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5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6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7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8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9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0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1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4803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4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5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6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7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8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9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0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4812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3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4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5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6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7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8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9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4821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2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3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4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5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6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7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8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4830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1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2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3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4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5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6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7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4839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0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1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2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3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4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5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6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847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48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49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0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1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2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3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4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5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6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7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8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9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0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1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2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3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4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6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67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68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69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71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2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3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875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6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7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9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20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80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1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2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84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5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6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888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9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0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3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24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93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4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5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97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8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9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01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2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3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7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28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06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7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8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10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1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2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14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5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6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1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14820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19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0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1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29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23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4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5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38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27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8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9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865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14866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32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3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4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70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36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7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8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74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40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1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2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878" name="Group 255"/>
          <p:cNvGrpSpPr>
            <a:grpSpLocks/>
          </p:cNvGrpSpPr>
          <p:nvPr/>
        </p:nvGrpSpPr>
        <p:grpSpPr bwMode="auto">
          <a:xfrm rot="-5400000">
            <a:off x="5448300" y="5295900"/>
            <a:ext cx="228600" cy="914400"/>
            <a:chOff x="4128" y="3360"/>
            <a:chExt cx="144" cy="576"/>
          </a:xfrm>
        </p:grpSpPr>
        <p:grpSp>
          <p:nvGrpSpPr>
            <p:cNvPr id="114879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45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6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7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83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49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0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1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87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53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4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5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891" name="Group 268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14892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58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9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0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96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62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3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4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00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66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7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8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04" name="Group 281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14905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71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2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3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09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75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6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7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13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79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0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1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17" name="Group 294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14918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84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5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6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22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88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9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0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26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92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3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4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30" name="Group 307"/>
          <p:cNvGrpSpPr>
            <a:grpSpLocks/>
          </p:cNvGrpSpPr>
          <p:nvPr/>
        </p:nvGrpSpPr>
        <p:grpSpPr bwMode="auto">
          <a:xfrm rot="-5400000">
            <a:off x="5448300" y="4152900"/>
            <a:ext cx="228600" cy="914400"/>
            <a:chOff x="4128" y="3360"/>
            <a:chExt cx="144" cy="576"/>
          </a:xfrm>
        </p:grpSpPr>
        <p:grpSp>
          <p:nvGrpSpPr>
            <p:cNvPr id="114931" name="Group 30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97" name="Rectangle 3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8" name="Rectangle 3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9" name="Rectangle 3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35" name="Group 31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5001" name="Rectangle 3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2" name="Rectangle 3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3" name="Rectangle 3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39" name="Group 31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5005" name="Rectangle 31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6" name="Rectangle 31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7" name="Rectangle 31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43" name="Group 320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14944" name="Group 32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5010" name="Rectangle 3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1" name="Rectangle 3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2" name="Rectangle 3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48" name="Group 32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5014" name="Rectangle 3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5" name="Rectangle 3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6" name="Rectangle 3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52" name="Group 32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5018" name="Rectangle 33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9" name="Rectangle 33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0" name="Rectangle 33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56" name="Group 333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14957" name="Group 334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5023" name="Rectangle 335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4" name="Rectangle 336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5" name="Rectangle 337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6" name="Rectangle 338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7" name="Rectangle 339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8" name="Rectangle 340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9" name="Rectangle 341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0" name="Rectangle 342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5031" name="Rectangle 343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14961" name="Group 344"/>
          <p:cNvGrpSpPr>
            <a:grpSpLocks/>
          </p:cNvGrpSpPr>
          <p:nvPr/>
        </p:nvGrpSpPr>
        <p:grpSpPr bwMode="auto">
          <a:xfrm>
            <a:off x="7315200" y="3962400"/>
            <a:ext cx="304800" cy="685800"/>
            <a:chOff x="4608" y="2496"/>
            <a:chExt cx="192" cy="432"/>
          </a:xfrm>
        </p:grpSpPr>
        <p:grpSp>
          <p:nvGrpSpPr>
            <p:cNvPr id="114965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5034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5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6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69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5038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9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0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70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5042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3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4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5045" name="Line 357"/>
          <p:cNvSpPr>
            <a:spLocks noChangeShapeType="1"/>
          </p:cNvSpPr>
          <p:nvPr/>
        </p:nvSpPr>
        <p:spPr bwMode="auto">
          <a:xfrm flipH="1">
            <a:off x="5867400" y="45720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360"/>
          <p:cNvSpPr/>
          <p:nvPr/>
        </p:nvSpPr>
        <p:spPr bwMode="auto">
          <a:xfrm>
            <a:off x="7315200" y="3962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7162800" y="2133600"/>
            <a:ext cx="167185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What do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</a:t>
            </a:r>
            <a:r>
              <a:rPr lang="en-US" dirty="0" smtClean="0">
                <a:solidFill>
                  <a:srgbClr val="FF6600"/>
                </a:solidFill>
              </a:rPr>
              <a:t>o slack of 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Successors?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44D7-0FC3-0D4E-B9C4-66AAD79F3876}" type="slidenum">
              <a:rPr lang="en-US"/>
              <a:pPr/>
              <a:t>29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4691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698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699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0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2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3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4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6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7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4708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09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3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5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6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7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8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9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0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1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2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3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4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5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26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7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8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29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4730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4731" name="AutoShape 43"/>
          <p:cNvCxnSpPr>
            <a:cxnSpLocks noChangeShapeType="1"/>
            <a:stCxn id="114709" idx="0"/>
            <a:endCxn id="114697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2" name="AutoShape 44"/>
          <p:cNvCxnSpPr>
            <a:cxnSpLocks noChangeShapeType="1"/>
            <a:stCxn id="114709" idx="7"/>
            <a:endCxn id="114708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3" name="AutoShape 45"/>
          <p:cNvCxnSpPr>
            <a:cxnSpLocks noChangeShapeType="1"/>
            <a:stCxn id="114709" idx="6"/>
            <a:endCxn id="114726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4" name="AutoShape 46"/>
          <p:cNvCxnSpPr>
            <a:cxnSpLocks noChangeShapeType="1"/>
            <a:stCxn id="114709" idx="5"/>
            <a:endCxn id="114727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5" name="AutoShape 47"/>
          <p:cNvCxnSpPr>
            <a:cxnSpLocks noChangeShapeType="1"/>
            <a:stCxn id="114709" idx="4"/>
            <a:endCxn id="114728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6" name="AutoShape 48"/>
          <p:cNvCxnSpPr>
            <a:cxnSpLocks noChangeShapeType="1"/>
            <a:stCxn id="114709" idx="3"/>
            <a:endCxn id="114729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7" name="AutoShape 49"/>
          <p:cNvCxnSpPr>
            <a:cxnSpLocks noChangeShapeType="1"/>
            <a:stCxn id="114709" idx="1"/>
            <a:endCxn id="114695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8" name="AutoShape 50"/>
          <p:cNvCxnSpPr>
            <a:cxnSpLocks noChangeShapeType="1"/>
            <a:stCxn id="114709" idx="0"/>
            <a:endCxn id="114696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39" name="AutoShape 51"/>
          <p:cNvCxnSpPr>
            <a:cxnSpLocks noChangeShapeType="1"/>
            <a:stCxn id="114695" idx="6"/>
            <a:endCxn id="114730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0" name="AutoShape 52"/>
          <p:cNvCxnSpPr>
            <a:cxnSpLocks noChangeShapeType="1"/>
            <a:stCxn id="114696" idx="6"/>
            <a:endCxn id="114730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1" name="AutoShape 53"/>
          <p:cNvCxnSpPr>
            <a:cxnSpLocks noChangeShapeType="1"/>
            <a:stCxn id="114697" idx="6"/>
            <a:endCxn id="114730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2" name="AutoShape 54"/>
          <p:cNvCxnSpPr>
            <a:cxnSpLocks noChangeShapeType="1"/>
            <a:stCxn id="114708" idx="6"/>
            <a:endCxn id="114730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3" name="AutoShape 55"/>
          <p:cNvCxnSpPr>
            <a:cxnSpLocks noChangeShapeType="1"/>
            <a:stCxn id="114726" idx="6"/>
            <a:endCxn id="114730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4" name="AutoShape 56"/>
          <p:cNvCxnSpPr>
            <a:cxnSpLocks noChangeShapeType="1"/>
            <a:stCxn id="114727" idx="6"/>
            <a:endCxn id="114730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5" name="AutoShape 57"/>
          <p:cNvCxnSpPr>
            <a:cxnSpLocks noChangeShapeType="1"/>
            <a:stCxn id="114728" idx="6"/>
            <a:endCxn id="114730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6" name="AutoShape 58"/>
          <p:cNvCxnSpPr>
            <a:cxnSpLocks noChangeShapeType="1"/>
            <a:stCxn id="114729" idx="6"/>
            <a:endCxn id="114730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7" name="AutoShape 59"/>
          <p:cNvCxnSpPr>
            <a:cxnSpLocks noChangeShapeType="1"/>
            <a:stCxn id="114730" idx="6"/>
            <a:endCxn id="114693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4748" name="AutoShape 60"/>
          <p:cNvCxnSpPr>
            <a:cxnSpLocks noChangeShapeType="1"/>
            <a:stCxn id="114706" idx="4"/>
            <a:endCxn id="114749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4749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4750" name="AutoShape 62"/>
          <p:cNvCxnSpPr>
            <a:cxnSpLocks noChangeShapeType="1"/>
            <a:stCxn id="114693" idx="6"/>
            <a:endCxn id="114749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4765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6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7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8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9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0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1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2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773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74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4776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7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8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79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0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1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2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3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4785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6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7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8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89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0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1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2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4794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5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6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7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8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99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0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1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4803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4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5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6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7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8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09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0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4812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3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4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5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6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7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8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19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4821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2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3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4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5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6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7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28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4830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1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2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3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4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5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6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37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4839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0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1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2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3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4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5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46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847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48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49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0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1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2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3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4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5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6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7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8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59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0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1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2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3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64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2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67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68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69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71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2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3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875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6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7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6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80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1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2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84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5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6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888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9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0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9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20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893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4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5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897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8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9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01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2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3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3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24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06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7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8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10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1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2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14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5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6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7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28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19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0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1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23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4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5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27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8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9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1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14820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32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3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4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29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36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7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8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38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40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1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2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865" name="Group 255"/>
          <p:cNvGrpSpPr>
            <a:grpSpLocks/>
          </p:cNvGrpSpPr>
          <p:nvPr/>
        </p:nvGrpSpPr>
        <p:grpSpPr bwMode="auto">
          <a:xfrm rot="-5400000">
            <a:off x="5448300" y="5295900"/>
            <a:ext cx="228600" cy="914400"/>
            <a:chOff x="4128" y="3360"/>
            <a:chExt cx="144" cy="576"/>
          </a:xfrm>
        </p:grpSpPr>
        <p:grpSp>
          <p:nvGrpSpPr>
            <p:cNvPr id="114866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45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6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7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70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49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0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1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74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53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4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5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878" name="Group 268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14879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58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9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0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83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62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3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4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87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66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7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8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891" name="Group 281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14892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71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2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3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896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75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6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7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00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79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0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1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04" name="Group 294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14905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84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5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6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09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4988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9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0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13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4992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3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4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17" name="Group 307"/>
          <p:cNvGrpSpPr>
            <a:grpSpLocks/>
          </p:cNvGrpSpPr>
          <p:nvPr/>
        </p:nvGrpSpPr>
        <p:grpSpPr bwMode="auto">
          <a:xfrm rot="-5400000">
            <a:off x="5448300" y="4152900"/>
            <a:ext cx="228600" cy="914400"/>
            <a:chOff x="4128" y="3360"/>
            <a:chExt cx="144" cy="576"/>
          </a:xfrm>
        </p:grpSpPr>
        <p:grpSp>
          <p:nvGrpSpPr>
            <p:cNvPr id="114918" name="Group 30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4997" name="Rectangle 3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8" name="Rectangle 3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9" name="Rectangle 3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22" name="Group 31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5001" name="Rectangle 3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2" name="Rectangle 3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3" name="Rectangle 3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26" name="Group 31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5005" name="Rectangle 31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6" name="Rectangle 31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7" name="Rectangle 31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30" name="Group 320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14931" name="Group 32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5010" name="Rectangle 3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1" name="Rectangle 3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2" name="Rectangle 3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35" name="Group 32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5014" name="Rectangle 3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5" name="Rectangle 3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6" name="Rectangle 3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39" name="Group 32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5018" name="Rectangle 33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9" name="Rectangle 33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0" name="Rectangle 33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4943" name="Group 333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14944" name="Group 334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5023" name="Rectangle 335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4" name="Rectangle 336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5" name="Rectangle 337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6" name="Rectangle 338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7" name="Rectangle 339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8" name="Rectangle 340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9" name="Rectangle 341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0" name="Rectangle 342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5031" name="Rectangle 343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14948" name="Group 344"/>
          <p:cNvGrpSpPr>
            <a:grpSpLocks/>
          </p:cNvGrpSpPr>
          <p:nvPr/>
        </p:nvGrpSpPr>
        <p:grpSpPr bwMode="auto">
          <a:xfrm>
            <a:off x="7315200" y="3962400"/>
            <a:ext cx="304800" cy="685800"/>
            <a:chOff x="4608" y="2496"/>
            <a:chExt cx="192" cy="432"/>
          </a:xfrm>
        </p:grpSpPr>
        <p:grpSp>
          <p:nvGrpSpPr>
            <p:cNvPr id="114952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5034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5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6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56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5038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9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0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57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5042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3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4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5045" name="Line 357"/>
          <p:cNvSpPr>
            <a:spLocks noChangeShapeType="1"/>
          </p:cNvSpPr>
          <p:nvPr/>
        </p:nvSpPr>
        <p:spPr bwMode="auto">
          <a:xfrm flipH="1">
            <a:off x="5867400" y="45720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360"/>
          <p:cNvSpPr/>
          <p:nvPr/>
        </p:nvSpPr>
        <p:spPr bwMode="auto">
          <a:xfrm>
            <a:off x="7315200" y="3962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6976069" y="1143000"/>
            <a:ext cx="216793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Successors:</a:t>
            </a:r>
          </a:p>
          <a:p>
            <a:r>
              <a:rPr lang="en-US" dirty="0" smtClean="0"/>
              <a:t>Must now come </a:t>
            </a:r>
          </a:p>
          <a:p>
            <a:r>
              <a:rPr lang="en-US" dirty="0" smtClean="0"/>
              <a:t>after TS=3.</a:t>
            </a:r>
          </a:p>
          <a:p>
            <a:r>
              <a:rPr lang="en-US" dirty="0" smtClean="0"/>
              <a:t>Slack drops: </a:t>
            </a:r>
          </a:p>
          <a:p>
            <a:r>
              <a:rPr lang="en-US" dirty="0" smtClean="0"/>
              <a:t>    2</a:t>
            </a:r>
            <a:r>
              <a:rPr lang="en-US" dirty="0" smtClean="0">
                <a:sym typeface="Wingdings"/>
              </a:rPr>
              <a:t>1</a:t>
            </a:r>
          </a:p>
          <a:p>
            <a:r>
              <a:rPr lang="en-US" dirty="0" smtClean="0">
                <a:sym typeface="Wingdings"/>
              </a:rPr>
              <a:t>W=1/(1+1)=1/2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r>
              <a:rPr lang="en-US" dirty="0" smtClean="0"/>
              <a:t>-Constrained Scheduling</a:t>
            </a:r>
          </a:p>
          <a:p>
            <a:pPr lvl="1"/>
            <a:r>
              <a:rPr lang="en-US" dirty="0" smtClean="0"/>
              <a:t>Force Directed</a:t>
            </a:r>
            <a:endParaRPr lang="en-US" dirty="0" smtClean="0"/>
          </a:p>
          <a:p>
            <a:r>
              <a:rPr lang="en-US" dirty="0" smtClean="0"/>
              <a:t>Resource</a:t>
            </a:r>
            <a:r>
              <a:rPr lang="en-US" dirty="0" smtClean="0"/>
              <a:t>-Constrained</a:t>
            </a:r>
          </a:p>
          <a:p>
            <a:pPr lvl="1"/>
            <a:r>
              <a:rPr lang="en-US" dirty="0" smtClean="0"/>
              <a:t>Branch-and-Bound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75AD3-673E-CE41-92F8-00209367AE1B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Gate Netlist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15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accent4"/>
                  </a:solidFill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 dirty="0">
                  <a:solidFill>
                    <a:schemeClr val="accent2"/>
                  </a:solidFill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97BF-594F-6C40-BD2B-2CE56B723834}" type="slidenum">
              <a:rPr lang="en-US"/>
              <a:pPr/>
              <a:t>30</a:t>
            </a:fld>
            <a:endParaRPr lang="en-US"/>
          </a:p>
        </p:txBody>
      </p:sp>
      <p:grpSp>
        <p:nvGrpSpPr>
          <p:cNvPr id="115714" name="Group 2"/>
          <p:cNvGrpSpPr>
            <a:grpSpLocks/>
          </p:cNvGrpSpPr>
          <p:nvPr/>
        </p:nvGrpSpPr>
        <p:grpSpPr bwMode="auto">
          <a:xfrm>
            <a:off x="6934200" y="5486400"/>
            <a:ext cx="609600" cy="396875"/>
            <a:chOff x="5136" y="3456"/>
            <a:chExt cx="384" cy="250"/>
          </a:xfrm>
        </p:grpSpPr>
        <p:sp>
          <p:nvSpPr>
            <p:cNvPr id="115715" name="Rectangle 3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716" name="Rectangle 4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717" name="Group 5"/>
          <p:cNvGrpSpPr>
            <a:grpSpLocks/>
          </p:cNvGrpSpPr>
          <p:nvPr/>
        </p:nvGrpSpPr>
        <p:grpSpPr bwMode="auto">
          <a:xfrm>
            <a:off x="8153400" y="5486400"/>
            <a:ext cx="609600" cy="396875"/>
            <a:chOff x="5136" y="3456"/>
            <a:chExt cx="384" cy="250"/>
          </a:xfrm>
        </p:grpSpPr>
        <p:sp>
          <p:nvSpPr>
            <p:cNvPr id="115718" name="Rectangle 6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719" name="Rectangle 7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720" name="Group 8"/>
          <p:cNvGrpSpPr>
            <a:grpSpLocks/>
          </p:cNvGrpSpPr>
          <p:nvPr/>
        </p:nvGrpSpPr>
        <p:grpSpPr bwMode="auto">
          <a:xfrm>
            <a:off x="7543800" y="5486400"/>
            <a:ext cx="609600" cy="396875"/>
            <a:chOff x="5136" y="3456"/>
            <a:chExt cx="384" cy="250"/>
          </a:xfrm>
        </p:grpSpPr>
        <p:sp>
          <p:nvSpPr>
            <p:cNvPr id="115721" name="Rectangle 9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722" name="Rectangle 10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5723" name="Rectangle 11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5724" name="Oval 12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25" name="Oval 13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26" name="Oval 14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27" name="Oval 15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28" name="Oval 16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29" name="Oval 17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30" name="Oval 18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31" name="Oval 19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2" name="Oval 20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3" name="Oval 21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4" name="Oval 22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5" name="Oval 23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6" name="Oval 24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7" name="Oval 25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8" name="Oval 26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9" name="Oval 27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40" name="Oval 28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41" name="Oval 29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42" name="Oval 30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43" name="Line 31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4" name="Line 32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5" name="Line 33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6" name="Line 34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7" name="Line 35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8" name="Line 36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9" name="Line 37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0" name="Line 38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1" name="Line 39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2" name="Line 40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3" name="Line 41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4" name="Line 42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5" name="Line 43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6" name="Line 44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7" name="Line 45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8" name="Line 46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9" name="Oval 47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60" name="Oval 48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61" name="Oval 49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62" name="Oval 50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63" name="Oval 51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5764" name="AutoShape 52"/>
          <p:cNvCxnSpPr>
            <a:cxnSpLocks noChangeShapeType="1"/>
            <a:stCxn id="115742" idx="0"/>
            <a:endCxn id="115730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65" name="AutoShape 53"/>
          <p:cNvCxnSpPr>
            <a:cxnSpLocks noChangeShapeType="1"/>
            <a:stCxn id="115742" idx="7"/>
            <a:endCxn id="115741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66" name="AutoShape 54"/>
          <p:cNvCxnSpPr>
            <a:cxnSpLocks noChangeShapeType="1"/>
            <a:stCxn id="115742" idx="6"/>
            <a:endCxn id="115759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67" name="AutoShape 55"/>
          <p:cNvCxnSpPr>
            <a:cxnSpLocks noChangeShapeType="1"/>
            <a:stCxn id="115742" idx="5"/>
            <a:endCxn id="115760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68" name="AutoShape 56"/>
          <p:cNvCxnSpPr>
            <a:cxnSpLocks noChangeShapeType="1"/>
            <a:stCxn id="115742" idx="4"/>
            <a:endCxn id="115761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69" name="AutoShape 57"/>
          <p:cNvCxnSpPr>
            <a:cxnSpLocks noChangeShapeType="1"/>
            <a:stCxn id="115742" idx="3"/>
            <a:endCxn id="115762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0" name="AutoShape 58"/>
          <p:cNvCxnSpPr>
            <a:cxnSpLocks noChangeShapeType="1"/>
            <a:stCxn id="115742" idx="1"/>
            <a:endCxn id="115728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1" name="AutoShape 59"/>
          <p:cNvCxnSpPr>
            <a:cxnSpLocks noChangeShapeType="1"/>
            <a:stCxn id="115742" idx="0"/>
            <a:endCxn id="115729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2" name="AutoShape 60"/>
          <p:cNvCxnSpPr>
            <a:cxnSpLocks noChangeShapeType="1"/>
            <a:stCxn id="115728" idx="6"/>
            <a:endCxn id="115763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3" name="AutoShape 61"/>
          <p:cNvCxnSpPr>
            <a:cxnSpLocks noChangeShapeType="1"/>
            <a:stCxn id="115729" idx="6"/>
            <a:endCxn id="115763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4" name="AutoShape 62"/>
          <p:cNvCxnSpPr>
            <a:cxnSpLocks noChangeShapeType="1"/>
            <a:stCxn id="115730" idx="6"/>
            <a:endCxn id="115763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5" name="AutoShape 63"/>
          <p:cNvCxnSpPr>
            <a:cxnSpLocks noChangeShapeType="1"/>
            <a:stCxn id="115741" idx="6"/>
            <a:endCxn id="115763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6" name="AutoShape 64"/>
          <p:cNvCxnSpPr>
            <a:cxnSpLocks noChangeShapeType="1"/>
            <a:stCxn id="115759" idx="6"/>
            <a:endCxn id="115763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7" name="AutoShape 65"/>
          <p:cNvCxnSpPr>
            <a:cxnSpLocks noChangeShapeType="1"/>
            <a:stCxn id="115760" idx="6"/>
            <a:endCxn id="115763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8" name="AutoShape 66"/>
          <p:cNvCxnSpPr>
            <a:cxnSpLocks noChangeShapeType="1"/>
            <a:stCxn id="115761" idx="6"/>
            <a:endCxn id="115763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9" name="AutoShape 67"/>
          <p:cNvCxnSpPr>
            <a:cxnSpLocks noChangeShapeType="1"/>
            <a:stCxn id="115762" idx="6"/>
            <a:endCxn id="115763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80" name="AutoShape 68"/>
          <p:cNvCxnSpPr>
            <a:cxnSpLocks noChangeShapeType="1"/>
            <a:stCxn id="115763" idx="6"/>
            <a:endCxn id="115726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81" name="AutoShape 69"/>
          <p:cNvCxnSpPr>
            <a:cxnSpLocks noChangeShapeType="1"/>
            <a:stCxn id="115739" idx="4"/>
            <a:endCxn id="115782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5782" name="Oval 70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5783" name="AutoShape 71"/>
          <p:cNvCxnSpPr>
            <a:cxnSpLocks noChangeShapeType="1"/>
            <a:stCxn id="115726" idx="6"/>
            <a:endCxn id="115782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15784" name="Group 72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15785" name="Group 7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5786" name="Rectangle 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87" name="Rectangle 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88" name="Rectangle 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789" name="Group 7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5790" name="Rectangle 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91" name="Rectangle 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92" name="Rectangle 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793" name="Group 8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5794" name="Rectangle 8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95" name="Rectangle 8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96" name="Rectangle 8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5797" name="Group 85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5798" name="Rectangle 8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99" name="Rectangle 8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00" name="Rectangle 8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01" name="Rectangle 8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02" name="Rectangle 9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03" name="Rectangle 9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04" name="Rectangle 9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05" name="Rectangle 9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5806" name="Rectangle 94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07" name="Rectangle 95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5808" name="Group 96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5809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0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1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2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3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4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5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6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817" name="Group 105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5818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9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0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1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2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3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4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5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826" name="Group 114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5827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8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9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0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1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2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3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4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835" name="Group 123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5836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7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8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9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0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1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2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3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844" name="Group 132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5845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6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7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8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9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0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1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2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853" name="Group 141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5854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5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6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7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8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9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0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1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862" name="Group 150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5863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4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5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6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7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8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9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0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871" name="Group 159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5872" name="Rectangle 160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3" name="Rectangle 161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4" name="Rectangle 162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5" name="Rectangle 163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6" name="Rectangle 164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7" name="Rectangle 165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8" name="Rectangle 166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9" name="Rectangle 167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5880" name="Rectangle 168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1" name="Rectangle 169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2" name="Rectangle 170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3" name="Rectangle 171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4" name="Rectangle 172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5" name="Rectangle 173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6" name="Rectangle 174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7" name="Rectangle 175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8" name="Rectangle 176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9" name="Rectangle 177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0" name="Rectangle 178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1" name="Rectangle 179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2" name="Rectangle 180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3" name="Rectangle 181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4" name="Rectangle 182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5" name="Rectangle 183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6" name="Rectangle 184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7" name="Rectangle 185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5898" name="Group 186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15899" name="Group 187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5900" name="Rectangle 188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1" name="Rectangle 189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2" name="Rectangle 190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3" name="Rectangle 191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4" name="Rectangle 192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5" name="Rectangle 193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6" name="Rectangle 194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7" name="Rectangle 195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5908" name="Rectangle 196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15909" name="Group 197"/>
          <p:cNvGrpSpPr>
            <a:grpSpLocks/>
          </p:cNvGrpSpPr>
          <p:nvPr/>
        </p:nvGrpSpPr>
        <p:grpSpPr bwMode="auto">
          <a:xfrm>
            <a:off x="7848600" y="5105400"/>
            <a:ext cx="609600" cy="396875"/>
            <a:chOff x="5136" y="3456"/>
            <a:chExt cx="384" cy="250"/>
          </a:xfrm>
        </p:grpSpPr>
        <p:sp>
          <p:nvSpPr>
            <p:cNvPr id="115910" name="Rectangle 198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911" name="Rectangle 199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912" name="Group 200"/>
          <p:cNvGrpSpPr>
            <a:grpSpLocks/>
          </p:cNvGrpSpPr>
          <p:nvPr/>
        </p:nvGrpSpPr>
        <p:grpSpPr bwMode="auto">
          <a:xfrm>
            <a:off x="7239000" y="5105400"/>
            <a:ext cx="609600" cy="396875"/>
            <a:chOff x="5136" y="3456"/>
            <a:chExt cx="384" cy="250"/>
          </a:xfrm>
        </p:grpSpPr>
        <p:sp>
          <p:nvSpPr>
            <p:cNvPr id="115913" name="Rectangle 201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914" name="Rectangle 202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915" name="Group 203"/>
          <p:cNvGrpSpPr>
            <a:grpSpLocks/>
          </p:cNvGrpSpPr>
          <p:nvPr/>
        </p:nvGrpSpPr>
        <p:grpSpPr bwMode="auto">
          <a:xfrm>
            <a:off x="6324600" y="5486400"/>
            <a:ext cx="609600" cy="396875"/>
            <a:chOff x="5136" y="3456"/>
            <a:chExt cx="384" cy="250"/>
          </a:xfrm>
        </p:grpSpPr>
        <p:sp>
          <p:nvSpPr>
            <p:cNvPr id="115916" name="Rectangle 204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917" name="Rectangle 205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918" name="Group 206"/>
          <p:cNvGrpSpPr>
            <a:grpSpLocks/>
          </p:cNvGrpSpPr>
          <p:nvPr/>
        </p:nvGrpSpPr>
        <p:grpSpPr bwMode="auto">
          <a:xfrm>
            <a:off x="6019800" y="5105400"/>
            <a:ext cx="609600" cy="396875"/>
            <a:chOff x="5136" y="3456"/>
            <a:chExt cx="384" cy="250"/>
          </a:xfrm>
        </p:grpSpPr>
        <p:sp>
          <p:nvSpPr>
            <p:cNvPr id="115919" name="Rectangle 207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920" name="Rectangle 208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921" name="Group 209"/>
          <p:cNvGrpSpPr>
            <a:grpSpLocks/>
          </p:cNvGrpSpPr>
          <p:nvPr/>
        </p:nvGrpSpPr>
        <p:grpSpPr bwMode="auto">
          <a:xfrm>
            <a:off x="5105400" y="5486400"/>
            <a:ext cx="609600" cy="396875"/>
            <a:chOff x="5136" y="3456"/>
            <a:chExt cx="384" cy="250"/>
          </a:xfrm>
        </p:grpSpPr>
        <p:sp>
          <p:nvSpPr>
            <p:cNvPr id="115922" name="Rectangle 210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923" name="Rectangle 211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5924" name="Group 212"/>
          <p:cNvGrpSpPr>
            <a:grpSpLocks/>
          </p:cNvGrpSpPr>
          <p:nvPr/>
        </p:nvGrpSpPr>
        <p:grpSpPr bwMode="auto">
          <a:xfrm>
            <a:off x="5105400" y="5105400"/>
            <a:ext cx="609600" cy="396875"/>
            <a:chOff x="5136" y="3456"/>
            <a:chExt cx="384" cy="250"/>
          </a:xfrm>
        </p:grpSpPr>
        <p:sp>
          <p:nvSpPr>
            <p:cNvPr id="115925" name="Rectangle 213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926" name="Rectangle 214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5930" name="Text Box 218"/>
          <p:cNvSpPr txBox="1">
            <a:spLocks noChangeArrowheads="1"/>
          </p:cNvSpPr>
          <p:nvPr/>
        </p:nvSpPr>
        <p:spPr bwMode="auto">
          <a:xfrm>
            <a:off x="5486400" y="3581400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3 4/9</a:t>
            </a:r>
          </a:p>
        </p:txBody>
      </p:sp>
      <p:grpSp>
        <p:nvGrpSpPr>
          <p:cNvPr id="115931" name="Group 219"/>
          <p:cNvGrpSpPr>
            <a:grpSpLocks/>
          </p:cNvGrpSpPr>
          <p:nvPr/>
        </p:nvGrpSpPr>
        <p:grpSpPr bwMode="auto">
          <a:xfrm>
            <a:off x="5715000" y="5257800"/>
            <a:ext cx="304800" cy="685800"/>
            <a:chOff x="4608" y="2496"/>
            <a:chExt cx="192" cy="432"/>
          </a:xfrm>
        </p:grpSpPr>
        <p:grpSp>
          <p:nvGrpSpPr>
            <p:cNvPr id="115932" name="Group 220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5933" name="Rectangle 22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34" name="Rectangle 22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35" name="Rectangle 22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936" name="Group 224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5937" name="Rectangle 22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38" name="Rectangle 22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39" name="Rectangle 22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940" name="Group 228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5941" name="Rectangle 2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42" name="Rectangle 2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43" name="Rectangle 2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5947" name="Group 235"/>
          <p:cNvGrpSpPr>
            <a:grpSpLocks/>
          </p:cNvGrpSpPr>
          <p:nvPr/>
        </p:nvGrpSpPr>
        <p:grpSpPr bwMode="auto">
          <a:xfrm rot="-5400000">
            <a:off x="5753100" y="4533900"/>
            <a:ext cx="228600" cy="914400"/>
            <a:chOff x="4128" y="3360"/>
            <a:chExt cx="144" cy="576"/>
          </a:xfrm>
        </p:grpSpPr>
        <p:grpSp>
          <p:nvGrpSpPr>
            <p:cNvPr id="115948" name="Group 23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5949" name="Rectangle 2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50" name="Rectangle 2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51" name="Rectangle 2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952" name="Group 24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5953" name="Rectangle 24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54" name="Rectangle 24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55" name="Rectangle 24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956" name="Group 24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5957" name="Rectangle 24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58" name="Rectangle 24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59" name="Rectangle 24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5960" name="Group 248"/>
          <p:cNvGrpSpPr>
            <a:grpSpLocks/>
          </p:cNvGrpSpPr>
          <p:nvPr/>
        </p:nvGrpSpPr>
        <p:grpSpPr bwMode="auto">
          <a:xfrm>
            <a:off x="6629400" y="5105400"/>
            <a:ext cx="609600" cy="396875"/>
            <a:chOff x="5136" y="3456"/>
            <a:chExt cx="384" cy="250"/>
          </a:xfrm>
        </p:grpSpPr>
        <p:sp>
          <p:nvSpPr>
            <p:cNvPr id="115961" name="Rectangle 249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962" name="Rectangle 250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4" name="Rectangle 253"/>
          <p:cNvSpPr/>
          <p:nvPr/>
        </p:nvSpPr>
        <p:spPr bwMode="auto">
          <a:xfrm>
            <a:off x="5715000" y="52578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51054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51054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67" name="Group 266"/>
          <p:cNvGrpSpPr/>
          <p:nvPr/>
        </p:nvGrpSpPr>
        <p:grpSpPr>
          <a:xfrm>
            <a:off x="6019800" y="4114800"/>
            <a:ext cx="609600" cy="777875"/>
            <a:chOff x="5715000" y="4114800"/>
            <a:chExt cx="609600" cy="777875"/>
          </a:xfrm>
        </p:grpSpPr>
        <p:grpSp>
          <p:nvGrpSpPr>
            <p:cNvPr id="115927" name="Group 215"/>
            <p:cNvGrpSpPr>
              <a:grpSpLocks/>
            </p:cNvGrpSpPr>
            <p:nvPr/>
          </p:nvGrpSpPr>
          <p:grpSpPr bwMode="auto">
            <a:xfrm>
              <a:off x="5715000" y="4114800"/>
              <a:ext cx="609600" cy="396875"/>
              <a:chOff x="5136" y="3456"/>
              <a:chExt cx="384" cy="250"/>
            </a:xfrm>
          </p:grpSpPr>
          <p:sp>
            <p:nvSpPr>
              <p:cNvPr id="115928" name="Rectangle 216"/>
              <p:cNvSpPr>
                <a:spLocks noChangeArrowheads="1"/>
              </p:cNvSpPr>
              <p:nvPr/>
            </p:nvSpPr>
            <p:spPr bwMode="auto">
              <a:xfrm>
                <a:off x="5328" y="3456"/>
                <a:ext cx="192" cy="250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5929" name="Rectangle 217"/>
              <p:cNvSpPr>
                <a:spLocks noChangeArrowheads="1"/>
              </p:cNvSpPr>
              <p:nvPr/>
            </p:nvSpPr>
            <p:spPr bwMode="auto">
              <a:xfrm>
                <a:off x="5136" y="3456"/>
                <a:ext cx="192" cy="250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944" name="Group 232"/>
            <p:cNvGrpSpPr>
              <a:grpSpLocks/>
            </p:cNvGrpSpPr>
            <p:nvPr/>
          </p:nvGrpSpPr>
          <p:grpSpPr bwMode="auto">
            <a:xfrm>
              <a:off x="5715000" y="4495800"/>
              <a:ext cx="609600" cy="396875"/>
              <a:chOff x="5136" y="3456"/>
              <a:chExt cx="384" cy="250"/>
            </a:xfrm>
          </p:grpSpPr>
          <p:sp>
            <p:nvSpPr>
              <p:cNvPr id="115945" name="Rectangle 233"/>
              <p:cNvSpPr>
                <a:spLocks noChangeArrowheads="1"/>
              </p:cNvSpPr>
              <p:nvPr/>
            </p:nvSpPr>
            <p:spPr bwMode="auto">
              <a:xfrm>
                <a:off x="5328" y="3456"/>
                <a:ext cx="192" cy="250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5946" name="Rectangle 234"/>
              <p:cNvSpPr>
                <a:spLocks noChangeArrowheads="1"/>
              </p:cNvSpPr>
              <p:nvPr/>
            </p:nvSpPr>
            <p:spPr bwMode="auto">
              <a:xfrm>
                <a:off x="5136" y="3456"/>
                <a:ext cx="192" cy="250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55" name="Rectangle 254"/>
            <p:cNvSpPr/>
            <p:nvPr/>
          </p:nvSpPr>
          <p:spPr bwMode="auto">
            <a:xfrm>
              <a:off x="5715000" y="4114800"/>
              <a:ext cx="609600" cy="381000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5715000" y="4495800"/>
              <a:ext cx="609600" cy="381000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59" name="Rectangle 258"/>
          <p:cNvSpPr/>
          <p:nvPr/>
        </p:nvSpPr>
        <p:spPr bwMode="auto">
          <a:xfrm>
            <a:off x="60198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63246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66294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9342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72390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75438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81534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78486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8" name="TextBox 267"/>
          <p:cNvSpPr txBox="1"/>
          <p:nvPr/>
        </p:nvSpPr>
        <p:spPr>
          <a:xfrm>
            <a:off x="7162800" y="2209800"/>
            <a:ext cx="1825590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Consequence</a:t>
            </a:r>
          </a:p>
          <a:p>
            <a:r>
              <a:rPr lang="en-US" dirty="0" smtClean="0"/>
              <a:t>o</a:t>
            </a:r>
            <a:r>
              <a:rPr lang="en-US" dirty="0" smtClean="0"/>
              <a:t>f assign to</a:t>
            </a:r>
          </a:p>
          <a:p>
            <a:r>
              <a:rPr lang="en-US" dirty="0" smtClean="0"/>
              <a:t>TS=3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CE0-124C-A642-BF6C-B9341A8FAFC3}" type="slidenum">
              <a:rPr lang="en-US"/>
              <a:pPr/>
              <a:t>31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1619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20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21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22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23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24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25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26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27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28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29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30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31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32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33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34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35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36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37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38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9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0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1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2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3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4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5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6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7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8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9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0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1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2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3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4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55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56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57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58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1659" name="AutoShape 43"/>
          <p:cNvCxnSpPr>
            <a:cxnSpLocks noChangeShapeType="1"/>
            <a:stCxn id="111637" idx="0"/>
            <a:endCxn id="111625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0" name="AutoShape 44"/>
          <p:cNvCxnSpPr>
            <a:cxnSpLocks noChangeShapeType="1"/>
            <a:stCxn id="111637" idx="7"/>
            <a:endCxn id="111636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1" name="AutoShape 45"/>
          <p:cNvCxnSpPr>
            <a:cxnSpLocks noChangeShapeType="1"/>
            <a:stCxn id="111637" idx="6"/>
            <a:endCxn id="111654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2" name="AutoShape 46"/>
          <p:cNvCxnSpPr>
            <a:cxnSpLocks noChangeShapeType="1"/>
            <a:stCxn id="111637" idx="5"/>
            <a:endCxn id="111655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3" name="AutoShape 47"/>
          <p:cNvCxnSpPr>
            <a:cxnSpLocks noChangeShapeType="1"/>
            <a:stCxn id="111637" idx="4"/>
            <a:endCxn id="111656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4" name="AutoShape 48"/>
          <p:cNvCxnSpPr>
            <a:cxnSpLocks noChangeShapeType="1"/>
            <a:stCxn id="111637" idx="3"/>
            <a:endCxn id="111657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5" name="AutoShape 49"/>
          <p:cNvCxnSpPr>
            <a:cxnSpLocks noChangeShapeType="1"/>
            <a:stCxn id="111637" idx="1"/>
            <a:endCxn id="111623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6" name="AutoShape 50"/>
          <p:cNvCxnSpPr>
            <a:cxnSpLocks noChangeShapeType="1"/>
            <a:stCxn id="111637" idx="0"/>
            <a:endCxn id="111624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7" name="AutoShape 51"/>
          <p:cNvCxnSpPr>
            <a:cxnSpLocks noChangeShapeType="1"/>
            <a:stCxn id="111623" idx="6"/>
            <a:endCxn id="111658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8" name="AutoShape 52"/>
          <p:cNvCxnSpPr>
            <a:cxnSpLocks noChangeShapeType="1"/>
            <a:stCxn id="111624" idx="6"/>
            <a:endCxn id="111658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9" name="AutoShape 53"/>
          <p:cNvCxnSpPr>
            <a:cxnSpLocks noChangeShapeType="1"/>
            <a:stCxn id="111625" idx="6"/>
            <a:endCxn id="111658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70" name="AutoShape 54"/>
          <p:cNvCxnSpPr>
            <a:cxnSpLocks noChangeShapeType="1"/>
            <a:stCxn id="111636" idx="6"/>
            <a:endCxn id="111658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71" name="AutoShape 55"/>
          <p:cNvCxnSpPr>
            <a:cxnSpLocks noChangeShapeType="1"/>
            <a:stCxn id="111654" idx="6"/>
            <a:endCxn id="111658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72" name="AutoShape 56"/>
          <p:cNvCxnSpPr>
            <a:cxnSpLocks noChangeShapeType="1"/>
            <a:stCxn id="111655" idx="6"/>
            <a:endCxn id="111658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73" name="AutoShape 57"/>
          <p:cNvCxnSpPr>
            <a:cxnSpLocks noChangeShapeType="1"/>
            <a:stCxn id="111656" idx="6"/>
            <a:endCxn id="111658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74" name="AutoShape 58"/>
          <p:cNvCxnSpPr>
            <a:cxnSpLocks noChangeShapeType="1"/>
            <a:stCxn id="111657" idx="6"/>
            <a:endCxn id="111658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75" name="AutoShape 59"/>
          <p:cNvCxnSpPr>
            <a:cxnSpLocks noChangeShapeType="1"/>
            <a:stCxn id="111658" idx="6"/>
            <a:endCxn id="111621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76" name="AutoShape 60"/>
          <p:cNvCxnSpPr>
            <a:cxnSpLocks noChangeShapeType="1"/>
            <a:stCxn id="111634" idx="4"/>
            <a:endCxn id="111677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1677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1678" name="AutoShape 62"/>
          <p:cNvCxnSpPr>
            <a:cxnSpLocks noChangeShapeType="1"/>
            <a:stCxn id="111621" idx="6"/>
            <a:endCxn id="111677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11679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11680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681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82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83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684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685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86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87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688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689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90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91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692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1693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94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95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96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97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98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99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00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1701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02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1703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1704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05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06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07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08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09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0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1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1712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1713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4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5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6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7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8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9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0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1721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1722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3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4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5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6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7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8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9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1730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1731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2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3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4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5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6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7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8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1739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1740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1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2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3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4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5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6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7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1748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1749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0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1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2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3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4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5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6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1757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1758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9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0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1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2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3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4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5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1766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1767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8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9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70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71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72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73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74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1775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76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77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78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79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0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1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2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3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4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5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6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7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8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9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90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91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92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1793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11794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795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796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797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798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799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00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01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02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03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04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05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806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11807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08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09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10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11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812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13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14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15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16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17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18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819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111820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21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22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23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24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825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26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27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28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29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30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31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832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111833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34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35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36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37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838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39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40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41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42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43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44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845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11846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47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48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49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50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851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52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53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54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55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56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57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858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11859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60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61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62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63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864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65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66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67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68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69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70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871" name="Group 255"/>
          <p:cNvGrpSpPr>
            <a:grpSpLocks/>
          </p:cNvGrpSpPr>
          <p:nvPr/>
        </p:nvGrpSpPr>
        <p:grpSpPr bwMode="auto">
          <a:xfrm rot="-5400000">
            <a:off x="5448300" y="5295900"/>
            <a:ext cx="228600" cy="914400"/>
            <a:chOff x="4128" y="3360"/>
            <a:chExt cx="144" cy="576"/>
          </a:xfrm>
        </p:grpSpPr>
        <p:grpSp>
          <p:nvGrpSpPr>
            <p:cNvPr id="111872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73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74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75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76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877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78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79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80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81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82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83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884" name="Group 268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11885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86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87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88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89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890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91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92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93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94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95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96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897" name="Group 281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11898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99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00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01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02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903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04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05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06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907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08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09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910" name="Group 294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11911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912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13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14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15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916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17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18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19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920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21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22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923" name="Group 307"/>
          <p:cNvGrpSpPr>
            <a:grpSpLocks/>
          </p:cNvGrpSpPr>
          <p:nvPr/>
        </p:nvGrpSpPr>
        <p:grpSpPr bwMode="auto">
          <a:xfrm rot="-5400000">
            <a:off x="5448300" y="4152900"/>
            <a:ext cx="228600" cy="914400"/>
            <a:chOff x="4128" y="3360"/>
            <a:chExt cx="144" cy="576"/>
          </a:xfrm>
        </p:grpSpPr>
        <p:grpSp>
          <p:nvGrpSpPr>
            <p:cNvPr id="111924" name="Group 30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925" name="Rectangle 3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26" name="Rectangle 3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27" name="Rectangle 3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28" name="Group 31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929" name="Rectangle 3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30" name="Rectangle 3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31" name="Rectangle 3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32" name="Group 31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933" name="Rectangle 31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34" name="Rectangle 31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35" name="Rectangle 31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936" name="Group 320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11937" name="Group 32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938" name="Rectangle 3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39" name="Rectangle 3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40" name="Rectangle 3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41" name="Group 32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942" name="Rectangle 3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43" name="Rectangle 3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44" name="Rectangle 3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45" name="Group 32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946" name="Rectangle 33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47" name="Rectangle 33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48" name="Rectangle 33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949" name="Group 333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11950" name="Group 334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1951" name="Rectangle 335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52" name="Rectangle 336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53" name="Rectangle 337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54" name="Rectangle 338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55" name="Rectangle 339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56" name="Rectangle 340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57" name="Rectangle 341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58" name="Rectangle 342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1959" name="Rectangle 343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11960" name="Group 344"/>
          <p:cNvGrpSpPr>
            <a:grpSpLocks/>
          </p:cNvGrpSpPr>
          <p:nvPr/>
        </p:nvGrpSpPr>
        <p:grpSpPr bwMode="auto">
          <a:xfrm>
            <a:off x="7315200" y="3962400"/>
            <a:ext cx="304800" cy="685800"/>
            <a:chOff x="4608" y="2496"/>
            <a:chExt cx="192" cy="432"/>
          </a:xfrm>
        </p:grpSpPr>
        <p:grpSp>
          <p:nvGrpSpPr>
            <p:cNvPr id="111961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1962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63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64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65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1966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67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68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69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1970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71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72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1973" name="Line 357"/>
          <p:cNvSpPr>
            <a:spLocks noChangeShapeType="1"/>
          </p:cNvSpPr>
          <p:nvPr/>
        </p:nvSpPr>
        <p:spPr bwMode="auto">
          <a:xfrm flipH="1">
            <a:off x="6172200" y="44958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360"/>
          <p:cNvSpPr/>
          <p:nvPr/>
        </p:nvSpPr>
        <p:spPr bwMode="auto">
          <a:xfrm>
            <a:off x="7315200" y="3962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CE0-124C-A642-BF6C-B9341A8FAFC3}" type="slidenum">
              <a:rPr lang="en-US"/>
              <a:pPr/>
              <a:t>32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1619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20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21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22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23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24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25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26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27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28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29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30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31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32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33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34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35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1636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37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38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9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0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1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2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3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4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5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6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7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8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49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0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1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2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3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54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55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56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57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1658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1659" name="AutoShape 43"/>
          <p:cNvCxnSpPr>
            <a:cxnSpLocks noChangeShapeType="1"/>
            <a:stCxn id="111637" idx="0"/>
            <a:endCxn id="111625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0" name="AutoShape 44"/>
          <p:cNvCxnSpPr>
            <a:cxnSpLocks noChangeShapeType="1"/>
            <a:stCxn id="111637" idx="7"/>
            <a:endCxn id="111636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1" name="AutoShape 45"/>
          <p:cNvCxnSpPr>
            <a:cxnSpLocks noChangeShapeType="1"/>
            <a:stCxn id="111637" idx="6"/>
            <a:endCxn id="111654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2" name="AutoShape 46"/>
          <p:cNvCxnSpPr>
            <a:cxnSpLocks noChangeShapeType="1"/>
            <a:stCxn id="111637" idx="5"/>
            <a:endCxn id="111655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3" name="AutoShape 47"/>
          <p:cNvCxnSpPr>
            <a:cxnSpLocks noChangeShapeType="1"/>
            <a:stCxn id="111637" idx="4"/>
            <a:endCxn id="111656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4" name="AutoShape 48"/>
          <p:cNvCxnSpPr>
            <a:cxnSpLocks noChangeShapeType="1"/>
            <a:stCxn id="111637" idx="3"/>
            <a:endCxn id="111657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5" name="AutoShape 49"/>
          <p:cNvCxnSpPr>
            <a:cxnSpLocks noChangeShapeType="1"/>
            <a:stCxn id="111637" idx="1"/>
            <a:endCxn id="111623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6" name="AutoShape 50"/>
          <p:cNvCxnSpPr>
            <a:cxnSpLocks noChangeShapeType="1"/>
            <a:stCxn id="111637" idx="0"/>
            <a:endCxn id="111624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7" name="AutoShape 51"/>
          <p:cNvCxnSpPr>
            <a:cxnSpLocks noChangeShapeType="1"/>
            <a:stCxn id="111623" idx="6"/>
            <a:endCxn id="111658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8" name="AutoShape 52"/>
          <p:cNvCxnSpPr>
            <a:cxnSpLocks noChangeShapeType="1"/>
            <a:stCxn id="111624" idx="6"/>
            <a:endCxn id="111658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69" name="AutoShape 53"/>
          <p:cNvCxnSpPr>
            <a:cxnSpLocks noChangeShapeType="1"/>
            <a:stCxn id="111625" idx="6"/>
            <a:endCxn id="111658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70" name="AutoShape 54"/>
          <p:cNvCxnSpPr>
            <a:cxnSpLocks noChangeShapeType="1"/>
            <a:stCxn id="111636" idx="6"/>
            <a:endCxn id="111658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71" name="AutoShape 55"/>
          <p:cNvCxnSpPr>
            <a:cxnSpLocks noChangeShapeType="1"/>
            <a:stCxn id="111654" idx="6"/>
            <a:endCxn id="111658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72" name="AutoShape 56"/>
          <p:cNvCxnSpPr>
            <a:cxnSpLocks noChangeShapeType="1"/>
            <a:stCxn id="111655" idx="6"/>
            <a:endCxn id="111658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73" name="AutoShape 57"/>
          <p:cNvCxnSpPr>
            <a:cxnSpLocks noChangeShapeType="1"/>
            <a:stCxn id="111656" idx="6"/>
            <a:endCxn id="111658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74" name="AutoShape 58"/>
          <p:cNvCxnSpPr>
            <a:cxnSpLocks noChangeShapeType="1"/>
            <a:stCxn id="111657" idx="6"/>
            <a:endCxn id="111658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75" name="AutoShape 59"/>
          <p:cNvCxnSpPr>
            <a:cxnSpLocks noChangeShapeType="1"/>
            <a:stCxn id="111658" idx="6"/>
            <a:endCxn id="111621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76" name="AutoShape 60"/>
          <p:cNvCxnSpPr>
            <a:cxnSpLocks noChangeShapeType="1"/>
            <a:stCxn id="111634" idx="4"/>
            <a:endCxn id="111677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1677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1678" name="AutoShape 62"/>
          <p:cNvCxnSpPr>
            <a:cxnSpLocks noChangeShapeType="1"/>
            <a:stCxn id="111621" idx="6"/>
            <a:endCxn id="111677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3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681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82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83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685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86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87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689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90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91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1693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94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95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96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97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98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99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00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1701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02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1704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05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06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07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08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09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0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1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1713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4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5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6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7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8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9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0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1722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3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4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5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6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7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8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9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1731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2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3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4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5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6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7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8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1740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1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2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3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4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5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6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7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1749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0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1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2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3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4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5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6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1758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9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0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1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2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3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4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5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1767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8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9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70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71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72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73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74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1775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76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77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78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79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0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1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2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3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4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5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6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7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8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89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90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91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92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6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795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796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797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799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00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01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03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04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05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9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20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08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09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10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812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13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14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16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17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18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3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24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21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22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23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825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26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27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29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30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31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7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28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34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35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36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838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39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40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42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43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44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1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11872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47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48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49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76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851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52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53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80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55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56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57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884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11885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60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61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62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89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864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65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66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893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68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69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70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897" name="Group 255"/>
          <p:cNvGrpSpPr>
            <a:grpSpLocks/>
          </p:cNvGrpSpPr>
          <p:nvPr/>
        </p:nvGrpSpPr>
        <p:grpSpPr bwMode="auto">
          <a:xfrm rot="-5400000">
            <a:off x="5448300" y="5295900"/>
            <a:ext cx="228600" cy="914400"/>
            <a:chOff x="4128" y="3360"/>
            <a:chExt cx="144" cy="576"/>
          </a:xfrm>
        </p:grpSpPr>
        <p:grpSp>
          <p:nvGrpSpPr>
            <p:cNvPr id="111898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73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74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75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02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877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78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79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06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81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82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83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910" name="Group 268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11911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86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87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88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15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890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91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92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19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894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95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96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923" name="Group 281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11924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899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00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01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28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903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04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05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32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907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08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09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936" name="Group 294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11937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912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13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14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41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916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17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18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45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920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21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22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949" name="Group 307"/>
          <p:cNvGrpSpPr>
            <a:grpSpLocks/>
          </p:cNvGrpSpPr>
          <p:nvPr/>
        </p:nvGrpSpPr>
        <p:grpSpPr bwMode="auto">
          <a:xfrm rot="-5400000">
            <a:off x="5448300" y="4152900"/>
            <a:ext cx="228600" cy="914400"/>
            <a:chOff x="4128" y="3360"/>
            <a:chExt cx="144" cy="576"/>
          </a:xfrm>
        </p:grpSpPr>
        <p:grpSp>
          <p:nvGrpSpPr>
            <p:cNvPr id="111950" name="Group 30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925" name="Rectangle 3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26" name="Rectangle 3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27" name="Rectangle 3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60" name="Group 31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929" name="Rectangle 3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30" name="Rectangle 3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31" name="Rectangle 3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61" name="Group 31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933" name="Rectangle 31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34" name="Rectangle 31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35" name="Rectangle 31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965" name="Group 320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11969" name="Group 32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1938" name="Rectangle 3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39" name="Rectangle 3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40" name="Rectangle 3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74" name="Group 32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1942" name="Rectangle 3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43" name="Rectangle 3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44" name="Rectangle 3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75" name="Group 32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1946" name="Rectangle 33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47" name="Rectangle 33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48" name="Rectangle 33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976" name="Group 333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11977" name="Group 334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1951" name="Rectangle 335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52" name="Rectangle 336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53" name="Rectangle 337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54" name="Rectangle 338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55" name="Rectangle 339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56" name="Rectangle 340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57" name="Rectangle 341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58" name="Rectangle 342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1959" name="Rectangle 343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11978" name="Group 344"/>
          <p:cNvGrpSpPr>
            <a:grpSpLocks/>
          </p:cNvGrpSpPr>
          <p:nvPr/>
        </p:nvGrpSpPr>
        <p:grpSpPr bwMode="auto">
          <a:xfrm>
            <a:off x="7315200" y="3962400"/>
            <a:ext cx="304800" cy="685800"/>
            <a:chOff x="4608" y="2496"/>
            <a:chExt cx="192" cy="432"/>
          </a:xfrm>
        </p:grpSpPr>
        <p:grpSp>
          <p:nvGrpSpPr>
            <p:cNvPr id="111979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1962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63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64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80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1966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67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68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1981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1970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71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72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1973" name="Line 357"/>
          <p:cNvSpPr>
            <a:spLocks noChangeShapeType="1"/>
          </p:cNvSpPr>
          <p:nvPr/>
        </p:nvSpPr>
        <p:spPr bwMode="auto">
          <a:xfrm flipH="1">
            <a:off x="6172200" y="44958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360"/>
          <p:cNvSpPr/>
          <p:nvPr/>
        </p:nvSpPr>
        <p:spPr bwMode="auto">
          <a:xfrm>
            <a:off x="7315200" y="3962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7176795" y="2286000"/>
            <a:ext cx="19672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What if assign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TS=4?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C76C4-C4B5-6941-A70B-AC0B2636BBE1}" type="slidenum">
              <a:rPr lang="en-US"/>
              <a:pPr/>
              <a:t>33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2643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44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45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48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49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50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1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2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3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4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5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6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7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8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9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60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61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62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4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5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7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8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9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0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1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2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3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4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5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6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7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8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79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80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81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82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2683" name="AutoShape 43"/>
          <p:cNvCxnSpPr>
            <a:cxnSpLocks noChangeShapeType="1"/>
            <a:stCxn id="112661" idx="0"/>
            <a:endCxn id="112649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84" name="AutoShape 44"/>
          <p:cNvCxnSpPr>
            <a:cxnSpLocks noChangeShapeType="1"/>
            <a:stCxn id="112661" idx="7"/>
            <a:endCxn id="112660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85" name="AutoShape 45"/>
          <p:cNvCxnSpPr>
            <a:cxnSpLocks noChangeShapeType="1"/>
            <a:stCxn id="112661" idx="6"/>
            <a:endCxn id="112678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86" name="AutoShape 46"/>
          <p:cNvCxnSpPr>
            <a:cxnSpLocks noChangeShapeType="1"/>
            <a:stCxn id="112661" idx="5"/>
            <a:endCxn id="112679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87" name="AutoShape 47"/>
          <p:cNvCxnSpPr>
            <a:cxnSpLocks noChangeShapeType="1"/>
            <a:stCxn id="112661" idx="4"/>
            <a:endCxn id="112680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88" name="AutoShape 48"/>
          <p:cNvCxnSpPr>
            <a:cxnSpLocks noChangeShapeType="1"/>
            <a:stCxn id="112661" idx="3"/>
            <a:endCxn id="112681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89" name="AutoShape 49"/>
          <p:cNvCxnSpPr>
            <a:cxnSpLocks noChangeShapeType="1"/>
            <a:stCxn id="112661" idx="1"/>
            <a:endCxn id="112647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0" name="AutoShape 50"/>
          <p:cNvCxnSpPr>
            <a:cxnSpLocks noChangeShapeType="1"/>
            <a:stCxn id="112661" idx="0"/>
            <a:endCxn id="112648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1" name="AutoShape 51"/>
          <p:cNvCxnSpPr>
            <a:cxnSpLocks noChangeShapeType="1"/>
            <a:stCxn id="112647" idx="6"/>
            <a:endCxn id="112682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2" name="AutoShape 52"/>
          <p:cNvCxnSpPr>
            <a:cxnSpLocks noChangeShapeType="1"/>
            <a:stCxn id="112648" idx="6"/>
            <a:endCxn id="112682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3" name="AutoShape 53"/>
          <p:cNvCxnSpPr>
            <a:cxnSpLocks noChangeShapeType="1"/>
            <a:stCxn id="112649" idx="6"/>
            <a:endCxn id="112682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4" name="AutoShape 54"/>
          <p:cNvCxnSpPr>
            <a:cxnSpLocks noChangeShapeType="1"/>
            <a:stCxn id="112660" idx="6"/>
            <a:endCxn id="112682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5" name="AutoShape 55"/>
          <p:cNvCxnSpPr>
            <a:cxnSpLocks noChangeShapeType="1"/>
            <a:stCxn id="112678" idx="6"/>
            <a:endCxn id="112682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6" name="AutoShape 56"/>
          <p:cNvCxnSpPr>
            <a:cxnSpLocks noChangeShapeType="1"/>
            <a:stCxn id="112679" idx="6"/>
            <a:endCxn id="112682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7" name="AutoShape 57"/>
          <p:cNvCxnSpPr>
            <a:cxnSpLocks noChangeShapeType="1"/>
            <a:stCxn id="112680" idx="6"/>
            <a:endCxn id="112682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8" name="AutoShape 58"/>
          <p:cNvCxnSpPr>
            <a:cxnSpLocks noChangeShapeType="1"/>
            <a:stCxn id="112681" idx="6"/>
            <a:endCxn id="112682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9" name="AutoShape 59"/>
          <p:cNvCxnSpPr>
            <a:cxnSpLocks noChangeShapeType="1"/>
            <a:stCxn id="112682" idx="6"/>
            <a:endCxn id="112645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700" name="AutoShape 60"/>
          <p:cNvCxnSpPr>
            <a:cxnSpLocks noChangeShapeType="1"/>
            <a:stCxn id="112658" idx="4"/>
            <a:endCxn id="112701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2701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2702" name="AutoShape 62"/>
          <p:cNvCxnSpPr>
            <a:cxnSpLocks noChangeShapeType="1"/>
            <a:stCxn id="112645" idx="6"/>
            <a:endCxn id="112701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12703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12704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2705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06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07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708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2709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10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11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712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2713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14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15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2716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2717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18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19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0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1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2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3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4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2725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26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2727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2728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9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0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1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2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3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4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5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2736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2737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8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9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0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1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2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3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4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2745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2746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7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8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9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0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1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2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3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2754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2755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6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7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8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9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0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1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2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2763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2764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5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6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7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8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9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0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1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2772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2773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4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5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6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7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8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9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0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2781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2782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3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4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5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6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7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8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9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2790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2791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2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3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4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5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6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7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8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2799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0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1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2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3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4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5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6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7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2808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9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0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1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2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3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4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5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6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2895" name="Group 255"/>
          <p:cNvGrpSpPr>
            <a:grpSpLocks/>
          </p:cNvGrpSpPr>
          <p:nvPr/>
        </p:nvGrpSpPr>
        <p:grpSpPr bwMode="auto">
          <a:xfrm rot="-5400000">
            <a:off x="5448300" y="5295900"/>
            <a:ext cx="228600" cy="914400"/>
            <a:chOff x="4128" y="3360"/>
            <a:chExt cx="144" cy="576"/>
          </a:xfrm>
        </p:grpSpPr>
        <p:grpSp>
          <p:nvGrpSpPr>
            <p:cNvPr id="112896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2897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898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899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900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2901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02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03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904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2905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06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07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2934" name="Group 294"/>
          <p:cNvGrpSpPr>
            <a:grpSpLocks/>
          </p:cNvGrpSpPr>
          <p:nvPr/>
        </p:nvGrpSpPr>
        <p:grpSpPr bwMode="auto">
          <a:xfrm rot="-5400000">
            <a:off x="5753100" y="5067300"/>
            <a:ext cx="228600" cy="914400"/>
            <a:chOff x="4128" y="3360"/>
            <a:chExt cx="144" cy="576"/>
          </a:xfrm>
        </p:grpSpPr>
        <p:grpSp>
          <p:nvGrpSpPr>
            <p:cNvPr id="112935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2936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37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38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939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2940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41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42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943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2944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45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46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2947" name="Group 307"/>
          <p:cNvGrpSpPr>
            <a:grpSpLocks/>
          </p:cNvGrpSpPr>
          <p:nvPr/>
        </p:nvGrpSpPr>
        <p:grpSpPr bwMode="auto">
          <a:xfrm rot="-5400000">
            <a:off x="5448300" y="4838700"/>
            <a:ext cx="228600" cy="914400"/>
            <a:chOff x="4128" y="3360"/>
            <a:chExt cx="144" cy="576"/>
          </a:xfrm>
        </p:grpSpPr>
        <p:grpSp>
          <p:nvGrpSpPr>
            <p:cNvPr id="112948" name="Group 30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2949" name="Rectangle 3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50" name="Rectangle 3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51" name="Rectangle 3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952" name="Group 31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2953" name="Rectangle 3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54" name="Rectangle 3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55" name="Rectangle 3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956" name="Group 31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2957" name="Rectangle 31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58" name="Rectangle 31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59" name="Rectangle 31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2973" name="Group 333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12974" name="Group 334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2975" name="Rectangle 335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76" name="Rectangle 336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77" name="Rectangle 337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78" name="Rectangle 338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79" name="Rectangle 339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80" name="Rectangle 340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81" name="Rectangle 341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82" name="Rectangle 342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983" name="Rectangle 343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12984" name="Group 344"/>
          <p:cNvGrpSpPr>
            <a:grpSpLocks/>
          </p:cNvGrpSpPr>
          <p:nvPr/>
        </p:nvGrpSpPr>
        <p:grpSpPr bwMode="auto">
          <a:xfrm>
            <a:off x="6019800" y="4724400"/>
            <a:ext cx="304800" cy="685800"/>
            <a:chOff x="4608" y="2496"/>
            <a:chExt cx="192" cy="432"/>
          </a:xfrm>
        </p:grpSpPr>
        <p:grpSp>
          <p:nvGrpSpPr>
            <p:cNvPr id="112985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2986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87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88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989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2990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91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92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993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2994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95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96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2998" name="Group 358"/>
          <p:cNvGrpSpPr>
            <a:grpSpLocks/>
          </p:cNvGrpSpPr>
          <p:nvPr/>
        </p:nvGrpSpPr>
        <p:grpSpPr bwMode="auto">
          <a:xfrm>
            <a:off x="8458200" y="5181600"/>
            <a:ext cx="304800" cy="685800"/>
            <a:chOff x="4608" y="2496"/>
            <a:chExt cx="192" cy="432"/>
          </a:xfrm>
        </p:grpSpPr>
        <p:grpSp>
          <p:nvGrpSpPr>
            <p:cNvPr id="112999" name="Group 35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00" name="Rectangle 36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01" name="Rectangle 36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02" name="Rectangle 36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03" name="Group 36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04" name="Rectangle 36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05" name="Rectangle 36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06" name="Rectangle 36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07" name="Group 36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08" name="Rectangle 36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09" name="Rectangle 36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10" name="Rectangle 37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3011" name="Group 371"/>
          <p:cNvGrpSpPr>
            <a:grpSpLocks/>
          </p:cNvGrpSpPr>
          <p:nvPr/>
        </p:nvGrpSpPr>
        <p:grpSpPr bwMode="auto">
          <a:xfrm>
            <a:off x="8153400" y="5181600"/>
            <a:ext cx="304800" cy="685800"/>
            <a:chOff x="4608" y="2496"/>
            <a:chExt cx="192" cy="432"/>
          </a:xfrm>
        </p:grpSpPr>
        <p:grpSp>
          <p:nvGrpSpPr>
            <p:cNvPr id="113012" name="Group 37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13" name="Rectangle 3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14" name="Rectangle 3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15" name="Rectangle 3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16" name="Group 37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17" name="Rectangle 37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18" name="Rectangle 37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19" name="Rectangle 37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20" name="Group 38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21" name="Rectangle 38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22" name="Rectangle 38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23" name="Rectangle 38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3024" name="Group 384"/>
          <p:cNvGrpSpPr>
            <a:grpSpLocks/>
          </p:cNvGrpSpPr>
          <p:nvPr/>
        </p:nvGrpSpPr>
        <p:grpSpPr bwMode="auto">
          <a:xfrm>
            <a:off x="7848600" y="5181600"/>
            <a:ext cx="304800" cy="685800"/>
            <a:chOff x="4608" y="2496"/>
            <a:chExt cx="192" cy="432"/>
          </a:xfrm>
        </p:grpSpPr>
        <p:grpSp>
          <p:nvGrpSpPr>
            <p:cNvPr id="113025" name="Group 38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26" name="Rectangle 38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27" name="Rectangle 38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28" name="Rectangle 38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29" name="Group 38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30" name="Rectangle 3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31" name="Rectangle 3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32" name="Rectangle 3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33" name="Group 39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34" name="Rectangle 3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35" name="Rectangle 3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36" name="Rectangle 3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3037" name="Group 397"/>
          <p:cNvGrpSpPr>
            <a:grpSpLocks/>
          </p:cNvGrpSpPr>
          <p:nvPr/>
        </p:nvGrpSpPr>
        <p:grpSpPr bwMode="auto">
          <a:xfrm>
            <a:off x="7543800" y="5181600"/>
            <a:ext cx="304800" cy="685800"/>
            <a:chOff x="4608" y="2496"/>
            <a:chExt cx="192" cy="432"/>
          </a:xfrm>
        </p:grpSpPr>
        <p:grpSp>
          <p:nvGrpSpPr>
            <p:cNvPr id="113038" name="Group 39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39" name="Rectangle 39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40" name="Rectangle 40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41" name="Rectangle 40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42" name="Group 40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43" name="Rectangle 40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44" name="Rectangle 40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45" name="Rectangle 40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46" name="Group 40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47" name="Rectangle 4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48" name="Rectangle 4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49" name="Rectangle 4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3050" name="Group 410"/>
          <p:cNvGrpSpPr>
            <a:grpSpLocks/>
          </p:cNvGrpSpPr>
          <p:nvPr/>
        </p:nvGrpSpPr>
        <p:grpSpPr bwMode="auto">
          <a:xfrm>
            <a:off x="7239000" y="5181600"/>
            <a:ext cx="304800" cy="685800"/>
            <a:chOff x="4608" y="2496"/>
            <a:chExt cx="192" cy="432"/>
          </a:xfrm>
        </p:grpSpPr>
        <p:grpSp>
          <p:nvGrpSpPr>
            <p:cNvPr id="113051" name="Group 411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52" name="Rectangle 41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53" name="Rectangle 41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54" name="Rectangle 41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55" name="Group 415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56" name="Rectangle 41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57" name="Rectangle 41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58" name="Rectangle 41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59" name="Group 419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60" name="Rectangle 4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61" name="Rectangle 4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62" name="Rectangle 4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3063" name="Group 423"/>
          <p:cNvGrpSpPr>
            <a:grpSpLocks/>
          </p:cNvGrpSpPr>
          <p:nvPr/>
        </p:nvGrpSpPr>
        <p:grpSpPr bwMode="auto">
          <a:xfrm>
            <a:off x="6934200" y="5181600"/>
            <a:ext cx="304800" cy="685800"/>
            <a:chOff x="4608" y="2496"/>
            <a:chExt cx="192" cy="432"/>
          </a:xfrm>
        </p:grpSpPr>
        <p:grpSp>
          <p:nvGrpSpPr>
            <p:cNvPr id="113064" name="Group 424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65" name="Rectangle 42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66" name="Rectangle 42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67" name="Rectangle 42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68" name="Group 428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69" name="Rectangle 4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70" name="Rectangle 4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71" name="Rectangle 4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72" name="Group 432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73" name="Rectangle 4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74" name="Rectangle 4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75" name="Rectangle 4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3076" name="Group 436"/>
          <p:cNvGrpSpPr>
            <a:grpSpLocks/>
          </p:cNvGrpSpPr>
          <p:nvPr/>
        </p:nvGrpSpPr>
        <p:grpSpPr bwMode="auto">
          <a:xfrm>
            <a:off x="6629400" y="5181600"/>
            <a:ext cx="304800" cy="685800"/>
            <a:chOff x="4608" y="2496"/>
            <a:chExt cx="192" cy="432"/>
          </a:xfrm>
        </p:grpSpPr>
        <p:grpSp>
          <p:nvGrpSpPr>
            <p:cNvPr id="113077" name="Group 437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78" name="Rectangle 43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79" name="Rectangle 43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80" name="Rectangle 44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81" name="Group 441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82" name="Rectangle 44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83" name="Rectangle 44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84" name="Rectangle 44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85" name="Group 445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86" name="Rectangle 4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87" name="Rectangle 4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88" name="Rectangle 4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3089" name="Group 449"/>
          <p:cNvGrpSpPr>
            <a:grpSpLocks/>
          </p:cNvGrpSpPr>
          <p:nvPr/>
        </p:nvGrpSpPr>
        <p:grpSpPr bwMode="auto">
          <a:xfrm>
            <a:off x="6324600" y="5181600"/>
            <a:ext cx="304800" cy="685800"/>
            <a:chOff x="4608" y="2496"/>
            <a:chExt cx="192" cy="432"/>
          </a:xfrm>
        </p:grpSpPr>
        <p:grpSp>
          <p:nvGrpSpPr>
            <p:cNvPr id="113090" name="Group 450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91" name="Rectangle 45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92" name="Rectangle 45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93" name="Rectangle 45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94" name="Group 454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95" name="Rectangle 45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96" name="Rectangle 45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97" name="Rectangle 45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098" name="Group 458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99" name="Rectangle 45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00" name="Rectangle 46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01" name="Rectangle 46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3102" name="Group 462"/>
          <p:cNvGrpSpPr>
            <a:grpSpLocks/>
          </p:cNvGrpSpPr>
          <p:nvPr/>
        </p:nvGrpSpPr>
        <p:grpSpPr bwMode="auto">
          <a:xfrm>
            <a:off x="6324600" y="4495800"/>
            <a:ext cx="304800" cy="685800"/>
            <a:chOff x="4608" y="2496"/>
            <a:chExt cx="192" cy="432"/>
          </a:xfrm>
        </p:grpSpPr>
        <p:grpSp>
          <p:nvGrpSpPr>
            <p:cNvPr id="113103" name="Group 463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104" name="Rectangle 46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05" name="Rectangle 46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06" name="Rectangle 46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107" name="Group 467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108" name="Rectangle 46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09" name="Rectangle 46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10" name="Rectangle 47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3111" name="Group 471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112" name="Rectangle 47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13" name="Rectangle 47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14" name="Rectangle 47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3115" name="Text Box 475"/>
          <p:cNvSpPr txBox="1">
            <a:spLocks noChangeArrowheads="1"/>
          </p:cNvSpPr>
          <p:nvPr/>
        </p:nvSpPr>
        <p:spPr bwMode="auto">
          <a:xfrm>
            <a:off x="6308725" y="4002088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3 2/9</a:t>
            </a:r>
          </a:p>
        </p:txBody>
      </p:sp>
      <p:sp>
        <p:nvSpPr>
          <p:cNvPr id="361" name="Rectangle 360"/>
          <p:cNvSpPr/>
          <p:nvPr/>
        </p:nvSpPr>
        <p:spPr bwMode="auto">
          <a:xfrm>
            <a:off x="6019800" y="4724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5" name="Rectangle 374"/>
          <p:cNvSpPr/>
          <p:nvPr/>
        </p:nvSpPr>
        <p:spPr bwMode="auto">
          <a:xfrm>
            <a:off x="6324600" y="44958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6" name="Rectangle 375"/>
          <p:cNvSpPr/>
          <p:nvPr/>
        </p:nvSpPr>
        <p:spPr bwMode="auto">
          <a:xfrm>
            <a:off x="6324600" y="5181600"/>
            <a:ext cx="304800" cy="6858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7848600" y="3124200"/>
            <a:ext cx="871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TS=4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3713-3B05-734F-A86A-4CB3E48A5335}" type="slidenum">
              <a:rPr lang="en-US"/>
              <a:pPr/>
              <a:t>34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57699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00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01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03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04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05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06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07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08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09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10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11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12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13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14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15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7716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17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18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19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0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1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2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3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4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5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6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7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8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29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30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31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32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33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34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35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36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37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7738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57739" name="AutoShape 43"/>
          <p:cNvCxnSpPr>
            <a:cxnSpLocks noChangeShapeType="1"/>
            <a:stCxn id="157717" idx="0"/>
            <a:endCxn id="157705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0" name="AutoShape 44"/>
          <p:cNvCxnSpPr>
            <a:cxnSpLocks noChangeShapeType="1"/>
            <a:stCxn id="157717" idx="7"/>
            <a:endCxn id="157716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1" name="AutoShape 45"/>
          <p:cNvCxnSpPr>
            <a:cxnSpLocks noChangeShapeType="1"/>
            <a:stCxn id="157717" idx="6"/>
            <a:endCxn id="157734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2" name="AutoShape 46"/>
          <p:cNvCxnSpPr>
            <a:cxnSpLocks noChangeShapeType="1"/>
            <a:stCxn id="157717" idx="5"/>
            <a:endCxn id="157735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3" name="AutoShape 47"/>
          <p:cNvCxnSpPr>
            <a:cxnSpLocks noChangeShapeType="1"/>
            <a:stCxn id="157717" idx="4"/>
            <a:endCxn id="157736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4" name="AutoShape 48"/>
          <p:cNvCxnSpPr>
            <a:cxnSpLocks noChangeShapeType="1"/>
            <a:stCxn id="157717" idx="3"/>
            <a:endCxn id="157737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5" name="AutoShape 49"/>
          <p:cNvCxnSpPr>
            <a:cxnSpLocks noChangeShapeType="1"/>
            <a:stCxn id="157717" idx="1"/>
            <a:endCxn id="157703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6" name="AutoShape 50"/>
          <p:cNvCxnSpPr>
            <a:cxnSpLocks noChangeShapeType="1"/>
            <a:stCxn id="157717" idx="0"/>
            <a:endCxn id="157704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7" name="AutoShape 51"/>
          <p:cNvCxnSpPr>
            <a:cxnSpLocks noChangeShapeType="1"/>
            <a:stCxn id="157703" idx="6"/>
            <a:endCxn id="157738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8" name="AutoShape 52"/>
          <p:cNvCxnSpPr>
            <a:cxnSpLocks noChangeShapeType="1"/>
            <a:stCxn id="157704" idx="6"/>
            <a:endCxn id="157738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49" name="AutoShape 53"/>
          <p:cNvCxnSpPr>
            <a:cxnSpLocks noChangeShapeType="1"/>
            <a:stCxn id="157705" idx="6"/>
            <a:endCxn id="157738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50" name="AutoShape 54"/>
          <p:cNvCxnSpPr>
            <a:cxnSpLocks noChangeShapeType="1"/>
            <a:stCxn id="157716" idx="6"/>
            <a:endCxn id="157738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51" name="AutoShape 55"/>
          <p:cNvCxnSpPr>
            <a:cxnSpLocks noChangeShapeType="1"/>
            <a:stCxn id="157734" idx="6"/>
            <a:endCxn id="157738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52" name="AutoShape 56"/>
          <p:cNvCxnSpPr>
            <a:cxnSpLocks noChangeShapeType="1"/>
            <a:stCxn id="157735" idx="6"/>
            <a:endCxn id="157738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53" name="AutoShape 57"/>
          <p:cNvCxnSpPr>
            <a:cxnSpLocks noChangeShapeType="1"/>
            <a:stCxn id="157736" idx="6"/>
            <a:endCxn id="157738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54" name="AutoShape 58"/>
          <p:cNvCxnSpPr>
            <a:cxnSpLocks noChangeShapeType="1"/>
            <a:stCxn id="157737" idx="6"/>
            <a:endCxn id="157738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55" name="AutoShape 59"/>
          <p:cNvCxnSpPr>
            <a:cxnSpLocks noChangeShapeType="1"/>
            <a:stCxn id="157738" idx="6"/>
            <a:endCxn id="157701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7756" name="AutoShape 60"/>
          <p:cNvCxnSpPr>
            <a:cxnSpLocks noChangeShapeType="1"/>
            <a:stCxn id="157714" idx="4"/>
            <a:endCxn id="157757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7757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57758" name="AutoShape 62"/>
          <p:cNvCxnSpPr>
            <a:cxnSpLocks noChangeShapeType="1"/>
            <a:stCxn id="157701" idx="6"/>
            <a:endCxn id="157757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3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761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762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763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765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766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767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769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770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771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57773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74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75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76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77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78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79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80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7781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82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57784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85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86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87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88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89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0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1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57793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4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5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6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7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8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99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0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57802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3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4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5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6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7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8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09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57811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12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13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14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15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16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17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18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57820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21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22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23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24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25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26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27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57829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0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1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2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3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4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5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6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57838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39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0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1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2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3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4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5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57847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8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49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50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51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52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53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54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7855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56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57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58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59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0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1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2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3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4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5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6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7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8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69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70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71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872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6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875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76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77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879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80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81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883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84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85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9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20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888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89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90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892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93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94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896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97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898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3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24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01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02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03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05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06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07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909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10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11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7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28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14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15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16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18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19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20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922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23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24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1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57696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27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28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29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697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31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32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33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759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935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36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37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760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57764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40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41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42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768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44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45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46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772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948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49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50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783" name="Group 255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57792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53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54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55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801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57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58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59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810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961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62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63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819" name="Group 268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57828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66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67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68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837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70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71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72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846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974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75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76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2" name="Group 281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353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79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80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81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54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83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84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85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55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7987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88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89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6" name="Group 294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357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7992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93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94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58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7996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97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998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59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8000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01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02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61" name="Group 30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364" name="Group 30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58005" name="Rectangle 30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06" name="Rectangle 31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07" name="Rectangle 31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08" name="Rectangle 31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09" name="Rectangle 31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10" name="Rectangle 31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11" name="Rectangle 31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12" name="Rectangle 31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8013" name="Rectangle 31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365" name="Group 318"/>
          <p:cNvGrpSpPr>
            <a:grpSpLocks/>
          </p:cNvGrpSpPr>
          <p:nvPr/>
        </p:nvGrpSpPr>
        <p:grpSpPr bwMode="auto">
          <a:xfrm>
            <a:off x="5410200" y="4495800"/>
            <a:ext cx="304800" cy="685800"/>
            <a:chOff x="4608" y="2496"/>
            <a:chExt cx="192" cy="432"/>
          </a:xfrm>
        </p:grpSpPr>
        <p:grpSp>
          <p:nvGrpSpPr>
            <p:cNvPr id="366" name="Group 31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58016" name="Rectangle 3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17" name="Rectangle 3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18" name="Rectangle 3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67" name="Group 32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58020" name="Rectangle 3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21" name="Rectangle 3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22" name="Rectangle 3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68" name="Group 32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58024" name="Rectangle 32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25" name="Rectangle 32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26" name="Rectangle 33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69" name="Group 33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370" name="Group 33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58029" name="Rectangle 3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30" name="Rectangle 3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31" name="Rectangle 3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71" name="Group 33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58033" name="Rectangle 3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34" name="Rectangle 3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35" name="Rectangle 3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72" name="Group 34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58037" name="Rectangle 34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38" name="Rectangle 34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39" name="Rectangle 34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73" name="Group 34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374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58042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43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44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75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58046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47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48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76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58050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51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052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58053" name="Text Box 357"/>
          <p:cNvSpPr txBox="1">
            <a:spLocks noChangeArrowheads="1"/>
          </p:cNvSpPr>
          <p:nvPr/>
        </p:nvSpPr>
        <p:spPr bwMode="auto">
          <a:xfrm>
            <a:off x="5257800" y="3960813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3/9</a:t>
            </a:r>
          </a:p>
        </p:txBody>
      </p:sp>
      <p:sp>
        <p:nvSpPr>
          <p:cNvPr id="158054" name="Text Box 358"/>
          <p:cNvSpPr txBox="1">
            <a:spLocks noChangeArrowheads="1"/>
          </p:cNvSpPr>
          <p:nvPr/>
        </p:nvSpPr>
        <p:spPr bwMode="auto">
          <a:xfrm>
            <a:off x="4495800" y="4722813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1/9</a:t>
            </a:r>
          </a:p>
        </p:txBody>
      </p:sp>
      <p:sp>
        <p:nvSpPr>
          <p:cNvPr id="158055" name="Text Box 359"/>
          <p:cNvSpPr txBox="1">
            <a:spLocks noChangeArrowheads="1"/>
          </p:cNvSpPr>
          <p:nvPr/>
        </p:nvSpPr>
        <p:spPr bwMode="auto">
          <a:xfrm>
            <a:off x="7162800" y="2209800"/>
            <a:ext cx="11977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 charset="0"/>
              </a:rPr>
              <a:t>Review</a:t>
            </a:r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TS=2</a:t>
            </a:r>
            <a:endParaRPr lang="en-US" dirty="0">
              <a:latin typeface="Arial" charset="0"/>
            </a:endParaRPr>
          </a:p>
        </p:txBody>
      </p:sp>
      <p:sp>
        <p:nvSpPr>
          <p:cNvPr id="363" name="Rectangle 362"/>
          <p:cNvSpPr/>
          <p:nvPr/>
        </p:nvSpPr>
        <p:spPr bwMode="auto">
          <a:xfrm>
            <a:off x="5410200" y="44958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7" name="Rectangle 376"/>
          <p:cNvSpPr/>
          <p:nvPr/>
        </p:nvSpPr>
        <p:spPr bwMode="auto">
          <a:xfrm>
            <a:off x="5105400" y="5181600"/>
            <a:ext cx="304800" cy="6858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8" name="Rectangle 377"/>
          <p:cNvSpPr/>
          <p:nvPr/>
        </p:nvSpPr>
        <p:spPr bwMode="auto">
          <a:xfrm>
            <a:off x="5105400" y="5867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97BF-594F-6C40-BD2B-2CE56B723834}" type="slidenum">
              <a:rPr lang="en-US"/>
              <a:pPr/>
              <a:t>35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934200" y="5486400"/>
            <a:ext cx="609600" cy="396875"/>
            <a:chOff x="5136" y="3456"/>
            <a:chExt cx="384" cy="250"/>
          </a:xfrm>
        </p:grpSpPr>
        <p:sp>
          <p:nvSpPr>
            <p:cNvPr id="115715" name="Rectangle 3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716" name="Rectangle 4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8153400" y="5486400"/>
            <a:ext cx="609600" cy="396875"/>
            <a:chOff x="5136" y="3456"/>
            <a:chExt cx="384" cy="250"/>
          </a:xfrm>
        </p:grpSpPr>
        <p:sp>
          <p:nvSpPr>
            <p:cNvPr id="115718" name="Rectangle 6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719" name="Rectangle 7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7543800" y="5486400"/>
            <a:ext cx="609600" cy="396875"/>
            <a:chOff x="5136" y="3456"/>
            <a:chExt cx="384" cy="250"/>
          </a:xfrm>
        </p:grpSpPr>
        <p:sp>
          <p:nvSpPr>
            <p:cNvPr id="115721" name="Rectangle 9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722" name="Rectangle 10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5723" name="Rectangle 11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5724" name="Oval 12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25" name="Oval 13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26" name="Oval 14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27" name="Oval 15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28" name="Oval 16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29" name="Oval 17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30" name="Oval 18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31" name="Oval 19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2" name="Oval 20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3" name="Oval 21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4" name="Oval 22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5" name="Oval 23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6" name="Oval 24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7" name="Oval 25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8" name="Oval 26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39" name="Oval 27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40" name="Oval 28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5741" name="Oval 29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42" name="Oval 30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43" name="Line 31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4" name="Line 32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5" name="Line 33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6" name="Line 34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7" name="Line 35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8" name="Line 36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9" name="Line 37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0" name="Line 38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1" name="Line 39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2" name="Line 40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3" name="Line 41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4" name="Line 42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5" name="Line 43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6" name="Line 44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7" name="Line 45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8" name="Line 46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59" name="Oval 47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60" name="Oval 48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61" name="Oval 49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62" name="Oval 50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5763" name="Oval 51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5764" name="AutoShape 52"/>
          <p:cNvCxnSpPr>
            <a:cxnSpLocks noChangeShapeType="1"/>
            <a:stCxn id="115742" idx="0"/>
            <a:endCxn id="115730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65" name="AutoShape 53"/>
          <p:cNvCxnSpPr>
            <a:cxnSpLocks noChangeShapeType="1"/>
            <a:stCxn id="115742" idx="7"/>
            <a:endCxn id="115741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66" name="AutoShape 54"/>
          <p:cNvCxnSpPr>
            <a:cxnSpLocks noChangeShapeType="1"/>
            <a:stCxn id="115742" idx="6"/>
            <a:endCxn id="115759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67" name="AutoShape 55"/>
          <p:cNvCxnSpPr>
            <a:cxnSpLocks noChangeShapeType="1"/>
            <a:stCxn id="115742" idx="5"/>
            <a:endCxn id="115760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68" name="AutoShape 56"/>
          <p:cNvCxnSpPr>
            <a:cxnSpLocks noChangeShapeType="1"/>
            <a:stCxn id="115742" idx="4"/>
            <a:endCxn id="115761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69" name="AutoShape 57"/>
          <p:cNvCxnSpPr>
            <a:cxnSpLocks noChangeShapeType="1"/>
            <a:stCxn id="115742" idx="3"/>
            <a:endCxn id="115762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0" name="AutoShape 58"/>
          <p:cNvCxnSpPr>
            <a:cxnSpLocks noChangeShapeType="1"/>
            <a:stCxn id="115742" idx="1"/>
            <a:endCxn id="115728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1" name="AutoShape 59"/>
          <p:cNvCxnSpPr>
            <a:cxnSpLocks noChangeShapeType="1"/>
            <a:stCxn id="115742" idx="0"/>
            <a:endCxn id="115729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2" name="AutoShape 60"/>
          <p:cNvCxnSpPr>
            <a:cxnSpLocks noChangeShapeType="1"/>
            <a:stCxn id="115728" idx="6"/>
            <a:endCxn id="115763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3" name="AutoShape 61"/>
          <p:cNvCxnSpPr>
            <a:cxnSpLocks noChangeShapeType="1"/>
            <a:stCxn id="115729" idx="6"/>
            <a:endCxn id="115763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4" name="AutoShape 62"/>
          <p:cNvCxnSpPr>
            <a:cxnSpLocks noChangeShapeType="1"/>
            <a:stCxn id="115730" idx="6"/>
            <a:endCxn id="115763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5" name="AutoShape 63"/>
          <p:cNvCxnSpPr>
            <a:cxnSpLocks noChangeShapeType="1"/>
            <a:stCxn id="115741" idx="6"/>
            <a:endCxn id="115763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6" name="AutoShape 64"/>
          <p:cNvCxnSpPr>
            <a:cxnSpLocks noChangeShapeType="1"/>
            <a:stCxn id="115759" idx="6"/>
            <a:endCxn id="115763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7" name="AutoShape 65"/>
          <p:cNvCxnSpPr>
            <a:cxnSpLocks noChangeShapeType="1"/>
            <a:stCxn id="115760" idx="6"/>
            <a:endCxn id="115763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8" name="AutoShape 66"/>
          <p:cNvCxnSpPr>
            <a:cxnSpLocks noChangeShapeType="1"/>
            <a:stCxn id="115761" idx="6"/>
            <a:endCxn id="115763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79" name="AutoShape 67"/>
          <p:cNvCxnSpPr>
            <a:cxnSpLocks noChangeShapeType="1"/>
            <a:stCxn id="115762" idx="6"/>
            <a:endCxn id="115763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80" name="AutoShape 68"/>
          <p:cNvCxnSpPr>
            <a:cxnSpLocks noChangeShapeType="1"/>
            <a:stCxn id="115763" idx="6"/>
            <a:endCxn id="115726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781" name="AutoShape 69"/>
          <p:cNvCxnSpPr>
            <a:cxnSpLocks noChangeShapeType="1"/>
            <a:stCxn id="115739" idx="4"/>
            <a:endCxn id="115782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5782" name="Oval 70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5783" name="AutoShape 71"/>
          <p:cNvCxnSpPr>
            <a:cxnSpLocks noChangeShapeType="1"/>
            <a:stCxn id="115726" idx="6"/>
            <a:endCxn id="115782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5" name="Group 72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6" name="Group 7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5786" name="Rectangle 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87" name="Rectangle 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88" name="Rectangle 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7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5790" name="Rectangle 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91" name="Rectangle 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92" name="Rectangle 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8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5794" name="Rectangle 8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95" name="Rectangle 8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96" name="Rectangle 8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" name="Group 85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5798" name="Rectangle 8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99" name="Rectangle 8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00" name="Rectangle 8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01" name="Rectangle 8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02" name="Rectangle 9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03" name="Rectangle 9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04" name="Rectangle 9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05" name="Rectangle 9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5806" name="Rectangle 94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07" name="Rectangle 95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" name="Group 96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5809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0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1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2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3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4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5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6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05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5818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9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0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1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2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3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4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5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14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5827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8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29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0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1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2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3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4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23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5836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7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8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39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0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1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2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3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32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5845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6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7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8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49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0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1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2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141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5854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5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6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7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8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59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0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1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150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5863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4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5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6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7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8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69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0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159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5872" name="Rectangle 160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3" name="Rectangle 161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4" name="Rectangle 162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5" name="Rectangle 163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6" name="Rectangle 164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7" name="Rectangle 165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8" name="Rectangle 166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79" name="Rectangle 167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5880" name="Rectangle 168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1" name="Rectangle 169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2" name="Rectangle 170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3" name="Rectangle 171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4" name="Rectangle 172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5" name="Rectangle 173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6" name="Rectangle 174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7" name="Rectangle 175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8" name="Rectangle 176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89" name="Rectangle 177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0" name="Rectangle 178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1" name="Rectangle 179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2" name="Rectangle 180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3" name="Rectangle 181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4" name="Rectangle 182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5" name="Rectangle 183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6" name="Rectangle 184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97" name="Rectangle 185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" name="Group 186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9" name="Group 187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5900" name="Rectangle 188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1" name="Rectangle 189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2" name="Rectangle 190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3" name="Rectangle 191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4" name="Rectangle 192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5" name="Rectangle 193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6" name="Rectangle 194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7" name="Rectangle 195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5908" name="Rectangle 196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20" name="Group 197"/>
          <p:cNvGrpSpPr>
            <a:grpSpLocks/>
          </p:cNvGrpSpPr>
          <p:nvPr/>
        </p:nvGrpSpPr>
        <p:grpSpPr bwMode="auto">
          <a:xfrm>
            <a:off x="7848600" y="5105400"/>
            <a:ext cx="609600" cy="396875"/>
            <a:chOff x="5136" y="3456"/>
            <a:chExt cx="384" cy="250"/>
          </a:xfrm>
        </p:grpSpPr>
        <p:sp>
          <p:nvSpPr>
            <p:cNvPr id="115910" name="Rectangle 198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911" name="Rectangle 199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" name="Group 200"/>
          <p:cNvGrpSpPr>
            <a:grpSpLocks/>
          </p:cNvGrpSpPr>
          <p:nvPr/>
        </p:nvGrpSpPr>
        <p:grpSpPr bwMode="auto">
          <a:xfrm>
            <a:off x="7239000" y="5105400"/>
            <a:ext cx="609600" cy="396875"/>
            <a:chOff x="5136" y="3456"/>
            <a:chExt cx="384" cy="250"/>
          </a:xfrm>
        </p:grpSpPr>
        <p:sp>
          <p:nvSpPr>
            <p:cNvPr id="115913" name="Rectangle 201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914" name="Rectangle 202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" name="Group 203"/>
          <p:cNvGrpSpPr>
            <a:grpSpLocks/>
          </p:cNvGrpSpPr>
          <p:nvPr/>
        </p:nvGrpSpPr>
        <p:grpSpPr bwMode="auto">
          <a:xfrm>
            <a:off x="6324600" y="5486400"/>
            <a:ext cx="609600" cy="396875"/>
            <a:chOff x="5136" y="3456"/>
            <a:chExt cx="384" cy="250"/>
          </a:xfrm>
        </p:grpSpPr>
        <p:sp>
          <p:nvSpPr>
            <p:cNvPr id="115916" name="Rectangle 204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917" name="Rectangle 205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" name="Group 206"/>
          <p:cNvGrpSpPr>
            <a:grpSpLocks/>
          </p:cNvGrpSpPr>
          <p:nvPr/>
        </p:nvGrpSpPr>
        <p:grpSpPr bwMode="auto">
          <a:xfrm>
            <a:off x="6019800" y="5105400"/>
            <a:ext cx="609600" cy="396875"/>
            <a:chOff x="5136" y="3456"/>
            <a:chExt cx="384" cy="250"/>
          </a:xfrm>
        </p:grpSpPr>
        <p:sp>
          <p:nvSpPr>
            <p:cNvPr id="115919" name="Rectangle 207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920" name="Rectangle 208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209"/>
          <p:cNvGrpSpPr>
            <a:grpSpLocks/>
          </p:cNvGrpSpPr>
          <p:nvPr/>
        </p:nvGrpSpPr>
        <p:grpSpPr bwMode="auto">
          <a:xfrm>
            <a:off x="5105400" y="5486400"/>
            <a:ext cx="609600" cy="396875"/>
            <a:chOff x="5136" y="3456"/>
            <a:chExt cx="384" cy="250"/>
          </a:xfrm>
        </p:grpSpPr>
        <p:sp>
          <p:nvSpPr>
            <p:cNvPr id="115922" name="Rectangle 210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923" name="Rectangle 211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Group 212"/>
          <p:cNvGrpSpPr>
            <a:grpSpLocks/>
          </p:cNvGrpSpPr>
          <p:nvPr/>
        </p:nvGrpSpPr>
        <p:grpSpPr bwMode="auto">
          <a:xfrm>
            <a:off x="5105400" y="5105400"/>
            <a:ext cx="609600" cy="396875"/>
            <a:chOff x="5136" y="3456"/>
            <a:chExt cx="384" cy="250"/>
          </a:xfrm>
        </p:grpSpPr>
        <p:sp>
          <p:nvSpPr>
            <p:cNvPr id="115925" name="Rectangle 213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926" name="Rectangle 214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5930" name="Text Box 218"/>
          <p:cNvSpPr txBox="1">
            <a:spLocks noChangeArrowheads="1"/>
          </p:cNvSpPr>
          <p:nvPr/>
        </p:nvSpPr>
        <p:spPr bwMode="auto">
          <a:xfrm>
            <a:off x="5486400" y="3581400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3 4/9</a:t>
            </a:r>
          </a:p>
        </p:txBody>
      </p:sp>
      <p:grpSp>
        <p:nvGrpSpPr>
          <p:cNvPr id="26" name="Group 219"/>
          <p:cNvGrpSpPr>
            <a:grpSpLocks/>
          </p:cNvGrpSpPr>
          <p:nvPr/>
        </p:nvGrpSpPr>
        <p:grpSpPr bwMode="auto">
          <a:xfrm>
            <a:off x="5715000" y="5257800"/>
            <a:ext cx="304800" cy="685800"/>
            <a:chOff x="4608" y="2496"/>
            <a:chExt cx="192" cy="432"/>
          </a:xfrm>
        </p:grpSpPr>
        <p:grpSp>
          <p:nvGrpSpPr>
            <p:cNvPr id="27" name="Group 220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5933" name="Rectangle 22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34" name="Rectangle 22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35" name="Rectangle 22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8" name="Group 224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5937" name="Rectangle 22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38" name="Rectangle 22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39" name="Rectangle 22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228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5941" name="Rectangle 2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42" name="Rectangle 2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43" name="Rectangle 2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0" name="Group 235"/>
          <p:cNvGrpSpPr>
            <a:grpSpLocks/>
          </p:cNvGrpSpPr>
          <p:nvPr/>
        </p:nvGrpSpPr>
        <p:grpSpPr bwMode="auto">
          <a:xfrm rot="-5400000">
            <a:off x="5753100" y="4533900"/>
            <a:ext cx="228600" cy="914400"/>
            <a:chOff x="4128" y="3360"/>
            <a:chExt cx="144" cy="576"/>
          </a:xfrm>
        </p:grpSpPr>
        <p:grpSp>
          <p:nvGrpSpPr>
            <p:cNvPr id="31" name="Group 23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5949" name="Rectangle 2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50" name="Rectangle 2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51" name="Rectangle 2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712" name="Group 24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5953" name="Rectangle 24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54" name="Rectangle 24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55" name="Rectangle 24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5713" name="Group 24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5957" name="Rectangle 24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58" name="Rectangle 24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59" name="Rectangle 24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5714" name="Group 248"/>
          <p:cNvGrpSpPr>
            <a:grpSpLocks/>
          </p:cNvGrpSpPr>
          <p:nvPr/>
        </p:nvGrpSpPr>
        <p:grpSpPr bwMode="auto">
          <a:xfrm>
            <a:off x="6629400" y="5105400"/>
            <a:ext cx="609600" cy="396875"/>
            <a:chOff x="5136" y="3456"/>
            <a:chExt cx="384" cy="250"/>
          </a:xfrm>
        </p:grpSpPr>
        <p:sp>
          <p:nvSpPr>
            <p:cNvPr id="115961" name="Rectangle 249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5962" name="Rectangle 250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4" name="Rectangle 253"/>
          <p:cNvSpPr/>
          <p:nvPr/>
        </p:nvSpPr>
        <p:spPr bwMode="auto">
          <a:xfrm>
            <a:off x="5715000" y="52578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51054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51054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15717" name="Group 266"/>
          <p:cNvGrpSpPr/>
          <p:nvPr/>
        </p:nvGrpSpPr>
        <p:grpSpPr>
          <a:xfrm>
            <a:off x="6019800" y="4114800"/>
            <a:ext cx="609600" cy="777875"/>
            <a:chOff x="5715000" y="4114800"/>
            <a:chExt cx="609600" cy="777875"/>
          </a:xfrm>
        </p:grpSpPr>
        <p:grpSp>
          <p:nvGrpSpPr>
            <p:cNvPr id="115720" name="Group 215"/>
            <p:cNvGrpSpPr>
              <a:grpSpLocks/>
            </p:cNvGrpSpPr>
            <p:nvPr/>
          </p:nvGrpSpPr>
          <p:grpSpPr bwMode="auto">
            <a:xfrm>
              <a:off x="5715000" y="4114800"/>
              <a:ext cx="609600" cy="396875"/>
              <a:chOff x="5136" y="3456"/>
              <a:chExt cx="384" cy="250"/>
            </a:xfrm>
          </p:grpSpPr>
          <p:sp>
            <p:nvSpPr>
              <p:cNvPr id="115928" name="Rectangle 216"/>
              <p:cNvSpPr>
                <a:spLocks noChangeArrowheads="1"/>
              </p:cNvSpPr>
              <p:nvPr/>
            </p:nvSpPr>
            <p:spPr bwMode="auto">
              <a:xfrm>
                <a:off x="5328" y="3456"/>
                <a:ext cx="192" cy="250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5929" name="Rectangle 217"/>
              <p:cNvSpPr>
                <a:spLocks noChangeArrowheads="1"/>
              </p:cNvSpPr>
              <p:nvPr/>
            </p:nvSpPr>
            <p:spPr bwMode="auto">
              <a:xfrm>
                <a:off x="5136" y="3456"/>
                <a:ext cx="192" cy="250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4" name="Group 232"/>
            <p:cNvGrpSpPr>
              <a:grpSpLocks/>
            </p:cNvGrpSpPr>
            <p:nvPr/>
          </p:nvGrpSpPr>
          <p:grpSpPr bwMode="auto">
            <a:xfrm>
              <a:off x="5715000" y="4495800"/>
              <a:ext cx="609600" cy="396875"/>
              <a:chOff x="5136" y="3456"/>
              <a:chExt cx="384" cy="250"/>
            </a:xfrm>
          </p:grpSpPr>
          <p:sp>
            <p:nvSpPr>
              <p:cNvPr id="115945" name="Rectangle 233"/>
              <p:cNvSpPr>
                <a:spLocks noChangeArrowheads="1"/>
              </p:cNvSpPr>
              <p:nvPr/>
            </p:nvSpPr>
            <p:spPr bwMode="auto">
              <a:xfrm>
                <a:off x="5328" y="3456"/>
                <a:ext cx="192" cy="250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5946" name="Rectangle 234"/>
              <p:cNvSpPr>
                <a:spLocks noChangeArrowheads="1"/>
              </p:cNvSpPr>
              <p:nvPr/>
            </p:nvSpPr>
            <p:spPr bwMode="auto">
              <a:xfrm>
                <a:off x="5136" y="3456"/>
                <a:ext cx="192" cy="250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55" name="Rectangle 254"/>
            <p:cNvSpPr/>
            <p:nvPr/>
          </p:nvSpPr>
          <p:spPr bwMode="auto">
            <a:xfrm>
              <a:off x="5715000" y="4114800"/>
              <a:ext cx="609600" cy="381000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5715000" y="4495800"/>
              <a:ext cx="609600" cy="381000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59" name="Rectangle 258"/>
          <p:cNvSpPr/>
          <p:nvPr/>
        </p:nvSpPr>
        <p:spPr bwMode="auto">
          <a:xfrm>
            <a:off x="60198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63246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66294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9342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72390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75438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81534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78486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8" name="TextBox 267"/>
          <p:cNvSpPr txBox="1"/>
          <p:nvPr/>
        </p:nvSpPr>
        <p:spPr>
          <a:xfrm>
            <a:off x="7620000" y="2438400"/>
            <a:ext cx="1124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Review</a:t>
            </a:r>
          </a:p>
          <a:p>
            <a:r>
              <a:rPr lang="en-US" dirty="0" smtClean="0"/>
              <a:t>TS=3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C76C4-C4B5-6941-A70B-AC0B2636BBE1}" type="slidenum">
              <a:rPr lang="en-US"/>
              <a:pPr/>
              <a:t>36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2643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44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45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48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49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50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1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2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3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4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5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6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7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8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59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660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61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62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4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5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7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8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9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0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1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2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3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4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5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6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7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78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79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80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81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2682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2683" name="AutoShape 43"/>
          <p:cNvCxnSpPr>
            <a:cxnSpLocks noChangeShapeType="1"/>
            <a:stCxn id="112661" idx="0"/>
            <a:endCxn id="112649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84" name="AutoShape 44"/>
          <p:cNvCxnSpPr>
            <a:cxnSpLocks noChangeShapeType="1"/>
            <a:stCxn id="112661" idx="7"/>
            <a:endCxn id="112660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85" name="AutoShape 45"/>
          <p:cNvCxnSpPr>
            <a:cxnSpLocks noChangeShapeType="1"/>
            <a:stCxn id="112661" idx="6"/>
            <a:endCxn id="112678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86" name="AutoShape 46"/>
          <p:cNvCxnSpPr>
            <a:cxnSpLocks noChangeShapeType="1"/>
            <a:stCxn id="112661" idx="5"/>
            <a:endCxn id="112679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87" name="AutoShape 47"/>
          <p:cNvCxnSpPr>
            <a:cxnSpLocks noChangeShapeType="1"/>
            <a:stCxn id="112661" idx="4"/>
            <a:endCxn id="112680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88" name="AutoShape 48"/>
          <p:cNvCxnSpPr>
            <a:cxnSpLocks noChangeShapeType="1"/>
            <a:stCxn id="112661" idx="3"/>
            <a:endCxn id="112681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89" name="AutoShape 49"/>
          <p:cNvCxnSpPr>
            <a:cxnSpLocks noChangeShapeType="1"/>
            <a:stCxn id="112661" idx="1"/>
            <a:endCxn id="112647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0" name="AutoShape 50"/>
          <p:cNvCxnSpPr>
            <a:cxnSpLocks noChangeShapeType="1"/>
            <a:stCxn id="112661" idx="0"/>
            <a:endCxn id="112648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1" name="AutoShape 51"/>
          <p:cNvCxnSpPr>
            <a:cxnSpLocks noChangeShapeType="1"/>
            <a:stCxn id="112647" idx="6"/>
            <a:endCxn id="112682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2" name="AutoShape 52"/>
          <p:cNvCxnSpPr>
            <a:cxnSpLocks noChangeShapeType="1"/>
            <a:stCxn id="112648" idx="6"/>
            <a:endCxn id="112682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3" name="AutoShape 53"/>
          <p:cNvCxnSpPr>
            <a:cxnSpLocks noChangeShapeType="1"/>
            <a:stCxn id="112649" idx="6"/>
            <a:endCxn id="112682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4" name="AutoShape 54"/>
          <p:cNvCxnSpPr>
            <a:cxnSpLocks noChangeShapeType="1"/>
            <a:stCxn id="112660" idx="6"/>
            <a:endCxn id="112682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5" name="AutoShape 55"/>
          <p:cNvCxnSpPr>
            <a:cxnSpLocks noChangeShapeType="1"/>
            <a:stCxn id="112678" idx="6"/>
            <a:endCxn id="112682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6" name="AutoShape 56"/>
          <p:cNvCxnSpPr>
            <a:cxnSpLocks noChangeShapeType="1"/>
            <a:stCxn id="112679" idx="6"/>
            <a:endCxn id="112682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7" name="AutoShape 57"/>
          <p:cNvCxnSpPr>
            <a:cxnSpLocks noChangeShapeType="1"/>
            <a:stCxn id="112680" idx="6"/>
            <a:endCxn id="112682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8" name="AutoShape 58"/>
          <p:cNvCxnSpPr>
            <a:cxnSpLocks noChangeShapeType="1"/>
            <a:stCxn id="112681" idx="6"/>
            <a:endCxn id="112682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699" name="AutoShape 59"/>
          <p:cNvCxnSpPr>
            <a:cxnSpLocks noChangeShapeType="1"/>
            <a:stCxn id="112682" idx="6"/>
            <a:endCxn id="112645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2700" name="AutoShape 60"/>
          <p:cNvCxnSpPr>
            <a:cxnSpLocks noChangeShapeType="1"/>
            <a:stCxn id="112658" idx="4"/>
            <a:endCxn id="112701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2701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2702" name="AutoShape 62"/>
          <p:cNvCxnSpPr>
            <a:cxnSpLocks noChangeShapeType="1"/>
            <a:stCxn id="112645" idx="6"/>
            <a:endCxn id="112701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3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2705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06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07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2709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10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11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2713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14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15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2717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18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19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0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1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2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3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4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2725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26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2728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9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0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1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2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3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4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5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2737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8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9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0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1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2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3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4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2746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7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8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9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0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1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2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3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2755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6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7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8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9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0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1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2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2764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5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6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7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8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9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0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1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2773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4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5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6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7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8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9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0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2782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3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4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5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6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7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8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9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2791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2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3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4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5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6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7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8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2799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0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1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2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3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4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5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6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7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2808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9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0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1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2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3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4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5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6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255"/>
          <p:cNvGrpSpPr>
            <a:grpSpLocks/>
          </p:cNvGrpSpPr>
          <p:nvPr/>
        </p:nvGrpSpPr>
        <p:grpSpPr bwMode="auto">
          <a:xfrm rot="-5400000">
            <a:off x="5448300" y="5295900"/>
            <a:ext cx="228600" cy="914400"/>
            <a:chOff x="4128" y="3360"/>
            <a:chExt cx="144" cy="576"/>
          </a:xfrm>
        </p:grpSpPr>
        <p:grpSp>
          <p:nvGrpSpPr>
            <p:cNvPr id="16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2897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898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899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2901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02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03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2905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06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07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9" name="Group 294"/>
          <p:cNvGrpSpPr>
            <a:grpSpLocks/>
          </p:cNvGrpSpPr>
          <p:nvPr/>
        </p:nvGrpSpPr>
        <p:grpSpPr bwMode="auto">
          <a:xfrm rot="-5400000">
            <a:off x="5753100" y="5067300"/>
            <a:ext cx="228600" cy="914400"/>
            <a:chOff x="4128" y="3360"/>
            <a:chExt cx="144" cy="576"/>
          </a:xfrm>
        </p:grpSpPr>
        <p:grpSp>
          <p:nvGrpSpPr>
            <p:cNvPr id="20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2936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37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38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2940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41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42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2944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45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46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3" name="Group 307"/>
          <p:cNvGrpSpPr>
            <a:grpSpLocks/>
          </p:cNvGrpSpPr>
          <p:nvPr/>
        </p:nvGrpSpPr>
        <p:grpSpPr bwMode="auto">
          <a:xfrm rot="-5400000">
            <a:off x="5448300" y="4838700"/>
            <a:ext cx="228600" cy="914400"/>
            <a:chOff x="4128" y="3360"/>
            <a:chExt cx="144" cy="576"/>
          </a:xfrm>
        </p:grpSpPr>
        <p:grpSp>
          <p:nvGrpSpPr>
            <p:cNvPr id="24" name="Group 30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2949" name="Rectangle 3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50" name="Rectangle 3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51" name="Rectangle 3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31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2953" name="Rectangle 3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54" name="Rectangle 3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55" name="Rectangle 3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" name="Group 31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2957" name="Rectangle 31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58" name="Rectangle 31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59" name="Rectangle 31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7" name="Group 333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28" name="Group 334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2975" name="Rectangle 335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76" name="Rectangle 336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77" name="Rectangle 337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78" name="Rectangle 338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79" name="Rectangle 339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80" name="Rectangle 340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81" name="Rectangle 341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82" name="Rectangle 342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983" name="Rectangle 343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29" name="Group 344"/>
          <p:cNvGrpSpPr>
            <a:grpSpLocks/>
          </p:cNvGrpSpPr>
          <p:nvPr/>
        </p:nvGrpSpPr>
        <p:grpSpPr bwMode="auto">
          <a:xfrm>
            <a:off x="6019800" y="4724400"/>
            <a:ext cx="304800" cy="685800"/>
            <a:chOff x="4608" y="2496"/>
            <a:chExt cx="192" cy="432"/>
          </a:xfrm>
        </p:grpSpPr>
        <p:grpSp>
          <p:nvGrpSpPr>
            <p:cNvPr id="30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2986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87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88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1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2990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91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92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640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2994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95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96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2641" name="Group 358"/>
          <p:cNvGrpSpPr>
            <a:grpSpLocks/>
          </p:cNvGrpSpPr>
          <p:nvPr/>
        </p:nvGrpSpPr>
        <p:grpSpPr bwMode="auto">
          <a:xfrm>
            <a:off x="8458200" y="5181600"/>
            <a:ext cx="304800" cy="685800"/>
            <a:chOff x="4608" y="2496"/>
            <a:chExt cx="192" cy="432"/>
          </a:xfrm>
        </p:grpSpPr>
        <p:grpSp>
          <p:nvGrpSpPr>
            <p:cNvPr id="112703" name="Group 35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00" name="Rectangle 36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01" name="Rectangle 36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02" name="Rectangle 36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704" name="Group 36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04" name="Rectangle 36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05" name="Rectangle 36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06" name="Rectangle 36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708" name="Group 36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08" name="Rectangle 36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09" name="Rectangle 36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10" name="Rectangle 37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2712" name="Group 371"/>
          <p:cNvGrpSpPr>
            <a:grpSpLocks/>
          </p:cNvGrpSpPr>
          <p:nvPr/>
        </p:nvGrpSpPr>
        <p:grpSpPr bwMode="auto">
          <a:xfrm>
            <a:off x="8153400" y="5181600"/>
            <a:ext cx="304800" cy="685800"/>
            <a:chOff x="4608" y="2496"/>
            <a:chExt cx="192" cy="432"/>
          </a:xfrm>
        </p:grpSpPr>
        <p:grpSp>
          <p:nvGrpSpPr>
            <p:cNvPr id="112716" name="Group 37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13" name="Rectangle 3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14" name="Rectangle 3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15" name="Rectangle 3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727" name="Group 37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17" name="Rectangle 37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18" name="Rectangle 37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19" name="Rectangle 37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736" name="Group 38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21" name="Rectangle 38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22" name="Rectangle 38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23" name="Rectangle 38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2745" name="Group 384"/>
          <p:cNvGrpSpPr>
            <a:grpSpLocks/>
          </p:cNvGrpSpPr>
          <p:nvPr/>
        </p:nvGrpSpPr>
        <p:grpSpPr bwMode="auto">
          <a:xfrm>
            <a:off x="7848600" y="5181600"/>
            <a:ext cx="304800" cy="685800"/>
            <a:chOff x="4608" y="2496"/>
            <a:chExt cx="192" cy="432"/>
          </a:xfrm>
        </p:grpSpPr>
        <p:grpSp>
          <p:nvGrpSpPr>
            <p:cNvPr id="112754" name="Group 38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26" name="Rectangle 38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27" name="Rectangle 38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28" name="Rectangle 38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763" name="Group 38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30" name="Rectangle 3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31" name="Rectangle 3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32" name="Rectangle 3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772" name="Group 39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34" name="Rectangle 3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35" name="Rectangle 3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36" name="Rectangle 3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2781" name="Group 397"/>
          <p:cNvGrpSpPr>
            <a:grpSpLocks/>
          </p:cNvGrpSpPr>
          <p:nvPr/>
        </p:nvGrpSpPr>
        <p:grpSpPr bwMode="auto">
          <a:xfrm>
            <a:off x="7543800" y="5181600"/>
            <a:ext cx="304800" cy="685800"/>
            <a:chOff x="4608" y="2496"/>
            <a:chExt cx="192" cy="432"/>
          </a:xfrm>
        </p:grpSpPr>
        <p:grpSp>
          <p:nvGrpSpPr>
            <p:cNvPr id="112790" name="Group 39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39" name="Rectangle 39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40" name="Rectangle 40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41" name="Rectangle 40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817" name="Group 40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43" name="Rectangle 40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44" name="Rectangle 40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45" name="Rectangle 40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818" name="Group 40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47" name="Rectangle 4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48" name="Rectangle 4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49" name="Rectangle 4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2819" name="Group 410"/>
          <p:cNvGrpSpPr>
            <a:grpSpLocks/>
          </p:cNvGrpSpPr>
          <p:nvPr/>
        </p:nvGrpSpPr>
        <p:grpSpPr bwMode="auto">
          <a:xfrm>
            <a:off x="7239000" y="5181600"/>
            <a:ext cx="304800" cy="685800"/>
            <a:chOff x="4608" y="2496"/>
            <a:chExt cx="192" cy="432"/>
          </a:xfrm>
        </p:grpSpPr>
        <p:grpSp>
          <p:nvGrpSpPr>
            <p:cNvPr id="112820" name="Group 411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52" name="Rectangle 41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53" name="Rectangle 41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54" name="Rectangle 41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821" name="Group 415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56" name="Rectangle 41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57" name="Rectangle 41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58" name="Rectangle 41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822" name="Group 419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60" name="Rectangle 4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61" name="Rectangle 4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62" name="Rectangle 4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2823" name="Group 423"/>
          <p:cNvGrpSpPr>
            <a:grpSpLocks/>
          </p:cNvGrpSpPr>
          <p:nvPr/>
        </p:nvGrpSpPr>
        <p:grpSpPr bwMode="auto">
          <a:xfrm>
            <a:off x="6934200" y="5181600"/>
            <a:ext cx="304800" cy="685800"/>
            <a:chOff x="4608" y="2496"/>
            <a:chExt cx="192" cy="432"/>
          </a:xfrm>
        </p:grpSpPr>
        <p:grpSp>
          <p:nvGrpSpPr>
            <p:cNvPr id="112824" name="Group 424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65" name="Rectangle 42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66" name="Rectangle 42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67" name="Rectangle 42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825" name="Group 428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69" name="Rectangle 4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70" name="Rectangle 4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71" name="Rectangle 4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826" name="Group 432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73" name="Rectangle 4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74" name="Rectangle 4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75" name="Rectangle 4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2827" name="Group 436"/>
          <p:cNvGrpSpPr>
            <a:grpSpLocks/>
          </p:cNvGrpSpPr>
          <p:nvPr/>
        </p:nvGrpSpPr>
        <p:grpSpPr bwMode="auto">
          <a:xfrm>
            <a:off x="6629400" y="5181600"/>
            <a:ext cx="304800" cy="685800"/>
            <a:chOff x="4608" y="2496"/>
            <a:chExt cx="192" cy="432"/>
          </a:xfrm>
        </p:grpSpPr>
        <p:grpSp>
          <p:nvGrpSpPr>
            <p:cNvPr id="112828" name="Group 437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78" name="Rectangle 43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79" name="Rectangle 43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80" name="Rectangle 44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829" name="Group 441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82" name="Rectangle 44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83" name="Rectangle 44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84" name="Rectangle 44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830" name="Group 445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86" name="Rectangle 4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87" name="Rectangle 4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88" name="Rectangle 4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2831" name="Group 449"/>
          <p:cNvGrpSpPr>
            <a:grpSpLocks/>
          </p:cNvGrpSpPr>
          <p:nvPr/>
        </p:nvGrpSpPr>
        <p:grpSpPr bwMode="auto">
          <a:xfrm>
            <a:off x="6324600" y="5181600"/>
            <a:ext cx="304800" cy="685800"/>
            <a:chOff x="4608" y="2496"/>
            <a:chExt cx="192" cy="432"/>
          </a:xfrm>
        </p:grpSpPr>
        <p:grpSp>
          <p:nvGrpSpPr>
            <p:cNvPr id="112896" name="Group 450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091" name="Rectangle 45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92" name="Rectangle 45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93" name="Rectangle 45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900" name="Group 454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095" name="Rectangle 45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96" name="Rectangle 45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97" name="Rectangle 45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904" name="Group 458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099" name="Rectangle 45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00" name="Rectangle 46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01" name="Rectangle 46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2908" name="Group 462"/>
          <p:cNvGrpSpPr>
            <a:grpSpLocks/>
          </p:cNvGrpSpPr>
          <p:nvPr/>
        </p:nvGrpSpPr>
        <p:grpSpPr bwMode="auto">
          <a:xfrm>
            <a:off x="6324600" y="4495800"/>
            <a:ext cx="304800" cy="685800"/>
            <a:chOff x="4608" y="2496"/>
            <a:chExt cx="192" cy="432"/>
          </a:xfrm>
        </p:grpSpPr>
        <p:grpSp>
          <p:nvGrpSpPr>
            <p:cNvPr id="112909" name="Group 463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3104" name="Rectangle 46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05" name="Rectangle 46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06" name="Rectangle 46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910" name="Group 467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3108" name="Rectangle 46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09" name="Rectangle 46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10" name="Rectangle 47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911" name="Group 471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3112" name="Rectangle 47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13" name="Rectangle 47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14" name="Rectangle 47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3115" name="Text Box 475"/>
          <p:cNvSpPr txBox="1">
            <a:spLocks noChangeArrowheads="1"/>
          </p:cNvSpPr>
          <p:nvPr/>
        </p:nvSpPr>
        <p:spPr bwMode="auto">
          <a:xfrm>
            <a:off x="6308725" y="4002088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3 2/9</a:t>
            </a:r>
          </a:p>
        </p:txBody>
      </p:sp>
      <p:sp>
        <p:nvSpPr>
          <p:cNvPr id="361" name="Rectangle 360"/>
          <p:cNvSpPr/>
          <p:nvPr/>
        </p:nvSpPr>
        <p:spPr bwMode="auto">
          <a:xfrm>
            <a:off x="6019800" y="4724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5" name="Rectangle 374"/>
          <p:cNvSpPr/>
          <p:nvPr/>
        </p:nvSpPr>
        <p:spPr bwMode="auto">
          <a:xfrm>
            <a:off x="6324600" y="44958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6" name="Rectangle 375"/>
          <p:cNvSpPr/>
          <p:nvPr/>
        </p:nvSpPr>
        <p:spPr bwMode="auto">
          <a:xfrm>
            <a:off x="6324600" y="5181600"/>
            <a:ext cx="304800" cy="6858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7848600" y="3124200"/>
            <a:ext cx="1124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Review</a:t>
            </a:r>
          </a:p>
          <a:p>
            <a:r>
              <a:rPr lang="en-US" dirty="0" smtClean="0"/>
              <a:t>TS=4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8AB5-6994-704B-9B76-CCFA8F277DF9}" type="slidenum">
              <a:rPr lang="en-US"/>
              <a:pPr/>
              <a:t>37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6739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6740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6741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6742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6743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6744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6746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6747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6748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6749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6750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6751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6752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6753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6754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6755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6756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6757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6758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9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0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1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2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3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4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5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6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7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8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9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70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71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72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73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74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6775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6776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6777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6778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6779" name="AutoShape 43"/>
          <p:cNvCxnSpPr>
            <a:cxnSpLocks noChangeShapeType="1"/>
            <a:stCxn id="116757" idx="0"/>
            <a:endCxn id="116745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80" name="AutoShape 44"/>
          <p:cNvCxnSpPr>
            <a:cxnSpLocks noChangeShapeType="1"/>
            <a:stCxn id="116757" idx="7"/>
            <a:endCxn id="116756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81" name="AutoShape 45"/>
          <p:cNvCxnSpPr>
            <a:cxnSpLocks noChangeShapeType="1"/>
            <a:stCxn id="116757" idx="6"/>
            <a:endCxn id="116774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82" name="AutoShape 46"/>
          <p:cNvCxnSpPr>
            <a:cxnSpLocks noChangeShapeType="1"/>
            <a:stCxn id="116757" idx="5"/>
            <a:endCxn id="116775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83" name="AutoShape 47"/>
          <p:cNvCxnSpPr>
            <a:cxnSpLocks noChangeShapeType="1"/>
            <a:stCxn id="116757" idx="4"/>
            <a:endCxn id="116776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84" name="AutoShape 48"/>
          <p:cNvCxnSpPr>
            <a:cxnSpLocks noChangeShapeType="1"/>
            <a:stCxn id="116757" idx="3"/>
            <a:endCxn id="116777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85" name="AutoShape 49"/>
          <p:cNvCxnSpPr>
            <a:cxnSpLocks noChangeShapeType="1"/>
            <a:stCxn id="116757" idx="1"/>
            <a:endCxn id="116743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86" name="AutoShape 50"/>
          <p:cNvCxnSpPr>
            <a:cxnSpLocks noChangeShapeType="1"/>
            <a:stCxn id="116757" idx="0"/>
            <a:endCxn id="116744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87" name="AutoShape 51"/>
          <p:cNvCxnSpPr>
            <a:cxnSpLocks noChangeShapeType="1"/>
            <a:stCxn id="116743" idx="6"/>
            <a:endCxn id="116778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88" name="AutoShape 52"/>
          <p:cNvCxnSpPr>
            <a:cxnSpLocks noChangeShapeType="1"/>
            <a:stCxn id="116744" idx="6"/>
            <a:endCxn id="116778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89" name="AutoShape 53"/>
          <p:cNvCxnSpPr>
            <a:cxnSpLocks noChangeShapeType="1"/>
            <a:stCxn id="116745" idx="6"/>
            <a:endCxn id="116778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90" name="AutoShape 54"/>
          <p:cNvCxnSpPr>
            <a:cxnSpLocks noChangeShapeType="1"/>
            <a:stCxn id="116756" idx="6"/>
            <a:endCxn id="116778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91" name="AutoShape 55"/>
          <p:cNvCxnSpPr>
            <a:cxnSpLocks noChangeShapeType="1"/>
            <a:stCxn id="116774" idx="6"/>
            <a:endCxn id="116778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92" name="AutoShape 56"/>
          <p:cNvCxnSpPr>
            <a:cxnSpLocks noChangeShapeType="1"/>
            <a:stCxn id="116775" idx="6"/>
            <a:endCxn id="116778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93" name="AutoShape 57"/>
          <p:cNvCxnSpPr>
            <a:cxnSpLocks noChangeShapeType="1"/>
            <a:stCxn id="116776" idx="6"/>
            <a:endCxn id="116778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94" name="AutoShape 58"/>
          <p:cNvCxnSpPr>
            <a:cxnSpLocks noChangeShapeType="1"/>
            <a:stCxn id="116777" idx="6"/>
            <a:endCxn id="116778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95" name="AutoShape 59"/>
          <p:cNvCxnSpPr>
            <a:cxnSpLocks noChangeShapeType="1"/>
            <a:stCxn id="116778" idx="6"/>
            <a:endCxn id="116741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6796" name="AutoShape 60"/>
          <p:cNvCxnSpPr>
            <a:cxnSpLocks noChangeShapeType="1"/>
            <a:stCxn id="116754" idx="4"/>
            <a:endCxn id="116797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6797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6798" name="AutoShape 62"/>
          <p:cNvCxnSpPr>
            <a:cxnSpLocks noChangeShapeType="1"/>
            <a:stCxn id="116741" idx="6"/>
            <a:endCxn id="116797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16799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16800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6801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02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03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804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6805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06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07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808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6809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10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11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6812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6813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14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15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16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17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18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19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20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6821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822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6823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6824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25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26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27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28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29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30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31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6832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6833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34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35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36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37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38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39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40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6841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6842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43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44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45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46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47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48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49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6850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6851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52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53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54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55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56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57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58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6859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6860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61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62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63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64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65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66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67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6868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6869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70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71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72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73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74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75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76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6877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6878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79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80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81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82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83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84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85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6886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6887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88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89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90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91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92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93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94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6895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896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897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898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899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900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901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902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903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904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905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906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907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908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909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910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911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912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6913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16914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6915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16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17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918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6919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20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21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922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6923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24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25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6926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16927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6928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29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30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931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6932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33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34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935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6936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37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38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6939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116940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6941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42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43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944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6945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46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47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948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6949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50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51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6952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116953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6954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55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56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957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6958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59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60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961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6962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63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64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6965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16966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6967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68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69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970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6971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72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73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974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6975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76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77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6978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16979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6980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81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82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983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6984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85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86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987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6988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89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90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6991" name="Group 255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16992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6993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94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95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6996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6997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98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99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000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7001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02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03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7004" name="Group 268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17005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7006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07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08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009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7010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11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12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013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7014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15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16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7017" name="Group 281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17018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7019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20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21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022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7023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24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25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026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7027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28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29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7030" name="Group 294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17031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7032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33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34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035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7036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37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38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039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7040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41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42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7043" name="Group 30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17044" name="Group 30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7045" name="Rectangle 30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46" name="Rectangle 31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47" name="Rectangle 31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48" name="Rectangle 31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49" name="Rectangle 31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50" name="Rectangle 31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51" name="Rectangle 31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52" name="Rectangle 31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7053" name="Rectangle 31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17054" name="Group 318"/>
          <p:cNvGrpSpPr>
            <a:grpSpLocks/>
          </p:cNvGrpSpPr>
          <p:nvPr/>
        </p:nvGrpSpPr>
        <p:grpSpPr bwMode="auto">
          <a:xfrm>
            <a:off x="5410200" y="4495800"/>
            <a:ext cx="304800" cy="685800"/>
            <a:chOff x="4608" y="2496"/>
            <a:chExt cx="192" cy="432"/>
          </a:xfrm>
        </p:grpSpPr>
        <p:grpSp>
          <p:nvGrpSpPr>
            <p:cNvPr id="117055" name="Group 31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7056" name="Rectangle 3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57" name="Rectangle 3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58" name="Rectangle 3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059" name="Group 32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7060" name="Rectangle 3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61" name="Rectangle 3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62" name="Rectangle 3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063" name="Group 32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7064" name="Rectangle 32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65" name="Rectangle 32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66" name="Rectangle 33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7067" name="Group 33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17068" name="Group 33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7069" name="Rectangle 3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70" name="Rectangle 3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71" name="Rectangle 3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072" name="Group 33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7073" name="Rectangle 3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74" name="Rectangle 3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75" name="Rectangle 3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076" name="Group 34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7077" name="Rectangle 34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78" name="Rectangle 34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79" name="Rectangle 34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7080" name="Group 34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17081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7082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83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84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085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7086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87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88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089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7090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91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92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7093" name="Text Box 357"/>
          <p:cNvSpPr txBox="1">
            <a:spLocks noChangeArrowheads="1"/>
          </p:cNvSpPr>
          <p:nvPr/>
        </p:nvSpPr>
        <p:spPr bwMode="auto">
          <a:xfrm>
            <a:off x="5257800" y="3960813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3/9</a:t>
            </a:r>
          </a:p>
        </p:txBody>
      </p:sp>
      <p:sp>
        <p:nvSpPr>
          <p:cNvPr id="117094" name="Text Box 358"/>
          <p:cNvSpPr txBox="1">
            <a:spLocks noChangeArrowheads="1"/>
          </p:cNvSpPr>
          <p:nvPr/>
        </p:nvSpPr>
        <p:spPr bwMode="auto">
          <a:xfrm>
            <a:off x="4495800" y="4722813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1/9</a:t>
            </a:r>
          </a:p>
        </p:txBody>
      </p:sp>
      <p:sp>
        <p:nvSpPr>
          <p:cNvPr id="362" name="Rectangle 361"/>
          <p:cNvSpPr/>
          <p:nvPr/>
        </p:nvSpPr>
        <p:spPr bwMode="auto">
          <a:xfrm>
            <a:off x="5410200" y="44958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3" name="Rectangle 362"/>
          <p:cNvSpPr/>
          <p:nvPr/>
        </p:nvSpPr>
        <p:spPr bwMode="auto">
          <a:xfrm>
            <a:off x="5105400" y="5181600"/>
            <a:ext cx="304800" cy="6858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4" name="Rectangle 363"/>
          <p:cNvSpPr/>
          <p:nvPr/>
        </p:nvSpPr>
        <p:spPr bwMode="auto">
          <a:xfrm>
            <a:off x="5105400" y="58674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5" name="TextBox 364"/>
          <p:cNvSpPr txBox="1"/>
          <p:nvPr/>
        </p:nvSpPr>
        <p:spPr>
          <a:xfrm>
            <a:off x="7480564" y="2286000"/>
            <a:ext cx="16634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</a:p>
          <a:p>
            <a:r>
              <a:rPr lang="en-US" dirty="0" smtClean="0"/>
              <a:t>TS=2</a:t>
            </a:r>
          </a:p>
          <a:p>
            <a:r>
              <a:rPr lang="en-US" dirty="0" smtClean="0"/>
              <a:t>to minimize</a:t>
            </a:r>
          </a:p>
          <a:p>
            <a:r>
              <a:rPr lang="en-US" dirty="0" smtClean="0"/>
              <a:t>Max weight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7BD7-6588-5345-BB8F-B48013614C85}" type="slidenum">
              <a:rPr lang="en-US"/>
              <a:pPr/>
              <a:t>38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7763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7764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7765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7766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7767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7768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7769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7770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7771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7772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7773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7774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7775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7776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7777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7778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7779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7780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7781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7782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3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4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5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6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7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8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9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0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1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2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3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4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5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6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7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8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7799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7800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7801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7802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7803" name="AutoShape 43"/>
          <p:cNvCxnSpPr>
            <a:cxnSpLocks noChangeShapeType="1"/>
            <a:stCxn id="117781" idx="0"/>
            <a:endCxn id="117769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04" name="AutoShape 44"/>
          <p:cNvCxnSpPr>
            <a:cxnSpLocks noChangeShapeType="1"/>
            <a:stCxn id="117781" idx="7"/>
            <a:endCxn id="117780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05" name="AutoShape 45"/>
          <p:cNvCxnSpPr>
            <a:cxnSpLocks noChangeShapeType="1"/>
            <a:stCxn id="117781" idx="6"/>
            <a:endCxn id="117798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06" name="AutoShape 46"/>
          <p:cNvCxnSpPr>
            <a:cxnSpLocks noChangeShapeType="1"/>
            <a:stCxn id="117781" idx="5"/>
            <a:endCxn id="117799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07" name="AutoShape 47"/>
          <p:cNvCxnSpPr>
            <a:cxnSpLocks noChangeShapeType="1"/>
            <a:stCxn id="117781" idx="4"/>
            <a:endCxn id="117800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08" name="AutoShape 48"/>
          <p:cNvCxnSpPr>
            <a:cxnSpLocks noChangeShapeType="1"/>
            <a:stCxn id="117781" idx="3"/>
            <a:endCxn id="117801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09" name="AutoShape 49"/>
          <p:cNvCxnSpPr>
            <a:cxnSpLocks noChangeShapeType="1"/>
            <a:stCxn id="117781" idx="1"/>
            <a:endCxn id="117767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10" name="AutoShape 50"/>
          <p:cNvCxnSpPr>
            <a:cxnSpLocks noChangeShapeType="1"/>
            <a:stCxn id="117781" idx="0"/>
            <a:endCxn id="117768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11" name="AutoShape 51"/>
          <p:cNvCxnSpPr>
            <a:cxnSpLocks noChangeShapeType="1"/>
            <a:stCxn id="117767" idx="6"/>
            <a:endCxn id="117802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12" name="AutoShape 52"/>
          <p:cNvCxnSpPr>
            <a:cxnSpLocks noChangeShapeType="1"/>
            <a:stCxn id="117768" idx="6"/>
            <a:endCxn id="117802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13" name="AutoShape 53"/>
          <p:cNvCxnSpPr>
            <a:cxnSpLocks noChangeShapeType="1"/>
            <a:stCxn id="117769" idx="6"/>
            <a:endCxn id="117802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14" name="AutoShape 54"/>
          <p:cNvCxnSpPr>
            <a:cxnSpLocks noChangeShapeType="1"/>
            <a:stCxn id="117780" idx="6"/>
            <a:endCxn id="117802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15" name="AutoShape 55"/>
          <p:cNvCxnSpPr>
            <a:cxnSpLocks noChangeShapeType="1"/>
            <a:stCxn id="117798" idx="6"/>
            <a:endCxn id="117802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16" name="AutoShape 56"/>
          <p:cNvCxnSpPr>
            <a:cxnSpLocks noChangeShapeType="1"/>
            <a:stCxn id="117799" idx="6"/>
            <a:endCxn id="117802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17" name="AutoShape 57"/>
          <p:cNvCxnSpPr>
            <a:cxnSpLocks noChangeShapeType="1"/>
            <a:stCxn id="117800" idx="6"/>
            <a:endCxn id="117802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18" name="AutoShape 58"/>
          <p:cNvCxnSpPr>
            <a:cxnSpLocks noChangeShapeType="1"/>
            <a:stCxn id="117801" idx="6"/>
            <a:endCxn id="117802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19" name="AutoShape 59"/>
          <p:cNvCxnSpPr>
            <a:cxnSpLocks noChangeShapeType="1"/>
            <a:stCxn id="117802" idx="6"/>
            <a:endCxn id="117765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820" name="AutoShape 60"/>
          <p:cNvCxnSpPr>
            <a:cxnSpLocks noChangeShapeType="1"/>
            <a:stCxn id="117778" idx="4"/>
            <a:endCxn id="117821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7821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7822" name="AutoShape 62"/>
          <p:cNvCxnSpPr>
            <a:cxnSpLocks noChangeShapeType="1"/>
            <a:stCxn id="117765" idx="6"/>
            <a:endCxn id="117821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17823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17824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7825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826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827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828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7829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830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831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832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7833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834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835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7836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7837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38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39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40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41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42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43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44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7845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846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7847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7848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49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50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51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52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53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54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55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7856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7857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58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59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60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61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62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63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64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7865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7866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67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68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69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70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71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72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73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7874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7875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76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77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78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79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80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81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82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7883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7884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85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86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87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88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89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90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91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7892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7893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94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95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96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97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98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99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00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7901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7902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03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04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05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06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07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08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09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7910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7911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12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13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14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15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16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17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18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7919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20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21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22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23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24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25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26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27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28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29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30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31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32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33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34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35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936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7937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17938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7939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40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41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942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7943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44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45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946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7947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48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49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7950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17951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7952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53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54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955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7956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57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58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959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7960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61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62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7963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117964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7965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66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67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968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7969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70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71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972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7973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74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75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7976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117977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7978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79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80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981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7982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83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84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985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7986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87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88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7989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17990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7991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92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93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994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7995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96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97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7998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7999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00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01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8002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18003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8004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05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06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007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8008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09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10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011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8012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13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14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8015" name="Group 255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18016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8017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18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19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020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8021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22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23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024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8025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26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27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8028" name="Group 268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18029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8030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31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32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033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8034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35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36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037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8038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39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40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8041" name="Group 281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18042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8043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44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45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046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8047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48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49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050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8051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52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53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8054" name="Group 294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18055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8056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57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58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059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8060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61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62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063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8064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65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66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8067" name="Group 30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18068" name="Group 30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8069" name="Rectangle 30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70" name="Rectangle 31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71" name="Rectangle 31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72" name="Rectangle 31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73" name="Rectangle 31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74" name="Rectangle 31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75" name="Rectangle 31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76" name="Rectangle 31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8077" name="Rectangle 31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18078" name="Group 318"/>
          <p:cNvGrpSpPr>
            <a:grpSpLocks/>
          </p:cNvGrpSpPr>
          <p:nvPr/>
        </p:nvGrpSpPr>
        <p:grpSpPr bwMode="auto">
          <a:xfrm>
            <a:off x="5410200" y="4495800"/>
            <a:ext cx="304800" cy="685800"/>
            <a:chOff x="4608" y="2496"/>
            <a:chExt cx="192" cy="432"/>
          </a:xfrm>
        </p:grpSpPr>
        <p:grpSp>
          <p:nvGrpSpPr>
            <p:cNvPr id="118079" name="Group 31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8080" name="Rectangle 3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81" name="Rectangle 3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82" name="Rectangle 3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083" name="Group 32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8084" name="Rectangle 3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85" name="Rectangle 3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86" name="Rectangle 3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087" name="Group 32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8088" name="Rectangle 32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89" name="Rectangle 32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90" name="Rectangle 33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8091" name="Group 33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18092" name="Group 33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8093" name="Rectangle 3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94" name="Rectangle 3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95" name="Rectangle 3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096" name="Group 33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8097" name="Rectangle 3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98" name="Rectangle 3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99" name="Rectangle 3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100" name="Group 34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8101" name="Rectangle 34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102" name="Rectangle 34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103" name="Rectangle 34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8104" name="Group 34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18105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8106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107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108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109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8110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111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112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113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8114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115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116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8117" name="Text Box 357"/>
          <p:cNvSpPr txBox="1">
            <a:spLocks noChangeArrowheads="1"/>
          </p:cNvSpPr>
          <p:nvPr/>
        </p:nvSpPr>
        <p:spPr bwMode="auto">
          <a:xfrm>
            <a:off x="5257800" y="3960813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3/9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98FE-30D0-234B-9126-E02E91F88F77}" type="slidenum">
              <a:rPr lang="en-US"/>
              <a:pPr/>
              <a:t>39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58723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8724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8725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8726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8727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8728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8729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8730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8731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8732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8733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8734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8735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8736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8737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8738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8739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8740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8741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8742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3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4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5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6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7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8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9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0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1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2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3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4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5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6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7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8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8759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8760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8761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8762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58763" name="AutoShape 43"/>
          <p:cNvCxnSpPr>
            <a:cxnSpLocks noChangeShapeType="1"/>
            <a:stCxn id="158741" idx="0"/>
            <a:endCxn id="158729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64" name="AutoShape 44"/>
          <p:cNvCxnSpPr>
            <a:cxnSpLocks noChangeShapeType="1"/>
            <a:stCxn id="158741" idx="7"/>
            <a:endCxn id="158740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65" name="AutoShape 45"/>
          <p:cNvCxnSpPr>
            <a:cxnSpLocks noChangeShapeType="1"/>
            <a:stCxn id="158741" idx="6"/>
            <a:endCxn id="158758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66" name="AutoShape 46"/>
          <p:cNvCxnSpPr>
            <a:cxnSpLocks noChangeShapeType="1"/>
            <a:stCxn id="158741" idx="5"/>
            <a:endCxn id="158759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67" name="AutoShape 47"/>
          <p:cNvCxnSpPr>
            <a:cxnSpLocks noChangeShapeType="1"/>
            <a:stCxn id="158741" idx="4"/>
            <a:endCxn id="158760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68" name="AutoShape 48"/>
          <p:cNvCxnSpPr>
            <a:cxnSpLocks noChangeShapeType="1"/>
            <a:stCxn id="158741" idx="3"/>
            <a:endCxn id="158761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69" name="AutoShape 49"/>
          <p:cNvCxnSpPr>
            <a:cxnSpLocks noChangeShapeType="1"/>
            <a:stCxn id="158741" idx="1"/>
            <a:endCxn id="158727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70" name="AutoShape 50"/>
          <p:cNvCxnSpPr>
            <a:cxnSpLocks noChangeShapeType="1"/>
            <a:stCxn id="158741" idx="0"/>
            <a:endCxn id="158728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71" name="AutoShape 51"/>
          <p:cNvCxnSpPr>
            <a:cxnSpLocks noChangeShapeType="1"/>
            <a:stCxn id="158727" idx="6"/>
            <a:endCxn id="158762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72" name="AutoShape 52"/>
          <p:cNvCxnSpPr>
            <a:cxnSpLocks noChangeShapeType="1"/>
            <a:stCxn id="158728" idx="6"/>
            <a:endCxn id="158762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73" name="AutoShape 53"/>
          <p:cNvCxnSpPr>
            <a:cxnSpLocks noChangeShapeType="1"/>
            <a:stCxn id="158729" idx="6"/>
            <a:endCxn id="158762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74" name="AutoShape 54"/>
          <p:cNvCxnSpPr>
            <a:cxnSpLocks noChangeShapeType="1"/>
            <a:stCxn id="158740" idx="6"/>
            <a:endCxn id="158762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75" name="AutoShape 55"/>
          <p:cNvCxnSpPr>
            <a:cxnSpLocks noChangeShapeType="1"/>
            <a:stCxn id="158758" idx="6"/>
            <a:endCxn id="158762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76" name="AutoShape 56"/>
          <p:cNvCxnSpPr>
            <a:cxnSpLocks noChangeShapeType="1"/>
            <a:stCxn id="158759" idx="6"/>
            <a:endCxn id="158762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77" name="AutoShape 57"/>
          <p:cNvCxnSpPr>
            <a:cxnSpLocks noChangeShapeType="1"/>
            <a:stCxn id="158760" idx="6"/>
            <a:endCxn id="158762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78" name="AutoShape 58"/>
          <p:cNvCxnSpPr>
            <a:cxnSpLocks noChangeShapeType="1"/>
            <a:stCxn id="158761" idx="6"/>
            <a:endCxn id="158762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79" name="AutoShape 59"/>
          <p:cNvCxnSpPr>
            <a:cxnSpLocks noChangeShapeType="1"/>
            <a:stCxn id="158762" idx="6"/>
            <a:endCxn id="158725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80" name="AutoShape 60"/>
          <p:cNvCxnSpPr>
            <a:cxnSpLocks noChangeShapeType="1"/>
            <a:stCxn id="158738" idx="4"/>
            <a:endCxn id="158781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8781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58782" name="AutoShape 62"/>
          <p:cNvCxnSpPr>
            <a:cxnSpLocks noChangeShapeType="1"/>
            <a:stCxn id="158725" idx="6"/>
            <a:endCxn id="158781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58783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58784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8785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786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787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788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8789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790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791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792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8793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794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795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8796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58797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798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799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00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01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02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03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04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8805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06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8807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58808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09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10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11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12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13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14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15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816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58817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18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19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20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21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22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23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24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825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58826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27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28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29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30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31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32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33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834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58835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36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37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38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39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40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41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42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843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58844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45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46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47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48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49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50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51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852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58853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54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55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56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57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58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59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60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861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58862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63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64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65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66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67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68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69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870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58871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72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73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74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75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76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77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878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8879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80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81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82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83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84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85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86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87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88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89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90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91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92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93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94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95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896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8897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58898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8899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00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01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02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8903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04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05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06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8907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08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09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8910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58911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8912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13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14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15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8916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17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18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19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8920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21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22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8923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158924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8925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26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27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28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8929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30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31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32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8933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34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35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8936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158937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8938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39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40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41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8942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43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44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45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8946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47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48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8949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58950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8951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52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53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54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8955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56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57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58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8959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60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61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8962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58963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8964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65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66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67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8968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69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70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71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8972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73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74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8975" name="Group 255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58976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8977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78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79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80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8981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82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83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84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8985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86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87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8988" name="Group 268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58989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8990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91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92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93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8994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95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96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997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8998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999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00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9001" name="Group 281"/>
          <p:cNvGrpSpPr>
            <a:grpSpLocks/>
          </p:cNvGrpSpPr>
          <p:nvPr/>
        </p:nvGrpSpPr>
        <p:grpSpPr bwMode="auto">
          <a:xfrm rot="-5400000">
            <a:off x="5753100" y="4838700"/>
            <a:ext cx="228600" cy="914400"/>
            <a:chOff x="4128" y="3360"/>
            <a:chExt cx="144" cy="576"/>
          </a:xfrm>
        </p:grpSpPr>
        <p:grpSp>
          <p:nvGrpSpPr>
            <p:cNvPr id="159002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9003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04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05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9006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9007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08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09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9010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9011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12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13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9014" name="Group 294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59015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59016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17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18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9019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59020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21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22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9023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59024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25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26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9027" name="Group 30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59028" name="Group 30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59029" name="Rectangle 30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30" name="Rectangle 31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31" name="Rectangle 31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32" name="Rectangle 31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33" name="Rectangle 31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34" name="Rectangle 31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35" name="Rectangle 31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36" name="Rectangle 31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9037" name="Rectangle 31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59038" name="Group 318"/>
          <p:cNvGrpSpPr>
            <a:grpSpLocks/>
          </p:cNvGrpSpPr>
          <p:nvPr/>
        </p:nvGrpSpPr>
        <p:grpSpPr bwMode="auto">
          <a:xfrm>
            <a:off x="5410200" y="4495800"/>
            <a:ext cx="304800" cy="685800"/>
            <a:chOff x="4608" y="2496"/>
            <a:chExt cx="192" cy="432"/>
          </a:xfrm>
        </p:grpSpPr>
        <p:grpSp>
          <p:nvGrpSpPr>
            <p:cNvPr id="159039" name="Group 31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59040" name="Rectangle 3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41" name="Rectangle 3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42" name="Rectangle 3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9043" name="Group 32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59044" name="Rectangle 3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45" name="Rectangle 3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46" name="Rectangle 3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9047" name="Group 32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59048" name="Rectangle 32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49" name="Rectangle 32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50" name="Rectangle 33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9051" name="Group 33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59052" name="Group 33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59053" name="Rectangle 3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54" name="Rectangle 3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55" name="Rectangle 3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9056" name="Group 33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59057" name="Rectangle 3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58" name="Rectangle 3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59" name="Rectangle 3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9060" name="Group 34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59061" name="Rectangle 34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62" name="Rectangle 34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63" name="Rectangle 34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9064" name="Group 34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59065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59066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67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68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9069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59070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71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72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9073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59074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75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076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59077" name="Text Box 357"/>
          <p:cNvSpPr txBox="1">
            <a:spLocks noChangeArrowheads="1"/>
          </p:cNvSpPr>
          <p:nvPr/>
        </p:nvSpPr>
        <p:spPr bwMode="auto">
          <a:xfrm>
            <a:off x="5257800" y="3960813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3/9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Critical Path LB?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Resources to keep RB &lt; CP 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Resources to achieve CP?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Take poll: 4, 3, 2, 1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was trick to achieving?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Why might List Schedule have a problem with this?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75AD3-673E-CE41-92F8-00209367AE1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533400"/>
            <a:ext cx="2077889" cy="565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68BB6-50BA-DA47-9F9C-DBFAB1752544}" type="slidenum">
              <a:rPr lang="en-US"/>
              <a:pPr/>
              <a:t>40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8787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8788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8789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8790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8791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8792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8793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8794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8795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8796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8797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8798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8799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8800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8801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8802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8803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8804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8805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8806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7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8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9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0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1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2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3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4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5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6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7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8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9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20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21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22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8823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8824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8825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8826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8827" name="AutoShape 43"/>
          <p:cNvCxnSpPr>
            <a:cxnSpLocks noChangeShapeType="1"/>
            <a:stCxn id="118805" idx="0"/>
            <a:endCxn id="118793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28" name="AutoShape 44"/>
          <p:cNvCxnSpPr>
            <a:cxnSpLocks noChangeShapeType="1"/>
            <a:stCxn id="118805" idx="7"/>
            <a:endCxn id="118804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29" name="AutoShape 45"/>
          <p:cNvCxnSpPr>
            <a:cxnSpLocks noChangeShapeType="1"/>
            <a:stCxn id="118805" idx="6"/>
            <a:endCxn id="118822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30" name="AutoShape 46"/>
          <p:cNvCxnSpPr>
            <a:cxnSpLocks noChangeShapeType="1"/>
            <a:stCxn id="118805" idx="5"/>
            <a:endCxn id="118823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31" name="AutoShape 47"/>
          <p:cNvCxnSpPr>
            <a:cxnSpLocks noChangeShapeType="1"/>
            <a:stCxn id="118805" idx="4"/>
            <a:endCxn id="118824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32" name="AutoShape 48"/>
          <p:cNvCxnSpPr>
            <a:cxnSpLocks noChangeShapeType="1"/>
            <a:stCxn id="118805" idx="3"/>
            <a:endCxn id="118825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33" name="AutoShape 49"/>
          <p:cNvCxnSpPr>
            <a:cxnSpLocks noChangeShapeType="1"/>
            <a:stCxn id="118805" idx="1"/>
            <a:endCxn id="118791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34" name="AutoShape 50"/>
          <p:cNvCxnSpPr>
            <a:cxnSpLocks noChangeShapeType="1"/>
            <a:stCxn id="118805" idx="0"/>
            <a:endCxn id="118792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35" name="AutoShape 51"/>
          <p:cNvCxnSpPr>
            <a:cxnSpLocks noChangeShapeType="1"/>
            <a:stCxn id="118791" idx="6"/>
            <a:endCxn id="118826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36" name="AutoShape 52"/>
          <p:cNvCxnSpPr>
            <a:cxnSpLocks noChangeShapeType="1"/>
            <a:stCxn id="118792" idx="6"/>
            <a:endCxn id="118826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37" name="AutoShape 53"/>
          <p:cNvCxnSpPr>
            <a:cxnSpLocks noChangeShapeType="1"/>
            <a:stCxn id="118793" idx="6"/>
            <a:endCxn id="118826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38" name="AutoShape 54"/>
          <p:cNvCxnSpPr>
            <a:cxnSpLocks noChangeShapeType="1"/>
            <a:stCxn id="118804" idx="6"/>
            <a:endCxn id="118826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39" name="AutoShape 55"/>
          <p:cNvCxnSpPr>
            <a:cxnSpLocks noChangeShapeType="1"/>
            <a:stCxn id="118822" idx="6"/>
            <a:endCxn id="118826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40" name="AutoShape 56"/>
          <p:cNvCxnSpPr>
            <a:cxnSpLocks noChangeShapeType="1"/>
            <a:stCxn id="118823" idx="6"/>
            <a:endCxn id="118826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41" name="AutoShape 57"/>
          <p:cNvCxnSpPr>
            <a:cxnSpLocks noChangeShapeType="1"/>
            <a:stCxn id="118824" idx="6"/>
            <a:endCxn id="118826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42" name="AutoShape 58"/>
          <p:cNvCxnSpPr>
            <a:cxnSpLocks noChangeShapeType="1"/>
            <a:stCxn id="118825" idx="6"/>
            <a:endCxn id="118826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43" name="AutoShape 59"/>
          <p:cNvCxnSpPr>
            <a:cxnSpLocks noChangeShapeType="1"/>
            <a:stCxn id="118826" idx="6"/>
            <a:endCxn id="118789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44" name="AutoShape 60"/>
          <p:cNvCxnSpPr>
            <a:cxnSpLocks noChangeShapeType="1"/>
            <a:stCxn id="118802" idx="4"/>
            <a:endCxn id="118845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8845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8846" name="AutoShape 62"/>
          <p:cNvCxnSpPr>
            <a:cxnSpLocks noChangeShapeType="1"/>
            <a:stCxn id="118789" idx="6"/>
            <a:endCxn id="118845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18847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18848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8849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850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851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852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8853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854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855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856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8857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858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859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8860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8861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62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63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64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65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66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67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68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8869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70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8871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8872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73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74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75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76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77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78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79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8880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8881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82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83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84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85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86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87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88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8889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8890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91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92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93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94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8898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8899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00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01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04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05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06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8907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8908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09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10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11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12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13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14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15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8916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8917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18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19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20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21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22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23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24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8925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8926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27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28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29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30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31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32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33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8934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8935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36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37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38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39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40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41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42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8943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44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45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46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47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48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49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50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51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52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53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54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55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56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57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58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59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960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8961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18962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8963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64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65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966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8967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68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69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970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8971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72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73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8974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18975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8976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77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78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979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8980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81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82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983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8984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85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86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8987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118988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8989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90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91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992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8993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94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95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996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8997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98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99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9000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119001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9002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03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04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005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9006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07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08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009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9010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11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12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9013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19014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9015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16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17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018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9019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20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21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022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9023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24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25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9026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19027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9028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29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30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031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9032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33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34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035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9036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37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38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9039" name="Group 255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19040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9041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42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43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044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9045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46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47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048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9049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50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51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9052" name="Group 268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19053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9054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55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56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057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9058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59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60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061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9062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63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64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9078" name="Group 294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19079" name="Group 295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9080" name="Rectangle 2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81" name="Rectangle 2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82" name="Rectangle 2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083" name="Group 299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9084" name="Rectangle 3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85" name="Rectangle 3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86" name="Rectangle 3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087" name="Group 303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9088" name="Rectangle 30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89" name="Rectangle 30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90" name="Rectangle 30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9091" name="Group 30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19092" name="Group 30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19093" name="Rectangle 30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94" name="Rectangle 31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95" name="Rectangle 31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96" name="Rectangle 31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97" name="Rectangle 31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98" name="Rectangle 31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99" name="Rectangle 31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00" name="Rectangle 31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9101" name="Rectangle 31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19102" name="Group 318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19103" name="Group 31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9104" name="Rectangle 3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05" name="Rectangle 3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06" name="Rectangle 3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107" name="Group 32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9108" name="Rectangle 3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09" name="Rectangle 3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10" name="Rectangle 3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111" name="Group 32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9112" name="Rectangle 32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13" name="Rectangle 32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14" name="Rectangle 33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9115" name="Group 33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19116" name="Group 33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9117" name="Rectangle 3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18" name="Rectangle 3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19" name="Rectangle 3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120" name="Group 33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9121" name="Rectangle 3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22" name="Rectangle 3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23" name="Rectangle 3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124" name="Group 34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9125" name="Rectangle 34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26" name="Rectangle 34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27" name="Rectangle 34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9128" name="Group 34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19129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9130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31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32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133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9134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35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36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137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9138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39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40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9143" name="Group 359"/>
          <p:cNvGrpSpPr>
            <a:grpSpLocks/>
          </p:cNvGrpSpPr>
          <p:nvPr/>
        </p:nvGrpSpPr>
        <p:grpSpPr bwMode="auto">
          <a:xfrm>
            <a:off x="5410200" y="3886200"/>
            <a:ext cx="304800" cy="685800"/>
            <a:chOff x="4608" y="2496"/>
            <a:chExt cx="192" cy="432"/>
          </a:xfrm>
        </p:grpSpPr>
        <p:grpSp>
          <p:nvGrpSpPr>
            <p:cNvPr id="119144" name="Group 360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19145" name="Rectangle 3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46" name="Rectangle 3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47" name="Rectangle 3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148" name="Group 364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19149" name="Rectangle 3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50" name="Rectangle 3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51" name="Rectangle 3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152" name="Group 368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19153" name="Rectangle 3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54" name="Rectangle 3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55" name="Rectangle 3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9157" name="Line 373"/>
          <p:cNvSpPr>
            <a:spLocks noChangeShapeType="1"/>
          </p:cNvSpPr>
          <p:nvPr/>
        </p:nvSpPr>
        <p:spPr bwMode="auto">
          <a:xfrm>
            <a:off x="5562600" y="4572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360"/>
          <p:cNvSpPr/>
          <p:nvPr/>
        </p:nvSpPr>
        <p:spPr bwMode="auto">
          <a:xfrm>
            <a:off x="5410200" y="38862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856B-FC23-9D45-A01F-28F03CD81790}" type="slidenum">
              <a:rPr lang="en-US"/>
              <a:pPr/>
              <a:t>41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19811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9812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9813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9814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9815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9816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9817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9818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9819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9820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9821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9822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9823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9824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9825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9826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9827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9828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9829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9830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1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2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3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4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5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6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7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8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39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40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41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42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43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44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45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46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9847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9848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9849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19850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19851" name="AutoShape 43"/>
          <p:cNvCxnSpPr>
            <a:cxnSpLocks noChangeShapeType="1"/>
            <a:stCxn id="119829" idx="0"/>
            <a:endCxn id="119817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52" name="AutoShape 44"/>
          <p:cNvCxnSpPr>
            <a:cxnSpLocks noChangeShapeType="1"/>
            <a:stCxn id="119829" idx="7"/>
            <a:endCxn id="119828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53" name="AutoShape 45"/>
          <p:cNvCxnSpPr>
            <a:cxnSpLocks noChangeShapeType="1"/>
            <a:stCxn id="119829" idx="6"/>
            <a:endCxn id="119846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54" name="AutoShape 46"/>
          <p:cNvCxnSpPr>
            <a:cxnSpLocks noChangeShapeType="1"/>
            <a:stCxn id="119829" idx="5"/>
            <a:endCxn id="119847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55" name="AutoShape 47"/>
          <p:cNvCxnSpPr>
            <a:cxnSpLocks noChangeShapeType="1"/>
            <a:stCxn id="119829" idx="4"/>
            <a:endCxn id="119848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56" name="AutoShape 48"/>
          <p:cNvCxnSpPr>
            <a:cxnSpLocks noChangeShapeType="1"/>
            <a:stCxn id="119829" idx="3"/>
            <a:endCxn id="119849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57" name="AutoShape 49"/>
          <p:cNvCxnSpPr>
            <a:cxnSpLocks noChangeShapeType="1"/>
            <a:stCxn id="119829" idx="1"/>
            <a:endCxn id="119815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58" name="AutoShape 50"/>
          <p:cNvCxnSpPr>
            <a:cxnSpLocks noChangeShapeType="1"/>
            <a:stCxn id="119829" idx="0"/>
            <a:endCxn id="119816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59" name="AutoShape 51"/>
          <p:cNvCxnSpPr>
            <a:cxnSpLocks noChangeShapeType="1"/>
            <a:stCxn id="119815" idx="6"/>
            <a:endCxn id="119850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60" name="AutoShape 52"/>
          <p:cNvCxnSpPr>
            <a:cxnSpLocks noChangeShapeType="1"/>
            <a:stCxn id="119816" idx="6"/>
            <a:endCxn id="119850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61" name="AutoShape 53"/>
          <p:cNvCxnSpPr>
            <a:cxnSpLocks noChangeShapeType="1"/>
            <a:stCxn id="119817" idx="6"/>
            <a:endCxn id="119850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62" name="AutoShape 54"/>
          <p:cNvCxnSpPr>
            <a:cxnSpLocks noChangeShapeType="1"/>
            <a:stCxn id="119828" idx="6"/>
            <a:endCxn id="119850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63" name="AutoShape 55"/>
          <p:cNvCxnSpPr>
            <a:cxnSpLocks noChangeShapeType="1"/>
            <a:stCxn id="119846" idx="6"/>
            <a:endCxn id="119850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64" name="AutoShape 56"/>
          <p:cNvCxnSpPr>
            <a:cxnSpLocks noChangeShapeType="1"/>
            <a:stCxn id="119847" idx="6"/>
            <a:endCxn id="119850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65" name="AutoShape 57"/>
          <p:cNvCxnSpPr>
            <a:cxnSpLocks noChangeShapeType="1"/>
            <a:stCxn id="119848" idx="6"/>
            <a:endCxn id="119850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66" name="AutoShape 58"/>
          <p:cNvCxnSpPr>
            <a:cxnSpLocks noChangeShapeType="1"/>
            <a:stCxn id="119849" idx="6"/>
            <a:endCxn id="119850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67" name="AutoShape 59"/>
          <p:cNvCxnSpPr>
            <a:cxnSpLocks noChangeShapeType="1"/>
            <a:stCxn id="119850" idx="6"/>
            <a:endCxn id="119813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68" name="AutoShape 60"/>
          <p:cNvCxnSpPr>
            <a:cxnSpLocks noChangeShapeType="1"/>
            <a:stCxn id="119826" idx="4"/>
            <a:endCxn id="119869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9869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9870" name="AutoShape 62"/>
          <p:cNvCxnSpPr>
            <a:cxnSpLocks noChangeShapeType="1"/>
            <a:stCxn id="119813" idx="6"/>
            <a:endCxn id="119869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19871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19872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9873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74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75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876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9877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78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79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880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9881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82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83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9884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19885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886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887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888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889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890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891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892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9893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94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9895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19896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897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898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899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00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01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02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03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9904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19905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06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07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08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09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10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11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12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9913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19914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15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16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17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18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19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20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21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9922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19923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24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25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26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27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28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29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30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9931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19932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33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34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35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36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37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38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39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9940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19941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42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43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44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45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46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47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48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9949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19950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51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52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53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54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55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56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57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9958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19959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60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61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62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63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64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65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66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9967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68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69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70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71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72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73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74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75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76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77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78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79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80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81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82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83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984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9985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19986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19987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88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89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990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19991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92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93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9994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19995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96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97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9998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19999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0000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01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02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03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0004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05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06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07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0008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09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10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0011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120012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0013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14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15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16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0017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18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19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20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0021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22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23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0024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120025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0026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27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28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29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0030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31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32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33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0034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35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36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0037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20038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0039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40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41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42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0043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44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45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46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0047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48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49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0050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20051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0052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53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54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55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0056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57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58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59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0060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61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62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0063" name="Group 255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20064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0065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66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67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68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0069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70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71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72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0073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74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75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0076" name="Group 268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20077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0078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79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80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81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0082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83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84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85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0086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87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88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0089" name="Group 281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20090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0091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92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93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94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0095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96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97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098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0099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00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01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0102" name="Group 294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20103" name="Group 295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20104" name="Rectangle 296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05" name="Rectangle 297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06" name="Rectangle 298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07" name="Rectangle 299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08" name="Rectangle 300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09" name="Rectangle 301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10" name="Rectangle 302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11" name="Rectangle 303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0112" name="Rectangle 304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20113" name="Group 305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20114" name="Group 306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0115" name="Rectangle 3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16" name="Rectangle 3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17" name="Rectangle 3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118" name="Group 310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0119" name="Rectangle 3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20" name="Rectangle 3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21" name="Rectangle 3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122" name="Group 314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0123" name="Rectangle 31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24" name="Rectangle 31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25" name="Rectangle 31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0126" name="Group 318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20127" name="Group 31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0128" name="Rectangle 3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29" name="Rectangle 3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30" name="Rectangle 3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131" name="Group 32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0132" name="Rectangle 3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33" name="Rectangle 3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34" name="Rectangle 3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135" name="Group 32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0136" name="Rectangle 32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37" name="Rectangle 32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38" name="Rectangle 33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0139" name="Group 331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20140" name="Group 33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0141" name="Rectangle 3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42" name="Rectangle 3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43" name="Rectangle 3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144" name="Group 33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0145" name="Rectangle 3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46" name="Rectangle 3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47" name="Rectangle 3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148" name="Group 34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0149" name="Rectangle 34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50" name="Rectangle 34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51" name="Rectangle 34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0152" name="Group 344"/>
          <p:cNvGrpSpPr>
            <a:grpSpLocks/>
          </p:cNvGrpSpPr>
          <p:nvPr/>
        </p:nvGrpSpPr>
        <p:grpSpPr bwMode="auto">
          <a:xfrm>
            <a:off x="5410200" y="4648200"/>
            <a:ext cx="304800" cy="685800"/>
            <a:chOff x="4608" y="2496"/>
            <a:chExt cx="192" cy="432"/>
          </a:xfrm>
        </p:grpSpPr>
        <p:grpSp>
          <p:nvGrpSpPr>
            <p:cNvPr id="120153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0154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55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56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157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0158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59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60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161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0162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63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64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0166" name="Text Box 358"/>
          <p:cNvSpPr txBox="1">
            <a:spLocks noChangeArrowheads="1"/>
          </p:cNvSpPr>
          <p:nvPr/>
        </p:nvSpPr>
        <p:spPr bwMode="auto">
          <a:xfrm>
            <a:off x="5394325" y="415448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3</a:t>
            </a:r>
          </a:p>
        </p:txBody>
      </p:sp>
      <p:sp>
        <p:nvSpPr>
          <p:cNvPr id="361" name="Rectangle 360"/>
          <p:cNvSpPr/>
          <p:nvPr/>
        </p:nvSpPr>
        <p:spPr bwMode="auto">
          <a:xfrm>
            <a:off x="5410200" y="46482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01BA-3690-E64B-A49B-85C0CA4B6442}" type="slidenum">
              <a:rPr lang="en-US"/>
              <a:pPr/>
              <a:t>42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20835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0836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0837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0838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0839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0840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0841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0842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0843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0844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0845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0846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0847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0848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0849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0850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0851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0852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0853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0854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5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6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7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8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9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0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1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2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3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4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5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6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7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8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9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70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0871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0872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0873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0874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20875" name="AutoShape 43"/>
          <p:cNvCxnSpPr>
            <a:cxnSpLocks noChangeShapeType="1"/>
            <a:stCxn id="120853" idx="0"/>
            <a:endCxn id="120841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76" name="AutoShape 44"/>
          <p:cNvCxnSpPr>
            <a:cxnSpLocks noChangeShapeType="1"/>
            <a:stCxn id="120853" idx="7"/>
            <a:endCxn id="120852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77" name="AutoShape 45"/>
          <p:cNvCxnSpPr>
            <a:cxnSpLocks noChangeShapeType="1"/>
            <a:stCxn id="120853" idx="6"/>
            <a:endCxn id="120870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78" name="AutoShape 46"/>
          <p:cNvCxnSpPr>
            <a:cxnSpLocks noChangeShapeType="1"/>
            <a:stCxn id="120853" idx="5"/>
            <a:endCxn id="120871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79" name="AutoShape 47"/>
          <p:cNvCxnSpPr>
            <a:cxnSpLocks noChangeShapeType="1"/>
            <a:stCxn id="120853" idx="4"/>
            <a:endCxn id="120872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80" name="AutoShape 48"/>
          <p:cNvCxnSpPr>
            <a:cxnSpLocks noChangeShapeType="1"/>
            <a:stCxn id="120853" idx="3"/>
            <a:endCxn id="120873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81" name="AutoShape 49"/>
          <p:cNvCxnSpPr>
            <a:cxnSpLocks noChangeShapeType="1"/>
            <a:stCxn id="120853" idx="1"/>
            <a:endCxn id="120839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82" name="AutoShape 50"/>
          <p:cNvCxnSpPr>
            <a:cxnSpLocks noChangeShapeType="1"/>
            <a:stCxn id="120853" idx="0"/>
            <a:endCxn id="120840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83" name="AutoShape 51"/>
          <p:cNvCxnSpPr>
            <a:cxnSpLocks noChangeShapeType="1"/>
            <a:stCxn id="120839" idx="6"/>
            <a:endCxn id="120874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84" name="AutoShape 52"/>
          <p:cNvCxnSpPr>
            <a:cxnSpLocks noChangeShapeType="1"/>
            <a:stCxn id="120840" idx="6"/>
            <a:endCxn id="120874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85" name="AutoShape 53"/>
          <p:cNvCxnSpPr>
            <a:cxnSpLocks noChangeShapeType="1"/>
            <a:stCxn id="120841" idx="6"/>
            <a:endCxn id="120874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86" name="AutoShape 54"/>
          <p:cNvCxnSpPr>
            <a:cxnSpLocks noChangeShapeType="1"/>
            <a:stCxn id="120852" idx="6"/>
            <a:endCxn id="120874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87" name="AutoShape 55"/>
          <p:cNvCxnSpPr>
            <a:cxnSpLocks noChangeShapeType="1"/>
            <a:stCxn id="120870" idx="6"/>
            <a:endCxn id="120874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88" name="AutoShape 56"/>
          <p:cNvCxnSpPr>
            <a:cxnSpLocks noChangeShapeType="1"/>
            <a:stCxn id="120871" idx="6"/>
            <a:endCxn id="120874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89" name="AutoShape 57"/>
          <p:cNvCxnSpPr>
            <a:cxnSpLocks noChangeShapeType="1"/>
            <a:stCxn id="120872" idx="6"/>
            <a:endCxn id="120874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90" name="AutoShape 58"/>
          <p:cNvCxnSpPr>
            <a:cxnSpLocks noChangeShapeType="1"/>
            <a:stCxn id="120873" idx="6"/>
            <a:endCxn id="120874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91" name="AutoShape 59"/>
          <p:cNvCxnSpPr>
            <a:cxnSpLocks noChangeShapeType="1"/>
            <a:stCxn id="120874" idx="6"/>
            <a:endCxn id="120837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892" name="AutoShape 60"/>
          <p:cNvCxnSpPr>
            <a:cxnSpLocks noChangeShapeType="1"/>
            <a:stCxn id="120850" idx="4"/>
            <a:endCxn id="120893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0893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0894" name="AutoShape 62"/>
          <p:cNvCxnSpPr>
            <a:cxnSpLocks noChangeShapeType="1"/>
            <a:stCxn id="120837" idx="6"/>
            <a:endCxn id="120893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20895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20896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0897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98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99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900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0901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02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03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904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0905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06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07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0908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20909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10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11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12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13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14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15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16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0917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18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0919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20920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21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22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23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24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25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26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27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0928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20929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30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31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32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33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34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35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36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0937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20938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39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40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41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42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43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44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45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0946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20947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48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49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50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51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52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53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54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0955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20956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57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58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59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60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61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62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63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0964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20965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66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67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68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69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70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71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72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0973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20974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75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76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77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78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79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80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81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0982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20983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84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85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86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87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88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89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90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0991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92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93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94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95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96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97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98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99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000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001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002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003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004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005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006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007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008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1009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21010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1011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12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13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014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1015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16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17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018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1019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20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21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1022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21023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1024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25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26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027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1028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29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30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031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1032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33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34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1035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121036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1037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38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39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040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1041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42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43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044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1045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46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47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1048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121049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1050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51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52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053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1054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55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56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057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1058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59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60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1061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21062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1063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64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65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066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1067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68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69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070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1071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72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73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1074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21075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1076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77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78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079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1080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81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82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083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1084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85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86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1087" name="Group 255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21088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1089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90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91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092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1093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94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95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096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1097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98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99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1100" name="Group 268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21101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1102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03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04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105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1106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07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08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109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1110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11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12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1113" name="Group 281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21114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1115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16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17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118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1119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20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21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122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1123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24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25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1126" name="Group 294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21127" name="Group 295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21128" name="Rectangle 296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29" name="Rectangle 297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30" name="Rectangle 298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31" name="Rectangle 299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32" name="Rectangle 300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33" name="Rectangle 301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34" name="Rectangle 302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35" name="Rectangle 303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1136" name="Rectangle 304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21137" name="Group 305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21138" name="Group 306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1139" name="Rectangle 3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40" name="Rectangle 3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41" name="Rectangle 3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142" name="Group 310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1143" name="Rectangle 3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44" name="Rectangle 3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45" name="Rectangle 3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146" name="Group 314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1147" name="Rectangle 31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48" name="Rectangle 31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49" name="Rectangle 31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1150" name="Group 318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21151" name="Group 31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1152" name="Rectangle 3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53" name="Rectangle 3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54" name="Rectangle 3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155" name="Group 32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1156" name="Rectangle 3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57" name="Rectangle 3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58" name="Rectangle 3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159" name="Group 32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1160" name="Rectangle 32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61" name="Rectangle 32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62" name="Rectangle 33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1163" name="Group 331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21164" name="Group 33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1165" name="Rectangle 3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66" name="Rectangle 3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67" name="Rectangle 3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168" name="Group 33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1169" name="Rectangle 3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70" name="Rectangle 3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71" name="Rectangle 3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172" name="Group 34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1173" name="Rectangle 34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74" name="Rectangle 34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75" name="Rectangle 34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1176" name="Group 344"/>
          <p:cNvGrpSpPr>
            <a:grpSpLocks/>
          </p:cNvGrpSpPr>
          <p:nvPr/>
        </p:nvGrpSpPr>
        <p:grpSpPr bwMode="auto">
          <a:xfrm>
            <a:off x="5410200" y="3886200"/>
            <a:ext cx="304800" cy="685800"/>
            <a:chOff x="4608" y="2496"/>
            <a:chExt cx="192" cy="432"/>
          </a:xfrm>
        </p:grpSpPr>
        <p:grpSp>
          <p:nvGrpSpPr>
            <p:cNvPr id="121177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1178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79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80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181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1182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83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84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185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1186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87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88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1189" name="Line 357"/>
          <p:cNvSpPr>
            <a:spLocks noChangeShapeType="1"/>
          </p:cNvSpPr>
          <p:nvPr/>
        </p:nvSpPr>
        <p:spPr bwMode="auto">
          <a:xfrm>
            <a:off x="5562600" y="4572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360"/>
          <p:cNvSpPr/>
          <p:nvPr/>
        </p:nvSpPr>
        <p:spPr bwMode="auto">
          <a:xfrm>
            <a:off x="5410200" y="38862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5109-326C-6A41-B472-C341EBB1E575}" type="slidenum">
              <a:rPr lang="en-US"/>
              <a:pPr/>
              <a:t>43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21859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1860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1861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1862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1863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1864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1865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1866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1867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1868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1869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21870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1871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1872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1873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1874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1875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1876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1877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1878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79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0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1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2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3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4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5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6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7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8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9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90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91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92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93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94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1895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1896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1897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1898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21899" name="AutoShape 43"/>
          <p:cNvCxnSpPr>
            <a:cxnSpLocks noChangeShapeType="1"/>
            <a:stCxn id="121877" idx="0"/>
            <a:endCxn id="121865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00" name="AutoShape 44"/>
          <p:cNvCxnSpPr>
            <a:cxnSpLocks noChangeShapeType="1"/>
            <a:stCxn id="121877" idx="7"/>
            <a:endCxn id="121876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01" name="AutoShape 45"/>
          <p:cNvCxnSpPr>
            <a:cxnSpLocks noChangeShapeType="1"/>
            <a:stCxn id="121877" idx="6"/>
            <a:endCxn id="121894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02" name="AutoShape 46"/>
          <p:cNvCxnSpPr>
            <a:cxnSpLocks noChangeShapeType="1"/>
            <a:stCxn id="121877" idx="5"/>
            <a:endCxn id="121895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03" name="AutoShape 47"/>
          <p:cNvCxnSpPr>
            <a:cxnSpLocks noChangeShapeType="1"/>
            <a:stCxn id="121877" idx="4"/>
            <a:endCxn id="121896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04" name="AutoShape 48"/>
          <p:cNvCxnSpPr>
            <a:cxnSpLocks noChangeShapeType="1"/>
            <a:stCxn id="121877" idx="3"/>
            <a:endCxn id="121897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05" name="AutoShape 49"/>
          <p:cNvCxnSpPr>
            <a:cxnSpLocks noChangeShapeType="1"/>
            <a:stCxn id="121877" idx="1"/>
            <a:endCxn id="121863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06" name="AutoShape 50"/>
          <p:cNvCxnSpPr>
            <a:cxnSpLocks noChangeShapeType="1"/>
            <a:stCxn id="121877" idx="0"/>
            <a:endCxn id="121864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07" name="AutoShape 51"/>
          <p:cNvCxnSpPr>
            <a:cxnSpLocks noChangeShapeType="1"/>
            <a:stCxn id="121863" idx="6"/>
            <a:endCxn id="121898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08" name="AutoShape 52"/>
          <p:cNvCxnSpPr>
            <a:cxnSpLocks noChangeShapeType="1"/>
            <a:stCxn id="121864" idx="6"/>
            <a:endCxn id="121898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09" name="AutoShape 53"/>
          <p:cNvCxnSpPr>
            <a:cxnSpLocks noChangeShapeType="1"/>
            <a:stCxn id="121865" idx="6"/>
            <a:endCxn id="121898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10" name="AutoShape 54"/>
          <p:cNvCxnSpPr>
            <a:cxnSpLocks noChangeShapeType="1"/>
            <a:stCxn id="121876" idx="6"/>
            <a:endCxn id="121898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11" name="AutoShape 55"/>
          <p:cNvCxnSpPr>
            <a:cxnSpLocks noChangeShapeType="1"/>
            <a:stCxn id="121894" idx="6"/>
            <a:endCxn id="121898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12" name="AutoShape 56"/>
          <p:cNvCxnSpPr>
            <a:cxnSpLocks noChangeShapeType="1"/>
            <a:stCxn id="121895" idx="6"/>
            <a:endCxn id="121898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13" name="AutoShape 57"/>
          <p:cNvCxnSpPr>
            <a:cxnSpLocks noChangeShapeType="1"/>
            <a:stCxn id="121896" idx="6"/>
            <a:endCxn id="121898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14" name="AutoShape 58"/>
          <p:cNvCxnSpPr>
            <a:cxnSpLocks noChangeShapeType="1"/>
            <a:stCxn id="121897" idx="6"/>
            <a:endCxn id="121898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15" name="AutoShape 59"/>
          <p:cNvCxnSpPr>
            <a:cxnSpLocks noChangeShapeType="1"/>
            <a:stCxn id="121898" idx="6"/>
            <a:endCxn id="121861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1916" name="AutoShape 60"/>
          <p:cNvCxnSpPr>
            <a:cxnSpLocks noChangeShapeType="1"/>
            <a:stCxn id="121874" idx="4"/>
            <a:endCxn id="121917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1917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1918" name="AutoShape 62"/>
          <p:cNvCxnSpPr>
            <a:cxnSpLocks noChangeShapeType="1"/>
            <a:stCxn id="121861" idx="6"/>
            <a:endCxn id="121917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21919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21920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1921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22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23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924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1925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26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27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928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1929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30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31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1932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21933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34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35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36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37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38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39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40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1941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942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1943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21944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45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46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47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48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49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50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51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1952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21953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54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55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56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57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58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59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60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1961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21962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63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64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65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66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67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68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69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1970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21971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72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73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74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75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76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77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78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1979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21980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81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82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83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84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85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86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87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1988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21989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90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91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92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93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94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95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96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1997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21998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99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00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01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02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03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04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05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006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22007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08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09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10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11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12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13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14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2015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16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17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18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19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20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21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22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23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24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25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26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27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28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29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30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31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32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2150" name="Group 294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22151" name="Group 295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22152" name="Rectangle 296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53" name="Rectangle 297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54" name="Rectangle 298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55" name="Rectangle 299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56" name="Rectangle 300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57" name="Rectangle 301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58" name="Rectangle 302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59" name="Rectangle 303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2160" name="Rectangle 304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22161" name="Group 305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22162" name="Group 306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2163" name="Rectangle 3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64" name="Rectangle 3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65" name="Rectangle 3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166" name="Group 310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2167" name="Rectangle 3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68" name="Rectangle 3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69" name="Rectangle 3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170" name="Group 314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2171" name="Rectangle 31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72" name="Rectangle 31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73" name="Rectangle 31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2174" name="Group 318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22175" name="Group 31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2176" name="Rectangle 3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77" name="Rectangle 3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78" name="Rectangle 3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179" name="Group 32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2180" name="Rectangle 3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81" name="Rectangle 3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82" name="Rectangle 3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183" name="Group 32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2184" name="Rectangle 32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85" name="Rectangle 32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86" name="Rectangle 33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2187" name="Group 331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22188" name="Group 33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2189" name="Rectangle 3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90" name="Rectangle 3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91" name="Rectangle 3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192" name="Group 33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2193" name="Rectangle 3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94" name="Rectangle 3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95" name="Rectangle 3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196" name="Group 34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2197" name="Rectangle 34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98" name="Rectangle 34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99" name="Rectangle 34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2200" name="Group 344"/>
          <p:cNvGrpSpPr>
            <a:grpSpLocks/>
          </p:cNvGrpSpPr>
          <p:nvPr/>
        </p:nvGrpSpPr>
        <p:grpSpPr bwMode="auto">
          <a:xfrm>
            <a:off x="5715000" y="5257800"/>
            <a:ext cx="304800" cy="685800"/>
            <a:chOff x="4608" y="2496"/>
            <a:chExt cx="192" cy="432"/>
          </a:xfrm>
        </p:grpSpPr>
        <p:grpSp>
          <p:nvGrpSpPr>
            <p:cNvPr id="122201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2202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03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04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205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2206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07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08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209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2210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11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12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2214" name="Group 358"/>
          <p:cNvGrpSpPr>
            <a:grpSpLocks/>
          </p:cNvGrpSpPr>
          <p:nvPr/>
        </p:nvGrpSpPr>
        <p:grpSpPr bwMode="auto">
          <a:xfrm>
            <a:off x="6019800" y="5105400"/>
            <a:ext cx="609600" cy="396875"/>
            <a:chOff x="5136" y="3456"/>
            <a:chExt cx="384" cy="250"/>
          </a:xfrm>
        </p:grpSpPr>
        <p:sp>
          <p:nvSpPr>
            <p:cNvPr id="122215" name="Rectangle 359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2216" name="Rectangle 360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217" name="Group 361"/>
          <p:cNvGrpSpPr>
            <a:grpSpLocks/>
          </p:cNvGrpSpPr>
          <p:nvPr/>
        </p:nvGrpSpPr>
        <p:grpSpPr bwMode="auto">
          <a:xfrm>
            <a:off x="6019800" y="4724400"/>
            <a:ext cx="609600" cy="396875"/>
            <a:chOff x="5136" y="3456"/>
            <a:chExt cx="384" cy="250"/>
          </a:xfrm>
        </p:grpSpPr>
        <p:sp>
          <p:nvSpPr>
            <p:cNvPr id="122218" name="Rectangle 362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2219" name="Rectangle 363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220" name="Group 364"/>
          <p:cNvGrpSpPr>
            <a:grpSpLocks/>
          </p:cNvGrpSpPr>
          <p:nvPr/>
        </p:nvGrpSpPr>
        <p:grpSpPr bwMode="auto">
          <a:xfrm>
            <a:off x="6324600" y="5486400"/>
            <a:ext cx="609600" cy="396875"/>
            <a:chOff x="5136" y="3456"/>
            <a:chExt cx="384" cy="250"/>
          </a:xfrm>
        </p:grpSpPr>
        <p:sp>
          <p:nvSpPr>
            <p:cNvPr id="122221" name="Rectangle 365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2222" name="Rectangle 366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223" name="Group 367"/>
          <p:cNvGrpSpPr>
            <a:grpSpLocks/>
          </p:cNvGrpSpPr>
          <p:nvPr/>
        </p:nvGrpSpPr>
        <p:grpSpPr bwMode="auto">
          <a:xfrm>
            <a:off x="6629400" y="5105400"/>
            <a:ext cx="609600" cy="396875"/>
            <a:chOff x="5136" y="3456"/>
            <a:chExt cx="384" cy="250"/>
          </a:xfrm>
        </p:grpSpPr>
        <p:sp>
          <p:nvSpPr>
            <p:cNvPr id="122224" name="Rectangle 368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2225" name="Rectangle 369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226" name="Group 370"/>
          <p:cNvGrpSpPr>
            <a:grpSpLocks/>
          </p:cNvGrpSpPr>
          <p:nvPr/>
        </p:nvGrpSpPr>
        <p:grpSpPr bwMode="auto">
          <a:xfrm>
            <a:off x="6934200" y="5486400"/>
            <a:ext cx="609600" cy="396875"/>
            <a:chOff x="5136" y="3456"/>
            <a:chExt cx="384" cy="250"/>
          </a:xfrm>
        </p:grpSpPr>
        <p:sp>
          <p:nvSpPr>
            <p:cNvPr id="122227" name="Rectangle 371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2228" name="Rectangle 372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229" name="Group 373"/>
          <p:cNvGrpSpPr>
            <a:grpSpLocks/>
          </p:cNvGrpSpPr>
          <p:nvPr/>
        </p:nvGrpSpPr>
        <p:grpSpPr bwMode="auto">
          <a:xfrm>
            <a:off x="7239000" y="5105400"/>
            <a:ext cx="609600" cy="396875"/>
            <a:chOff x="5136" y="3456"/>
            <a:chExt cx="384" cy="250"/>
          </a:xfrm>
        </p:grpSpPr>
        <p:sp>
          <p:nvSpPr>
            <p:cNvPr id="122230" name="Rectangle 374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2231" name="Rectangle 375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232" name="Group 376"/>
          <p:cNvGrpSpPr>
            <a:grpSpLocks/>
          </p:cNvGrpSpPr>
          <p:nvPr/>
        </p:nvGrpSpPr>
        <p:grpSpPr bwMode="auto">
          <a:xfrm>
            <a:off x="7543800" y="5486400"/>
            <a:ext cx="609600" cy="396875"/>
            <a:chOff x="5136" y="3456"/>
            <a:chExt cx="384" cy="250"/>
          </a:xfrm>
        </p:grpSpPr>
        <p:sp>
          <p:nvSpPr>
            <p:cNvPr id="122233" name="Rectangle 377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2234" name="Rectangle 378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235" name="Group 379"/>
          <p:cNvGrpSpPr>
            <a:grpSpLocks/>
          </p:cNvGrpSpPr>
          <p:nvPr/>
        </p:nvGrpSpPr>
        <p:grpSpPr bwMode="auto">
          <a:xfrm>
            <a:off x="7848600" y="5105400"/>
            <a:ext cx="609600" cy="396875"/>
            <a:chOff x="5136" y="3456"/>
            <a:chExt cx="384" cy="250"/>
          </a:xfrm>
        </p:grpSpPr>
        <p:sp>
          <p:nvSpPr>
            <p:cNvPr id="122236" name="Rectangle 380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2237" name="Rectangle 381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238" name="Group 382"/>
          <p:cNvGrpSpPr>
            <a:grpSpLocks/>
          </p:cNvGrpSpPr>
          <p:nvPr/>
        </p:nvGrpSpPr>
        <p:grpSpPr bwMode="auto">
          <a:xfrm>
            <a:off x="8153400" y="5486400"/>
            <a:ext cx="609600" cy="396875"/>
            <a:chOff x="5136" y="3456"/>
            <a:chExt cx="384" cy="250"/>
          </a:xfrm>
        </p:grpSpPr>
        <p:sp>
          <p:nvSpPr>
            <p:cNvPr id="122239" name="Rectangle 383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2240" name="Rectangle 384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2241" name="Text Box 385"/>
          <p:cNvSpPr txBox="1">
            <a:spLocks noChangeArrowheads="1"/>
          </p:cNvSpPr>
          <p:nvPr/>
        </p:nvSpPr>
        <p:spPr bwMode="auto">
          <a:xfrm>
            <a:off x="6308725" y="4230688"/>
            <a:ext cx="1201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13/18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5715000" y="52578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6019800" y="4724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60198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63246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69342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75438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81534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66294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9" name="Rectangle 278"/>
          <p:cNvSpPr/>
          <p:nvPr/>
        </p:nvSpPr>
        <p:spPr bwMode="auto">
          <a:xfrm>
            <a:off x="72390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0" name="Rectangle 279"/>
          <p:cNvSpPr/>
          <p:nvPr/>
        </p:nvSpPr>
        <p:spPr bwMode="auto">
          <a:xfrm>
            <a:off x="78486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FF05-BE68-8A4A-A873-7ADF44B5970E}" type="slidenum">
              <a:rPr lang="en-US"/>
              <a:pPr/>
              <a:t>44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22883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884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885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2886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887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2888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2889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2890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891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892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893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22894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895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896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897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898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899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900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2901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2902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3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4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5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6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7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8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9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0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1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2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3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4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5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6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7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18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2919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2920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2921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2922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22923" name="AutoShape 43"/>
          <p:cNvCxnSpPr>
            <a:cxnSpLocks noChangeShapeType="1"/>
            <a:stCxn id="122901" idx="0"/>
            <a:endCxn id="122889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24" name="AutoShape 44"/>
          <p:cNvCxnSpPr>
            <a:cxnSpLocks noChangeShapeType="1"/>
            <a:stCxn id="122901" idx="7"/>
            <a:endCxn id="122900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25" name="AutoShape 45"/>
          <p:cNvCxnSpPr>
            <a:cxnSpLocks noChangeShapeType="1"/>
            <a:stCxn id="122901" idx="6"/>
            <a:endCxn id="122918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26" name="AutoShape 46"/>
          <p:cNvCxnSpPr>
            <a:cxnSpLocks noChangeShapeType="1"/>
            <a:stCxn id="122901" idx="5"/>
            <a:endCxn id="122919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27" name="AutoShape 47"/>
          <p:cNvCxnSpPr>
            <a:cxnSpLocks noChangeShapeType="1"/>
            <a:stCxn id="122901" idx="4"/>
            <a:endCxn id="122920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28" name="AutoShape 48"/>
          <p:cNvCxnSpPr>
            <a:cxnSpLocks noChangeShapeType="1"/>
            <a:stCxn id="122901" idx="3"/>
            <a:endCxn id="122921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29" name="AutoShape 49"/>
          <p:cNvCxnSpPr>
            <a:cxnSpLocks noChangeShapeType="1"/>
            <a:stCxn id="122901" idx="1"/>
            <a:endCxn id="122887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30" name="AutoShape 50"/>
          <p:cNvCxnSpPr>
            <a:cxnSpLocks noChangeShapeType="1"/>
            <a:stCxn id="122901" idx="0"/>
            <a:endCxn id="122888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31" name="AutoShape 51"/>
          <p:cNvCxnSpPr>
            <a:cxnSpLocks noChangeShapeType="1"/>
            <a:stCxn id="122887" idx="6"/>
            <a:endCxn id="122922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32" name="AutoShape 52"/>
          <p:cNvCxnSpPr>
            <a:cxnSpLocks noChangeShapeType="1"/>
            <a:stCxn id="122888" idx="6"/>
            <a:endCxn id="122922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33" name="AutoShape 53"/>
          <p:cNvCxnSpPr>
            <a:cxnSpLocks noChangeShapeType="1"/>
            <a:stCxn id="122889" idx="6"/>
            <a:endCxn id="122922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34" name="AutoShape 54"/>
          <p:cNvCxnSpPr>
            <a:cxnSpLocks noChangeShapeType="1"/>
            <a:stCxn id="122900" idx="6"/>
            <a:endCxn id="122922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35" name="AutoShape 55"/>
          <p:cNvCxnSpPr>
            <a:cxnSpLocks noChangeShapeType="1"/>
            <a:stCxn id="122918" idx="6"/>
            <a:endCxn id="122922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36" name="AutoShape 56"/>
          <p:cNvCxnSpPr>
            <a:cxnSpLocks noChangeShapeType="1"/>
            <a:stCxn id="122919" idx="6"/>
            <a:endCxn id="122922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37" name="AutoShape 57"/>
          <p:cNvCxnSpPr>
            <a:cxnSpLocks noChangeShapeType="1"/>
            <a:stCxn id="122920" idx="6"/>
            <a:endCxn id="122922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38" name="AutoShape 58"/>
          <p:cNvCxnSpPr>
            <a:cxnSpLocks noChangeShapeType="1"/>
            <a:stCxn id="122921" idx="6"/>
            <a:endCxn id="122922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39" name="AutoShape 59"/>
          <p:cNvCxnSpPr>
            <a:cxnSpLocks noChangeShapeType="1"/>
            <a:stCxn id="122922" idx="6"/>
            <a:endCxn id="122885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2940" name="AutoShape 60"/>
          <p:cNvCxnSpPr>
            <a:cxnSpLocks noChangeShapeType="1"/>
            <a:stCxn id="122898" idx="4"/>
            <a:endCxn id="122941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2941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2942" name="AutoShape 62"/>
          <p:cNvCxnSpPr>
            <a:cxnSpLocks noChangeShapeType="1"/>
            <a:stCxn id="122885" idx="6"/>
            <a:endCxn id="122941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22943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22944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2945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46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47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948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2949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50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51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952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2953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54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55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2956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22957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58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59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60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61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62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63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64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2965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66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2967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22968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69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70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71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72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73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74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75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976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22977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78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79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80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81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82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83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84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985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22986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87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88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89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90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91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92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93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994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22995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96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97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98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99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00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01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02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3003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23004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05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06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07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08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09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10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11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3012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23013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14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15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16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17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18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19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20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3021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23022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23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24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25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26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27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28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29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3030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23031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32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33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34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35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36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37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38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3039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40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41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42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43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44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45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46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47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48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49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50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51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52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53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54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55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56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3057" name="Group 177"/>
          <p:cNvGrpSpPr>
            <a:grpSpLocks/>
          </p:cNvGrpSpPr>
          <p:nvPr/>
        </p:nvGrpSpPr>
        <p:grpSpPr bwMode="auto">
          <a:xfrm rot="-5400000">
            <a:off x="8191500" y="5295900"/>
            <a:ext cx="228600" cy="914400"/>
            <a:chOff x="4128" y="3360"/>
            <a:chExt cx="144" cy="576"/>
          </a:xfrm>
        </p:grpSpPr>
        <p:grpSp>
          <p:nvGrpSpPr>
            <p:cNvPr id="123058" name="Group 178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3059" name="Rectangle 1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60" name="Rectangle 1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61" name="Rectangle 1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062" name="Group 182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3063" name="Rectangle 1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64" name="Rectangle 1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65" name="Rectangle 1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066" name="Group 186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3067" name="Rectangle 1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68" name="Rectangle 1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69" name="Rectangle 1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3070" name="Group 190"/>
          <p:cNvGrpSpPr>
            <a:grpSpLocks/>
          </p:cNvGrpSpPr>
          <p:nvPr/>
        </p:nvGrpSpPr>
        <p:grpSpPr bwMode="auto">
          <a:xfrm rot="-5400000">
            <a:off x="7886700" y="5067300"/>
            <a:ext cx="228600" cy="914400"/>
            <a:chOff x="4128" y="3360"/>
            <a:chExt cx="144" cy="576"/>
          </a:xfrm>
        </p:grpSpPr>
        <p:grpSp>
          <p:nvGrpSpPr>
            <p:cNvPr id="123071" name="Group 191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3072" name="Rectangle 1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73" name="Rectangle 1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74" name="Rectangle 1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075" name="Group 195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3076" name="Rectangle 19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77" name="Rectangle 19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78" name="Rectangle 19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079" name="Group 199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3080" name="Rectangle 20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81" name="Rectangle 20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82" name="Rectangle 20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3083" name="Group 203"/>
          <p:cNvGrpSpPr>
            <a:grpSpLocks/>
          </p:cNvGrpSpPr>
          <p:nvPr/>
        </p:nvGrpSpPr>
        <p:grpSpPr bwMode="auto">
          <a:xfrm rot="-5400000">
            <a:off x="7581900" y="4838700"/>
            <a:ext cx="228600" cy="914400"/>
            <a:chOff x="4128" y="3360"/>
            <a:chExt cx="144" cy="576"/>
          </a:xfrm>
        </p:grpSpPr>
        <p:grpSp>
          <p:nvGrpSpPr>
            <p:cNvPr id="123084" name="Group 20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3085" name="Rectangle 2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86" name="Rectangle 2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87" name="Rectangle 2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088" name="Group 20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3089" name="Rectangle 20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90" name="Rectangle 21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91" name="Rectangle 21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092" name="Group 21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3093" name="Rectangle 21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94" name="Rectangle 21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95" name="Rectangle 21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3096" name="Group 216"/>
          <p:cNvGrpSpPr>
            <a:grpSpLocks/>
          </p:cNvGrpSpPr>
          <p:nvPr/>
        </p:nvGrpSpPr>
        <p:grpSpPr bwMode="auto">
          <a:xfrm rot="-5400000">
            <a:off x="7277100" y="5295900"/>
            <a:ext cx="228600" cy="914400"/>
            <a:chOff x="4128" y="3360"/>
            <a:chExt cx="144" cy="576"/>
          </a:xfrm>
        </p:grpSpPr>
        <p:grpSp>
          <p:nvGrpSpPr>
            <p:cNvPr id="123097" name="Group 217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3098" name="Rectangle 2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99" name="Rectangle 2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00" name="Rectangle 2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101" name="Group 221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3102" name="Rectangle 22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03" name="Rectangle 22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04" name="Rectangle 22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105" name="Group 225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3106" name="Rectangle 22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07" name="Rectangle 22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08" name="Rectangle 22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3109" name="Group 229"/>
          <p:cNvGrpSpPr>
            <a:grpSpLocks/>
          </p:cNvGrpSpPr>
          <p:nvPr/>
        </p:nvGrpSpPr>
        <p:grpSpPr bwMode="auto">
          <a:xfrm rot="-5400000">
            <a:off x="6972300" y="5067300"/>
            <a:ext cx="228600" cy="914400"/>
            <a:chOff x="4128" y="3360"/>
            <a:chExt cx="144" cy="576"/>
          </a:xfrm>
        </p:grpSpPr>
        <p:grpSp>
          <p:nvGrpSpPr>
            <p:cNvPr id="123110" name="Group 230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3111" name="Rectangle 2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12" name="Rectangle 2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13" name="Rectangle 2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114" name="Group 234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3115" name="Rectangle 23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16" name="Rectangle 23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17" name="Rectangle 23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118" name="Group 238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3119" name="Rectangle 23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20" name="Rectangle 24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21" name="Rectangle 24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3122" name="Group 242"/>
          <p:cNvGrpSpPr>
            <a:grpSpLocks/>
          </p:cNvGrpSpPr>
          <p:nvPr/>
        </p:nvGrpSpPr>
        <p:grpSpPr bwMode="auto">
          <a:xfrm rot="-5400000">
            <a:off x="6667500" y="4838700"/>
            <a:ext cx="228600" cy="914400"/>
            <a:chOff x="4128" y="3360"/>
            <a:chExt cx="144" cy="576"/>
          </a:xfrm>
        </p:grpSpPr>
        <p:grpSp>
          <p:nvGrpSpPr>
            <p:cNvPr id="123123" name="Group 243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3124" name="Rectangle 2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25" name="Rectangle 2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26" name="Rectangle 2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127" name="Group 247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3128" name="Rectangle 24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29" name="Rectangle 24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30" name="Rectangle 25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131" name="Group 251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3132" name="Rectangle 25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33" name="Rectangle 25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34" name="Rectangle 25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3135" name="Group 255"/>
          <p:cNvGrpSpPr>
            <a:grpSpLocks/>
          </p:cNvGrpSpPr>
          <p:nvPr/>
        </p:nvGrpSpPr>
        <p:grpSpPr bwMode="auto">
          <a:xfrm rot="-5400000">
            <a:off x="6057900" y="4610100"/>
            <a:ext cx="228600" cy="914400"/>
            <a:chOff x="4128" y="3360"/>
            <a:chExt cx="144" cy="576"/>
          </a:xfrm>
        </p:grpSpPr>
        <p:grpSp>
          <p:nvGrpSpPr>
            <p:cNvPr id="123136" name="Group 256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3137" name="Rectangle 2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38" name="Rectangle 2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39" name="Rectangle 2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140" name="Group 260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3141" name="Rectangle 26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42" name="Rectangle 26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43" name="Rectangle 26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144" name="Group 264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3145" name="Rectangle 2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46" name="Rectangle 2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47" name="Rectangle 2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3148" name="Group 268"/>
          <p:cNvGrpSpPr>
            <a:grpSpLocks/>
          </p:cNvGrpSpPr>
          <p:nvPr/>
        </p:nvGrpSpPr>
        <p:grpSpPr bwMode="auto">
          <a:xfrm rot="-5400000">
            <a:off x="6057900" y="5067300"/>
            <a:ext cx="228600" cy="914400"/>
            <a:chOff x="4128" y="3360"/>
            <a:chExt cx="144" cy="576"/>
          </a:xfrm>
        </p:grpSpPr>
        <p:grpSp>
          <p:nvGrpSpPr>
            <p:cNvPr id="123149" name="Group 269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3150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51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52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153" name="Group 273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3154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55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56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157" name="Group 277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3158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59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60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3161" name="Group 281"/>
          <p:cNvGrpSpPr>
            <a:grpSpLocks/>
          </p:cNvGrpSpPr>
          <p:nvPr/>
        </p:nvGrpSpPr>
        <p:grpSpPr bwMode="auto">
          <a:xfrm rot="-5400000">
            <a:off x="6362700" y="5295900"/>
            <a:ext cx="228600" cy="914400"/>
            <a:chOff x="4128" y="3360"/>
            <a:chExt cx="144" cy="576"/>
          </a:xfrm>
        </p:grpSpPr>
        <p:grpSp>
          <p:nvGrpSpPr>
            <p:cNvPr id="123162" name="Group 282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3163" name="Rectangle 28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64" name="Rectangle 28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65" name="Rectangle 28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166" name="Group 286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3167" name="Rectangle 28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68" name="Rectangle 28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69" name="Rectangle 28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170" name="Group 290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3171" name="Rectangle 29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72" name="Rectangle 29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73" name="Rectangle 29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3174" name="Group 294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23175" name="Group 295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23176" name="Rectangle 296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77" name="Rectangle 297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78" name="Rectangle 298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79" name="Rectangle 299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80" name="Rectangle 300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81" name="Rectangle 301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82" name="Rectangle 302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83" name="Rectangle 303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3184" name="Rectangle 304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23185" name="Group 305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23186" name="Group 306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3187" name="Rectangle 3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88" name="Rectangle 3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89" name="Rectangle 3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190" name="Group 310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3191" name="Rectangle 3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92" name="Rectangle 3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93" name="Rectangle 3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194" name="Group 314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3195" name="Rectangle 31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96" name="Rectangle 31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97" name="Rectangle 31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3198" name="Group 318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23199" name="Group 31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3200" name="Rectangle 3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01" name="Rectangle 3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02" name="Rectangle 3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203" name="Group 32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3204" name="Rectangle 3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05" name="Rectangle 3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06" name="Rectangle 3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207" name="Group 32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3208" name="Rectangle 32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09" name="Rectangle 32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10" name="Rectangle 33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3211" name="Group 331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23212" name="Group 33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3213" name="Rectangle 3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14" name="Rectangle 3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15" name="Rectangle 3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216" name="Group 33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3217" name="Rectangle 3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18" name="Rectangle 3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19" name="Rectangle 3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220" name="Group 34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3221" name="Rectangle 34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22" name="Rectangle 34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23" name="Rectangle 34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3224" name="Group 344"/>
          <p:cNvGrpSpPr>
            <a:grpSpLocks/>
          </p:cNvGrpSpPr>
          <p:nvPr/>
        </p:nvGrpSpPr>
        <p:grpSpPr bwMode="auto">
          <a:xfrm>
            <a:off x="5410200" y="3886200"/>
            <a:ext cx="304800" cy="685800"/>
            <a:chOff x="4608" y="2496"/>
            <a:chExt cx="192" cy="432"/>
          </a:xfrm>
        </p:grpSpPr>
        <p:grpSp>
          <p:nvGrpSpPr>
            <p:cNvPr id="123225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3226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27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28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229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3230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31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32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233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3234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35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36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3237" name="Line 357"/>
          <p:cNvSpPr>
            <a:spLocks noChangeShapeType="1"/>
          </p:cNvSpPr>
          <p:nvPr/>
        </p:nvSpPr>
        <p:spPr bwMode="auto">
          <a:xfrm>
            <a:off x="5562600" y="4572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360"/>
          <p:cNvSpPr/>
          <p:nvPr/>
        </p:nvSpPr>
        <p:spPr bwMode="auto">
          <a:xfrm>
            <a:off x="5410200" y="38862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0FDD2-B79F-4C42-A8EF-74EA19D907D2}" type="slidenum">
              <a:rPr lang="en-US"/>
              <a:pPr/>
              <a:t>45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23907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908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909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3910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911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3912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3913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3914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915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916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917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23918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919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920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921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922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923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924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3925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3926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27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28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29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0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1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2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3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4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5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6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7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8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39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40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41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42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3943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3944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3945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3946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23947" name="AutoShape 43"/>
          <p:cNvCxnSpPr>
            <a:cxnSpLocks noChangeShapeType="1"/>
            <a:stCxn id="123925" idx="0"/>
            <a:endCxn id="123913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48" name="AutoShape 44"/>
          <p:cNvCxnSpPr>
            <a:cxnSpLocks noChangeShapeType="1"/>
            <a:stCxn id="123925" idx="7"/>
            <a:endCxn id="123924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49" name="AutoShape 45"/>
          <p:cNvCxnSpPr>
            <a:cxnSpLocks noChangeShapeType="1"/>
            <a:stCxn id="123925" idx="6"/>
            <a:endCxn id="123942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50" name="AutoShape 46"/>
          <p:cNvCxnSpPr>
            <a:cxnSpLocks noChangeShapeType="1"/>
            <a:stCxn id="123925" idx="5"/>
            <a:endCxn id="123943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51" name="AutoShape 47"/>
          <p:cNvCxnSpPr>
            <a:cxnSpLocks noChangeShapeType="1"/>
            <a:stCxn id="123925" idx="4"/>
            <a:endCxn id="123944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52" name="AutoShape 48"/>
          <p:cNvCxnSpPr>
            <a:cxnSpLocks noChangeShapeType="1"/>
            <a:stCxn id="123925" idx="3"/>
            <a:endCxn id="123945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53" name="AutoShape 49"/>
          <p:cNvCxnSpPr>
            <a:cxnSpLocks noChangeShapeType="1"/>
            <a:stCxn id="123925" idx="1"/>
            <a:endCxn id="123911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54" name="AutoShape 50"/>
          <p:cNvCxnSpPr>
            <a:cxnSpLocks noChangeShapeType="1"/>
            <a:stCxn id="123925" idx="0"/>
            <a:endCxn id="123912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55" name="AutoShape 51"/>
          <p:cNvCxnSpPr>
            <a:cxnSpLocks noChangeShapeType="1"/>
            <a:stCxn id="123911" idx="6"/>
            <a:endCxn id="123946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56" name="AutoShape 52"/>
          <p:cNvCxnSpPr>
            <a:cxnSpLocks noChangeShapeType="1"/>
            <a:stCxn id="123912" idx="6"/>
            <a:endCxn id="123946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57" name="AutoShape 53"/>
          <p:cNvCxnSpPr>
            <a:cxnSpLocks noChangeShapeType="1"/>
            <a:stCxn id="123913" idx="6"/>
            <a:endCxn id="123946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58" name="AutoShape 54"/>
          <p:cNvCxnSpPr>
            <a:cxnSpLocks noChangeShapeType="1"/>
            <a:stCxn id="123924" idx="6"/>
            <a:endCxn id="123946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59" name="AutoShape 55"/>
          <p:cNvCxnSpPr>
            <a:cxnSpLocks noChangeShapeType="1"/>
            <a:stCxn id="123942" idx="6"/>
            <a:endCxn id="123946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60" name="AutoShape 56"/>
          <p:cNvCxnSpPr>
            <a:cxnSpLocks noChangeShapeType="1"/>
            <a:stCxn id="123943" idx="6"/>
            <a:endCxn id="123946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61" name="AutoShape 57"/>
          <p:cNvCxnSpPr>
            <a:cxnSpLocks noChangeShapeType="1"/>
            <a:stCxn id="123944" idx="6"/>
            <a:endCxn id="123946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62" name="AutoShape 58"/>
          <p:cNvCxnSpPr>
            <a:cxnSpLocks noChangeShapeType="1"/>
            <a:stCxn id="123945" idx="6"/>
            <a:endCxn id="123946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63" name="AutoShape 59"/>
          <p:cNvCxnSpPr>
            <a:cxnSpLocks noChangeShapeType="1"/>
            <a:stCxn id="123946" idx="6"/>
            <a:endCxn id="123909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964" name="AutoShape 60"/>
          <p:cNvCxnSpPr>
            <a:cxnSpLocks noChangeShapeType="1"/>
            <a:stCxn id="123922" idx="4"/>
            <a:endCxn id="123965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3965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3966" name="AutoShape 62"/>
          <p:cNvCxnSpPr>
            <a:cxnSpLocks noChangeShapeType="1"/>
            <a:stCxn id="123909" idx="6"/>
            <a:endCxn id="123965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23967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23968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3969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970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971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972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3973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974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975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3976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3977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978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979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3980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23981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82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83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84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85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86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87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88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3989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990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3991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23992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3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4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5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6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7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8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99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000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24001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02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03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04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05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06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07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08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009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24010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11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12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13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14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15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16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17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018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24019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20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21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22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23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24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25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26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027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24028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29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0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1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2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3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4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5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036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24037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8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39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40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41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42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43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44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045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24046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47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48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49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50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51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52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53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054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24055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56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57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58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59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60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61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62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4063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64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65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66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67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68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69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70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71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72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73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74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75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76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77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78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79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080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4198" name="Group 294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24199" name="Group 295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24200" name="Rectangle 296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01" name="Rectangle 297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02" name="Rectangle 298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03" name="Rectangle 299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04" name="Rectangle 300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05" name="Rectangle 301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06" name="Rectangle 302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07" name="Rectangle 303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4208" name="Rectangle 304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24209" name="Group 305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24210" name="Group 306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4211" name="Rectangle 3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12" name="Rectangle 3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13" name="Rectangle 3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214" name="Group 310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4215" name="Rectangle 3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16" name="Rectangle 3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17" name="Rectangle 3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218" name="Group 314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4219" name="Rectangle 31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20" name="Rectangle 31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21" name="Rectangle 31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4222" name="Group 318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24223" name="Group 31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4224" name="Rectangle 3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25" name="Rectangle 3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26" name="Rectangle 3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227" name="Group 32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4228" name="Rectangle 3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29" name="Rectangle 3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30" name="Rectangle 3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231" name="Group 32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4232" name="Rectangle 32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33" name="Rectangle 32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34" name="Rectangle 33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4235" name="Group 331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24236" name="Group 33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4237" name="Rectangle 3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38" name="Rectangle 3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39" name="Rectangle 3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240" name="Group 33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4241" name="Rectangle 3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42" name="Rectangle 3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43" name="Rectangle 3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244" name="Group 34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4245" name="Rectangle 34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46" name="Rectangle 34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47" name="Rectangle 34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4248" name="Group 344"/>
          <p:cNvGrpSpPr>
            <a:grpSpLocks/>
          </p:cNvGrpSpPr>
          <p:nvPr/>
        </p:nvGrpSpPr>
        <p:grpSpPr bwMode="auto">
          <a:xfrm>
            <a:off x="6019800" y="5181600"/>
            <a:ext cx="304800" cy="685800"/>
            <a:chOff x="4608" y="2496"/>
            <a:chExt cx="192" cy="432"/>
          </a:xfrm>
        </p:grpSpPr>
        <p:grpSp>
          <p:nvGrpSpPr>
            <p:cNvPr id="124249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4250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51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52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253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4254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55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56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257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4258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59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60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4262" name="Group 358"/>
          <p:cNvGrpSpPr>
            <a:grpSpLocks/>
          </p:cNvGrpSpPr>
          <p:nvPr/>
        </p:nvGrpSpPr>
        <p:grpSpPr bwMode="auto">
          <a:xfrm>
            <a:off x="6324600" y="5181600"/>
            <a:ext cx="304800" cy="685800"/>
            <a:chOff x="4608" y="2496"/>
            <a:chExt cx="192" cy="432"/>
          </a:xfrm>
        </p:grpSpPr>
        <p:grpSp>
          <p:nvGrpSpPr>
            <p:cNvPr id="124263" name="Group 35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4264" name="Rectangle 36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65" name="Rectangle 36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66" name="Rectangle 36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267" name="Group 36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4268" name="Rectangle 36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69" name="Rectangle 36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70" name="Rectangle 36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271" name="Group 36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4272" name="Rectangle 36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73" name="Rectangle 36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74" name="Rectangle 37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4275" name="Group 371"/>
          <p:cNvGrpSpPr>
            <a:grpSpLocks/>
          </p:cNvGrpSpPr>
          <p:nvPr/>
        </p:nvGrpSpPr>
        <p:grpSpPr bwMode="auto">
          <a:xfrm>
            <a:off x="6324600" y="4495800"/>
            <a:ext cx="304800" cy="685800"/>
            <a:chOff x="4608" y="2496"/>
            <a:chExt cx="192" cy="432"/>
          </a:xfrm>
        </p:grpSpPr>
        <p:grpSp>
          <p:nvGrpSpPr>
            <p:cNvPr id="124276" name="Group 37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4277" name="Rectangle 3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78" name="Rectangle 3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79" name="Rectangle 3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280" name="Group 37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4281" name="Rectangle 37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82" name="Rectangle 37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83" name="Rectangle 37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284" name="Group 38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4285" name="Rectangle 38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86" name="Rectangle 38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87" name="Rectangle 38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4288" name="Group 384"/>
          <p:cNvGrpSpPr>
            <a:grpSpLocks/>
          </p:cNvGrpSpPr>
          <p:nvPr/>
        </p:nvGrpSpPr>
        <p:grpSpPr bwMode="auto">
          <a:xfrm>
            <a:off x="8458200" y="5181600"/>
            <a:ext cx="304800" cy="685800"/>
            <a:chOff x="4608" y="2496"/>
            <a:chExt cx="192" cy="432"/>
          </a:xfrm>
        </p:grpSpPr>
        <p:grpSp>
          <p:nvGrpSpPr>
            <p:cNvPr id="124289" name="Group 38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4290" name="Rectangle 38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91" name="Rectangle 38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92" name="Rectangle 38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293" name="Group 38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4294" name="Rectangle 3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95" name="Rectangle 3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96" name="Rectangle 3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297" name="Group 39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4298" name="Rectangle 3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99" name="Rectangle 3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00" name="Rectangle 3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4301" name="Group 397"/>
          <p:cNvGrpSpPr>
            <a:grpSpLocks/>
          </p:cNvGrpSpPr>
          <p:nvPr/>
        </p:nvGrpSpPr>
        <p:grpSpPr bwMode="auto">
          <a:xfrm>
            <a:off x="8153400" y="5181600"/>
            <a:ext cx="304800" cy="685800"/>
            <a:chOff x="4608" y="2496"/>
            <a:chExt cx="192" cy="432"/>
          </a:xfrm>
        </p:grpSpPr>
        <p:grpSp>
          <p:nvGrpSpPr>
            <p:cNvPr id="124302" name="Group 39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4303" name="Rectangle 39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04" name="Rectangle 40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05" name="Rectangle 40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306" name="Group 40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4307" name="Rectangle 40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08" name="Rectangle 40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09" name="Rectangle 40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310" name="Group 40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4311" name="Rectangle 4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12" name="Rectangle 4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13" name="Rectangle 4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4314" name="Group 410"/>
          <p:cNvGrpSpPr>
            <a:grpSpLocks/>
          </p:cNvGrpSpPr>
          <p:nvPr/>
        </p:nvGrpSpPr>
        <p:grpSpPr bwMode="auto">
          <a:xfrm>
            <a:off x="7848600" y="5181600"/>
            <a:ext cx="304800" cy="685800"/>
            <a:chOff x="4608" y="2496"/>
            <a:chExt cx="192" cy="432"/>
          </a:xfrm>
        </p:grpSpPr>
        <p:grpSp>
          <p:nvGrpSpPr>
            <p:cNvPr id="124315" name="Group 411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4316" name="Rectangle 41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17" name="Rectangle 41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18" name="Rectangle 41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319" name="Group 415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4320" name="Rectangle 41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21" name="Rectangle 41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22" name="Rectangle 41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323" name="Group 419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4324" name="Rectangle 4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25" name="Rectangle 4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26" name="Rectangle 4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4327" name="Group 423"/>
          <p:cNvGrpSpPr>
            <a:grpSpLocks/>
          </p:cNvGrpSpPr>
          <p:nvPr/>
        </p:nvGrpSpPr>
        <p:grpSpPr bwMode="auto">
          <a:xfrm>
            <a:off x="7543800" y="5181600"/>
            <a:ext cx="304800" cy="685800"/>
            <a:chOff x="4608" y="2496"/>
            <a:chExt cx="192" cy="432"/>
          </a:xfrm>
        </p:grpSpPr>
        <p:grpSp>
          <p:nvGrpSpPr>
            <p:cNvPr id="124328" name="Group 424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4329" name="Rectangle 42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30" name="Rectangle 42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31" name="Rectangle 42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332" name="Group 428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4333" name="Rectangle 4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34" name="Rectangle 4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35" name="Rectangle 4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336" name="Group 432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4337" name="Rectangle 4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38" name="Rectangle 4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39" name="Rectangle 4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4340" name="Group 436"/>
          <p:cNvGrpSpPr>
            <a:grpSpLocks/>
          </p:cNvGrpSpPr>
          <p:nvPr/>
        </p:nvGrpSpPr>
        <p:grpSpPr bwMode="auto">
          <a:xfrm>
            <a:off x="7239000" y="5181600"/>
            <a:ext cx="304800" cy="685800"/>
            <a:chOff x="4608" y="2496"/>
            <a:chExt cx="192" cy="432"/>
          </a:xfrm>
        </p:grpSpPr>
        <p:grpSp>
          <p:nvGrpSpPr>
            <p:cNvPr id="124341" name="Group 437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4342" name="Rectangle 43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43" name="Rectangle 43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44" name="Rectangle 44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345" name="Group 441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4346" name="Rectangle 44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47" name="Rectangle 44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48" name="Rectangle 44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349" name="Group 445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4350" name="Rectangle 4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51" name="Rectangle 4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52" name="Rectangle 4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4353" name="Group 449"/>
          <p:cNvGrpSpPr>
            <a:grpSpLocks/>
          </p:cNvGrpSpPr>
          <p:nvPr/>
        </p:nvGrpSpPr>
        <p:grpSpPr bwMode="auto">
          <a:xfrm>
            <a:off x="6934200" y="5181600"/>
            <a:ext cx="304800" cy="685800"/>
            <a:chOff x="4608" y="2496"/>
            <a:chExt cx="192" cy="432"/>
          </a:xfrm>
        </p:grpSpPr>
        <p:grpSp>
          <p:nvGrpSpPr>
            <p:cNvPr id="124354" name="Group 450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4355" name="Rectangle 45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56" name="Rectangle 45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57" name="Rectangle 45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358" name="Group 454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4359" name="Rectangle 45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60" name="Rectangle 45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61" name="Rectangle 45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362" name="Group 458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4363" name="Rectangle 45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64" name="Rectangle 46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65" name="Rectangle 46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4366" name="Group 462"/>
          <p:cNvGrpSpPr>
            <a:grpSpLocks/>
          </p:cNvGrpSpPr>
          <p:nvPr/>
        </p:nvGrpSpPr>
        <p:grpSpPr bwMode="auto">
          <a:xfrm>
            <a:off x="6629400" y="5181600"/>
            <a:ext cx="304800" cy="685800"/>
            <a:chOff x="4608" y="2496"/>
            <a:chExt cx="192" cy="432"/>
          </a:xfrm>
        </p:grpSpPr>
        <p:grpSp>
          <p:nvGrpSpPr>
            <p:cNvPr id="124367" name="Group 463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4368" name="Rectangle 46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69" name="Rectangle 46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70" name="Rectangle 46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371" name="Group 467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4372" name="Rectangle 46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73" name="Rectangle 46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74" name="Rectangle 47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375" name="Group 471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4376" name="Rectangle 47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77" name="Rectangle 47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78" name="Rectangle 47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4379" name="Text Box 475"/>
          <p:cNvSpPr txBox="1">
            <a:spLocks noChangeArrowheads="1"/>
          </p:cNvSpPr>
          <p:nvPr/>
        </p:nvSpPr>
        <p:spPr bwMode="auto">
          <a:xfrm>
            <a:off x="6172200" y="3960813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3 2/9</a:t>
            </a:r>
          </a:p>
        </p:txBody>
      </p:sp>
      <p:sp>
        <p:nvSpPr>
          <p:cNvPr id="361" name="Rectangle 360"/>
          <p:cNvSpPr/>
          <p:nvPr/>
        </p:nvSpPr>
        <p:spPr bwMode="auto">
          <a:xfrm>
            <a:off x="6019800" y="51816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2" name="Rectangle 361"/>
          <p:cNvSpPr/>
          <p:nvPr/>
        </p:nvSpPr>
        <p:spPr bwMode="auto">
          <a:xfrm>
            <a:off x="6324600" y="44958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3" name="Rectangle 362"/>
          <p:cNvSpPr/>
          <p:nvPr/>
        </p:nvSpPr>
        <p:spPr bwMode="auto">
          <a:xfrm>
            <a:off x="6324600" y="51816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9AA38-AD0C-2545-B563-B0C058D46745}" type="slidenum">
              <a:rPr lang="en-US"/>
              <a:pPr/>
              <a:t>46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24931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4932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4933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4934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4935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4936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4937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4938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4939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4940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4941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4942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4943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4944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4945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4946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4947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4948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4949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4950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1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2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3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4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5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6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7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8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9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0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1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2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3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4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5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66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4967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4968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4969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4970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24971" name="AutoShape 43"/>
          <p:cNvCxnSpPr>
            <a:cxnSpLocks noChangeShapeType="1"/>
            <a:stCxn id="124949" idx="0"/>
            <a:endCxn id="124937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72" name="AutoShape 44"/>
          <p:cNvCxnSpPr>
            <a:cxnSpLocks noChangeShapeType="1"/>
            <a:stCxn id="124949" idx="7"/>
            <a:endCxn id="124948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73" name="AutoShape 45"/>
          <p:cNvCxnSpPr>
            <a:cxnSpLocks noChangeShapeType="1"/>
            <a:stCxn id="124949" idx="6"/>
            <a:endCxn id="124966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74" name="AutoShape 46"/>
          <p:cNvCxnSpPr>
            <a:cxnSpLocks noChangeShapeType="1"/>
            <a:stCxn id="124949" idx="5"/>
            <a:endCxn id="124967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75" name="AutoShape 47"/>
          <p:cNvCxnSpPr>
            <a:cxnSpLocks noChangeShapeType="1"/>
            <a:stCxn id="124949" idx="4"/>
            <a:endCxn id="124968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76" name="AutoShape 48"/>
          <p:cNvCxnSpPr>
            <a:cxnSpLocks noChangeShapeType="1"/>
            <a:stCxn id="124949" idx="3"/>
            <a:endCxn id="124969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77" name="AutoShape 49"/>
          <p:cNvCxnSpPr>
            <a:cxnSpLocks noChangeShapeType="1"/>
            <a:stCxn id="124949" idx="1"/>
            <a:endCxn id="124935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78" name="AutoShape 50"/>
          <p:cNvCxnSpPr>
            <a:cxnSpLocks noChangeShapeType="1"/>
            <a:stCxn id="124949" idx="0"/>
            <a:endCxn id="124936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79" name="AutoShape 51"/>
          <p:cNvCxnSpPr>
            <a:cxnSpLocks noChangeShapeType="1"/>
            <a:stCxn id="124935" idx="6"/>
            <a:endCxn id="124970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80" name="AutoShape 52"/>
          <p:cNvCxnSpPr>
            <a:cxnSpLocks noChangeShapeType="1"/>
            <a:stCxn id="124936" idx="6"/>
            <a:endCxn id="124970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81" name="AutoShape 53"/>
          <p:cNvCxnSpPr>
            <a:cxnSpLocks noChangeShapeType="1"/>
            <a:stCxn id="124937" idx="6"/>
            <a:endCxn id="124970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82" name="AutoShape 54"/>
          <p:cNvCxnSpPr>
            <a:cxnSpLocks noChangeShapeType="1"/>
            <a:stCxn id="124948" idx="6"/>
            <a:endCxn id="124970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83" name="AutoShape 55"/>
          <p:cNvCxnSpPr>
            <a:cxnSpLocks noChangeShapeType="1"/>
            <a:stCxn id="124966" idx="6"/>
            <a:endCxn id="124970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84" name="AutoShape 56"/>
          <p:cNvCxnSpPr>
            <a:cxnSpLocks noChangeShapeType="1"/>
            <a:stCxn id="124967" idx="6"/>
            <a:endCxn id="124970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85" name="AutoShape 57"/>
          <p:cNvCxnSpPr>
            <a:cxnSpLocks noChangeShapeType="1"/>
            <a:stCxn id="124968" idx="6"/>
            <a:endCxn id="124970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86" name="AutoShape 58"/>
          <p:cNvCxnSpPr>
            <a:cxnSpLocks noChangeShapeType="1"/>
            <a:stCxn id="124969" idx="6"/>
            <a:endCxn id="124970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87" name="AutoShape 59"/>
          <p:cNvCxnSpPr>
            <a:cxnSpLocks noChangeShapeType="1"/>
            <a:stCxn id="124970" idx="6"/>
            <a:endCxn id="124933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988" name="AutoShape 60"/>
          <p:cNvCxnSpPr>
            <a:cxnSpLocks noChangeShapeType="1"/>
            <a:stCxn id="124946" idx="4"/>
            <a:endCxn id="124989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4989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4990" name="AutoShape 62"/>
          <p:cNvCxnSpPr>
            <a:cxnSpLocks noChangeShapeType="1"/>
            <a:stCxn id="124933" idx="6"/>
            <a:endCxn id="124989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24991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24992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4993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994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995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4996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4997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998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999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5000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5001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002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003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5004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25005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06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07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08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09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10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11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12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5013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014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5015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25016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17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18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19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0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1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2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3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024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25025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6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7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8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29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0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1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2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033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25034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5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6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7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8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39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40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41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042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25043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44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45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46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47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48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49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50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051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25052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53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54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55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56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57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58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59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060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25061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62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63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64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65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66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67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68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069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25070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71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72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73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74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75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76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77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078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25079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80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81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82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83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84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85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86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5087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088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089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090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091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092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093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094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095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096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097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098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099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100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101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102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103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104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5105" name="Group 17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25106" name="Group 17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25107" name="Rectangle 17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08" name="Rectangle 18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09" name="Rectangle 18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10" name="Rectangle 18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11" name="Rectangle 18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12" name="Rectangle 18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13" name="Rectangle 18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14" name="Rectangle 18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5115" name="Rectangle 18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25116" name="Group 188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25117" name="Group 18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5118" name="Rectangle 1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19" name="Rectangle 1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20" name="Rectangle 1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5121" name="Group 19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5122" name="Rectangle 1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23" name="Rectangle 1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24" name="Rectangle 1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5125" name="Group 19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5126" name="Rectangle 19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27" name="Rectangle 19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28" name="Rectangle 20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5129" name="Group 20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25130" name="Group 20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5131" name="Rectangle 20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32" name="Rectangle 20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33" name="Rectangle 20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5134" name="Group 20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5135" name="Rectangle 2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36" name="Rectangle 2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37" name="Rectangle 2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5138" name="Group 21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5139" name="Rectangle 2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40" name="Rectangle 2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41" name="Rectangle 2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5142" name="Group 21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25143" name="Group 21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5144" name="Rectangle 21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45" name="Rectangle 21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46" name="Rectangle 21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5147" name="Group 21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5148" name="Rectangle 2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49" name="Rectangle 2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50" name="Rectangle 2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5151" name="Group 22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5152" name="Rectangle 2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53" name="Rectangle 2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54" name="Rectangle 2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5155" name="Group 227"/>
          <p:cNvGrpSpPr>
            <a:grpSpLocks/>
          </p:cNvGrpSpPr>
          <p:nvPr/>
        </p:nvGrpSpPr>
        <p:grpSpPr bwMode="auto">
          <a:xfrm>
            <a:off x="5715000" y="5257800"/>
            <a:ext cx="304800" cy="685800"/>
            <a:chOff x="4608" y="2496"/>
            <a:chExt cx="192" cy="432"/>
          </a:xfrm>
        </p:grpSpPr>
        <p:grpSp>
          <p:nvGrpSpPr>
            <p:cNvPr id="125156" name="Group 22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5157" name="Rectangle 2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58" name="Rectangle 2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59" name="Rectangle 2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5160" name="Group 23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5161" name="Rectangle 2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62" name="Rectangle 2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63" name="Rectangle 2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5164" name="Group 23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5165" name="Rectangle 2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66" name="Rectangle 2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67" name="Rectangle 2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5168" name="Group 240"/>
          <p:cNvGrpSpPr>
            <a:grpSpLocks/>
          </p:cNvGrpSpPr>
          <p:nvPr/>
        </p:nvGrpSpPr>
        <p:grpSpPr bwMode="auto">
          <a:xfrm>
            <a:off x="6019800" y="5105400"/>
            <a:ext cx="609600" cy="396875"/>
            <a:chOff x="5136" y="3456"/>
            <a:chExt cx="384" cy="250"/>
          </a:xfrm>
        </p:grpSpPr>
        <p:sp>
          <p:nvSpPr>
            <p:cNvPr id="125169" name="Rectangle 241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5170" name="Rectangle 242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171" name="Group 243"/>
          <p:cNvGrpSpPr>
            <a:grpSpLocks/>
          </p:cNvGrpSpPr>
          <p:nvPr/>
        </p:nvGrpSpPr>
        <p:grpSpPr bwMode="auto">
          <a:xfrm>
            <a:off x="6019800" y="4724400"/>
            <a:ext cx="609600" cy="396875"/>
            <a:chOff x="5136" y="3456"/>
            <a:chExt cx="384" cy="250"/>
          </a:xfrm>
        </p:grpSpPr>
        <p:sp>
          <p:nvSpPr>
            <p:cNvPr id="125172" name="Rectangle 244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5173" name="Rectangle 245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174" name="Group 246"/>
          <p:cNvGrpSpPr>
            <a:grpSpLocks/>
          </p:cNvGrpSpPr>
          <p:nvPr/>
        </p:nvGrpSpPr>
        <p:grpSpPr bwMode="auto">
          <a:xfrm>
            <a:off x="6324600" y="5486400"/>
            <a:ext cx="609600" cy="396875"/>
            <a:chOff x="5136" y="3456"/>
            <a:chExt cx="384" cy="250"/>
          </a:xfrm>
        </p:grpSpPr>
        <p:sp>
          <p:nvSpPr>
            <p:cNvPr id="125175" name="Rectangle 247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5176" name="Rectangle 248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177" name="Group 249"/>
          <p:cNvGrpSpPr>
            <a:grpSpLocks/>
          </p:cNvGrpSpPr>
          <p:nvPr/>
        </p:nvGrpSpPr>
        <p:grpSpPr bwMode="auto">
          <a:xfrm>
            <a:off x="6629400" y="5105400"/>
            <a:ext cx="609600" cy="396875"/>
            <a:chOff x="5136" y="3456"/>
            <a:chExt cx="384" cy="250"/>
          </a:xfrm>
        </p:grpSpPr>
        <p:sp>
          <p:nvSpPr>
            <p:cNvPr id="125178" name="Rectangle 250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5179" name="Rectangle 251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180" name="Group 252"/>
          <p:cNvGrpSpPr>
            <a:grpSpLocks/>
          </p:cNvGrpSpPr>
          <p:nvPr/>
        </p:nvGrpSpPr>
        <p:grpSpPr bwMode="auto">
          <a:xfrm>
            <a:off x="6934200" y="5486400"/>
            <a:ext cx="609600" cy="396875"/>
            <a:chOff x="5136" y="3456"/>
            <a:chExt cx="384" cy="250"/>
          </a:xfrm>
        </p:grpSpPr>
        <p:sp>
          <p:nvSpPr>
            <p:cNvPr id="125181" name="Rectangle 253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5182" name="Rectangle 254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183" name="Group 255"/>
          <p:cNvGrpSpPr>
            <a:grpSpLocks/>
          </p:cNvGrpSpPr>
          <p:nvPr/>
        </p:nvGrpSpPr>
        <p:grpSpPr bwMode="auto">
          <a:xfrm>
            <a:off x="7239000" y="5105400"/>
            <a:ext cx="609600" cy="396875"/>
            <a:chOff x="5136" y="3456"/>
            <a:chExt cx="384" cy="250"/>
          </a:xfrm>
        </p:grpSpPr>
        <p:sp>
          <p:nvSpPr>
            <p:cNvPr id="125184" name="Rectangle 256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5185" name="Rectangle 257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186" name="Group 258"/>
          <p:cNvGrpSpPr>
            <a:grpSpLocks/>
          </p:cNvGrpSpPr>
          <p:nvPr/>
        </p:nvGrpSpPr>
        <p:grpSpPr bwMode="auto">
          <a:xfrm>
            <a:off x="7543800" y="5486400"/>
            <a:ext cx="609600" cy="396875"/>
            <a:chOff x="5136" y="3456"/>
            <a:chExt cx="384" cy="250"/>
          </a:xfrm>
        </p:grpSpPr>
        <p:sp>
          <p:nvSpPr>
            <p:cNvPr id="125187" name="Rectangle 259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5188" name="Rectangle 260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189" name="Group 261"/>
          <p:cNvGrpSpPr>
            <a:grpSpLocks/>
          </p:cNvGrpSpPr>
          <p:nvPr/>
        </p:nvGrpSpPr>
        <p:grpSpPr bwMode="auto">
          <a:xfrm>
            <a:off x="7848600" y="5105400"/>
            <a:ext cx="609600" cy="396875"/>
            <a:chOff x="5136" y="3456"/>
            <a:chExt cx="384" cy="250"/>
          </a:xfrm>
        </p:grpSpPr>
        <p:sp>
          <p:nvSpPr>
            <p:cNvPr id="125190" name="Rectangle 262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5191" name="Rectangle 263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192" name="Group 264"/>
          <p:cNvGrpSpPr>
            <a:grpSpLocks/>
          </p:cNvGrpSpPr>
          <p:nvPr/>
        </p:nvGrpSpPr>
        <p:grpSpPr bwMode="auto">
          <a:xfrm>
            <a:off x="8153400" y="5486400"/>
            <a:ext cx="609600" cy="396875"/>
            <a:chOff x="5136" y="3456"/>
            <a:chExt cx="384" cy="250"/>
          </a:xfrm>
        </p:grpSpPr>
        <p:sp>
          <p:nvSpPr>
            <p:cNvPr id="125193" name="Rectangle 265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5194" name="Rectangle 266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5195" name="Text Box 267"/>
          <p:cNvSpPr txBox="1">
            <a:spLocks noChangeArrowheads="1"/>
          </p:cNvSpPr>
          <p:nvPr/>
        </p:nvSpPr>
        <p:spPr bwMode="auto">
          <a:xfrm>
            <a:off x="6308725" y="4230688"/>
            <a:ext cx="1201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13/18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5715000" y="52578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78486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72390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66294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60198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81534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75438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69342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9" name="Rectangle 278"/>
          <p:cNvSpPr/>
          <p:nvPr/>
        </p:nvSpPr>
        <p:spPr bwMode="auto">
          <a:xfrm>
            <a:off x="63246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0" name="Rectangle 279"/>
          <p:cNvSpPr/>
          <p:nvPr/>
        </p:nvSpPr>
        <p:spPr bwMode="auto">
          <a:xfrm>
            <a:off x="6019800" y="4724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78A19-497C-B34D-9F43-67FF495CE15F}" type="slidenum">
              <a:rPr lang="en-US"/>
              <a:pPr/>
              <a:t>47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25955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5956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5957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5958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5959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5960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5961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5962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5963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5964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5965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5966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5967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5968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5969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5970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5971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5972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5973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75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76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77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79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80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81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82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83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84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85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86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87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88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89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90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5991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5992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5993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5994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25995" name="AutoShape 43"/>
          <p:cNvCxnSpPr>
            <a:cxnSpLocks noChangeShapeType="1"/>
            <a:stCxn id="125973" idx="0"/>
            <a:endCxn id="125961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5996" name="AutoShape 44"/>
          <p:cNvCxnSpPr>
            <a:cxnSpLocks noChangeShapeType="1"/>
            <a:stCxn id="125973" idx="7"/>
            <a:endCxn id="125972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5997" name="AutoShape 45"/>
          <p:cNvCxnSpPr>
            <a:cxnSpLocks noChangeShapeType="1"/>
            <a:stCxn id="125973" idx="6"/>
            <a:endCxn id="125990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5998" name="AutoShape 46"/>
          <p:cNvCxnSpPr>
            <a:cxnSpLocks noChangeShapeType="1"/>
            <a:stCxn id="125973" idx="5"/>
            <a:endCxn id="125991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5999" name="AutoShape 47"/>
          <p:cNvCxnSpPr>
            <a:cxnSpLocks noChangeShapeType="1"/>
            <a:stCxn id="125973" idx="4"/>
            <a:endCxn id="125992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6000" name="AutoShape 48"/>
          <p:cNvCxnSpPr>
            <a:cxnSpLocks noChangeShapeType="1"/>
            <a:stCxn id="125973" idx="3"/>
            <a:endCxn id="125993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6001" name="AutoShape 49"/>
          <p:cNvCxnSpPr>
            <a:cxnSpLocks noChangeShapeType="1"/>
            <a:stCxn id="125973" idx="1"/>
            <a:endCxn id="125959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6002" name="AutoShape 50"/>
          <p:cNvCxnSpPr>
            <a:cxnSpLocks noChangeShapeType="1"/>
            <a:stCxn id="125973" idx="0"/>
            <a:endCxn id="125960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6003" name="AutoShape 51"/>
          <p:cNvCxnSpPr>
            <a:cxnSpLocks noChangeShapeType="1"/>
            <a:stCxn id="125959" idx="6"/>
            <a:endCxn id="125994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6004" name="AutoShape 52"/>
          <p:cNvCxnSpPr>
            <a:cxnSpLocks noChangeShapeType="1"/>
            <a:stCxn id="125960" idx="6"/>
            <a:endCxn id="125994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6005" name="AutoShape 53"/>
          <p:cNvCxnSpPr>
            <a:cxnSpLocks noChangeShapeType="1"/>
            <a:stCxn id="125961" idx="6"/>
            <a:endCxn id="125994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6006" name="AutoShape 54"/>
          <p:cNvCxnSpPr>
            <a:cxnSpLocks noChangeShapeType="1"/>
            <a:stCxn id="125972" idx="6"/>
            <a:endCxn id="125994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6007" name="AutoShape 55"/>
          <p:cNvCxnSpPr>
            <a:cxnSpLocks noChangeShapeType="1"/>
            <a:stCxn id="125990" idx="6"/>
            <a:endCxn id="125994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6008" name="AutoShape 56"/>
          <p:cNvCxnSpPr>
            <a:cxnSpLocks noChangeShapeType="1"/>
            <a:stCxn id="125991" idx="6"/>
            <a:endCxn id="125994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6009" name="AutoShape 57"/>
          <p:cNvCxnSpPr>
            <a:cxnSpLocks noChangeShapeType="1"/>
            <a:stCxn id="125992" idx="6"/>
            <a:endCxn id="125994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6010" name="AutoShape 58"/>
          <p:cNvCxnSpPr>
            <a:cxnSpLocks noChangeShapeType="1"/>
            <a:stCxn id="125993" idx="6"/>
            <a:endCxn id="125994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6011" name="AutoShape 59"/>
          <p:cNvCxnSpPr>
            <a:cxnSpLocks noChangeShapeType="1"/>
            <a:stCxn id="125994" idx="6"/>
            <a:endCxn id="125957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6012" name="AutoShape 60"/>
          <p:cNvCxnSpPr>
            <a:cxnSpLocks noChangeShapeType="1"/>
            <a:stCxn id="125970" idx="4"/>
            <a:endCxn id="126013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6013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6014" name="AutoShape 62"/>
          <p:cNvCxnSpPr>
            <a:cxnSpLocks noChangeShapeType="1"/>
            <a:stCxn id="125957" idx="6"/>
            <a:endCxn id="126013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26015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26016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6017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018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019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6020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6021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022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023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6024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6025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026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027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6028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26029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30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31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32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33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34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35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36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6037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038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6039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26040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41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42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43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44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45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46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47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048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26049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50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51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52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53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54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55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56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057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26058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59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60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61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62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63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64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65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066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26067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68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69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70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71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72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73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74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075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26076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77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78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79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80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81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82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83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084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26085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86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87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88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89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90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91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92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093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26094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95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96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97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98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99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00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01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102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26103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04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05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06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07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08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09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10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6111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12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13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14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15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16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17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18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19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20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21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22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23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24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25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26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27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28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6129" name="Group 17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26130" name="Group 17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26131" name="Rectangle 17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32" name="Rectangle 18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33" name="Rectangle 18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34" name="Rectangle 18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35" name="Rectangle 18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36" name="Rectangle 18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37" name="Rectangle 18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38" name="Rectangle 18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6139" name="Rectangle 18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26140" name="Group 188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26141" name="Group 18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6142" name="Rectangle 1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43" name="Rectangle 1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44" name="Rectangle 1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6145" name="Group 19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6146" name="Rectangle 1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47" name="Rectangle 1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48" name="Rectangle 1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6149" name="Group 19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6150" name="Rectangle 19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51" name="Rectangle 19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52" name="Rectangle 20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6153" name="Group 20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26154" name="Group 20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6155" name="Rectangle 20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56" name="Rectangle 20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57" name="Rectangle 20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6158" name="Group 20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6159" name="Rectangle 2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60" name="Rectangle 2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61" name="Rectangle 2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6162" name="Group 21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6163" name="Rectangle 2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64" name="Rectangle 2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65" name="Rectangle 2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6166" name="Group 21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26167" name="Group 21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6168" name="Rectangle 21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69" name="Rectangle 21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70" name="Rectangle 21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6171" name="Group 21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6172" name="Rectangle 2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73" name="Rectangle 2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74" name="Rectangle 2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6175" name="Group 22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6176" name="Rectangle 2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77" name="Rectangle 2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78" name="Rectangle 2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6179" name="Group 227"/>
          <p:cNvGrpSpPr>
            <a:grpSpLocks/>
          </p:cNvGrpSpPr>
          <p:nvPr/>
        </p:nvGrpSpPr>
        <p:grpSpPr bwMode="auto">
          <a:xfrm>
            <a:off x="5715000" y="5257800"/>
            <a:ext cx="304800" cy="685800"/>
            <a:chOff x="4608" y="2496"/>
            <a:chExt cx="192" cy="432"/>
          </a:xfrm>
        </p:grpSpPr>
        <p:grpSp>
          <p:nvGrpSpPr>
            <p:cNvPr id="126180" name="Group 22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6181" name="Rectangle 2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82" name="Rectangle 2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83" name="Rectangle 2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6184" name="Group 23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6185" name="Rectangle 2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86" name="Rectangle 2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87" name="Rectangle 2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6188" name="Group 23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6189" name="Rectangle 2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90" name="Rectangle 2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91" name="Rectangle 2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6192" name="Group 240"/>
          <p:cNvGrpSpPr>
            <a:grpSpLocks/>
          </p:cNvGrpSpPr>
          <p:nvPr/>
        </p:nvGrpSpPr>
        <p:grpSpPr bwMode="auto">
          <a:xfrm>
            <a:off x="6019800" y="5105400"/>
            <a:ext cx="609600" cy="396875"/>
            <a:chOff x="5136" y="3456"/>
            <a:chExt cx="384" cy="250"/>
          </a:xfrm>
        </p:grpSpPr>
        <p:sp>
          <p:nvSpPr>
            <p:cNvPr id="126193" name="Rectangle 241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6194" name="Rectangle 242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195" name="Group 243"/>
          <p:cNvGrpSpPr>
            <a:grpSpLocks/>
          </p:cNvGrpSpPr>
          <p:nvPr/>
        </p:nvGrpSpPr>
        <p:grpSpPr bwMode="auto">
          <a:xfrm>
            <a:off x="6019800" y="4724400"/>
            <a:ext cx="609600" cy="396875"/>
            <a:chOff x="5136" y="3456"/>
            <a:chExt cx="384" cy="250"/>
          </a:xfrm>
        </p:grpSpPr>
        <p:sp>
          <p:nvSpPr>
            <p:cNvPr id="126196" name="Rectangle 244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6197" name="Rectangle 245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198" name="Group 246"/>
          <p:cNvGrpSpPr>
            <a:grpSpLocks/>
          </p:cNvGrpSpPr>
          <p:nvPr/>
        </p:nvGrpSpPr>
        <p:grpSpPr bwMode="auto">
          <a:xfrm>
            <a:off x="6324600" y="5486400"/>
            <a:ext cx="609600" cy="396875"/>
            <a:chOff x="5136" y="3456"/>
            <a:chExt cx="384" cy="250"/>
          </a:xfrm>
        </p:grpSpPr>
        <p:sp>
          <p:nvSpPr>
            <p:cNvPr id="126199" name="Rectangle 247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6200" name="Rectangle 248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201" name="Group 249"/>
          <p:cNvGrpSpPr>
            <a:grpSpLocks/>
          </p:cNvGrpSpPr>
          <p:nvPr/>
        </p:nvGrpSpPr>
        <p:grpSpPr bwMode="auto">
          <a:xfrm>
            <a:off x="6629400" y="5105400"/>
            <a:ext cx="609600" cy="396875"/>
            <a:chOff x="5136" y="3456"/>
            <a:chExt cx="384" cy="250"/>
          </a:xfrm>
        </p:grpSpPr>
        <p:sp>
          <p:nvSpPr>
            <p:cNvPr id="126202" name="Rectangle 250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6203" name="Rectangle 251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204" name="Group 252"/>
          <p:cNvGrpSpPr>
            <a:grpSpLocks/>
          </p:cNvGrpSpPr>
          <p:nvPr/>
        </p:nvGrpSpPr>
        <p:grpSpPr bwMode="auto">
          <a:xfrm>
            <a:off x="6934200" y="5486400"/>
            <a:ext cx="609600" cy="396875"/>
            <a:chOff x="5136" y="3456"/>
            <a:chExt cx="384" cy="250"/>
          </a:xfrm>
        </p:grpSpPr>
        <p:sp>
          <p:nvSpPr>
            <p:cNvPr id="126205" name="Rectangle 253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6206" name="Rectangle 254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207" name="Group 255"/>
          <p:cNvGrpSpPr>
            <a:grpSpLocks/>
          </p:cNvGrpSpPr>
          <p:nvPr/>
        </p:nvGrpSpPr>
        <p:grpSpPr bwMode="auto">
          <a:xfrm>
            <a:off x="7239000" y="5105400"/>
            <a:ext cx="609600" cy="396875"/>
            <a:chOff x="5136" y="3456"/>
            <a:chExt cx="384" cy="250"/>
          </a:xfrm>
        </p:grpSpPr>
        <p:sp>
          <p:nvSpPr>
            <p:cNvPr id="126208" name="Rectangle 256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6209" name="Rectangle 257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210" name="Group 258"/>
          <p:cNvGrpSpPr>
            <a:grpSpLocks/>
          </p:cNvGrpSpPr>
          <p:nvPr/>
        </p:nvGrpSpPr>
        <p:grpSpPr bwMode="auto">
          <a:xfrm>
            <a:off x="7543800" y="5486400"/>
            <a:ext cx="609600" cy="396875"/>
            <a:chOff x="5136" y="3456"/>
            <a:chExt cx="384" cy="250"/>
          </a:xfrm>
        </p:grpSpPr>
        <p:sp>
          <p:nvSpPr>
            <p:cNvPr id="126211" name="Rectangle 259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6212" name="Rectangle 260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213" name="Group 261"/>
          <p:cNvGrpSpPr>
            <a:grpSpLocks/>
          </p:cNvGrpSpPr>
          <p:nvPr/>
        </p:nvGrpSpPr>
        <p:grpSpPr bwMode="auto">
          <a:xfrm>
            <a:off x="7848600" y="5105400"/>
            <a:ext cx="609600" cy="396875"/>
            <a:chOff x="5136" y="3456"/>
            <a:chExt cx="384" cy="250"/>
          </a:xfrm>
        </p:grpSpPr>
        <p:sp>
          <p:nvSpPr>
            <p:cNvPr id="126214" name="Rectangle 262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6215" name="Rectangle 263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216" name="Group 264"/>
          <p:cNvGrpSpPr>
            <a:grpSpLocks/>
          </p:cNvGrpSpPr>
          <p:nvPr/>
        </p:nvGrpSpPr>
        <p:grpSpPr bwMode="auto">
          <a:xfrm>
            <a:off x="8153400" y="5486400"/>
            <a:ext cx="609600" cy="396875"/>
            <a:chOff x="5136" y="3456"/>
            <a:chExt cx="384" cy="250"/>
          </a:xfrm>
        </p:grpSpPr>
        <p:sp>
          <p:nvSpPr>
            <p:cNvPr id="126217" name="Rectangle 265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6218" name="Rectangle 266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6219" name="Text Box 267"/>
          <p:cNvSpPr txBox="1">
            <a:spLocks noChangeArrowheads="1"/>
          </p:cNvSpPr>
          <p:nvPr/>
        </p:nvSpPr>
        <p:spPr bwMode="auto">
          <a:xfrm>
            <a:off x="6308725" y="4230688"/>
            <a:ext cx="1201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13/18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6019800" y="4724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60198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66294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72390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78486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81534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75438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69342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9" name="Rectangle 278"/>
          <p:cNvSpPr/>
          <p:nvPr/>
        </p:nvSpPr>
        <p:spPr bwMode="auto">
          <a:xfrm>
            <a:off x="63246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FD0A-0552-084C-A7B9-F27AA6A78B4E}" type="slidenum">
              <a:rPr lang="en-US"/>
              <a:pPr/>
              <a:t>48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26979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6980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6981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6982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6983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6984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6985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6986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6987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6988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6989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6990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6991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6992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6993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6994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6995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6996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6997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6998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9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00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01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02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03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04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05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06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07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08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09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10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11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12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13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14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7015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7016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7017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7018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27019" name="AutoShape 43"/>
          <p:cNvCxnSpPr>
            <a:cxnSpLocks noChangeShapeType="1"/>
            <a:stCxn id="126997" idx="0"/>
            <a:endCxn id="126985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20" name="AutoShape 44"/>
          <p:cNvCxnSpPr>
            <a:cxnSpLocks noChangeShapeType="1"/>
            <a:stCxn id="126997" idx="7"/>
            <a:endCxn id="126996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21" name="AutoShape 45"/>
          <p:cNvCxnSpPr>
            <a:cxnSpLocks noChangeShapeType="1"/>
            <a:stCxn id="126997" idx="6"/>
            <a:endCxn id="127014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22" name="AutoShape 46"/>
          <p:cNvCxnSpPr>
            <a:cxnSpLocks noChangeShapeType="1"/>
            <a:stCxn id="126997" idx="5"/>
            <a:endCxn id="127015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23" name="AutoShape 47"/>
          <p:cNvCxnSpPr>
            <a:cxnSpLocks noChangeShapeType="1"/>
            <a:stCxn id="126997" idx="4"/>
            <a:endCxn id="127016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24" name="AutoShape 48"/>
          <p:cNvCxnSpPr>
            <a:cxnSpLocks noChangeShapeType="1"/>
            <a:stCxn id="126997" idx="3"/>
            <a:endCxn id="127017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25" name="AutoShape 49"/>
          <p:cNvCxnSpPr>
            <a:cxnSpLocks noChangeShapeType="1"/>
            <a:stCxn id="126997" idx="1"/>
            <a:endCxn id="126983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26" name="AutoShape 50"/>
          <p:cNvCxnSpPr>
            <a:cxnSpLocks noChangeShapeType="1"/>
            <a:stCxn id="126997" idx="0"/>
            <a:endCxn id="126984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27" name="AutoShape 51"/>
          <p:cNvCxnSpPr>
            <a:cxnSpLocks noChangeShapeType="1"/>
            <a:stCxn id="126983" idx="6"/>
            <a:endCxn id="127018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28" name="AutoShape 52"/>
          <p:cNvCxnSpPr>
            <a:cxnSpLocks noChangeShapeType="1"/>
            <a:stCxn id="126984" idx="6"/>
            <a:endCxn id="127018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29" name="AutoShape 53"/>
          <p:cNvCxnSpPr>
            <a:cxnSpLocks noChangeShapeType="1"/>
            <a:stCxn id="126985" idx="6"/>
            <a:endCxn id="127018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30" name="AutoShape 54"/>
          <p:cNvCxnSpPr>
            <a:cxnSpLocks noChangeShapeType="1"/>
            <a:stCxn id="126996" idx="6"/>
            <a:endCxn id="127018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31" name="AutoShape 55"/>
          <p:cNvCxnSpPr>
            <a:cxnSpLocks noChangeShapeType="1"/>
            <a:stCxn id="127014" idx="6"/>
            <a:endCxn id="127018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32" name="AutoShape 56"/>
          <p:cNvCxnSpPr>
            <a:cxnSpLocks noChangeShapeType="1"/>
            <a:stCxn id="127015" idx="6"/>
            <a:endCxn id="127018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33" name="AutoShape 57"/>
          <p:cNvCxnSpPr>
            <a:cxnSpLocks noChangeShapeType="1"/>
            <a:stCxn id="127016" idx="6"/>
            <a:endCxn id="127018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34" name="AutoShape 58"/>
          <p:cNvCxnSpPr>
            <a:cxnSpLocks noChangeShapeType="1"/>
            <a:stCxn id="127017" idx="6"/>
            <a:endCxn id="127018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35" name="AutoShape 59"/>
          <p:cNvCxnSpPr>
            <a:cxnSpLocks noChangeShapeType="1"/>
            <a:stCxn id="127018" idx="6"/>
            <a:endCxn id="126981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7036" name="AutoShape 60"/>
          <p:cNvCxnSpPr>
            <a:cxnSpLocks noChangeShapeType="1"/>
            <a:stCxn id="126994" idx="4"/>
            <a:endCxn id="127037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7037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7038" name="AutoShape 62"/>
          <p:cNvCxnSpPr>
            <a:cxnSpLocks noChangeShapeType="1"/>
            <a:stCxn id="126981" idx="6"/>
            <a:endCxn id="127037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27039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27040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7041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42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43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7044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7045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46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47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7048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7049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50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51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7052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27053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54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55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56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57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58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59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60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7061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62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7063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27064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65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66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67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68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69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70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71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072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27073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74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75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76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77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78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79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80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081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27082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83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84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85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86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87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88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89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090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27091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92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93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94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95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96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97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98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099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27100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01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02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03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04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05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06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07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108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27109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10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11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12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13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14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15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16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117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27118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19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20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21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22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23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24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25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126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27127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28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29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30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31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32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33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34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7135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36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37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38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39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40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41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42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43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44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45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46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47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48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49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50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51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52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7153" name="Group 17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27154" name="Group 17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27155" name="Rectangle 17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56" name="Rectangle 18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57" name="Rectangle 18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58" name="Rectangle 18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59" name="Rectangle 18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0" name="Rectangle 18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1" name="Rectangle 18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2" name="Rectangle 18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7163" name="Rectangle 18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27164" name="Group 188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27165" name="Group 18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7166" name="Rectangle 1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7" name="Rectangle 1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8" name="Rectangle 1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7169" name="Group 19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7170" name="Rectangle 1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71" name="Rectangle 1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72" name="Rectangle 1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7173" name="Group 19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7174" name="Rectangle 19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75" name="Rectangle 19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76" name="Rectangle 20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7177" name="Group 20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27178" name="Group 20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7179" name="Rectangle 20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80" name="Rectangle 20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81" name="Rectangle 20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7182" name="Group 20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7183" name="Rectangle 2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84" name="Rectangle 2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85" name="Rectangle 2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7186" name="Group 21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7187" name="Rectangle 2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88" name="Rectangle 2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89" name="Rectangle 2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7190" name="Group 21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27191" name="Group 21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7192" name="Rectangle 21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93" name="Rectangle 21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94" name="Rectangle 21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7195" name="Group 21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7196" name="Rectangle 2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97" name="Rectangle 2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98" name="Rectangle 2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7199" name="Group 22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7200" name="Rectangle 2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01" name="Rectangle 2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02" name="Rectangle 2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7203" name="Group 227"/>
          <p:cNvGrpSpPr>
            <a:grpSpLocks/>
          </p:cNvGrpSpPr>
          <p:nvPr/>
        </p:nvGrpSpPr>
        <p:grpSpPr bwMode="auto">
          <a:xfrm>
            <a:off x="5715000" y="5257800"/>
            <a:ext cx="304800" cy="685800"/>
            <a:chOff x="4608" y="2496"/>
            <a:chExt cx="192" cy="432"/>
          </a:xfrm>
        </p:grpSpPr>
        <p:grpSp>
          <p:nvGrpSpPr>
            <p:cNvPr id="127204" name="Group 22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7205" name="Rectangle 2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06" name="Rectangle 2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07" name="Rectangle 2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7208" name="Group 23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7209" name="Rectangle 2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10" name="Rectangle 2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11" name="Rectangle 2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7212" name="Group 23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7213" name="Rectangle 2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14" name="Rectangle 2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15" name="Rectangle 2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7219" name="Group 243"/>
          <p:cNvGrpSpPr>
            <a:grpSpLocks/>
          </p:cNvGrpSpPr>
          <p:nvPr/>
        </p:nvGrpSpPr>
        <p:grpSpPr bwMode="auto">
          <a:xfrm>
            <a:off x="6019800" y="4724400"/>
            <a:ext cx="609600" cy="396875"/>
            <a:chOff x="5136" y="3456"/>
            <a:chExt cx="384" cy="250"/>
          </a:xfrm>
        </p:grpSpPr>
        <p:sp>
          <p:nvSpPr>
            <p:cNvPr id="127220" name="Rectangle 244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7221" name="Rectangle 245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222" name="Group 246"/>
          <p:cNvGrpSpPr>
            <a:grpSpLocks/>
          </p:cNvGrpSpPr>
          <p:nvPr/>
        </p:nvGrpSpPr>
        <p:grpSpPr bwMode="auto">
          <a:xfrm>
            <a:off x="6324600" y="5486400"/>
            <a:ext cx="609600" cy="396875"/>
            <a:chOff x="5136" y="3456"/>
            <a:chExt cx="384" cy="250"/>
          </a:xfrm>
        </p:grpSpPr>
        <p:sp>
          <p:nvSpPr>
            <p:cNvPr id="127223" name="Rectangle 247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7224" name="Rectangle 248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225" name="Group 249"/>
          <p:cNvGrpSpPr>
            <a:grpSpLocks/>
          </p:cNvGrpSpPr>
          <p:nvPr/>
        </p:nvGrpSpPr>
        <p:grpSpPr bwMode="auto">
          <a:xfrm>
            <a:off x="6629400" y="5105400"/>
            <a:ext cx="609600" cy="396875"/>
            <a:chOff x="5136" y="3456"/>
            <a:chExt cx="384" cy="250"/>
          </a:xfrm>
        </p:grpSpPr>
        <p:sp>
          <p:nvSpPr>
            <p:cNvPr id="127226" name="Rectangle 250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7227" name="Rectangle 251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228" name="Group 252"/>
          <p:cNvGrpSpPr>
            <a:grpSpLocks/>
          </p:cNvGrpSpPr>
          <p:nvPr/>
        </p:nvGrpSpPr>
        <p:grpSpPr bwMode="auto">
          <a:xfrm>
            <a:off x="6934200" y="5486400"/>
            <a:ext cx="609600" cy="396875"/>
            <a:chOff x="5136" y="3456"/>
            <a:chExt cx="384" cy="250"/>
          </a:xfrm>
        </p:grpSpPr>
        <p:sp>
          <p:nvSpPr>
            <p:cNvPr id="127229" name="Rectangle 253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7230" name="Rectangle 254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231" name="Group 255"/>
          <p:cNvGrpSpPr>
            <a:grpSpLocks/>
          </p:cNvGrpSpPr>
          <p:nvPr/>
        </p:nvGrpSpPr>
        <p:grpSpPr bwMode="auto">
          <a:xfrm>
            <a:off x="7239000" y="5105400"/>
            <a:ext cx="609600" cy="396875"/>
            <a:chOff x="5136" y="3456"/>
            <a:chExt cx="384" cy="250"/>
          </a:xfrm>
        </p:grpSpPr>
        <p:sp>
          <p:nvSpPr>
            <p:cNvPr id="127232" name="Rectangle 256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7233" name="Rectangle 257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234" name="Group 258"/>
          <p:cNvGrpSpPr>
            <a:grpSpLocks/>
          </p:cNvGrpSpPr>
          <p:nvPr/>
        </p:nvGrpSpPr>
        <p:grpSpPr bwMode="auto">
          <a:xfrm>
            <a:off x="7543800" y="5486400"/>
            <a:ext cx="609600" cy="396875"/>
            <a:chOff x="5136" y="3456"/>
            <a:chExt cx="384" cy="250"/>
          </a:xfrm>
        </p:grpSpPr>
        <p:sp>
          <p:nvSpPr>
            <p:cNvPr id="127235" name="Rectangle 259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7236" name="Rectangle 260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237" name="Group 261"/>
          <p:cNvGrpSpPr>
            <a:grpSpLocks/>
          </p:cNvGrpSpPr>
          <p:nvPr/>
        </p:nvGrpSpPr>
        <p:grpSpPr bwMode="auto">
          <a:xfrm>
            <a:off x="7848600" y="5105400"/>
            <a:ext cx="609600" cy="396875"/>
            <a:chOff x="5136" y="3456"/>
            <a:chExt cx="384" cy="250"/>
          </a:xfrm>
        </p:grpSpPr>
        <p:sp>
          <p:nvSpPr>
            <p:cNvPr id="127238" name="Rectangle 262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7239" name="Rectangle 263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240" name="Group 264"/>
          <p:cNvGrpSpPr>
            <a:grpSpLocks/>
          </p:cNvGrpSpPr>
          <p:nvPr/>
        </p:nvGrpSpPr>
        <p:grpSpPr bwMode="auto">
          <a:xfrm>
            <a:off x="8153400" y="5486400"/>
            <a:ext cx="609600" cy="396875"/>
            <a:chOff x="5136" y="3456"/>
            <a:chExt cx="384" cy="250"/>
          </a:xfrm>
        </p:grpSpPr>
        <p:sp>
          <p:nvSpPr>
            <p:cNvPr id="127241" name="Rectangle 265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7242" name="Rectangle 266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7244" name="Group 268"/>
          <p:cNvGrpSpPr>
            <a:grpSpLocks/>
          </p:cNvGrpSpPr>
          <p:nvPr/>
        </p:nvGrpSpPr>
        <p:grpSpPr bwMode="auto">
          <a:xfrm>
            <a:off x="6019800" y="3733800"/>
            <a:ext cx="304800" cy="685800"/>
            <a:chOff x="4608" y="2496"/>
            <a:chExt cx="192" cy="432"/>
          </a:xfrm>
        </p:grpSpPr>
        <p:grpSp>
          <p:nvGrpSpPr>
            <p:cNvPr id="127245" name="Group 26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7246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47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48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7249" name="Group 27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7250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51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52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7253" name="Group 27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7254" name="Rectangle 27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55" name="Rectangle 27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56" name="Rectangle 28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7257" name="Line 281"/>
          <p:cNvSpPr>
            <a:spLocks noChangeShapeType="1"/>
          </p:cNvSpPr>
          <p:nvPr/>
        </p:nvSpPr>
        <p:spPr bwMode="auto">
          <a:xfrm>
            <a:off x="6172200" y="4495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" name="Rectangle 280"/>
          <p:cNvSpPr/>
          <p:nvPr/>
        </p:nvSpPr>
        <p:spPr bwMode="auto">
          <a:xfrm>
            <a:off x="6019800" y="37338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2" name="Rectangle 281"/>
          <p:cNvSpPr/>
          <p:nvPr/>
        </p:nvSpPr>
        <p:spPr bwMode="auto">
          <a:xfrm>
            <a:off x="78486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3" name="Rectangle 282"/>
          <p:cNvSpPr/>
          <p:nvPr/>
        </p:nvSpPr>
        <p:spPr bwMode="auto">
          <a:xfrm>
            <a:off x="72390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66294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5" name="Rectangle 284"/>
          <p:cNvSpPr/>
          <p:nvPr/>
        </p:nvSpPr>
        <p:spPr bwMode="auto">
          <a:xfrm>
            <a:off x="6019800" y="4724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6" name="Rectangle 285"/>
          <p:cNvSpPr/>
          <p:nvPr/>
        </p:nvSpPr>
        <p:spPr bwMode="auto">
          <a:xfrm>
            <a:off x="63246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7" name="Rectangle 286"/>
          <p:cNvSpPr/>
          <p:nvPr/>
        </p:nvSpPr>
        <p:spPr bwMode="auto">
          <a:xfrm>
            <a:off x="69342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8" name="Rectangle 287"/>
          <p:cNvSpPr/>
          <p:nvPr/>
        </p:nvSpPr>
        <p:spPr bwMode="auto">
          <a:xfrm>
            <a:off x="75438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81534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B3A-7DCF-F447-A367-22071E99D9CF}" type="slidenum">
              <a:rPr lang="en-US"/>
              <a:pPr/>
              <a:t>49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28003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8004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8005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8006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8007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8008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8009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8010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8011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8012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8013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8014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8015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8016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8017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8018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8019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8020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8021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8022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23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25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26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27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28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29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30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31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32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33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34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35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36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37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38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8039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8040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8041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8042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28043" name="AutoShape 43"/>
          <p:cNvCxnSpPr>
            <a:cxnSpLocks noChangeShapeType="1"/>
            <a:stCxn id="128021" idx="0"/>
            <a:endCxn id="128009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44" name="AutoShape 44"/>
          <p:cNvCxnSpPr>
            <a:cxnSpLocks noChangeShapeType="1"/>
            <a:stCxn id="128021" idx="7"/>
            <a:endCxn id="128020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45" name="AutoShape 45"/>
          <p:cNvCxnSpPr>
            <a:cxnSpLocks noChangeShapeType="1"/>
            <a:stCxn id="128021" idx="6"/>
            <a:endCxn id="128038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46" name="AutoShape 46"/>
          <p:cNvCxnSpPr>
            <a:cxnSpLocks noChangeShapeType="1"/>
            <a:stCxn id="128021" idx="5"/>
            <a:endCxn id="128039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47" name="AutoShape 47"/>
          <p:cNvCxnSpPr>
            <a:cxnSpLocks noChangeShapeType="1"/>
            <a:stCxn id="128021" idx="4"/>
            <a:endCxn id="128040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48" name="AutoShape 48"/>
          <p:cNvCxnSpPr>
            <a:cxnSpLocks noChangeShapeType="1"/>
            <a:stCxn id="128021" idx="3"/>
            <a:endCxn id="128041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49" name="AutoShape 49"/>
          <p:cNvCxnSpPr>
            <a:cxnSpLocks noChangeShapeType="1"/>
            <a:stCxn id="128021" idx="1"/>
            <a:endCxn id="128007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50" name="AutoShape 50"/>
          <p:cNvCxnSpPr>
            <a:cxnSpLocks noChangeShapeType="1"/>
            <a:stCxn id="128021" idx="0"/>
            <a:endCxn id="128008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51" name="AutoShape 51"/>
          <p:cNvCxnSpPr>
            <a:cxnSpLocks noChangeShapeType="1"/>
            <a:stCxn id="128007" idx="6"/>
            <a:endCxn id="128042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52" name="AutoShape 52"/>
          <p:cNvCxnSpPr>
            <a:cxnSpLocks noChangeShapeType="1"/>
            <a:stCxn id="128008" idx="6"/>
            <a:endCxn id="128042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53" name="AutoShape 53"/>
          <p:cNvCxnSpPr>
            <a:cxnSpLocks noChangeShapeType="1"/>
            <a:stCxn id="128009" idx="6"/>
            <a:endCxn id="128042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54" name="AutoShape 54"/>
          <p:cNvCxnSpPr>
            <a:cxnSpLocks noChangeShapeType="1"/>
            <a:stCxn id="128020" idx="6"/>
            <a:endCxn id="128042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55" name="AutoShape 55"/>
          <p:cNvCxnSpPr>
            <a:cxnSpLocks noChangeShapeType="1"/>
            <a:stCxn id="128038" idx="6"/>
            <a:endCxn id="128042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56" name="AutoShape 56"/>
          <p:cNvCxnSpPr>
            <a:cxnSpLocks noChangeShapeType="1"/>
            <a:stCxn id="128039" idx="6"/>
            <a:endCxn id="128042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57" name="AutoShape 57"/>
          <p:cNvCxnSpPr>
            <a:cxnSpLocks noChangeShapeType="1"/>
            <a:stCxn id="128040" idx="6"/>
            <a:endCxn id="128042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58" name="AutoShape 58"/>
          <p:cNvCxnSpPr>
            <a:cxnSpLocks noChangeShapeType="1"/>
            <a:stCxn id="128041" idx="6"/>
            <a:endCxn id="128042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59" name="AutoShape 59"/>
          <p:cNvCxnSpPr>
            <a:cxnSpLocks noChangeShapeType="1"/>
            <a:stCxn id="128042" idx="6"/>
            <a:endCxn id="128005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8060" name="AutoShape 60"/>
          <p:cNvCxnSpPr>
            <a:cxnSpLocks noChangeShapeType="1"/>
            <a:stCxn id="128018" idx="4"/>
            <a:endCxn id="128061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8061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8062" name="AutoShape 62"/>
          <p:cNvCxnSpPr>
            <a:cxnSpLocks noChangeShapeType="1"/>
            <a:stCxn id="128005" idx="6"/>
            <a:endCxn id="128061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28063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28064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8065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066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067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8068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8069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070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071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8072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8073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074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075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8076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28077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78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79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80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81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82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83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84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8085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86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8087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28088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89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90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91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92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93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94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95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096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28097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98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99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00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01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02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03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04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105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28106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07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08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09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10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11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12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13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114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28115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16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17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18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19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20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21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22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123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28124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25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26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27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28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29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30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31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132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28133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34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35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36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37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38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39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40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141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28142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43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44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45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46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47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48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49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150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28151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52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53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54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55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56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57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58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8159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60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61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62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63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64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65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66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67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68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69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70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71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72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73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74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75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176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8177" name="Group 17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28178" name="Group 17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28179" name="Rectangle 17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80" name="Rectangle 18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81" name="Rectangle 18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82" name="Rectangle 18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83" name="Rectangle 18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84" name="Rectangle 18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85" name="Rectangle 18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86" name="Rectangle 18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8187" name="Rectangle 18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28188" name="Group 188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28189" name="Group 18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8190" name="Rectangle 1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91" name="Rectangle 1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92" name="Rectangle 1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8193" name="Group 19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8194" name="Rectangle 1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95" name="Rectangle 1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96" name="Rectangle 1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8197" name="Group 19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8198" name="Rectangle 19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99" name="Rectangle 19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00" name="Rectangle 20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8201" name="Group 20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28202" name="Group 20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8203" name="Rectangle 20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04" name="Rectangle 20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05" name="Rectangle 20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8206" name="Group 20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8207" name="Rectangle 2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08" name="Rectangle 2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09" name="Rectangle 2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8210" name="Group 21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8211" name="Rectangle 2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12" name="Rectangle 2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13" name="Rectangle 2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8214" name="Group 21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28215" name="Group 21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8216" name="Rectangle 21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17" name="Rectangle 21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18" name="Rectangle 21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8219" name="Group 21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8220" name="Rectangle 2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21" name="Rectangle 2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22" name="Rectangle 2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8223" name="Group 22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8224" name="Rectangle 2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25" name="Rectangle 2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26" name="Rectangle 2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8227" name="Group 227"/>
          <p:cNvGrpSpPr>
            <a:grpSpLocks/>
          </p:cNvGrpSpPr>
          <p:nvPr/>
        </p:nvGrpSpPr>
        <p:grpSpPr bwMode="auto">
          <a:xfrm>
            <a:off x="5715000" y="5257800"/>
            <a:ext cx="304800" cy="685800"/>
            <a:chOff x="4608" y="2496"/>
            <a:chExt cx="192" cy="432"/>
          </a:xfrm>
        </p:grpSpPr>
        <p:grpSp>
          <p:nvGrpSpPr>
            <p:cNvPr id="128228" name="Group 22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8229" name="Rectangle 2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30" name="Rectangle 2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31" name="Rectangle 2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8232" name="Group 23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8233" name="Rectangle 2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34" name="Rectangle 2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35" name="Rectangle 2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8236" name="Group 23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8237" name="Rectangle 2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38" name="Rectangle 2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39" name="Rectangle 2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8240" name="Group 240"/>
          <p:cNvGrpSpPr>
            <a:grpSpLocks/>
          </p:cNvGrpSpPr>
          <p:nvPr/>
        </p:nvGrpSpPr>
        <p:grpSpPr bwMode="auto">
          <a:xfrm>
            <a:off x="6019800" y="4724400"/>
            <a:ext cx="609600" cy="396875"/>
            <a:chOff x="5136" y="3456"/>
            <a:chExt cx="384" cy="250"/>
          </a:xfrm>
        </p:grpSpPr>
        <p:sp>
          <p:nvSpPr>
            <p:cNvPr id="128241" name="Rectangle 241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8242" name="Rectangle 242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243" name="Group 243"/>
          <p:cNvGrpSpPr>
            <a:grpSpLocks/>
          </p:cNvGrpSpPr>
          <p:nvPr/>
        </p:nvGrpSpPr>
        <p:grpSpPr bwMode="auto">
          <a:xfrm>
            <a:off x="6324600" y="5486400"/>
            <a:ext cx="609600" cy="396875"/>
            <a:chOff x="5136" y="3456"/>
            <a:chExt cx="384" cy="250"/>
          </a:xfrm>
        </p:grpSpPr>
        <p:sp>
          <p:nvSpPr>
            <p:cNvPr id="128244" name="Rectangle 244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8245" name="Rectangle 245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246" name="Group 246"/>
          <p:cNvGrpSpPr>
            <a:grpSpLocks/>
          </p:cNvGrpSpPr>
          <p:nvPr/>
        </p:nvGrpSpPr>
        <p:grpSpPr bwMode="auto">
          <a:xfrm>
            <a:off x="6629400" y="5105400"/>
            <a:ext cx="609600" cy="396875"/>
            <a:chOff x="5136" y="3456"/>
            <a:chExt cx="384" cy="250"/>
          </a:xfrm>
        </p:grpSpPr>
        <p:sp>
          <p:nvSpPr>
            <p:cNvPr id="128247" name="Rectangle 247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8248" name="Rectangle 248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249" name="Group 249"/>
          <p:cNvGrpSpPr>
            <a:grpSpLocks/>
          </p:cNvGrpSpPr>
          <p:nvPr/>
        </p:nvGrpSpPr>
        <p:grpSpPr bwMode="auto">
          <a:xfrm>
            <a:off x="6934200" y="5486400"/>
            <a:ext cx="609600" cy="396875"/>
            <a:chOff x="5136" y="3456"/>
            <a:chExt cx="384" cy="250"/>
          </a:xfrm>
        </p:grpSpPr>
        <p:sp>
          <p:nvSpPr>
            <p:cNvPr id="128250" name="Rectangle 250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8251" name="Rectangle 251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252" name="Group 252"/>
          <p:cNvGrpSpPr>
            <a:grpSpLocks/>
          </p:cNvGrpSpPr>
          <p:nvPr/>
        </p:nvGrpSpPr>
        <p:grpSpPr bwMode="auto">
          <a:xfrm>
            <a:off x="7239000" y="5105400"/>
            <a:ext cx="609600" cy="396875"/>
            <a:chOff x="5136" y="3456"/>
            <a:chExt cx="384" cy="250"/>
          </a:xfrm>
        </p:grpSpPr>
        <p:sp>
          <p:nvSpPr>
            <p:cNvPr id="128253" name="Rectangle 253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8254" name="Rectangle 254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255" name="Group 255"/>
          <p:cNvGrpSpPr>
            <a:grpSpLocks/>
          </p:cNvGrpSpPr>
          <p:nvPr/>
        </p:nvGrpSpPr>
        <p:grpSpPr bwMode="auto">
          <a:xfrm>
            <a:off x="7543800" y="5486400"/>
            <a:ext cx="609600" cy="396875"/>
            <a:chOff x="5136" y="3456"/>
            <a:chExt cx="384" cy="250"/>
          </a:xfrm>
        </p:grpSpPr>
        <p:sp>
          <p:nvSpPr>
            <p:cNvPr id="128256" name="Rectangle 256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8257" name="Rectangle 257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258" name="Group 258"/>
          <p:cNvGrpSpPr>
            <a:grpSpLocks/>
          </p:cNvGrpSpPr>
          <p:nvPr/>
        </p:nvGrpSpPr>
        <p:grpSpPr bwMode="auto">
          <a:xfrm>
            <a:off x="7848600" y="5105400"/>
            <a:ext cx="609600" cy="396875"/>
            <a:chOff x="5136" y="3456"/>
            <a:chExt cx="384" cy="250"/>
          </a:xfrm>
        </p:grpSpPr>
        <p:sp>
          <p:nvSpPr>
            <p:cNvPr id="128259" name="Rectangle 259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8260" name="Rectangle 260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261" name="Group 261"/>
          <p:cNvGrpSpPr>
            <a:grpSpLocks/>
          </p:cNvGrpSpPr>
          <p:nvPr/>
        </p:nvGrpSpPr>
        <p:grpSpPr bwMode="auto">
          <a:xfrm>
            <a:off x="8153400" y="5486400"/>
            <a:ext cx="609600" cy="396875"/>
            <a:chOff x="5136" y="3456"/>
            <a:chExt cx="384" cy="250"/>
          </a:xfrm>
        </p:grpSpPr>
        <p:sp>
          <p:nvSpPr>
            <p:cNvPr id="128262" name="Rectangle 262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8263" name="Rectangle 263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264" name="Group 264"/>
          <p:cNvGrpSpPr>
            <a:grpSpLocks/>
          </p:cNvGrpSpPr>
          <p:nvPr/>
        </p:nvGrpSpPr>
        <p:grpSpPr bwMode="auto">
          <a:xfrm>
            <a:off x="6019800" y="5181600"/>
            <a:ext cx="304800" cy="685800"/>
            <a:chOff x="4608" y="2496"/>
            <a:chExt cx="192" cy="432"/>
          </a:xfrm>
        </p:grpSpPr>
        <p:grpSp>
          <p:nvGrpSpPr>
            <p:cNvPr id="128265" name="Group 26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8266" name="Rectangle 26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67" name="Rectangle 26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68" name="Rectangle 26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8269" name="Group 26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8270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71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72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8273" name="Group 27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8274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75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76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8278" name="Text Box 278"/>
          <p:cNvSpPr txBox="1">
            <a:spLocks noChangeArrowheads="1"/>
          </p:cNvSpPr>
          <p:nvPr/>
        </p:nvSpPr>
        <p:spPr bwMode="auto">
          <a:xfrm>
            <a:off x="5562600" y="4267200"/>
            <a:ext cx="1201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13/18</a:t>
            </a:r>
          </a:p>
        </p:txBody>
      </p:sp>
      <p:sp>
        <p:nvSpPr>
          <p:cNvPr id="281" name="Rectangle 280"/>
          <p:cNvSpPr/>
          <p:nvPr/>
        </p:nvSpPr>
        <p:spPr bwMode="auto">
          <a:xfrm>
            <a:off x="6019800" y="51816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2" name="Rectangle 281"/>
          <p:cNvSpPr/>
          <p:nvPr/>
        </p:nvSpPr>
        <p:spPr bwMode="auto">
          <a:xfrm>
            <a:off x="6019800" y="4724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3" name="Rectangle 282"/>
          <p:cNvSpPr/>
          <p:nvPr/>
        </p:nvSpPr>
        <p:spPr bwMode="auto">
          <a:xfrm>
            <a:off x="63246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69342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5" name="Rectangle 284"/>
          <p:cNvSpPr/>
          <p:nvPr/>
        </p:nvSpPr>
        <p:spPr bwMode="auto">
          <a:xfrm>
            <a:off x="75438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6" name="Rectangle 285"/>
          <p:cNvSpPr/>
          <p:nvPr/>
        </p:nvSpPr>
        <p:spPr bwMode="auto">
          <a:xfrm>
            <a:off x="78486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7" name="Rectangle 286"/>
          <p:cNvSpPr/>
          <p:nvPr/>
        </p:nvSpPr>
        <p:spPr bwMode="auto">
          <a:xfrm>
            <a:off x="72390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8" name="Rectangle 287"/>
          <p:cNvSpPr/>
          <p:nvPr/>
        </p:nvSpPr>
        <p:spPr bwMode="auto">
          <a:xfrm>
            <a:off x="66294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81534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9641-15EE-AF45-92F6-55FE05F7CDF6}" type="slidenum">
              <a:rPr lang="en-US"/>
              <a:pPr/>
              <a:t>5</a:t>
            </a:fld>
            <a:endParaRPr lang="en-US"/>
          </a:p>
        </p:txBody>
      </p:sp>
      <p:sp>
        <p:nvSpPr>
          <p:cNvPr id="2795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Force Directed</a:t>
            </a:r>
          </a:p>
        </p:txBody>
      </p:sp>
      <p:sp>
        <p:nvSpPr>
          <p:cNvPr id="2795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60E20-81B3-AB43-B2F0-45CA3AEBEC36}" type="slidenum">
              <a:rPr lang="en-US"/>
              <a:pPr/>
              <a:t>50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29027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9028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9029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9030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9031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9032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9033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9034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9035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9036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9037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9038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9039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9040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9041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9042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9043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9044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9045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9046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47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48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49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0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1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2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3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4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5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6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7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8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59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60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61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62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9063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9064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9065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9066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29067" name="AutoShape 43"/>
          <p:cNvCxnSpPr>
            <a:cxnSpLocks noChangeShapeType="1"/>
            <a:stCxn id="129045" idx="0"/>
            <a:endCxn id="129033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68" name="AutoShape 44"/>
          <p:cNvCxnSpPr>
            <a:cxnSpLocks noChangeShapeType="1"/>
            <a:stCxn id="129045" idx="7"/>
            <a:endCxn id="129044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69" name="AutoShape 45"/>
          <p:cNvCxnSpPr>
            <a:cxnSpLocks noChangeShapeType="1"/>
            <a:stCxn id="129045" idx="6"/>
            <a:endCxn id="129062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70" name="AutoShape 46"/>
          <p:cNvCxnSpPr>
            <a:cxnSpLocks noChangeShapeType="1"/>
            <a:stCxn id="129045" idx="5"/>
            <a:endCxn id="129063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71" name="AutoShape 47"/>
          <p:cNvCxnSpPr>
            <a:cxnSpLocks noChangeShapeType="1"/>
            <a:stCxn id="129045" idx="4"/>
            <a:endCxn id="129064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72" name="AutoShape 48"/>
          <p:cNvCxnSpPr>
            <a:cxnSpLocks noChangeShapeType="1"/>
            <a:stCxn id="129045" idx="3"/>
            <a:endCxn id="129065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73" name="AutoShape 49"/>
          <p:cNvCxnSpPr>
            <a:cxnSpLocks noChangeShapeType="1"/>
            <a:stCxn id="129045" idx="1"/>
            <a:endCxn id="129031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74" name="AutoShape 50"/>
          <p:cNvCxnSpPr>
            <a:cxnSpLocks noChangeShapeType="1"/>
            <a:stCxn id="129045" idx="0"/>
            <a:endCxn id="129032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75" name="AutoShape 51"/>
          <p:cNvCxnSpPr>
            <a:cxnSpLocks noChangeShapeType="1"/>
            <a:stCxn id="129031" idx="6"/>
            <a:endCxn id="129066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76" name="AutoShape 52"/>
          <p:cNvCxnSpPr>
            <a:cxnSpLocks noChangeShapeType="1"/>
            <a:stCxn id="129032" idx="6"/>
            <a:endCxn id="129066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77" name="AutoShape 53"/>
          <p:cNvCxnSpPr>
            <a:cxnSpLocks noChangeShapeType="1"/>
            <a:stCxn id="129033" idx="6"/>
            <a:endCxn id="129066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78" name="AutoShape 54"/>
          <p:cNvCxnSpPr>
            <a:cxnSpLocks noChangeShapeType="1"/>
            <a:stCxn id="129044" idx="6"/>
            <a:endCxn id="129066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79" name="AutoShape 55"/>
          <p:cNvCxnSpPr>
            <a:cxnSpLocks noChangeShapeType="1"/>
            <a:stCxn id="129062" idx="6"/>
            <a:endCxn id="129066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80" name="AutoShape 56"/>
          <p:cNvCxnSpPr>
            <a:cxnSpLocks noChangeShapeType="1"/>
            <a:stCxn id="129063" idx="6"/>
            <a:endCxn id="129066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81" name="AutoShape 57"/>
          <p:cNvCxnSpPr>
            <a:cxnSpLocks noChangeShapeType="1"/>
            <a:stCxn id="129064" idx="6"/>
            <a:endCxn id="129066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82" name="AutoShape 58"/>
          <p:cNvCxnSpPr>
            <a:cxnSpLocks noChangeShapeType="1"/>
            <a:stCxn id="129065" idx="6"/>
            <a:endCxn id="129066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83" name="AutoShape 59"/>
          <p:cNvCxnSpPr>
            <a:cxnSpLocks noChangeShapeType="1"/>
            <a:stCxn id="129066" idx="6"/>
            <a:endCxn id="129029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9084" name="AutoShape 60"/>
          <p:cNvCxnSpPr>
            <a:cxnSpLocks noChangeShapeType="1"/>
            <a:stCxn id="129042" idx="4"/>
            <a:endCxn id="129085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9085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9086" name="AutoShape 62"/>
          <p:cNvCxnSpPr>
            <a:cxnSpLocks noChangeShapeType="1"/>
            <a:stCxn id="129029" idx="6"/>
            <a:endCxn id="129085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29087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29088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29089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090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091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9092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29093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094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095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9096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29097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098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099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9100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29101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02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03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04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05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06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07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08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9109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10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9111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29112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13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14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15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16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17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18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19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120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29121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22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23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24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25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26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27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28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129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29130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31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32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33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34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35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36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37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138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29139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40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41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42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43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44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45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46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147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29148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49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50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51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52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53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54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55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156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29157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58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59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60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61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62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63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64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165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29166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67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68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69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70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71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72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73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174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29175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76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77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78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79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80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81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82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9183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84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85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86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87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88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89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90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91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92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93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94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95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96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97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98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199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200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9201" name="Group 17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29202" name="Group 17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29203" name="Rectangle 17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04" name="Rectangle 18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05" name="Rectangle 18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06" name="Rectangle 18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07" name="Rectangle 18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08" name="Rectangle 18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09" name="Rectangle 18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10" name="Rectangle 18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9211" name="Rectangle 18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29212" name="Group 188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29213" name="Group 18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9214" name="Rectangle 1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15" name="Rectangle 1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16" name="Rectangle 1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9217" name="Group 19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9218" name="Rectangle 1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19" name="Rectangle 1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20" name="Rectangle 1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9221" name="Group 19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9222" name="Rectangle 19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23" name="Rectangle 19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24" name="Rectangle 20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9225" name="Group 20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29226" name="Group 20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9227" name="Rectangle 20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28" name="Rectangle 20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29" name="Rectangle 20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9230" name="Group 20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9231" name="Rectangle 2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32" name="Rectangle 2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33" name="Rectangle 2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9234" name="Group 21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9235" name="Rectangle 2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36" name="Rectangle 2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37" name="Rectangle 2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9238" name="Group 21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29239" name="Group 21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9240" name="Rectangle 21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41" name="Rectangle 21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42" name="Rectangle 21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9243" name="Group 21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9244" name="Rectangle 2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45" name="Rectangle 2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46" name="Rectangle 2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9247" name="Group 22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9248" name="Rectangle 2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49" name="Rectangle 2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50" name="Rectangle 2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9251" name="Group 227"/>
          <p:cNvGrpSpPr>
            <a:grpSpLocks/>
          </p:cNvGrpSpPr>
          <p:nvPr/>
        </p:nvGrpSpPr>
        <p:grpSpPr bwMode="auto">
          <a:xfrm>
            <a:off x="5715000" y="5257800"/>
            <a:ext cx="304800" cy="685800"/>
            <a:chOff x="4608" y="2496"/>
            <a:chExt cx="192" cy="432"/>
          </a:xfrm>
        </p:grpSpPr>
        <p:grpSp>
          <p:nvGrpSpPr>
            <p:cNvPr id="129252" name="Group 22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9253" name="Rectangle 2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54" name="Rectangle 2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55" name="Rectangle 2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9256" name="Group 23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9257" name="Rectangle 2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58" name="Rectangle 2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59" name="Rectangle 2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9260" name="Group 23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9261" name="Rectangle 2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62" name="Rectangle 2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63" name="Rectangle 2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9264" name="Group 240"/>
          <p:cNvGrpSpPr>
            <a:grpSpLocks/>
          </p:cNvGrpSpPr>
          <p:nvPr/>
        </p:nvGrpSpPr>
        <p:grpSpPr bwMode="auto">
          <a:xfrm>
            <a:off x="6019800" y="4724400"/>
            <a:ext cx="609600" cy="396875"/>
            <a:chOff x="5136" y="3456"/>
            <a:chExt cx="384" cy="250"/>
          </a:xfrm>
        </p:grpSpPr>
        <p:sp>
          <p:nvSpPr>
            <p:cNvPr id="129265" name="Rectangle 241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9266" name="Rectangle 242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267" name="Group 243"/>
          <p:cNvGrpSpPr>
            <a:grpSpLocks/>
          </p:cNvGrpSpPr>
          <p:nvPr/>
        </p:nvGrpSpPr>
        <p:grpSpPr bwMode="auto">
          <a:xfrm>
            <a:off x="6324600" y="5486400"/>
            <a:ext cx="609600" cy="396875"/>
            <a:chOff x="5136" y="3456"/>
            <a:chExt cx="384" cy="250"/>
          </a:xfrm>
        </p:grpSpPr>
        <p:sp>
          <p:nvSpPr>
            <p:cNvPr id="129268" name="Rectangle 244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9269" name="Rectangle 245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270" name="Group 246"/>
          <p:cNvGrpSpPr>
            <a:grpSpLocks/>
          </p:cNvGrpSpPr>
          <p:nvPr/>
        </p:nvGrpSpPr>
        <p:grpSpPr bwMode="auto">
          <a:xfrm>
            <a:off x="6629400" y="5105400"/>
            <a:ext cx="609600" cy="396875"/>
            <a:chOff x="5136" y="3456"/>
            <a:chExt cx="384" cy="250"/>
          </a:xfrm>
        </p:grpSpPr>
        <p:sp>
          <p:nvSpPr>
            <p:cNvPr id="129271" name="Rectangle 247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9272" name="Rectangle 248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273" name="Group 249"/>
          <p:cNvGrpSpPr>
            <a:grpSpLocks/>
          </p:cNvGrpSpPr>
          <p:nvPr/>
        </p:nvGrpSpPr>
        <p:grpSpPr bwMode="auto">
          <a:xfrm>
            <a:off x="6934200" y="5486400"/>
            <a:ext cx="609600" cy="396875"/>
            <a:chOff x="5136" y="3456"/>
            <a:chExt cx="384" cy="250"/>
          </a:xfrm>
        </p:grpSpPr>
        <p:sp>
          <p:nvSpPr>
            <p:cNvPr id="129274" name="Rectangle 250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9275" name="Rectangle 251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276" name="Group 252"/>
          <p:cNvGrpSpPr>
            <a:grpSpLocks/>
          </p:cNvGrpSpPr>
          <p:nvPr/>
        </p:nvGrpSpPr>
        <p:grpSpPr bwMode="auto">
          <a:xfrm>
            <a:off x="7239000" y="5105400"/>
            <a:ext cx="609600" cy="396875"/>
            <a:chOff x="5136" y="3456"/>
            <a:chExt cx="384" cy="250"/>
          </a:xfrm>
        </p:grpSpPr>
        <p:sp>
          <p:nvSpPr>
            <p:cNvPr id="129277" name="Rectangle 253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9278" name="Rectangle 254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279" name="Group 255"/>
          <p:cNvGrpSpPr>
            <a:grpSpLocks/>
          </p:cNvGrpSpPr>
          <p:nvPr/>
        </p:nvGrpSpPr>
        <p:grpSpPr bwMode="auto">
          <a:xfrm>
            <a:off x="7543800" y="5486400"/>
            <a:ext cx="609600" cy="396875"/>
            <a:chOff x="5136" y="3456"/>
            <a:chExt cx="384" cy="250"/>
          </a:xfrm>
        </p:grpSpPr>
        <p:sp>
          <p:nvSpPr>
            <p:cNvPr id="129280" name="Rectangle 256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9281" name="Rectangle 257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282" name="Group 258"/>
          <p:cNvGrpSpPr>
            <a:grpSpLocks/>
          </p:cNvGrpSpPr>
          <p:nvPr/>
        </p:nvGrpSpPr>
        <p:grpSpPr bwMode="auto">
          <a:xfrm>
            <a:off x="7848600" y="5105400"/>
            <a:ext cx="609600" cy="396875"/>
            <a:chOff x="5136" y="3456"/>
            <a:chExt cx="384" cy="250"/>
          </a:xfrm>
        </p:grpSpPr>
        <p:sp>
          <p:nvSpPr>
            <p:cNvPr id="129283" name="Rectangle 259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9284" name="Rectangle 260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285" name="Group 261"/>
          <p:cNvGrpSpPr>
            <a:grpSpLocks/>
          </p:cNvGrpSpPr>
          <p:nvPr/>
        </p:nvGrpSpPr>
        <p:grpSpPr bwMode="auto">
          <a:xfrm>
            <a:off x="8153400" y="5486400"/>
            <a:ext cx="609600" cy="396875"/>
            <a:chOff x="5136" y="3456"/>
            <a:chExt cx="384" cy="250"/>
          </a:xfrm>
        </p:grpSpPr>
        <p:sp>
          <p:nvSpPr>
            <p:cNvPr id="129286" name="Rectangle 262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9287" name="Rectangle 263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9288" name="Group 264"/>
          <p:cNvGrpSpPr>
            <a:grpSpLocks/>
          </p:cNvGrpSpPr>
          <p:nvPr/>
        </p:nvGrpSpPr>
        <p:grpSpPr bwMode="auto">
          <a:xfrm>
            <a:off x="6019800" y="3733800"/>
            <a:ext cx="304800" cy="685800"/>
            <a:chOff x="4608" y="2496"/>
            <a:chExt cx="192" cy="432"/>
          </a:xfrm>
        </p:grpSpPr>
        <p:grpSp>
          <p:nvGrpSpPr>
            <p:cNvPr id="129289" name="Group 26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29290" name="Rectangle 26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91" name="Rectangle 26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92" name="Rectangle 26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9293" name="Group 26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29294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95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96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9297" name="Group 27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29298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99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300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9301" name="Line 277"/>
          <p:cNvSpPr>
            <a:spLocks noChangeShapeType="1"/>
          </p:cNvSpPr>
          <p:nvPr/>
        </p:nvSpPr>
        <p:spPr bwMode="auto">
          <a:xfrm>
            <a:off x="6172200" y="4495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" name="Rectangle 280"/>
          <p:cNvSpPr/>
          <p:nvPr/>
        </p:nvSpPr>
        <p:spPr bwMode="auto">
          <a:xfrm>
            <a:off x="6019800" y="37338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2" name="Rectangle 281"/>
          <p:cNvSpPr/>
          <p:nvPr/>
        </p:nvSpPr>
        <p:spPr bwMode="auto">
          <a:xfrm>
            <a:off x="81534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3" name="Rectangle 282"/>
          <p:cNvSpPr/>
          <p:nvPr/>
        </p:nvSpPr>
        <p:spPr bwMode="auto">
          <a:xfrm>
            <a:off x="6019800" y="4724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63246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5" name="Rectangle 284"/>
          <p:cNvSpPr/>
          <p:nvPr/>
        </p:nvSpPr>
        <p:spPr bwMode="auto">
          <a:xfrm>
            <a:off x="69342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6" name="Rectangle 285"/>
          <p:cNvSpPr/>
          <p:nvPr/>
        </p:nvSpPr>
        <p:spPr bwMode="auto">
          <a:xfrm>
            <a:off x="7543800" y="5486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7" name="Rectangle 286"/>
          <p:cNvSpPr/>
          <p:nvPr/>
        </p:nvSpPr>
        <p:spPr bwMode="auto">
          <a:xfrm>
            <a:off x="66294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8" name="Rectangle 287"/>
          <p:cNvSpPr/>
          <p:nvPr/>
        </p:nvSpPr>
        <p:spPr bwMode="auto">
          <a:xfrm>
            <a:off x="72390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7848600" y="51054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09D2-7F64-3C4C-92E1-D9B0DC736FCC}" type="slidenum">
              <a:rPr lang="en-US"/>
              <a:pPr/>
              <a:t>51</a:t>
            </a:fld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30051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0052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0053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0054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0055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0056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0057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0058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0059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0060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0061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0062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0063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0064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0065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0066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0067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0068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0069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0070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71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72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73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74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75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76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77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78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79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80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81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82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83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84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85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86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0087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0088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0089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0090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30091" name="AutoShape 43"/>
          <p:cNvCxnSpPr>
            <a:cxnSpLocks noChangeShapeType="1"/>
            <a:stCxn id="130069" idx="0"/>
            <a:endCxn id="130057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092" name="AutoShape 44"/>
          <p:cNvCxnSpPr>
            <a:cxnSpLocks noChangeShapeType="1"/>
            <a:stCxn id="130069" idx="7"/>
            <a:endCxn id="130068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093" name="AutoShape 45"/>
          <p:cNvCxnSpPr>
            <a:cxnSpLocks noChangeShapeType="1"/>
            <a:stCxn id="130069" idx="6"/>
            <a:endCxn id="130086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094" name="AutoShape 46"/>
          <p:cNvCxnSpPr>
            <a:cxnSpLocks noChangeShapeType="1"/>
            <a:stCxn id="130069" idx="5"/>
            <a:endCxn id="130087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095" name="AutoShape 47"/>
          <p:cNvCxnSpPr>
            <a:cxnSpLocks noChangeShapeType="1"/>
            <a:stCxn id="130069" idx="4"/>
            <a:endCxn id="130088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096" name="AutoShape 48"/>
          <p:cNvCxnSpPr>
            <a:cxnSpLocks noChangeShapeType="1"/>
            <a:stCxn id="130069" idx="3"/>
            <a:endCxn id="130089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097" name="AutoShape 49"/>
          <p:cNvCxnSpPr>
            <a:cxnSpLocks noChangeShapeType="1"/>
            <a:stCxn id="130069" idx="1"/>
            <a:endCxn id="130055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098" name="AutoShape 50"/>
          <p:cNvCxnSpPr>
            <a:cxnSpLocks noChangeShapeType="1"/>
            <a:stCxn id="130069" idx="0"/>
            <a:endCxn id="130056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099" name="AutoShape 51"/>
          <p:cNvCxnSpPr>
            <a:cxnSpLocks noChangeShapeType="1"/>
            <a:stCxn id="130055" idx="6"/>
            <a:endCxn id="130090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100" name="AutoShape 52"/>
          <p:cNvCxnSpPr>
            <a:cxnSpLocks noChangeShapeType="1"/>
            <a:stCxn id="130056" idx="6"/>
            <a:endCxn id="130090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101" name="AutoShape 53"/>
          <p:cNvCxnSpPr>
            <a:cxnSpLocks noChangeShapeType="1"/>
            <a:stCxn id="130057" idx="6"/>
            <a:endCxn id="130090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102" name="AutoShape 54"/>
          <p:cNvCxnSpPr>
            <a:cxnSpLocks noChangeShapeType="1"/>
            <a:stCxn id="130068" idx="6"/>
            <a:endCxn id="130090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103" name="AutoShape 55"/>
          <p:cNvCxnSpPr>
            <a:cxnSpLocks noChangeShapeType="1"/>
            <a:stCxn id="130086" idx="6"/>
            <a:endCxn id="130090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104" name="AutoShape 56"/>
          <p:cNvCxnSpPr>
            <a:cxnSpLocks noChangeShapeType="1"/>
            <a:stCxn id="130087" idx="6"/>
            <a:endCxn id="130090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105" name="AutoShape 57"/>
          <p:cNvCxnSpPr>
            <a:cxnSpLocks noChangeShapeType="1"/>
            <a:stCxn id="130088" idx="6"/>
            <a:endCxn id="130090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106" name="AutoShape 58"/>
          <p:cNvCxnSpPr>
            <a:cxnSpLocks noChangeShapeType="1"/>
            <a:stCxn id="130089" idx="6"/>
            <a:endCxn id="130090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107" name="AutoShape 59"/>
          <p:cNvCxnSpPr>
            <a:cxnSpLocks noChangeShapeType="1"/>
            <a:stCxn id="130090" idx="6"/>
            <a:endCxn id="130053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0108" name="AutoShape 60"/>
          <p:cNvCxnSpPr>
            <a:cxnSpLocks noChangeShapeType="1"/>
            <a:stCxn id="130066" idx="4"/>
            <a:endCxn id="130109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0109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30110" name="AutoShape 62"/>
          <p:cNvCxnSpPr>
            <a:cxnSpLocks noChangeShapeType="1"/>
            <a:stCxn id="130053" idx="6"/>
            <a:endCxn id="130109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30111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30112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30113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14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15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116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30117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18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19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120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30121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22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123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0124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30125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26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27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28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29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30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31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32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0133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134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0135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30136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37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38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39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40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41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42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43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144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30145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46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47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48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49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50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51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52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153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30154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55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56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57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58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59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60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61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162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30163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64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65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66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67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68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69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70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171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30172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73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74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75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76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77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78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79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180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30181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82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83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84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85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86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87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88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189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30190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91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92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93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94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95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96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97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198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30199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00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01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02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03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04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05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06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0207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08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09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10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11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12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13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14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15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16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17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18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19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20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21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22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23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24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0225" name="Group 17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30226" name="Group 17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30227" name="Rectangle 17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28" name="Rectangle 18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29" name="Rectangle 18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30" name="Rectangle 18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31" name="Rectangle 18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32" name="Rectangle 18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33" name="Rectangle 18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34" name="Rectangle 18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0235" name="Rectangle 18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30236" name="Group 188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30237" name="Group 18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0238" name="Rectangle 1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39" name="Rectangle 1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40" name="Rectangle 1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241" name="Group 19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0242" name="Rectangle 1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43" name="Rectangle 1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44" name="Rectangle 1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245" name="Group 19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0246" name="Rectangle 19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47" name="Rectangle 19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48" name="Rectangle 20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0249" name="Group 20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30250" name="Group 20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0251" name="Rectangle 20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52" name="Rectangle 20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53" name="Rectangle 20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254" name="Group 20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0255" name="Rectangle 2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56" name="Rectangle 2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57" name="Rectangle 2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258" name="Group 21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0259" name="Rectangle 2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60" name="Rectangle 2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61" name="Rectangle 2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0262" name="Group 21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30263" name="Group 21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0264" name="Rectangle 21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65" name="Rectangle 21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66" name="Rectangle 21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267" name="Group 21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0268" name="Rectangle 2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69" name="Rectangle 2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70" name="Rectangle 2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271" name="Group 22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0272" name="Rectangle 2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73" name="Rectangle 2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74" name="Rectangle 2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0275" name="Group 227"/>
          <p:cNvGrpSpPr>
            <a:grpSpLocks/>
          </p:cNvGrpSpPr>
          <p:nvPr/>
        </p:nvGrpSpPr>
        <p:grpSpPr bwMode="auto">
          <a:xfrm>
            <a:off x="5715000" y="5257800"/>
            <a:ext cx="304800" cy="685800"/>
            <a:chOff x="4608" y="2496"/>
            <a:chExt cx="192" cy="432"/>
          </a:xfrm>
        </p:grpSpPr>
        <p:grpSp>
          <p:nvGrpSpPr>
            <p:cNvPr id="130276" name="Group 22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0277" name="Rectangle 2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78" name="Rectangle 2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79" name="Rectangle 2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280" name="Group 23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0281" name="Rectangle 2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82" name="Rectangle 2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83" name="Rectangle 2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284" name="Group 23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0285" name="Rectangle 2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86" name="Rectangle 2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287" name="Rectangle 2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0288" name="Group 240"/>
          <p:cNvGrpSpPr>
            <a:grpSpLocks/>
          </p:cNvGrpSpPr>
          <p:nvPr/>
        </p:nvGrpSpPr>
        <p:grpSpPr bwMode="auto">
          <a:xfrm>
            <a:off x="6019800" y="4800600"/>
            <a:ext cx="609600" cy="396875"/>
            <a:chOff x="5136" y="3456"/>
            <a:chExt cx="384" cy="250"/>
          </a:xfrm>
        </p:grpSpPr>
        <p:sp>
          <p:nvSpPr>
            <p:cNvPr id="130289" name="Rectangle 241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30290" name="Rectangle 242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312" name="Group 264"/>
          <p:cNvGrpSpPr>
            <a:grpSpLocks/>
          </p:cNvGrpSpPr>
          <p:nvPr/>
        </p:nvGrpSpPr>
        <p:grpSpPr bwMode="auto">
          <a:xfrm>
            <a:off x="6324600" y="5181600"/>
            <a:ext cx="304800" cy="685800"/>
            <a:chOff x="4608" y="2496"/>
            <a:chExt cx="192" cy="432"/>
          </a:xfrm>
        </p:grpSpPr>
        <p:grpSp>
          <p:nvGrpSpPr>
            <p:cNvPr id="130313" name="Group 26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0314" name="Rectangle 26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15" name="Rectangle 26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16" name="Rectangle 26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317" name="Group 26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0318" name="Rectangle 27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19" name="Rectangle 27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20" name="Rectangle 27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321" name="Group 27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0322" name="Rectangle 27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23" name="Rectangle 27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24" name="Rectangle 27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0326" name="Group 278"/>
          <p:cNvGrpSpPr>
            <a:grpSpLocks/>
          </p:cNvGrpSpPr>
          <p:nvPr/>
        </p:nvGrpSpPr>
        <p:grpSpPr bwMode="auto">
          <a:xfrm>
            <a:off x="8458200" y="5181600"/>
            <a:ext cx="304800" cy="685800"/>
            <a:chOff x="4608" y="2496"/>
            <a:chExt cx="192" cy="432"/>
          </a:xfrm>
        </p:grpSpPr>
        <p:grpSp>
          <p:nvGrpSpPr>
            <p:cNvPr id="130327" name="Group 27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0328" name="Rectangle 28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29" name="Rectangle 28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30" name="Rectangle 28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331" name="Group 28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0332" name="Rectangle 28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33" name="Rectangle 28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34" name="Rectangle 28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335" name="Group 28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0336" name="Rectangle 28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37" name="Rectangle 28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38" name="Rectangle 29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0339" name="Group 291"/>
          <p:cNvGrpSpPr>
            <a:grpSpLocks/>
          </p:cNvGrpSpPr>
          <p:nvPr/>
        </p:nvGrpSpPr>
        <p:grpSpPr bwMode="auto">
          <a:xfrm>
            <a:off x="6629400" y="5181600"/>
            <a:ext cx="304800" cy="685800"/>
            <a:chOff x="4608" y="2496"/>
            <a:chExt cx="192" cy="432"/>
          </a:xfrm>
        </p:grpSpPr>
        <p:grpSp>
          <p:nvGrpSpPr>
            <p:cNvPr id="130340" name="Group 29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0341" name="Rectangle 29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42" name="Rectangle 29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43" name="Rectangle 29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344" name="Group 29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0345" name="Rectangle 29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46" name="Rectangle 29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47" name="Rectangle 29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348" name="Group 30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0349" name="Rectangle 30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50" name="Rectangle 30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51" name="Rectangle 30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0352" name="Group 304"/>
          <p:cNvGrpSpPr>
            <a:grpSpLocks/>
          </p:cNvGrpSpPr>
          <p:nvPr/>
        </p:nvGrpSpPr>
        <p:grpSpPr bwMode="auto">
          <a:xfrm>
            <a:off x="6934200" y="5181600"/>
            <a:ext cx="304800" cy="685800"/>
            <a:chOff x="4608" y="2496"/>
            <a:chExt cx="192" cy="432"/>
          </a:xfrm>
        </p:grpSpPr>
        <p:grpSp>
          <p:nvGrpSpPr>
            <p:cNvPr id="130353" name="Group 30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0354" name="Rectangle 30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55" name="Rectangle 30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56" name="Rectangle 30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357" name="Group 30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0358" name="Rectangle 31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59" name="Rectangle 31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60" name="Rectangle 31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361" name="Group 31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0362" name="Rectangle 31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63" name="Rectangle 31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64" name="Rectangle 31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0365" name="Group 317"/>
          <p:cNvGrpSpPr>
            <a:grpSpLocks/>
          </p:cNvGrpSpPr>
          <p:nvPr/>
        </p:nvGrpSpPr>
        <p:grpSpPr bwMode="auto">
          <a:xfrm>
            <a:off x="7239000" y="5181600"/>
            <a:ext cx="304800" cy="685800"/>
            <a:chOff x="4608" y="2496"/>
            <a:chExt cx="192" cy="432"/>
          </a:xfrm>
        </p:grpSpPr>
        <p:grpSp>
          <p:nvGrpSpPr>
            <p:cNvPr id="130366" name="Group 31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0367" name="Rectangle 31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68" name="Rectangle 32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69" name="Rectangle 32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370" name="Group 32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0371" name="Rectangle 32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72" name="Rectangle 32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73" name="Rectangle 32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374" name="Group 32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0375" name="Rectangle 32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76" name="Rectangle 32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77" name="Rectangle 32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0378" name="Group 330"/>
          <p:cNvGrpSpPr>
            <a:grpSpLocks/>
          </p:cNvGrpSpPr>
          <p:nvPr/>
        </p:nvGrpSpPr>
        <p:grpSpPr bwMode="auto">
          <a:xfrm>
            <a:off x="7543800" y="5181600"/>
            <a:ext cx="304800" cy="685800"/>
            <a:chOff x="4608" y="2496"/>
            <a:chExt cx="192" cy="432"/>
          </a:xfrm>
        </p:grpSpPr>
        <p:grpSp>
          <p:nvGrpSpPr>
            <p:cNvPr id="130379" name="Group 331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0380" name="Rectangle 33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81" name="Rectangle 33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82" name="Rectangle 33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383" name="Group 335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0384" name="Rectangle 33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85" name="Rectangle 33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86" name="Rectangle 33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387" name="Group 339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0388" name="Rectangle 34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89" name="Rectangle 34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90" name="Rectangle 34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0391" name="Group 343"/>
          <p:cNvGrpSpPr>
            <a:grpSpLocks/>
          </p:cNvGrpSpPr>
          <p:nvPr/>
        </p:nvGrpSpPr>
        <p:grpSpPr bwMode="auto">
          <a:xfrm>
            <a:off x="7848600" y="5181600"/>
            <a:ext cx="304800" cy="685800"/>
            <a:chOff x="4608" y="2496"/>
            <a:chExt cx="192" cy="432"/>
          </a:xfrm>
        </p:grpSpPr>
        <p:grpSp>
          <p:nvGrpSpPr>
            <p:cNvPr id="130392" name="Group 344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0393" name="Rectangle 34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94" name="Rectangle 34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95" name="Rectangle 34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396" name="Group 348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0397" name="Rectangle 34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98" name="Rectangle 35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399" name="Rectangle 35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400" name="Group 352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0401" name="Rectangle 35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02" name="Rectangle 35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03" name="Rectangle 35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0404" name="Group 356"/>
          <p:cNvGrpSpPr>
            <a:grpSpLocks/>
          </p:cNvGrpSpPr>
          <p:nvPr/>
        </p:nvGrpSpPr>
        <p:grpSpPr bwMode="auto">
          <a:xfrm>
            <a:off x="8153400" y="5181600"/>
            <a:ext cx="304800" cy="685800"/>
            <a:chOff x="4608" y="2496"/>
            <a:chExt cx="192" cy="432"/>
          </a:xfrm>
        </p:grpSpPr>
        <p:grpSp>
          <p:nvGrpSpPr>
            <p:cNvPr id="130405" name="Group 357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0406" name="Rectangle 35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07" name="Rectangle 35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08" name="Rectangle 36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409" name="Group 361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0410" name="Rectangle 36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11" name="Rectangle 36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12" name="Rectangle 36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413" name="Group 365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0414" name="Rectangle 36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15" name="Rectangle 36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416" name="Rectangle 36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30417" name="Text Box 369"/>
          <p:cNvSpPr txBox="1">
            <a:spLocks noChangeArrowheads="1"/>
          </p:cNvSpPr>
          <p:nvPr/>
        </p:nvSpPr>
        <p:spPr bwMode="auto">
          <a:xfrm>
            <a:off x="5715000" y="4267200"/>
            <a:ext cx="1201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13/18</a:t>
            </a:r>
          </a:p>
        </p:txBody>
      </p:sp>
      <p:sp>
        <p:nvSpPr>
          <p:cNvPr id="351" name="Rectangle 350"/>
          <p:cNvSpPr/>
          <p:nvPr/>
        </p:nvSpPr>
        <p:spPr bwMode="auto">
          <a:xfrm>
            <a:off x="6324600" y="51816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2" name="Rectangle 351"/>
          <p:cNvSpPr/>
          <p:nvPr/>
        </p:nvSpPr>
        <p:spPr bwMode="auto">
          <a:xfrm>
            <a:off x="6019800" y="48006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667AA-8292-C649-B1A0-E09D9264ABAF}" type="slidenum">
              <a:rPr lang="en-US"/>
              <a:pPr/>
              <a:t>52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31075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1076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1077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1078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1079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1080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1081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1082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1083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1084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1085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1086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1087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1088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1089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1090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1091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1092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1093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1094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95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96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97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98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99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00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01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02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03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04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05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06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07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08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09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10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1111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1112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1113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1114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31115" name="AutoShape 43"/>
          <p:cNvCxnSpPr>
            <a:cxnSpLocks noChangeShapeType="1"/>
            <a:stCxn id="131093" idx="0"/>
            <a:endCxn id="131081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16" name="AutoShape 44"/>
          <p:cNvCxnSpPr>
            <a:cxnSpLocks noChangeShapeType="1"/>
            <a:stCxn id="131093" idx="7"/>
            <a:endCxn id="131092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17" name="AutoShape 45"/>
          <p:cNvCxnSpPr>
            <a:cxnSpLocks noChangeShapeType="1"/>
            <a:stCxn id="131093" idx="6"/>
            <a:endCxn id="131110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18" name="AutoShape 46"/>
          <p:cNvCxnSpPr>
            <a:cxnSpLocks noChangeShapeType="1"/>
            <a:stCxn id="131093" idx="5"/>
            <a:endCxn id="131111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19" name="AutoShape 47"/>
          <p:cNvCxnSpPr>
            <a:cxnSpLocks noChangeShapeType="1"/>
            <a:stCxn id="131093" idx="4"/>
            <a:endCxn id="131112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20" name="AutoShape 48"/>
          <p:cNvCxnSpPr>
            <a:cxnSpLocks noChangeShapeType="1"/>
            <a:stCxn id="131093" idx="3"/>
            <a:endCxn id="131113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21" name="AutoShape 49"/>
          <p:cNvCxnSpPr>
            <a:cxnSpLocks noChangeShapeType="1"/>
            <a:stCxn id="131093" idx="1"/>
            <a:endCxn id="131079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22" name="AutoShape 50"/>
          <p:cNvCxnSpPr>
            <a:cxnSpLocks noChangeShapeType="1"/>
            <a:stCxn id="131093" idx="0"/>
            <a:endCxn id="131080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23" name="AutoShape 51"/>
          <p:cNvCxnSpPr>
            <a:cxnSpLocks noChangeShapeType="1"/>
            <a:stCxn id="131079" idx="6"/>
            <a:endCxn id="131114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24" name="AutoShape 52"/>
          <p:cNvCxnSpPr>
            <a:cxnSpLocks noChangeShapeType="1"/>
            <a:stCxn id="131080" idx="6"/>
            <a:endCxn id="131114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25" name="AutoShape 53"/>
          <p:cNvCxnSpPr>
            <a:cxnSpLocks noChangeShapeType="1"/>
            <a:stCxn id="131081" idx="6"/>
            <a:endCxn id="131114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26" name="AutoShape 54"/>
          <p:cNvCxnSpPr>
            <a:cxnSpLocks noChangeShapeType="1"/>
            <a:stCxn id="131092" idx="6"/>
            <a:endCxn id="131114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27" name="AutoShape 55"/>
          <p:cNvCxnSpPr>
            <a:cxnSpLocks noChangeShapeType="1"/>
            <a:stCxn id="131110" idx="6"/>
            <a:endCxn id="131114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28" name="AutoShape 56"/>
          <p:cNvCxnSpPr>
            <a:cxnSpLocks noChangeShapeType="1"/>
            <a:stCxn id="131111" idx="6"/>
            <a:endCxn id="131114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29" name="AutoShape 57"/>
          <p:cNvCxnSpPr>
            <a:cxnSpLocks noChangeShapeType="1"/>
            <a:stCxn id="131112" idx="6"/>
            <a:endCxn id="131114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30" name="AutoShape 58"/>
          <p:cNvCxnSpPr>
            <a:cxnSpLocks noChangeShapeType="1"/>
            <a:stCxn id="131113" idx="6"/>
            <a:endCxn id="131114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31" name="AutoShape 59"/>
          <p:cNvCxnSpPr>
            <a:cxnSpLocks noChangeShapeType="1"/>
            <a:stCxn id="131114" idx="6"/>
            <a:endCxn id="131077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132" name="AutoShape 60"/>
          <p:cNvCxnSpPr>
            <a:cxnSpLocks noChangeShapeType="1"/>
            <a:stCxn id="131090" idx="4"/>
            <a:endCxn id="131133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1133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31134" name="AutoShape 62"/>
          <p:cNvCxnSpPr>
            <a:cxnSpLocks noChangeShapeType="1"/>
            <a:stCxn id="131077" idx="6"/>
            <a:endCxn id="131133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31135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31136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31137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38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39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140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31141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42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43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144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31145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46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47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1148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31149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50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51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52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53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54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55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56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157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8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1159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31160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61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62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63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64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65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66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67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168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31169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70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71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72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73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74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75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76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177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31178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79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80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81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82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83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84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85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186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31187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88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89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90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91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92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93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94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195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31196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97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98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99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00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01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02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03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204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31205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06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07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08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09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10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11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12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213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31214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15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16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17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18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19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20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21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222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31223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24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25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26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27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28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29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30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231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32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33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34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35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36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37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38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39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40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41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42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43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44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45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46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47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48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1249" name="Group 17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31250" name="Group 17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31251" name="Rectangle 17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52" name="Rectangle 18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53" name="Rectangle 18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54" name="Rectangle 18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55" name="Rectangle 18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56" name="Rectangle 18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57" name="Rectangle 18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58" name="Rectangle 18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1259" name="Rectangle 18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31260" name="Group 188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31261" name="Group 18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1262" name="Rectangle 1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63" name="Rectangle 1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64" name="Rectangle 1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265" name="Group 19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1266" name="Rectangle 1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67" name="Rectangle 1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68" name="Rectangle 1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269" name="Group 19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1270" name="Rectangle 19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71" name="Rectangle 19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72" name="Rectangle 20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1273" name="Group 20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31274" name="Group 20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1275" name="Rectangle 20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76" name="Rectangle 20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77" name="Rectangle 20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278" name="Group 20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1279" name="Rectangle 2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80" name="Rectangle 2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81" name="Rectangle 2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282" name="Group 21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1283" name="Rectangle 2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84" name="Rectangle 2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85" name="Rectangle 2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1286" name="Group 21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31287" name="Group 21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1288" name="Rectangle 21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89" name="Rectangle 21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90" name="Rectangle 21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291" name="Group 21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1292" name="Rectangle 2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93" name="Rectangle 2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94" name="Rectangle 2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295" name="Group 22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1296" name="Rectangle 2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97" name="Rectangle 2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298" name="Rectangle 2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1299" name="Group 227"/>
          <p:cNvGrpSpPr>
            <a:grpSpLocks/>
          </p:cNvGrpSpPr>
          <p:nvPr/>
        </p:nvGrpSpPr>
        <p:grpSpPr bwMode="auto">
          <a:xfrm>
            <a:off x="5715000" y="5257800"/>
            <a:ext cx="304800" cy="685800"/>
            <a:chOff x="4608" y="2496"/>
            <a:chExt cx="192" cy="432"/>
          </a:xfrm>
        </p:grpSpPr>
        <p:grpSp>
          <p:nvGrpSpPr>
            <p:cNvPr id="131300" name="Group 22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1301" name="Rectangle 2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02" name="Rectangle 2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03" name="Rectangle 2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04" name="Group 23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1305" name="Rectangle 2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06" name="Rectangle 2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07" name="Rectangle 2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08" name="Group 23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1309" name="Rectangle 2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10" name="Rectangle 2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11" name="Rectangle 2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1312" name="Group 240"/>
          <p:cNvGrpSpPr>
            <a:grpSpLocks/>
          </p:cNvGrpSpPr>
          <p:nvPr/>
        </p:nvGrpSpPr>
        <p:grpSpPr bwMode="auto">
          <a:xfrm>
            <a:off x="6019800" y="4800600"/>
            <a:ext cx="609600" cy="396875"/>
            <a:chOff x="5136" y="3456"/>
            <a:chExt cx="384" cy="250"/>
          </a:xfrm>
        </p:grpSpPr>
        <p:sp>
          <p:nvSpPr>
            <p:cNvPr id="131313" name="Rectangle 241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31314" name="Rectangle 242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315" name="Group 243"/>
          <p:cNvGrpSpPr>
            <a:grpSpLocks/>
          </p:cNvGrpSpPr>
          <p:nvPr/>
        </p:nvGrpSpPr>
        <p:grpSpPr bwMode="auto">
          <a:xfrm>
            <a:off x="6324600" y="5181600"/>
            <a:ext cx="304800" cy="685800"/>
            <a:chOff x="4608" y="2496"/>
            <a:chExt cx="192" cy="432"/>
          </a:xfrm>
        </p:grpSpPr>
        <p:grpSp>
          <p:nvGrpSpPr>
            <p:cNvPr id="131316" name="Group 244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1317" name="Rectangle 24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18" name="Rectangle 24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19" name="Rectangle 24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20" name="Group 248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1321" name="Rectangle 24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22" name="Rectangle 25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23" name="Rectangle 25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24" name="Group 252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1325" name="Rectangle 25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26" name="Rectangle 25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27" name="Rectangle 25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1328" name="Group 256"/>
          <p:cNvGrpSpPr>
            <a:grpSpLocks/>
          </p:cNvGrpSpPr>
          <p:nvPr/>
        </p:nvGrpSpPr>
        <p:grpSpPr bwMode="auto">
          <a:xfrm>
            <a:off x="8458200" y="5181600"/>
            <a:ext cx="304800" cy="685800"/>
            <a:chOff x="4608" y="2496"/>
            <a:chExt cx="192" cy="432"/>
          </a:xfrm>
        </p:grpSpPr>
        <p:grpSp>
          <p:nvGrpSpPr>
            <p:cNvPr id="131329" name="Group 257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1330" name="Rectangle 25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31" name="Rectangle 25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32" name="Rectangle 26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33" name="Group 261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1334" name="Rectangle 26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35" name="Rectangle 26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36" name="Rectangle 26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37" name="Group 265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1338" name="Rectangle 26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39" name="Rectangle 26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40" name="Rectangle 26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1341" name="Group 269"/>
          <p:cNvGrpSpPr>
            <a:grpSpLocks/>
          </p:cNvGrpSpPr>
          <p:nvPr/>
        </p:nvGrpSpPr>
        <p:grpSpPr bwMode="auto">
          <a:xfrm>
            <a:off x="6629400" y="5181600"/>
            <a:ext cx="304800" cy="685800"/>
            <a:chOff x="4608" y="2496"/>
            <a:chExt cx="192" cy="432"/>
          </a:xfrm>
        </p:grpSpPr>
        <p:grpSp>
          <p:nvGrpSpPr>
            <p:cNvPr id="131342" name="Group 270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1343" name="Rectangle 27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44" name="Rectangle 27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45" name="Rectangle 27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46" name="Group 274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1347" name="Rectangle 27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48" name="Rectangle 27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49" name="Rectangle 27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50" name="Group 278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1351" name="Rectangle 2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52" name="Rectangle 2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53" name="Rectangle 2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1354" name="Group 282"/>
          <p:cNvGrpSpPr>
            <a:grpSpLocks/>
          </p:cNvGrpSpPr>
          <p:nvPr/>
        </p:nvGrpSpPr>
        <p:grpSpPr bwMode="auto">
          <a:xfrm>
            <a:off x="6934200" y="5181600"/>
            <a:ext cx="304800" cy="685800"/>
            <a:chOff x="4608" y="2496"/>
            <a:chExt cx="192" cy="432"/>
          </a:xfrm>
        </p:grpSpPr>
        <p:grpSp>
          <p:nvGrpSpPr>
            <p:cNvPr id="131355" name="Group 283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1356" name="Rectangle 28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57" name="Rectangle 28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58" name="Rectangle 28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59" name="Group 287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1360" name="Rectangle 28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61" name="Rectangle 28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62" name="Rectangle 29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63" name="Group 291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1364" name="Rectangle 2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65" name="Rectangle 2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66" name="Rectangle 2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1367" name="Group 295"/>
          <p:cNvGrpSpPr>
            <a:grpSpLocks/>
          </p:cNvGrpSpPr>
          <p:nvPr/>
        </p:nvGrpSpPr>
        <p:grpSpPr bwMode="auto">
          <a:xfrm>
            <a:off x="7239000" y="5181600"/>
            <a:ext cx="304800" cy="685800"/>
            <a:chOff x="4608" y="2496"/>
            <a:chExt cx="192" cy="432"/>
          </a:xfrm>
        </p:grpSpPr>
        <p:grpSp>
          <p:nvGrpSpPr>
            <p:cNvPr id="131368" name="Group 296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1369" name="Rectangle 29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70" name="Rectangle 29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71" name="Rectangle 29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72" name="Group 300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1373" name="Rectangle 30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74" name="Rectangle 30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75" name="Rectangle 30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76" name="Group 304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1377" name="Rectangle 3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78" name="Rectangle 3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79" name="Rectangle 3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1380" name="Group 308"/>
          <p:cNvGrpSpPr>
            <a:grpSpLocks/>
          </p:cNvGrpSpPr>
          <p:nvPr/>
        </p:nvGrpSpPr>
        <p:grpSpPr bwMode="auto">
          <a:xfrm>
            <a:off x="7543800" y="5181600"/>
            <a:ext cx="304800" cy="685800"/>
            <a:chOff x="4608" y="2496"/>
            <a:chExt cx="192" cy="432"/>
          </a:xfrm>
        </p:grpSpPr>
        <p:grpSp>
          <p:nvGrpSpPr>
            <p:cNvPr id="131381" name="Group 30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1382" name="Rectangle 31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83" name="Rectangle 31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84" name="Rectangle 31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85" name="Group 31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1386" name="Rectangle 31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87" name="Rectangle 31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88" name="Rectangle 31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89" name="Group 31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1390" name="Rectangle 3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91" name="Rectangle 3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92" name="Rectangle 3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1393" name="Group 321"/>
          <p:cNvGrpSpPr>
            <a:grpSpLocks/>
          </p:cNvGrpSpPr>
          <p:nvPr/>
        </p:nvGrpSpPr>
        <p:grpSpPr bwMode="auto">
          <a:xfrm>
            <a:off x="7848600" y="5181600"/>
            <a:ext cx="304800" cy="685800"/>
            <a:chOff x="4608" y="2496"/>
            <a:chExt cx="192" cy="432"/>
          </a:xfrm>
        </p:grpSpPr>
        <p:grpSp>
          <p:nvGrpSpPr>
            <p:cNvPr id="131394" name="Group 32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1395" name="Rectangle 32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96" name="Rectangle 32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397" name="Rectangle 32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398" name="Group 32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1399" name="Rectangle 32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400" name="Rectangle 32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401" name="Rectangle 32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402" name="Group 33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1403" name="Rectangle 3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404" name="Rectangle 3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405" name="Rectangle 3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1406" name="Group 334"/>
          <p:cNvGrpSpPr>
            <a:grpSpLocks/>
          </p:cNvGrpSpPr>
          <p:nvPr/>
        </p:nvGrpSpPr>
        <p:grpSpPr bwMode="auto">
          <a:xfrm>
            <a:off x="8153400" y="5181600"/>
            <a:ext cx="304800" cy="685800"/>
            <a:chOff x="4608" y="2496"/>
            <a:chExt cx="192" cy="432"/>
          </a:xfrm>
        </p:grpSpPr>
        <p:grpSp>
          <p:nvGrpSpPr>
            <p:cNvPr id="131407" name="Group 33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1408" name="Rectangle 33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409" name="Rectangle 33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410" name="Rectangle 33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411" name="Group 33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1412" name="Rectangle 34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413" name="Rectangle 34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414" name="Rectangle 34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415" name="Group 34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1416" name="Rectangle 3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417" name="Rectangle 3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418" name="Rectangle 3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31419" name="Text Box 347"/>
          <p:cNvSpPr txBox="1">
            <a:spLocks noChangeArrowheads="1"/>
          </p:cNvSpPr>
          <p:nvPr/>
        </p:nvSpPr>
        <p:spPr bwMode="auto">
          <a:xfrm>
            <a:off x="5715000" y="4267200"/>
            <a:ext cx="1201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 13/18</a:t>
            </a:r>
          </a:p>
        </p:txBody>
      </p:sp>
      <p:sp>
        <p:nvSpPr>
          <p:cNvPr id="351" name="Rectangle 350"/>
          <p:cNvSpPr/>
          <p:nvPr/>
        </p:nvSpPr>
        <p:spPr bwMode="auto">
          <a:xfrm>
            <a:off x="6019800" y="4800600"/>
            <a:ext cx="609600" cy="3810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DECB-3902-7349-8274-1F6580F5ED51}" type="slidenum">
              <a:rPr lang="en-US"/>
              <a:pPr/>
              <a:t>53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32099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2100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2101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2102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2103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2104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2105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2106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2107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2108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2109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2110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2111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2112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2113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2114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2115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2116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2117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2118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19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0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1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2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3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4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5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6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7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8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9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30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31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32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33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34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2135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2136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2137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2138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32139" name="AutoShape 43"/>
          <p:cNvCxnSpPr>
            <a:cxnSpLocks noChangeShapeType="1"/>
            <a:stCxn id="132117" idx="0"/>
            <a:endCxn id="132105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40" name="AutoShape 44"/>
          <p:cNvCxnSpPr>
            <a:cxnSpLocks noChangeShapeType="1"/>
            <a:stCxn id="132117" idx="7"/>
            <a:endCxn id="132116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41" name="AutoShape 45"/>
          <p:cNvCxnSpPr>
            <a:cxnSpLocks noChangeShapeType="1"/>
            <a:stCxn id="132117" idx="6"/>
            <a:endCxn id="132134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42" name="AutoShape 46"/>
          <p:cNvCxnSpPr>
            <a:cxnSpLocks noChangeShapeType="1"/>
            <a:stCxn id="132117" idx="5"/>
            <a:endCxn id="132135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43" name="AutoShape 47"/>
          <p:cNvCxnSpPr>
            <a:cxnSpLocks noChangeShapeType="1"/>
            <a:stCxn id="132117" idx="4"/>
            <a:endCxn id="132136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44" name="AutoShape 48"/>
          <p:cNvCxnSpPr>
            <a:cxnSpLocks noChangeShapeType="1"/>
            <a:stCxn id="132117" idx="3"/>
            <a:endCxn id="132137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45" name="AutoShape 49"/>
          <p:cNvCxnSpPr>
            <a:cxnSpLocks noChangeShapeType="1"/>
            <a:stCxn id="132117" idx="1"/>
            <a:endCxn id="132103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46" name="AutoShape 50"/>
          <p:cNvCxnSpPr>
            <a:cxnSpLocks noChangeShapeType="1"/>
            <a:stCxn id="132117" idx="0"/>
            <a:endCxn id="132104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47" name="AutoShape 51"/>
          <p:cNvCxnSpPr>
            <a:cxnSpLocks noChangeShapeType="1"/>
            <a:stCxn id="132103" idx="6"/>
            <a:endCxn id="132138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48" name="AutoShape 52"/>
          <p:cNvCxnSpPr>
            <a:cxnSpLocks noChangeShapeType="1"/>
            <a:stCxn id="132104" idx="6"/>
            <a:endCxn id="132138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49" name="AutoShape 53"/>
          <p:cNvCxnSpPr>
            <a:cxnSpLocks noChangeShapeType="1"/>
            <a:stCxn id="132105" idx="6"/>
            <a:endCxn id="132138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50" name="AutoShape 54"/>
          <p:cNvCxnSpPr>
            <a:cxnSpLocks noChangeShapeType="1"/>
            <a:stCxn id="132116" idx="6"/>
            <a:endCxn id="132138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51" name="AutoShape 55"/>
          <p:cNvCxnSpPr>
            <a:cxnSpLocks noChangeShapeType="1"/>
            <a:stCxn id="132134" idx="6"/>
            <a:endCxn id="132138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52" name="AutoShape 56"/>
          <p:cNvCxnSpPr>
            <a:cxnSpLocks noChangeShapeType="1"/>
            <a:stCxn id="132135" idx="6"/>
            <a:endCxn id="132138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53" name="AutoShape 57"/>
          <p:cNvCxnSpPr>
            <a:cxnSpLocks noChangeShapeType="1"/>
            <a:stCxn id="132136" idx="6"/>
            <a:endCxn id="132138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54" name="AutoShape 58"/>
          <p:cNvCxnSpPr>
            <a:cxnSpLocks noChangeShapeType="1"/>
            <a:stCxn id="132137" idx="6"/>
            <a:endCxn id="132138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55" name="AutoShape 59"/>
          <p:cNvCxnSpPr>
            <a:cxnSpLocks noChangeShapeType="1"/>
            <a:stCxn id="132138" idx="6"/>
            <a:endCxn id="132101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2156" name="AutoShape 60"/>
          <p:cNvCxnSpPr>
            <a:cxnSpLocks noChangeShapeType="1"/>
            <a:stCxn id="132114" idx="4"/>
            <a:endCxn id="132157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2157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32158" name="AutoShape 62"/>
          <p:cNvCxnSpPr>
            <a:cxnSpLocks noChangeShapeType="1"/>
            <a:stCxn id="132101" idx="6"/>
            <a:endCxn id="132157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32159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32160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32161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62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63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164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32165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66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67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168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32169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70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71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2172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32173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74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75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76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77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78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79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80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2181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82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2183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32184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85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86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87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88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89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90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91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2192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32193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94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95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96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97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98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99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00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2201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32202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03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04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05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06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07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08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09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2210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32211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12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13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14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15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16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17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18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2219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32220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21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22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23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24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25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26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27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2228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32229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30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31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32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33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34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35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36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2237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32238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39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40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41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42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43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44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45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2246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32247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48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49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50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51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52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53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54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2255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56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57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58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59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0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1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2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3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4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5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6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7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8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9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70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71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72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2273" name="Group 17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32274" name="Group 17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32275" name="Rectangle 17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76" name="Rectangle 18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77" name="Rectangle 18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78" name="Rectangle 18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79" name="Rectangle 18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80" name="Rectangle 18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81" name="Rectangle 18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82" name="Rectangle 18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2283" name="Rectangle 18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32284" name="Group 188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32285" name="Group 18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2286" name="Rectangle 1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87" name="Rectangle 1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88" name="Rectangle 1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289" name="Group 19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2290" name="Rectangle 1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91" name="Rectangle 1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92" name="Rectangle 1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293" name="Group 19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2294" name="Rectangle 19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95" name="Rectangle 19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96" name="Rectangle 20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2297" name="Group 20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32298" name="Group 20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2299" name="Rectangle 20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00" name="Rectangle 20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01" name="Rectangle 20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02" name="Group 20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2303" name="Rectangle 2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04" name="Rectangle 2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05" name="Rectangle 2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06" name="Group 21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2307" name="Rectangle 2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08" name="Rectangle 2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09" name="Rectangle 2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2310" name="Group 21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32311" name="Group 21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2312" name="Rectangle 21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13" name="Rectangle 21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14" name="Rectangle 21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15" name="Group 21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2316" name="Rectangle 2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17" name="Rectangle 2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18" name="Rectangle 2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19" name="Group 22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2320" name="Rectangle 2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21" name="Rectangle 2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22" name="Rectangle 2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2323" name="Group 227"/>
          <p:cNvGrpSpPr>
            <a:grpSpLocks/>
          </p:cNvGrpSpPr>
          <p:nvPr/>
        </p:nvGrpSpPr>
        <p:grpSpPr bwMode="auto">
          <a:xfrm>
            <a:off x="5715000" y="5257800"/>
            <a:ext cx="304800" cy="685800"/>
            <a:chOff x="4608" y="2496"/>
            <a:chExt cx="192" cy="432"/>
          </a:xfrm>
        </p:grpSpPr>
        <p:grpSp>
          <p:nvGrpSpPr>
            <p:cNvPr id="132324" name="Group 22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2325" name="Rectangle 2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26" name="Rectangle 2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27" name="Rectangle 2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28" name="Group 23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2329" name="Rectangle 2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30" name="Rectangle 2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31" name="Rectangle 2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32" name="Group 23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2333" name="Rectangle 2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34" name="Rectangle 2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35" name="Rectangle 2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2336" name="Group 240"/>
          <p:cNvGrpSpPr>
            <a:grpSpLocks/>
          </p:cNvGrpSpPr>
          <p:nvPr/>
        </p:nvGrpSpPr>
        <p:grpSpPr bwMode="auto">
          <a:xfrm>
            <a:off x="6019800" y="4800600"/>
            <a:ext cx="609600" cy="396875"/>
            <a:chOff x="5136" y="3456"/>
            <a:chExt cx="384" cy="250"/>
          </a:xfrm>
        </p:grpSpPr>
        <p:sp>
          <p:nvSpPr>
            <p:cNvPr id="132337" name="Rectangle 241"/>
            <p:cNvSpPr>
              <a:spLocks noChangeArrowheads="1"/>
            </p:cNvSpPr>
            <p:nvPr/>
          </p:nvSpPr>
          <p:spPr bwMode="auto">
            <a:xfrm>
              <a:off x="5328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32338" name="Rectangle 242"/>
            <p:cNvSpPr>
              <a:spLocks noChangeArrowheads="1"/>
            </p:cNvSpPr>
            <p:nvPr/>
          </p:nvSpPr>
          <p:spPr bwMode="auto">
            <a:xfrm>
              <a:off x="5136" y="3456"/>
              <a:ext cx="192" cy="25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2339" name="Group 243"/>
          <p:cNvGrpSpPr>
            <a:grpSpLocks/>
          </p:cNvGrpSpPr>
          <p:nvPr/>
        </p:nvGrpSpPr>
        <p:grpSpPr bwMode="auto">
          <a:xfrm>
            <a:off x="6324600" y="5181600"/>
            <a:ext cx="304800" cy="685800"/>
            <a:chOff x="4608" y="2496"/>
            <a:chExt cx="192" cy="432"/>
          </a:xfrm>
        </p:grpSpPr>
        <p:grpSp>
          <p:nvGrpSpPr>
            <p:cNvPr id="132340" name="Group 244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2341" name="Rectangle 24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42" name="Rectangle 24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43" name="Rectangle 24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44" name="Group 248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2345" name="Rectangle 24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46" name="Rectangle 25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47" name="Rectangle 25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48" name="Group 252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2349" name="Rectangle 25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50" name="Rectangle 25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51" name="Rectangle 25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2352" name="Group 256"/>
          <p:cNvGrpSpPr>
            <a:grpSpLocks/>
          </p:cNvGrpSpPr>
          <p:nvPr/>
        </p:nvGrpSpPr>
        <p:grpSpPr bwMode="auto">
          <a:xfrm>
            <a:off x="8458200" y="5181600"/>
            <a:ext cx="304800" cy="685800"/>
            <a:chOff x="4608" y="2496"/>
            <a:chExt cx="192" cy="432"/>
          </a:xfrm>
        </p:grpSpPr>
        <p:grpSp>
          <p:nvGrpSpPr>
            <p:cNvPr id="132353" name="Group 257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2354" name="Rectangle 25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55" name="Rectangle 25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56" name="Rectangle 26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57" name="Group 261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2358" name="Rectangle 26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59" name="Rectangle 26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60" name="Rectangle 26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61" name="Group 265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2362" name="Rectangle 26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63" name="Rectangle 26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64" name="Rectangle 26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2365" name="Group 269"/>
          <p:cNvGrpSpPr>
            <a:grpSpLocks/>
          </p:cNvGrpSpPr>
          <p:nvPr/>
        </p:nvGrpSpPr>
        <p:grpSpPr bwMode="auto">
          <a:xfrm>
            <a:off x="6629400" y="5181600"/>
            <a:ext cx="304800" cy="685800"/>
            <a:chOff x="4608" y="2496"/>
            <a:chExt cx="192" cy="432"/>
          </a:xfrm>
        </p:grpSpPr>
        <p:grpSp>
          <p:nvGrpSpPr>
            <p:cNvPr id="132366" name="Group 270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2367" name="Rectangle 27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68" name="Rectangle 27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69" name="Rectangle 27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70" name="Group 274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2371" name="Rectangle 27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72" name="Rectangle 27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73" name="Rectangle 27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74" name="Group 278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2375" name="Rectangle 2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76" name="Rectangle 2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77" name="Rectangle 2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2378" name="Group 282"/>
          <p:cNvGrpSpPr>
            <a:grpSpLocks/>
          </p:cNvGrpSpPr>
          <p:nvPr/>
        </p:nvGrpSpPr>
        <p:grpSpPr bwMode="auto">
          <a:xfrm>
            <a:off x="6934200" y="5181600"/>
            <a:ext cx="304800" cy="685800"/>
            <a:chOff x="4608" y="2496"/>
            <a:chExt cx="192" cy="432"/>
          </a:xfrm>
        </p:grpSpPr>
        <p:grpSp>
          <p:nvGrpSpPr>
            <p:cNvPr id="132379" name="Group 283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2380" name="Rectangle 28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81" name="Rectangle 28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82" name="Rectangle 28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83" name="Group 287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2384" name="Rectangle 28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85" name="Rectangle 28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86" name="Rectangle 29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87" name="Group 291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2388" name="Rectangle 2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89" name="Rectangle 2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90" name="Rectangle 2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2391" name="Group 295"/>
          <p:cNvGrpSpPr>
            <a:grpSpLocks/>
          </p:cNvGrpSpPr>
          <p:nvPr/>
        </p:nvGrpSpPr>
        <p:grpSpPr bwMode="auto">
          <a:xfrm>
            <a:off x="7239000" y="5181600"/>
            <a:ext cx="304800" cy="685800"/>
            <a:chOff x="4608" y="2496"/>
            <a:chExt cx="192" cy="432"/>
          </a:xfrm>
        </p:grpSpPr>
        <p:grpSp>
          <p:nvGrpSpPr>
            <p:cNvPr id="132392" name="Group 296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2393" name="Rectangle 29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94" name="Rectangle 29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95" name="Rectangle 29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396" name="Group 300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2397" name="Rectangle 30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98" name="Rectangle 30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99" name="Rectangle 30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400" name="Group 304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2401" name="Rectangle 3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02" name="Rectangle 3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03" name="Rectangle 3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2404" name="Group 308"/>
          <p:cNvGrpSpPr>
            <a:grpSpLocks/>
          </p:cNvGrpSpPr>
          <p:nvPr/>
        </p:nvGrpSpPr>
        <p:grpSpPr bwMode="auto">
          <a:xfrm>
            <a:off x="7543800" y="5181600"/>
            <a:ext cx="304800" cy="685800"/>
            <a:chOff x="4608" y="2496"/>
            <a:chExt cx="192" cy="432"/>
          </a:xfrm>
        </p:grpSpPr>
        <p:grpSp>
          <p:nvGrpSpPr>
            <p:cNvPr id="132405" name="Group 30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2406" name="Rectangle 31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07" name="Rectangle 31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08" name="Rectangle 31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409" name="Group 31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2410" name="Rectangle 31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11" name="Rectangle 31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12" name="Rectangle 31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413" name="Group 31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2414" name="Rectangle 3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15" name="Rectangle 3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16" name="Rectangle 3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2417" name="Group 321"/>
          <p:cNvGrpSpPr>
            <a:grpSpLocks/>
          </p:cNvGrpSpPr>
          <p:nvPr/>
        </p:nvGrpSpPr>
        <p:grpSpPr bwMode="auto">
          <a:xfrm>
            <a:off x="7848600" y="5181600"/>
            <a:ext cx="304800" cy="685800"/>
            <a:chOff x="4608" y="2496"/>
            <a:chExt cx="192" cy="432"/>
          </a:xfrm>
        </p:grpSpPr>
        <p:grpSp>
          <p:nvGrpSpPr>
            <p:cNvPr id="132418" name="Group 32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2419" name="Rectangle 32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20" name="Rectangle 32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21" name="Rectangle 32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422" name="Group 32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2423" name="Rectangle 32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24" name="Rectangle 32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25" name="Rectangle 32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426" name="Group 33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2427" name="Rectangle 3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28" name="Rectangle 3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29" name="Rectangle 3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2430" name="Group 334"/>
          <p:cNvGrpSpPr>
            <a:grpSpLocks/>
          </p:cNvGrpSpPr>
          <p:nvPr/>
        </p:nvGrpSpPr>
        <p:grpSpPr bwMode="auto">
          <a:xfrm>
            <a:off x="8153400" y="5181600"/>
            <a:ext cx="304800" cy="685800"/>
            <a:chOff x="4608" y="2496"/>
            <a:chExt cx="192" cy="432"/>
          </a:xfrm>
        </p:grpSpPr>
        <p:grpSp>
          <p:nvGrpSpPr>
            <p:cNvPr id="132431" name="Group 33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2432" name="Rectangle 33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33" name="Rectangle 33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34" name="Rectangle 33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435" name="Group 33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2436" name="Rectangle 34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37" name="Rectangle 34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38" name="Rectangle 34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2439" name="Group 34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2440" name="Rectangle 3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41" name="Rectangle 3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42" name="Rectangle 3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50" name="Rectangle 349"/>
          <p:cNvSpPr/>
          <p:nvPr/>
        </p:nvSpPr>
        <p:spPr bwMode="auto">
          <a:xfrm>
            <a:off x="6019800" y="4800600"/>
            <a:ext cx="609600" cy="3810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AAA0F-8AD3-104E-9131-169B53EEA9C6}" type="slidenum">
              <a:rPr lang="en-US"/>
              <a:pPr/>
              <a:t>54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33123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3124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3125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3126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3127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3128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3129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3130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3131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3132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3133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3134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3135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3136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3137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3138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3139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3140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3141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3142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43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44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45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46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47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48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49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50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51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52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53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54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55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56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57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58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3159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3160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3161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3162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33163" name="AutoShape 43"/>
          <p:cNvCxnSpPr>
            <a:cxnSpLocks noChangeShapeType="1"/>
            <a:stCxn id="133141" idx="0"/>
            <a:endCxn id="133129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64" name="AutoShape 44"/>
          <p:cNvCxnSpPr>
            <a:cxnSpLocks noChangeShapeType="1"/>
            <a:stCxn id="133141" idx="7"/>
            <a:endCxn id="133140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65" name="AutoShape 45"/>
          <p:cNvCxnSpPr>
            <a:cxnSpLocks noChangeShapeType="1"/>
            <a:stCxn id="133141" idx="6"/>
            <a:endCxn id="133158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66" name="AutoShape 46"/>
          <p:cNvCxnSpPr>
            <a:cxnSpLocks noChangeShapeType="1"/>
            <a:stCxn id="133141" idx="5"/>
            <a:endCxn id="133159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67" name="AutoShape 47"/>
          <p:cNvCxnSpPr>
            <a:cxnSpLocks noChangeShapeType="1"/>
            <a:stCxn id="133141" idx="4"/>
            <a:endCxn id="133160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68" name="AutoShape 48"/>
          <p:cNvCxnSpPr>
            <a:cxnSpLocks noChangeShapeType="1"/>
            <a:stCxn id="133141" idx="3"/>
            <a:endCxn id="133161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69" name="AutoShape 49"/>
          <p:cNvCxnSpPr>
            <a:cxnSpLocks noChangeShapeType="1"/>
            <a:stCxn id="133141" idx="1"/>
            <a:endCxn id="133127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70" name="AutoShape 50"/>
          <p:cNvCxnSpPr>
            <a:cxnSpLocks noChangeShapeType="1"/>
            <a:stCxn id="133141" idx="0"/>
            <a:endCxn id="133128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71" name="AutoShape 51"/>
          <p:cNvCxnSpPr>
            <a:cxnSpLocks noChangeShapeType="1"/>
            <a:stCxn id="133127" idx="6"/>
            <a:endCxn id="133162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72" name="AutoShape 52"/>
          <p:cNvCxnSpPr>
            <a:cxnSpLocks noChangeShapeType="1"/>
            <a:stCxn id="133128" idx="6"/>
            <a:endCxn id="133162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73" name="AutoShape 53"/>
          <p:cNvCxnSpPr>
            <a:cxnSpLocks noChangeShapeType="1"/>
            <a:stCxn id="133129" idx="6"/>
            <a:endCxn id="133162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74" name="AutoShape 54"/>
          <p:cNvCxnSpPr>
            <a:cxnSpLocks noChangeShapeType="1"/>
            <a:stCxn id="133140" idx="6"/>
            <a:endCxn id="133162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75" name="AutoShape 55"/>
          <p:cNvCxnSpPr>
            <a:cxnSpLocks noChangeShapeType="1"/>
            <a:stCxn id="133158" idx="6"/>
            <a:endCxn id="133162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76" name="AutoShape 56"/>
          <p:cNvCxnSpPr>
            <a:cxnSpLocks noChangeShapeType="1"/>
            <a:stCxn id="133159" idx="6"/>
            <a:endCxn id="133162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77" name="AutoShape 57"/>
          <p:cNvCxnSpPr>
            <a:cxnSpLocks noChangeShapeType="1"/>
            <a:stCxn id="133160" idx="6"/>
            <a:endCxn id="133162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78" name="AutoShape 58"/>
          <p:cNvCxnSpPr>
            <a:cxnSpLocks noChangeShapeType="1"/>
            <a:stCxn id="133161" idx="6"/>
            <a:endCxn id="133162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79" name="AutoShape 59"/>
          <p:cNvCxnSpPr>
            <a:cxnSpLocks noChangeShapeType="1"/>
            <a:stCxn id="133162" idx="6"/>
            <a:endCxn id="133125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180" name="AutoShape 60"/>
          <p:cNvCxnSpPr>
            <a:cxnSpLocks noChangeShapeType="1"/>
            <a:stCxn id="133138" idx="4"/>
            <a:endCxn id="133181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3181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33182" name="AutoShape 62"/>
          <p:cNvCxnSpPr>
            <a:cxnSpLocks noChangeShapeType="1"/>
            <a:stCxn id="133125" idx="6"/>
            <a:endCxn id="133181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33183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33184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33185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86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87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188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33189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90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91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192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33193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94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95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3196" name="Group 76"/>
          <p:cNvGrpSpPr>
            <a:grpSpLocks/>
          </p:cNvGrpSpPr>
          <p:nvPr/>
        </p:nvGrpSpPr>
        <p:grpSpPr bwMode="auto">
          <a:xfrm rot="-5400000">
            <a:off x="6286500" y="5372100"/>
            <a:ext cx="76200" cy="2438400"/>
            <a:chOff x="4752" y="1872"/>
            <a:chExt cx="48" cy="1536"/>
          </a:xfrm>
        </p:grpSpPr>
        <p:sp>
          <p:nvSpPr>
            <p:cNvPr id="133197" name="Rectangle 7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98" name="Rectangle 7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99" name="Rectangle 7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00" name="Rectangle 8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01" name="Rectangle 8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02" name="Rectangle 8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03" name="Rectangle 8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04" name="Rectangle 8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3205" name="Rectangle 85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06" name="Rectangle 86"/>
          <p:cNvSpPr>
            <a:spLocks noChangeArrowheads="1"/>
          </p:cNvSpPr>
          <p:nvPr/>
        </p:nvSpPr>
        <p:spPr bwMode="auto">
          <a:xfrm rot="-5400000">
            <a:off x="7962900" y="6438900"/>
            <a:ext cx="76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3207" name="Group 87"/>
          <p:cNvGrpSpPr>
            <a:grpSpLocks/>
          </p:cNvGrpSpPr>
          <p:nvPr/>
        </p:nvGrpSpPr>
        <p:grpSpPr bwMode="auto">
          <a:xfrm rot="-5400000">
            <a:off x="6591300" y="5295900"/>
            <a:ext cx="76200" cy="2438400"/>
            <a:chOff x="4752" y="1872"/>
            <a:chExt cx="48" cy="1536"/>
          </a:xfrm>
        </p:grpSpPr>
        <p:sp>
          <p:nvSpPr>
            <p:cNvPr id="133208" name="Rectangle 88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09" name="Rectangle 89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10" name="Rectangle 90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11" name="Rectangle 91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12" name="Rectangle 92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13" name="Rectangle 93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14" name="Rectangle 94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15" name="Rectangle 95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3216" name="Group 96"/>
          <p:cNvGrpSpPr>
            <a:grpSpLocks/>
          </p:cNvGrpSpPr>
          <p:nvPr/>
        </p:nvGrpSpPr>
        <p:grpSpPr bwMode="auto">
          <a:xfrm rot="-5400000">
            <a:off x="6591300" y="5219700"/>
            <a:ext cx="76200" cy="2438400"/>
            <a:chOff x="4752" y="1872"/>
            <a:chExt cx="48" cy="1536"/>
          </a:xfrm>
        </p:grpSpPr>
        <p:sp>
          <p:nvSpPr>
            <p:cNvPr id="133217" name="Rectangle 97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18" name="Rectangle 98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19" name="Rectangle 99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20" name="Rectangle 100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21" name="Rectangle 101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22" name="Rectangle 102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23" name="Rectangle 103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24" name="Rectangle 104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3225" name="Group 105"/>
          <p:cNvGrpSpPr>
            <a:grpSpLocks/>
          </p:cNvGrpSpPr>
          <p:nvPr/>
        </p:nvGrpSpPr>
        <p:grpSpPr bwMode="auto">
          <a:xfrm rot="-5400000">
            <a:off x="6591300" y="5143500"/>
            <a:ext cx="76200" cy="2438400"/>
            <a:chOff x="4752" y="1872"/>
            <a:chExt cx="48" cy="1536"/>
          </a:xfrm>
        </p:grpSpPr>
        <p:sp>
          <p:nvSpPr>
            <p:cNvPr id="133226" name="Rectangle 106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27" name="Rectangle 107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28" name="Rectangle 108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29" name="Rectangle 109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30" name="Rectangle 110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31" name="Rectangle 111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32" name="Rectangle 112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33" name="Rectangle 113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3234" name="Group 114"/>
          <p:cNvGrpSpPr>
            <a:grpSpLocks/>
          </p:cNvGrpSpPr>
          <p:nvPr/>
        </p:nvGrpSpPr>
        <p:grpSpPr bwMode="auto">
          <a:xfrm rot="-5400000">
            <a:off x="6591300" y="5067300"/>
            <a:ext cx="76200" cy="2438400"/>
            <a:chOff x="4752" y="1872"/>
            <a:chExt cx="48" cy="1536"/>
          </a:xfrm>
        </p:grpSpPr>
        <p:sp>
          <p:nvSpPr>
            <p:cNvPr id="133235" name="Rectangle 115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36" name="Rectangle 116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37" name="Rectangle 117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38" name="Rectangle 118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39" name="Rectangle 119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40" name="Rectangle 120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41" name="Rectangle 121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42" name="Rectangle 122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3243" name="Group 123"/>
          <p:cNvGrpSpPr>
            <a:grpSpLocks/>
          </p:cNvGrpSpPr>
          <p:nvPr/>
        </p:nvGrpSpPr>
        <p:grpSpPr bwMode="auto">
          <a:xfrm rot="-5400000">
            <a:off x="6591300" y="4991100"/>
            <a:ext cx="76200" cy="2438400"/>
            <a:chOff x="4752" y="1872"/>
            <a:chExt cx="48" cy="1536"/>
          </a:xfrm>
        </p:grpSpPr>
        <p:sp>
          <p:nvSpPr>
            <p:cNvPr id="133244" name="Rectangle 124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45" name="Rectangle 125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46" name="Rectangle 126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47" name="Rectangle 127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48" name="Rectangle 128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49" name="Rectangle 129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50" name="Rectangle 130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51" name="Rectangle 131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3252" name="Group 132"/>
          <p:cNvGrpSpPr>
            <a:grpSpLocks/>
          </p:cNvGrpSpPr>
          <p:nvPr/>
        </p:nvGrpSpPr>
        <p:grpSpPr bwMode="auto">
          <a:xfrm rot="-5400000">
            <a:off x="6591300" y="4914900"/>
            <a:ext cx="76200" cy="2438400"/>
            <a:chOff x="4752" y="1872"/>
            <a:chExt cx="48" cy="1536"/>
          </a:xfrm>
        </p:grpSpPr>
        <p:sp>
          <p:nvSpPr>
            <p:cNvPr id="133253" name="Rectangle 133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54" name="Rectangle 134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55" name="Rectangle 135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56" name="Rectangle 136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57" name="Rectangle 137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58" name="Rectangle 138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59" name="Rectangle 139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60" name="Rectangle 140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3261" name="Group 141"/>
          <p:cNvGrpSpPr>
            <a:grpSpLocks/>
          </p:cNvGrpSpPr>
          <p:nvPr/>
        </p:nvGrpSpPr>
        <p:grpSpPr bwMode="auto">
          <a:xfrm rot="-5400000">
            <a:off x="6591300" y="4838700"/>
            <a:ext cx="76200" cy="2438400"/>
            <a:chOff x="4752" y="1872"/>
            <a:chExt cx="48" cy="1536"/>
          </a:xfrm>
        </p:grpSpPr>
        <p:sp>
          <p:nvSpPr>
            <p:cNvPr id="133262" name="Rectangle 142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63" name="Rectangle 143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64" name="Rectangle 144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65" name="Rectangle 145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66" name="Rectangle 146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67" name="Rectangle 147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68" name="Rectangle 148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69" name="Rectangle 149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3270" name="Group 150"/>
          <p:cNvGrpSpPr>
            <a:grpSpLocks/>
          </p:cNvGrpSpPr>
          <p:nvPr/>
        </p:nvGrpSpPr>
        <p:grpSpPr bwMode="auto">
          <a:xfrm rot="-5400000">
            <a:off x="6896100" y="4762500"/>
            <a:ext cx="76200" cy="2438400"/>
            <a:chOff x="4752" y="1872"/>
            <a:chExt cx="48" cy="1536"/>
          </a:xfrm>
        </p:grpSpPr>
        <p:sp>
          <p:nvSpPr>
            <p:cNvPr id="133271" name="Rectangle 151"/>
            <p:cNvSpPr>
              <a:spLocks noChangeArrowheads="1"/>
            </p:cNvSpPr>
            <p:nvPr/>
          </p:nvSpPr>
          <p:spPr bwMode="auto">
            <a:xfrm>
              <a:off x="4752" y="187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72" name="Rectangle 152"/>
            <p:cNvSpPr>
              <a:spLocks noChangeArrowheads="1"/>
            </p:cNvSpPr>
            <p:nvPr/>
          </p:nvSpPr>
          <p:spPr bwMode="auto">
            <a:xfrm>
              <a:off x="4752" y="206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73" name="Rectangle 153"/>
            <p:cNvSpPr>
              <a:spLocks noChangeArrowheads="1"/>
            </p:cNvSpPr>
            <p:nvPr/>
          </p:nvSpPr>
          <p:spPr bwMode="auto">
            <a:xfrm>
              <a:off x="4752" y="225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74" name="Rectangle 154"/>
            <p:cNvSpPr>
              <a:spLocks noChangeArrowheads="1"/>
            </p:cNvSpPr>
            <p:nvPr/>
          </p:nvSpPr>
          <p:spPr bwMode="auto">
            <a:xfrm>
              <a:off x="4752" y="2448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75" name="Rectangle 155"/>
            <p:cNvSpPr>
              <a:spLocks noChangeArrowheads="1"/>
            </p:cNvSpPr>
            <p:nvPr/>
          </p:nvSpPr>
          <p:spPr bwMode="auto">
            <a:xfrm>
              <a:off x="4752" y="264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76" name="Rectangle 156"/>
            <p:cNvSpPr>
              <a:spLocks noChangeArrowheads="1"/>
            </p:cNvSpPr>
            <p:nvPr/>
          </p:nvSpPr>
          <p:spPr bwMode="auto">
            <a:xfrm>
              <a:off x="4752" y="2832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77" name="Rectangle 157"/>
            <p:cNvSpPr>
              <a:spLocks noChangeArrowheads="1"/>
            </p:cNvSpPr>
            <p:nvPr/>
          </p:nvSpPr>
          <p:spPr bwMode="auto">
            <a:xfrm>
              <a:off x="4752" y="302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78" name="Rectangle 158"/>
            <p:cNvSpPr>
              <a:spLocks noChangeArrowheads="1"/>
            </p:cNvSpPr>
            <p:nvPr/>
          </p:nvSpPr>
          <p:spPr bwMode="auto">
            <a:xfrm>
              <a:off x="4752" y="3216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3279" name="Rectangle 159"/>
          <p:cNvSpPr>
            <a:spLocks noChangeArrowheads="1"/>
          </p:cNvSpPr>
          <p:nvPr/>
        </p:nvSpPr>
        <p:spPr bwMode="auto">
          <a:xfrm rot="-5400000">
            <a:off x="6134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80" name="Rectangle 160"/>
          <p:cNvSpPr>
            <a:spLocks noChangeArrowheads="1"/>
          </p:cNvSpPr>
          <p:nvPr/>
        </p:nvSpPr>
        <p:spPr bwMode="auto">
          <a:xfrm rot="-5400000">
            <a:off x="6438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81" name="Rectangle 161"/>
          <p:cNvSpPr>
            <a:spLocks noChangeArrowheads="1"/>
          </p:cNvSpPr>
          <p:nvPr/>
        </p:nvSpPr>
        <p:spPr bwMode="auto">
          <a:xfrm rot="-5400000">
            <a:off x="6743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82" name="Rectangle 162"/>
          <p:cNvSpPr>
            <a:spLocks noChangeArrowheads="1"/>
          </p:cNvSpPr>
          <p:nvPr/>
        </p:nvSpPr>
        <p:spPr bwMode="auto">
          <a:xfrm rot="-5400000">
            <a:off x="7048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83" name="Rectangle 163"/>
          <p:cNvSpPr>
            <a:spLocks noChangeArrowheads="1"/>
          </p:cNvSpPr>
          <p:nvPr/>
        </p:nvSpPr>
        <p:spPr bwMode="auto">
          <a:xfrm rot="-5400000">
            <a:off x="73533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84" name="Rectangle 164"/>
          <p:cNvSpPr>
            <a:spLocks noChangeArrowheads="1"/>
          </p:cNvSpPr>
          <p:nvPr/>
        </p:nvSpPr>
        <p:spPr bwMode="auto">
          <a:xfrm rot="-5400000">
            <a:off x="76581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85" name="Rectangle 165"/>
          <p:cNvSpPr>
            <a:spLocks noChangeArrowheads="1"/>
          </p:cNvSpPr>
          <p:nvPr/>
        </p:nvSpPr>
        <p:spPr bwMode="auto">
          <a:xfrm rot="-5400000">
            <a:off x="79629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86" name="Rectangle 166"/>
          <p:cNvSpPr>
            <a:spLocks noChangeArrowheads="1"/>
          </p:cNvSpPr>
          <p:nvPr/>
        </p:nvSpPr>
        <p:spPr bwMode="auto">
          <a:xfrm rot="-5400000">
            <a:off x="82677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87" name="Rectangle 167"/>
          <p:cNvSpPr>
            <a:spLocks noChangeArrowheads="1"/>
          </p:cNvSpPr>
          <p:nvPr/>
        </p:nvSpPr>
        <p:spPr bwMode="auto">
          <a:xfrm rot="-5400000">
            <a:off x="8572500" y="5753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88" name="Rectangle 168"/>
          <p:cNvSpPr>
            <a:spLocks noChangeArrowheads="1"/>
          </p:cNvSpPr>
          <p:nvPr/>
        </p:nvSpPr>
        <p:spPr bwMode="auto">
          <a:xfrm rot="-5400000">
            <a:off x="8267700" y="5829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89" name="Rectangle 169"/>
          <p:cNvSpPr>
            <a:spLocks noChangeArrowheads="1"/>
          </p:cNvSpPr>
          <p:nvPr/>
        </p:nvSpPr>
        <p:spPr bwMode="auto">
          <a:xfrm rot="-5400000">
            <a:off x="7962900" y="5905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90" name="Rectangle 170"/>
          <p:cNvSpPr>
            <a:spLocks noChangeArrowheads="1"/>
          </p:cNvSpPr>
          <p:nvPr/>
        </p:nvSpPr>
        <p:spPr bwMode="auto">
          <a:xfrm rot="-5400000">
            <a:off x="7658100" y="6438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91" name="Rectangle 171"/>
          <p:cNvSpPr>
            <a:spLocks noChangeArrowheads="1"/>
          </p:cNvSpPr>
          <p:nvPr/>
        </p:nvSpPr>
        <p:spPr bwMode="auto">
          <a:xfrm rot="-5400000">
            <a:off x="7962900" y="6362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92" name="Rectangle 172"/>
          <p:cNvSpPr>
            <a:spLocks noChangeArrowheads="1"/>
          </p:cNvSpPr>
          <p:nvPr/>
        </p:nvSpPr>
        <p:spPr bwMode="auto">
          <a:xfrm rot="-5400000">
            <a:off x="7962900" y="62865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93" name="Rectangle 173"/>
          <p:cNvSpPr>
            <a:spLocks noChangeArrowheads="1"/>
          </p:cNvSpPr>
          <p:nvPr/>
        </p:nvSpPr>
        <p:spPr bwMode="auto">
          <a:xfrm rot="-5400000">
            <a:off x="7962900" y="62103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94" name="Rectangle 174"/>
          <p:cNvSpPr>
            <a:spLocks noChangeArrowheads="1"/>
          </p:cNvSpPr>
          <p:nvPr/>
        </p:nvSpPr>
        <p:spPr bwMode="auto">
          <a:xfrm rot="-5400000">
            <a:off x="7962900" y="61341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95" name="Rectangle 175"/>
          <p:cNvSpPr>
            <a:spLocks noChangeArrowheads="1"/>
          </p:cNvSpPr>
          <p:nvPr/>
        </p:nvSpPr>
        <p:spPr bwMode="auto">
          <a:xfrm rot="-5400000">
            <a:off x="7962900" y="60579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96" name="Rectangle 176"/>
          <p:cNvSpPr>
            <a:spLocks noChangeArrowheads="1"/>
          </p:cNvSpPr>
          <p:nvPr/>
        </p:nvSpPr>
        <p:spPr bwMode="auto">
          <a:xfrm rot="-5400000">
            <a:off x="7962900" y="59817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3297" name="Group 17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33298" name="Group 17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33299" name="Rectangle 17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00" name="Rectangle 18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01" name="Rectangle 18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02" name="Rectangle 18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03" name="Rectangle 18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04" name="Rectangle 18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05" name="Rectangle 18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06" name="Rectangle 18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3307" name="Rectangle 18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33308" name="Group 188"/>
          <p:cNvGrpSpPr>
            <a:grpSpLocks/>
          </p:cNvGrpSpPr>
          <p:nvPr/>
        </p:nvGrpSpPr>
        <p:grpSpPr bwMode="auto">
          <a:xfrm>
            <a:off x="5410200" y="5334000"/>
            <a:ext cx="304800" cy="685800"/>
            <a:chOff x="4608" y="2496"/>
            <a:chExt cx="192" cy="432"/>
          </a:xfrm>
        </p:grpSpPr>
        <p:grpSp>
          <p:nvGrpSpPr>
            <p:cNvPr id="133309" name="Group 18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3310" name="Rectangle 1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11" name="Rectangle 1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12" name="Rectangle 1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313" name="Group 19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3314" name="Rectangle 1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15" name="Rectangle 1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16" name="Rectangle 1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317" name="Group 19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3318" name="Rectangle 19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19" name="Rectangle 19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20" name="Rectangle 20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3321" name="Group 20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33322" name="Group 20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3323" name="Rectangle 20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24" name="Rectangle 20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25" name="Rectangle 20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326" name="Group 20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3327" name="Rectangle 2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28" name="Rectangle 2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29" name="Rectangle 2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330" name="Group 21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3331" name="Rectangle 2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32" name="Rectangle 2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33" name="Rectangle 2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3334" name="Group 21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33335" name="Group 21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3336" name="Rectangle 21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37" name="Rectangle 21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38" name="Rectangle 21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339" name="Group 21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3340" name="Rectangle 2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41" name="Rectangle 2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42" name="Rectangle 2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343" name="Group 22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3344" name="Rectangle 2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45" name="Rectangle 2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46" name="Rectangle 2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3347" name="Group 227"/>
          <p:cNvGrpSpPr>
            <a:grpSpLocks/>
          </p:cNvGrpSpPr>
          <p:nvPr/>
        </p:nvGrpSpPr>
        <p:grpSpPr bwMode="auto">
          <a:xfrm>
            <a:off x="5715000" y="5257800"/>
            <a:ext cx="304800" cy="685800"/>
            <a:chOff x="4608" y="2496"/>
            <a:chExt cx="192" cy="432"/>
          </a:xfrm>
        </p:grpSpPr>
        <p:grpSp>
          <p:nvGrpSpPr>
            <p:cNvPr id="133348" name="Group 22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3349" name="Rectangle 2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50" name="Rectangle 2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51" name="Rectangle 2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352" name="Group 23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3353" name="Rectangle 2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54" name="Rectangle 2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55" name="Rectangle 2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356" name="Group 23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3357" name="Rectangle 2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58" name="Rectangle 2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59" name="Rectangle 2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3363" name="Group 243"/>
          <p:cNvGrpSpPr>
            <a:grpSpLocks/>
          </p:cNvGrpSpPr>
          <p:nvPr/>
        </p:nvGrpSpPr>
        <p:grpSpPr bwMode="auto">
          <a:xfrm>
            <a:off x="6324600" y="5181600"/>
            <a:ext cx="304800" cy="685800"/>
            <a:chOff x="4608" y="2496"/>
            <a:chExt cx="192" cy="432"/>
          </a:xfrm>
        </p:grpSpPr>
        <p:grpSp>
          <p:nvGrpSpPr>
            <p:cNvPr id="133364" name="Group 244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3365" name="Rectangle 24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66" name="Rectangle 24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67" name="Rectangle 24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368" name="Group 248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3369" name="Rectangle 24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70" name="Rectangle 25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71" name="Rectangle 25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372" name="Group 252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3373" name="Rectangle 25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74" name="Rectangle 25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75" name="Rectangle 25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3376" name="Group 256"/>
          <p:cNvGrpSpPr>
            <a:grpSpLocks/>
          </p:cNvGrpSpPr>
          <p:nvPr/>
        </p:nvGrpSpPr>
        <p:grpSpPr bwMode="auto">
          <a:xfrm>
            <a:off x="8458200" y="5181600"/>
            <a:ext cx="304800" cy="685800"/>
            <a:chOff x="4608" y="2496"/>
            <a:chExt cx="192" cy="432"/>
          </a:xfrm>
        </p:grpSpPr>
        <p:grpSp>
          <p:nvGrpSpPr>
            <p:cNvPr id="133377" name="Group 257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3378" name="Rectangle 25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79" name="Rectangle 25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80" name="Rectangle 26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381" name="Group 261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3382" name="Rectangle 26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83" name="Rectangle 26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84" name="Rectangle 26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385" name="Group 265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3386" name="Rectangle 26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87" name="Rectangle 26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88" name="Rectangle 26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3389" name="Group 269"/>
          <p:cNvGrpSpPr>
            <a:grpSpLocks/>
          </p:cNvGrpSpPr>
          <p:nvPr/>
        </p:nvGrpSpPr>
        <p:grpSpPr bwMode="auto">
          <a:xfrm>
            <a:off x="6629400" y="5181600"/>
            <a:ext cx="304800" cy="685800"/>
            <a:chOff x="4608" y="2496"/>
            <a:chExt cx="192" cy="432"/>
          </a:xfrm>
        </p:grpSpPr>
        <p:grpSp>
          <p:nvGrpSpPr>
            <p:cNvPr id="133390" name="Group 270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3391" name="Rectangle 27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92" name="Rectangle 27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93" name="Rectangle 27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394" name="Group 274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3395" name="Rectangle 27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96" name="Rectangle 27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97" name="Rectangle 27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398" name="Group 278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3399" name="Rectangle 27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00" name="Rectangle 28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01" name="Rectangle 28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3402" name="Group 282"/>
          <p:cNvGrpSpPr>
            <a:grpSpLocks/>
          </p:cNvGrpSpPr>
          <p:nvPr/>
        </p:nvGrpSpPr>
        <p:grpSpPr bwMode="auto">
          <a:xfrm>
            <a:off x="6934200" y="5181600"/>
            <a:ext cx="304800" cy="685800"/>
            <a:chOff x="4608" y="2496"/>
            <a:chExt cx="192" cy="432"/>
          </a:xfrm>
        </p:grpSpPr>
        <p:grpSp>
          <p:nvGrpSpPr>
            <p:cNvPr id="133403" name="Group 283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3404" name="Rectangle 28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05" name="Rectangle 28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06" name="Rectangle 28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407" name="Group 287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3408" name="Rectangle 28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09" name="Rectangle 28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10" name="Rectangle 29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411" name="Group 291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3412" name="Rectangle 29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13" name="Rectangle 29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14" name="Rectangle 29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3415" name="Group 295"/>
          <p:cNvGrpSpPr>
            <a:grpSpLocks/>
          </p:cNvGrpSpPr>
          <p:nvPr/>
        </p:nvGrpSpPr>
        <p:grpSpPr bwMode="auto">
          <a:xfrm>
            <a:off x="7239000" y="5181600"/>
            <a:ext cx="304800" cy="685800"/>
            <a:chOff x="4608" y="2496"/>
            <a:chExt cx="192" cy="432"/>
          </a:xfrm>
        </p:grpSpPr>
        <p:grpSp>
          <p:nvGrpSpPr>
            <p:cNvPr id="133416" name="Group 296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3417" name="Rectangle 29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18" name="Rectangle 29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19" name="Rectangle 29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420" name="Group 300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3421" name="Rectangle 30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22" name="Rectangle 30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23" name="Rectangle 30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424" name="Group 304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3425" name="Rectangle 30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26" name="Rectangle 30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27" name="Rectangle 30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3428" name="Group 308"/>
          <p:cNvGrpSpPr>
            <a:grpSpLocks/>
          </p:cNvGrpSpPr>
          <p:nvPr/>
        </p:nvGrpSpPr>
        <p:grpSpPr bwMode="auto">
          <a:xfrm>
            <a:off x="7543800" y="5181600"/>
            <a:ext cx="304800" cy="685800"/>
            <a:chOff x="4608" y="2496"/>
            <a:chExt cx="192" cy="432"/>
          </a:xfrm>
        </p:grpSpPr>
        <p:grpSp>
          <p:nvGrpSpPr>
            <p:cNvPr id="133429" name="Group 30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3430" name="Rectangle 31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31" name="Rectangle 31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32" name="Rectangle 31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433" name="Group 31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3434" name="Rectangle 31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35" name="Rectangle 31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36" name="Rectangle 31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437" name="Group 31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3438" name="Rectangle 31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39" name="Rectangle 31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40" name="Rectangle 32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3441" name="Group 321"/>
          <p:cNvGrpSpPr>
            <a:grpSpLocks/>
          </p:cNvGrpSpPr>
          <p:nvPr/>
        </p:nvGrpSpPr>
        <p:grpSpPr bwMode="auto">
          <a:xfrm>
            <a:off x="7848600" y="5181600"/>
            <a:ext cx="304800" cy="685800"/>
            <a:chOff x="4608" y="2496"/>
            <a:chExt cx="192" cy="432"/>
          </a:xfrm>
        </p:grpSpPr>
        <p:grpSp>
          <p:nvGrpSpPr>
            <p:cNvPr id="133442" name="Group 32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3443" name="Rectangle 32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44" name="Rectangle 32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45" name="Rectangle 32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446" name="Group 32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3447" name="Rectangle 32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48" name="Rectangle 32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49" name="Rectangle 32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450" name="Group 33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3451" name="Rectangle 33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52" name="Rectangle 33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53" name="Rectangle 33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3454" name="Group 334"/>
          <p:cNvGrpSpPr>
            <a:grpSpLocks/>
          </p:cNvGrpSpPr>
          <p:nvPr/>
        </p:nvGrpSpPr>
        <p:grpSpPr bwMode="auto">
          <a:xfrm>
            <a:off x="8153400" y="5181600"/>
            <a:ext cx="304800" cy="685800"/>
            <a:chOff x="4608" y="2496"/>
            <a:chExt cx="192" cy="432"/>
          </a:xfrm>
        </p:grpSpPr>
        <p:grpSp>
          <p:nvGrpSpPr>
            <p:cNvPr id="133455" name="Group 33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3456" name="Rectangle 33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57" name="Rectangle 33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58" name="Rectangle 33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459" name="Group 33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3460" name="Rectangle 34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61" name="Rectangle 34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62" name="Rectangle 34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463" name="Group 34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3464" name="Rectangle 34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65" name="Rectangle 34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66" name="Rectangle 34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3467" name="Group 347"/>
          <p:cNvGrpSpPr>
            <a:grpSpLocks/>
          </p:cNvGrpSpPr>
          <p:nvPr/>
        </p:nvGrpSpPr>
        <p:grpSpPr bwMode="auto">
          <a:xfrm>
            <a:off x="6019800" y="5181600"/>
            <a:ext cx="304800" cy="685800"/>
            <a:chOff x="4608" y="2496"/>
            <a:chExt cx="192" cy="432"/>
          </a:xfrm>
        </p:grpSpPr>
        <p:grpSp>
          <p:nvGrpSpPr>
            <p:cNvPr id="133468" name="Group 34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3469" name="Rectangle 34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70" name="Rectangle 35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71" name="Rectangle 35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472" name="Group 35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3473" name="Rectangle 35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74" name="Rectangle 35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75" name="Rectangle 35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476" name="Group 35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3477" name="Rectangle 35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78" name="Rectangle 35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79" name="Rectangle 35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12700" cap="flat" cmpd="sng" algn="ctr">
                <a:solidFill>
                  <a:srgbClr val="0066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60" name="Rectangle 359"/>
          <p:cNvSpPr/>
          <p:nvPr/>
        </p:nvSpPr>
        <p:spPr bwMode="auto">
          <a:xfrm>
            <a:off x="6019800" y="5181600"/>
            <a:ext cx="304800" cy="685800"/>
          </a:xfrm>
          <a:prstGeom prst="rect">
            <a:avLst/>
          </a:prstGeom>
          <a:noFill/>
          <a:ln w="571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F04F-AAE5-2443-96D3-CD7224578E21}" type="slidenum">
              <a:rPr lang="en-US"/>
              <a:pPr/>
              <a:t>55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134147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4148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4149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4150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4151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4152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4153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4154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4155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4156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4157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4158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4159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4160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4161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4162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4163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4164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4165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4166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67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68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69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70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71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72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73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74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75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76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77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78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79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80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81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82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4183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4184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4185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34186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cxnSp>
        <p:nvCxnSpPr>
          <p:cNvPr id="134187" name="AutoShape 43"/>
          <p:cNvCxnSpPr>
            <a:cxnSpLocks noChangeShapeType="1"/>
            <a:stCxn id="134165" idx="0"/>
            <a:endCxn id="134153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188" name="AutoShape 44"/>
          <p:cNvCxnSpPr>
            <a:cxnSpLocks noChangeShapeType="1"/>
            <a:stCxn id="134165" idx="7"/>
            <a:endCxn id="134164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189" name="AutoShape 45"/>
          <p:cNvCxnSpPr>
            <a:cxnSpLocks noChangeShapeType="1"/>
            <a:stCxn id="134165" idx="6"/>
            <a:endCxn id="134182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190" name="AutoShape 46"/>
          <p:cNvCxnSpPr>
            <a:cxnSpLocks noChangeShapeType="1"/>
            <a:stCxn id="134165" idx="5"/>
            <a:endCxn id="134183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191" name="AutoShape 47"/>
          <p:cNvCxnSpPr>
            <a:cxnSpLocks noChangeShapeType="1"/>
            <a:stCxn id="134165" idx="4"/>
            <a:endCxn id="134184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192" name="AutoShape 48"/>
          <p:cNvCxnSpPr>
            <a:cxnSpLocks noChangeShapeType="1"/>
            <a:stCxn id="134165" idx="3"/>
            <a:endCxn id="134185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193" name="AutoShape 49"/>
          <p:cNvCxnSpPr>
            <a:cxnSpLocks noChangeShapeType="1"/>
            <a:stCxn id="134165" idx="1"/>
            <a:endCxn id="134151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194" name="AutoShape 50"/>
          <p:cNvCxnSpPr>
            <a:cxnSpLocks noChangeShapeType="1"/>
            <a:stCxn id="134165" idx="0"/>
            <a:endCxn id="134152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195" name="AutoShape 51"/>
          <p:cNvCxnSpPr>
            <a:cxnSpLocks noChangeShapeType="1"/>
            <a:stCxn id="134151" idx="6"/>
            <a:endCxn id="134186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196" name="AutoShape 52"/>
          <p:cNvCxnSpPr>
            <a:cxnSpLocks noChangeShapeType="1"/>
            <a:stCxn id="134152" idx="6"/>
            <a:endCxn id="134186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197" name="AutoShape 53"/>
          <p:cNvCxnSpPr>
            <a:cxnSpLocks noChangeShapeType="1"/>
            <a:stCxn id="134153" idx="6"/>
            <a:endCxn id="134186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198" name="AutoShape 54"/>
          <p:cNvCxnSpPr>
            <a:cxnSpLocks noChangeShapeType="1"/>
            <a:stCxn id="134164" idx="6"/>
            <a:endCxn id="134186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199" name="AutoShape 55"/>
          <p:cNvCxnSpPr>
            <a:cxnSpLocks noChangeShapeType="1"/>
            <a:stCxn id="134182" idx="6"/>
            <a:endCxn id="134186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200" name="AutoShape 56"/>
          <p:cNvCxnSpPr>
            <a:cxnSpLocks noChangeShapeType="1"/>
            <a:stCxn id="134183" idx="6"/>
            <a:endCxn id="134186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201" name="AutoShape 57"/>
          <p:cNvCxnSpPr>
            <a:cxnSpLocks noChangeShapeType="1"/>
            <a:stCxn id="134184" idx="6"/>
            <a:endCxn id="134186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202" name="AutoShape 58"/>
          <p:cNvCxnSpPr>
            <a:cxnSpLocks noChangeShapeType="1"/>
            <a:stCxn id="134185" idx="6"/>
            <a:endCxn id="134186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203" name="AutoShape 59"/>
          <p:cNvCxnSpPr>
            <a:cxnSpLocks noChangeShapeType="1"/>
            <a:stCxn id="134186" idx="6"/>
            <a:endCxn id="134149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204" name="AutoShape 60"/>
          <p:cNvCxnSpPr>
            <a:cxnSpLocks noChangeShapeType="1"/>
            <a:stCxn id="134162" idx="4"/>
            <a:endCxn id="134205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4205" name="Oval 61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34206" name="AutoShape 62"/>
          <p:cNvCxnSpPr>
            <a:cxnSpLocks noChangeShapeType="1"/>
            <a:stCxn id="134149" idx="6"/>
            <a:endCxn id="134205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34207" name="Group 63"/>
          <p:cNvGrpSpPr>
            <a:grpSpLocks/>
          </p:cNvGrpSpPr>
          <p:nvPr/>
        </p:nvGrpSpPr>
        <p:grpSpPr bwMode="auto">
          <a:xfrm>
            <a:off x="7467600" y="1143000"/>
            <a:ext cx="228600" cy="914400"/>
            <a:chOff x="4128" y="3360"/>
            <a:chExt cx="144" cy="576"/>
          </a:xfrm>
        </p:grpSpPr>
        <p:grpSp>
          <p:nvGrpSpPr>
            <p:cNvPr id="134208" name="Group 64"/>
            <p:cNvGrpSpPr>
              <a:grpSpLocks/>
            </p:cNvGrpSpPr>
            <p:nvPr/>
          </p:nvGrpSpPr>
          <p:grpSpPr bwMode="auto">
            <a:xfrm>
              <a:off x="4128" y="3744"/>
              <a:ext cx="144" cy="192"/>
              <a:chOff x="4128" y="3744"/>
              <a:chExt cx="144" cy="192"/>
            </a:xfrm>
          </p:grpSpPr>
          <p:sp>
            <p:nvSpPr>
              <p:cNvPr id="134209" name="Rectangle 6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10" name="Rectangle 6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11" name="Rectangle 6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212" name="Group 68"/>
            <p:cNvGrpSpPr>
              <a:grpSpLocks/>
            </p:cNvGrpSpPr>
            <p:nvPr/>
          </p:nvGrpSpPr>
          <p:grpSpPr bwMode="auto">
            <a:xfrm>
              <a:off x="4128" y="3552"/>
              <a:ext cx="144" cy="192"/>
              <a:chOff x="4128" y="3744"/>
              <a:chExt cx="144" cy="192"/>
            </a:xfrm>
          </p:grpSpPr>
          <p:sp>
            <p:nvSpPr>
              <p:cNvPr id="134213" name="Rectangle 6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14" name="Rectangle 7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15" name="Rectangle 7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216" name="Group 72"/>
            <p:cNvGrpSpPr>
              <a:grpSpLocks/>
            </p:cNvGrpSpPr>
            <p:nvPr/>
          </p:nvGrpSpPr>
          <p:grpSpPr bwMode="auto">
            <a:xfrm>
              <a:off x="4128" y="3360"/>
              <a:ext cx="144" cy="192"/>
              <a:chOff x="4128" y="3744"/>
              <a:chExt cx="144" cy="192"/>
            </a:xfrm>
          </p:grpSpPr>
          <p:sp>
            <p:nvSpPr>
              <p:cNvPr id="134217" name="Rectangle 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18" name="Rectangle 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19" name="Rectangle 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321" name="Group 177"/>
          <p:cNvGrpSpPr>
            <a:grpSpLocks/>
          </p:cNvGrpSpPr>
          <p:nvPr/>
        </p:nvGrpSpPr>
        <p:grpSpPr bwMode="auto">
          <a:xfrm>
            <a:off x="304800" y="3733800"/>
            <a:ext cx="76200" cy="2743200"/>
            <a:chOff x="384" y="2304"/>
            <a:chExt cx="48" cy="1728"/>
          </a:xfrm>
        </p:grpSpPr>
        <p:grpSp>
          <p:nvGrpSpPr>
            <p:cNvPr id="134322" name="Group 178"/>
            <p:cNvGrpSpPr>
              <a:grpSpLocks/>
            </p:cNvGrpSpPr>
            <p:nvPr/>
          </p:nvGrpSpPr>
          <p:grpSpPr bwMode="auto">
            <a:xfrm>
              <a:off x="384" y="2496"/>
              <a:ext cx="48" cy="1536"/>
              <a:chOff x="4752" y="1872"/>
              <a:chExt cx="48" cy="1536"/>
            </a:xfrm>
          </p:grpSpPr>
          <p:sp>
            <p:nvSpPr>
              <p:cNvPr id="134323" name="Rectangle 179"/>
              <p:cNvSpPr>
                <a:spLocks noChangeArrowheads="1"/>
              </p:cNvSpPr>
              <p:nvPr/>
            </p:nvSpPr>
            <p:spPr bwMode="auto">
              <a:xfrm>
                <a:off x="4752" y="187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24" name="Rectangle 180"/>
              <p:cNvSpPr>
                <a:spLocks noChangeArrowheads="1"/>
              </p:cNvSpPr>
              <p:nvPr/>
            </p:nvSpPr>
            <p:spPr bwMode="auto">
              <a:xfrm>
                <a:off x="4752" y="206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25" name="Rectangle 181"/>
              <p:cNvSpPr>
                <a:spLocks noChangeArrowheads="1"/>
              </p:cNvSpPr>
              <p:nvPr/>
            </p:nvSpPr>
            <p:spPr bwMode="auto">
              <a:xfrm>
                <a:off x="4752" y="225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26" name="Rectangle 182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27" name="Rectangle 183"/>
              <p:cNvSpPr>
                <a:spLocks noChangeArrowheads="1"/>
              </p:cNvSpPr>
              <p:nvPr/>
            </p:nvSpPr>
            <p:spPr bwMode="auto">
              <a:xfrm>
                <a:off x="4752" y="2640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28" name="Rectangle 184"/>
              <p:cNvSpPr>
                <a:spLocks noChangeArrowheads="1"/>
              </p:cNvSpPr>
              <p:nvPr/>
            </p:nvSpPr>
            <p:spPr bwMode="auto">
              <a:xfrm>
                <a:off x="4752" y="2832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29" name="Rectangle 185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30" name="Rectangle 186"/>
              <p:cNvSpPr>
                <a:spLocks noChangeArrowheads="1"/>
              </p:cNvSpPr>
              <p:nvPr/>
            </p:nvSpPr>
            <p:spPr bwMode="auto">
              <a:xfrm>
                <a:off x="4752" y="3216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4331" name="Rectangle 187"/>
            <p:cNvSpPr>
              <a:spLocks noChangeArrowheads="1"/>
            </p:cNvSpPr>
            <p:nvPr/>
          </p:nvSpPr>
          <p:spPr bwMode="auto">
            <a:xfrm>
              <a:off x="384" y="2304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34332" name="Group 188"/>
          <p:cNvGrpSpPr>
            <a:grpSpLocks/>
          </p:cNvGrpSpPr>
          <p:nvPr/>
        </p:nvGrpSpPr>
        <p:grpSpPr bwMode="auto">
          <a:xfrm>
            <a:off x="5410200" y="5181600"/>
            <a:ext cx="304800" cy="685800"/>
            <a:chOff x="4608" y="2496"/>
            <a:chExt cx="192" cy="432"/>
          </a:xfrm>
        </p:grpSpPr>
        <p:grpSp>
          <p:nvGrpSpPr>
            <p:cNvPr id="134333" name="Group 18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334" name="Rectangle 1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35" name="Rectangle 1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36" name="Rectangle 1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337" name="Group 19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338" name="Rectangle 1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39" name="Rectangle 1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40" name="Rectangle 1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341" name="Group 19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342" name="Rectangle 19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43" name="Rectangle 19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44" name="Rectangle 20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345" name="Group 201"/>
          <p:cNvGrpSpPr>
            <a:grpSpLocks/>
          </p:cNvGrpSpPr>
          <p:nvPr/>
        </p:nvGrpSpPr>
        <p:grpSpPr bwMode="auto">
          <a:xfrm>
            <a:off x="5105400" y="5867400"/>
            <a:ext cx="304800" cy="685800"/>
            <a:chOff x="4608" y="2496"/>
            <a:chExt cx="192" cy="432"/>
          </a:xfrm>
        </p:grpSpPr>
        <p:grpSp>
          <p:nvGrpSpPr>
            <p:cNvPr id="134346" name="Group 20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347" name="Rectangle 20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48" name="Rectangle 20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49" name="Rectangle 20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350" name="Group 20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351" name="Rectangle 2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52" name="Rectangle 2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53" name="Rectangle 2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354" name="Group 21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355" name="Rectangle 2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56" name="Rectangle 2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57" name="Rectangle 2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358" name="Group 214"/>
          <p:cNvGrpSpPr>
            <a:grpSpLocks/>
          </p:cNvGrpSpPr>
          <p:nvPr/>
        </p:nvGrpSpPr>
        <p:grpSpPr bwMode="auto">
          <a:xfrm>
            <a:off x="5105400" y="5181600"/>
            <a:ext cx="304800" cy="685800"/>
            <a:chOff x="4608" y="2496"/>
            <a:chExt cx="192" cy="432"/>
          </a:xfrm>
        </p:grpSpPr>
        <p:grpSp>
          <p:nvGrpSpPr>
            <p:cNvPr id="134359" name="Group 21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360" name="Rectangle 21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61" name="Rectangle 21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62" name="Rectangle 21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363" name="Group 21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364" name="Rectangle 2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65" name="Rectangle 2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66" name="Rectangle 2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367" name="Group 22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368" name="Rectangle 2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69" name="Rectangle 2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70" name="Rectangle 2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371" name="Group 227"/>
          <p:cNvGrpSpPr>
            <a:grpSpLocks/>
          </p:cNvGrpSpPr>
          <p:nvPr/>
        </p:nvGrpSpPr>
        <p:grpSpPr bwMode="auto">
          <a:xfrm>
            <a:off x="5715000" y="5181600"/>
            <a:ext cx="304800" cy="685800"/>
            <a:chOff x="4608" y="2496"/>
            <a:chExt cx="192" cy="432"/>
          </a:xfrm>
        </p:grpSpPr>
        <p:grpSp>
          <p:nvGrpSpPr>
            <p:cNvPr id="134372" name="Group 22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373" name="Rectangle 2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74" name="Rectangle 2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75" name="Rectangle 2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376" name="Group 23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377" name="Rectangle 2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78" name="Rectangle 2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79" name="Rectangle 2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380" name="Group 23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381" name="Rectangle 2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82" name="Rectangle 2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83" name="Rectangle 2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384" name="Group 240"/>
          <p:cNvGrpSpPr>
            <a:grpSpLocks/>
          </p:cNvGrpSpPr>
          <p:nvPr/>
        </p:nvGrpSpPr>
        <p:grpSpPr bwMode="auto">
          <a:xfrm>
            <a:off x="6324600" y="5181600"/>
            <a:ext cx="304800" cy="685800"/>
            <a:chOff x="4608" y="2496"/>
            <a:chExt cx="192" cy="432"/>
          </a:xfrm>
        </p:grpSpPr>
        <p:grpSp>
          <p:nvGrpSpPr>
            <p:cNvPr id="134385" name="Group 241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386" name="Rectangle 24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87" name="Rectangle 24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88" name="Rectangle 24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389" name="Group 245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390" name="Rectangle 2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91" name="Rectangle 2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92" name="Rectangle 2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393" name="Group 249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394" name="Rectangle 2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95" name="Rectangle 2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96" name="Rectangle 2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397" name="Group 253"/>
          <p:cNvGrpSpPr>
            <a:grpSpLocks/>
          </p:cNvGrpSpPr>
          <p:nvPr/>
        </p:nvGrpSpPr>
        <p:grpSpPr bwMode="auto">
          <a:xfrm>
            <a:off x="8458200" y="5181600"/>
            <a:ext cx="304800" cy="685800"/>
            <a:chOff x="4608" y="2496"/>
            <a:chExt cx="192" cy="432"/>
          </a:xfrm>
        </p:grpSpPr>
        <p:grpSp>
          <p:nvGrpSpPr>
            <p:cNvPr id="134398" name="Group 254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399" name="Rectangle 25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00" name="Rectangle 25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01" name="Rectangle 25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02" name="Group 258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403" name="Rectangle 25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04" name="Rectangle 26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05" name="Rectangle 26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06" name="Group 262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407" name="Rectangle 26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08" name="Rectangle 26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09" name="Rectangle 26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410" name="Group 266"/>
          <p:cNvGrpSpPr>
            <a:grpSpLocks/>
          </p:cNvGrpSpPr>
          <p:nvPr/>
        </p:nvGrpSpPr>
        <p:grpSpPr bwMode="auto">
          <a:xfrm>
            <a:off x="6629400" y="5181600"/>
            <a:ext cx="304800" cy="685800"/>
            <a:chOff x="4608" y="2496"/>
            <a:chExt cx="192" cy="432"/>
          </a:xfrm>
        </p:grpSpPr>
        <p:grpSp>
          <p:nvGrpSpPr>
            <p:cNvPr id="134411" name="Group 267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412" name="Rectangle 26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13" name="Rectangle 26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14" name="Rectangle 27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15" name="Group 271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416" name="Rectangle 27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17" name="Rectangle 27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18" name="Rectangle 27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19" name="Group 275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420" name="Rectangle 27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21" name="Rectangle 27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22" name="Rectangle 27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423" name="Group 279"/>
          <p:cNvGrpSpPr>
            <a:grpSpLocks/>
          </p:cNvGrpSpPr>
          <p:nvPr/>
        </p:nvGrpSpPr>
        <p:grpSpPr bwMode="auto">
          <a:xfrm>
            <a:off x="6934200" y="5181600"/>
            <a:ext cx="304800" cy="685800"/>
            <a:chOff x="4608" y="2496"/>
            <a:chExt cx="192" cy="432"/>
          </a:xfrm>
        </p:grpSpPr>
        <p:grpSp>
          <p:nvGrpSpPr>
            <p:cNvPr id="134424" name="Group 280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425" name="Rectangle 28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26" name="Rectangle 28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27" name="Rectangle 28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28" name="Group 284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429" name="Rectangle 28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30" name="Rectangle 28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31" name="Rectangle 28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32" name="Group 288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433" name="Rectangle 28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34" name="Rectangle 29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35" name="Rectangle 29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436" name="Group 292"/>
          <p:cNvGrpSpPr>
            <a:grpSpLocks/>
          </p:cNvGrpSpPr>
          <p:nvPr/>
        </p:nvGrpSpPr>
        <p:grpSpPr bwMode="auto">
          <a:xfrm>
            <a:off x="7239000" y="5181600"/>
            <a:ext cx="304800" cy="685800"/>
            <a:chOff x="4608" y="2496"/>
            <a:chExt cx="192" cy="432"/>
          </a:xfrm>
        </p:grpSpPr>
        <p:grpSp>
          <p:nvGrpSpPr>
            <p:cNvPr id="134437" name="Group 293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438" name="Rectangle 2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39" name="Rectangle 2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40" name="Rectangle 2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41" name="Group 297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442" name="Rectangle 29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43" name="Rectangle 29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44" name="Rectangle 30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45" name="Group 301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446" name="Rectangle 30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47" name="Rectangle 30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48" name="Rectangle 30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449" name="Group 305"/>
          <p:cNvGrpSpPr>
            <a:grpSpLocks/>
          </p:cNvGrpSpPr>
          <p:nvPr/>
        </p:nvGrpSpPr>
        <p:grpSpPr bwMode="auto">
          <a:xfrm>
            <a:off x="7543800" y="5181600"/>
            <a:ext cx="304800" cy="685800"/>
            <a:chOff x="4608" y="2496"/>
            <a:chExt cx="192" cy="432"/>
          </a:xfrm>
        </p:grpSpPr>
        <p:grpSp>
          <p:nvGrpSpPr>
            <p:cNvPr id="134450" name="Group 306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451" name="Rectangle 3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52" name="Rectangle 3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53" name="Rectangle 3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54" name="Group 310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455" name="Rectangle 31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56" name="Rectangle 31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57" name="Rectangle 31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58" name="Group 314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459" name="Rectangle 31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60" name="Rectangle 31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61" name="Rectangle 31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462" name="Group 318"/>
          <p:cNvGrpSpPr>
            <a:grpSpLocks/>
          </p:cNvGrpSpPr>
          <p:nvPr/>
        </p:nvGrpSpPr>
        <p:grpSpPr bwMode="auto">
          <a:xfrm>
            <a:off x="7848600" y="5181600"/>
            <a:ext cx="304800" cy="685800"/>
            <a:chOff x="4608" y="2496"/>
            <a:chExt cx="192" cy="432"/>
          </a:xfrm>
        </p:grpSpPr>
        <p:grpSp>
          <p:nvGrpSpPr>
            <p:cNvPr id="134463" name="Group 31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464" name="Rectangle 3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65" name="Rectangle 3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66" name="Rectangle 3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67" name="Group 32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468" name="Rectangle 32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69" name="Rectangle 32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70" name="Rectangle 32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71" name="Group 32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472" name="Rectangle 32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73" name="Rectangle 32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74" name="Rectangle 33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475" name="Group 331"/>
          <p:cNvGrpSpPr>
            <a:grpSpLocks/>
          </p:cNvGrpSpPr>
          <p:nvPr/>
        </p:nvGrpSpPr>
        <p:grpSpPr bwMode="auto">
          <a:xfrm>
            <a:off x="8153400" y="5181600"/>
            <a:ext cx="304800" cy="685800"/>
            <a:chOff x="4608" y="2496"/>
            <a:chExt cx="192" cy="432"/>
          </a:xfrm>
        </p:grpSpPr>
        <p:grpSp>
          <p:nvGrpSpPr>
            <p:cNvPr id="134476" name="Group 33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477" name="Rectangle 3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78" name="Rectangle 3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79" name="Rectangle 3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80" name="Group 33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481" name="Rectangle 33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82" name="Rectangle 33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83" name="Rectangle 33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84" name="Group 34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485" name="Rectangle 34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86" name="Rectangle 34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87" name="Rectangle 34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488" name="Group 344"/>
          <p:cNvGrpSpPr>
            <a:grpSpLocks/>
          </p:cNvGrpSpPr>
          <p:nvPr/>
        </p:nvGrpSpPr>
        <p:grpSpPr bwMode="auto">
          <a:xfrm>
            <a:off x="6019800" y="5181600"/>
            <a:ext cx="304800" cy="685800"/>
            <a:chOff x="4608" y="2496"/>
            <a:chExt cx="192" cy="432"/>
          </a:xfrm>
        </p:grpSpPr>
        <p:grpSp>
          <p:nvGrpSpPr>
            <p:cNvPr id="134489" name="Group 34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490" name="Rectangle 3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91" name="Rectangle 3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92" name="Rectangle 3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93" name="Group 34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494" name="Rectangle 35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95" name="Rectangle 35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96" name="Rectangle 35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497" name="Group 35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498" name="Rectangle 35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99" name="Rectangle 35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00" name="Rectangle 35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34501" name="Text Box 357"/>
          <p:cNvSpPr txBox="1">
            <a:spLocks noChangeArrowheads="1"/>
          </p:cNvSpPr>
          <p:nvPr/>
        </p:nvSpPr>
        <p:spPr bwMode="auto">
          <a:xfrm>
            <a:off x="5775325" y="4230688"/>
            <a:ext cx="204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Many steps…</a:t>
            </a:r>
          </a:p>
        </p:txBody>
      </p:sp>
      <p:grpSp>
        <p:nvGrpSpPr>
          <p:cNvPr id="134502" name="Group 358"/>
          <p:cNvGrpSpPr>
            <a:grpSpLocks/>
          </p:cNvGrpSpPr>
          <p:nvPr/>
        </p:nvGrpSpPr>
        <p:grpSpPr bwMode="auto">
          <a:xfrm>
            <a:off x="5410200" y="5867400"/>
            <a:ext cx="304800" cy="685800"/>
            <a:chOff x="4608" y="2496"/>
            <a:chExt cx="192" cy="432"/>
          </a:xfrm>
        </p:grpSpPr>
        <p:grpSp>
          <p:nvGrpSpPr>
            <p:cNvPr id="134503" name="Group 35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504" name="Rectangle 36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05" name="Rectangle 36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06" name="Rectangle 36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07" name="Group 36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508" name="Rectangle 36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09" name="Rectangle 36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10" name="Rectangle 36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11" name="Group 36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512" name="Rectangle 36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13" name="Rectangle 36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14" name="Rectangle 37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515" name="Group 371"/>
          <p:cNvGrpSpPr>
            <a:grpSpLocks/>
          </p:cNvGrpSpPr>
          <p:nvPr/>
        </p:nvGrpSpPr>
        <p:grpSpPr bwMode="auto">
          <a:xfrm>
            <a:off x="5715000" y="5867400"/>
            <a:ext cx="304800" cy="685800"/>
            <a:chOff x="4608" y="2496"/>
            <a:chExt cx="192" cy="432"/>
          </a:xfrm>
        </p:grpSpPr>
        <p:grpSp>
          <p:nvGrpSpPr>
            <p:cNvPr id="134516" name="Group 372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517" name="Rectangle 37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18" name="Rectangle 37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19" name="Rectangle 37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20" name="Group 376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521" name="Rectangle 37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22" name="Rectangle 37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23" name="Rectangle 37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24" name="Group 380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525" name="Rectangle 38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26" name="Rectangle 38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27" name="Rectangle 38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528" name="Group 384"/>
          <p:cNvGrpSpPr>
            <a:grpSpLocks/>
          </p:cNvGrpSpPr>
          <p:nvPr/>
        </p:nvGrpSpPr>
        <p:grpSpPr bwMode="auto">
          <a:xfrm>
            <a:off x="6019800" y="5867400"/>
            <a:ext cx="304800" cy="685800"/>
            <a:chOff x="4608" y="2496"/>
            <a:chExt cx="192" cy="432"/>
          </a:xfrm>
        </p:grpSpPr>
        <p:grpSp>
          <p:nvGrpSpPr>
            <p:cNvPr id="134529" name="Group 385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530" name="Rectangle 38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31" name="Rectangle 38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32" name="Rectangle 38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33" name="Group 389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534" name="Rectangle 3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35" name="Rectangle 3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36" name="Rectangle 3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37" name="Group 393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538" name="Rectangle 3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39" name="Rectangle 3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40" name="Rectangle 3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541" name="Group 397"/>
          <p:cNvGrpSpPr>
            <a:grpSpLocks/>
          </p:cNvGrpSpPr>
          <p:nvPr/>
        </p:nvGrpSpPr>
        <p:grpSpPr bwMode="auto">
          <a:xfrm>
            <a:off x="6324600" y="5867400"/>
            <a:ext cx="304800" cy="685800"/>
            <a:chOff x="4608" y="2496"/>
            <a:chExt cx="192" cy="432"/>
          </a:xfrm>
        </p:grpSpPr>
        <p:grpSp>
          <p:nvGrpSpPr>
            <p:cNvPr id="134542" name="Group 398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543" name="Rectangle 39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44" name="Rectangle 40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45" name="Rectangle 40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46" name="Group 402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547" name="Rectangle 40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48" name="Rectangle 40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49" name="Rectangle 40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50" name="Group 406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551" name="Rectangle 40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52" name="Rectangle 40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53" name="Rectangle 40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554" name="Group 410"/>
          <p:cNvGrpSpPr>
            <a:grpSpLocks/>
          </p:cNvGrpSpPr>
          <p:nvPr/>
        </p:nvGrpSpPr>
        <p:grpSpPr bwMode="auto">
          <a:xfrm>
            <a:off x="6629400" y="5867400"/>
            <a:ext cx="304800" cy="685800"/>
            <a:chOff x="4608" y="2496"/>
            <a:chExt cx="192" cy="432"/>
          </a:xfrm>
        </p:grpSpPr>
        <p:grpSp>
          <p:nvGrpSpPr>
            <p:cNvPr id="134555" name="Group 411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556" name="Rectangle 41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57" name="Rectangle 41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58" name="Rectangle 41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59" name="Group 415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560" name="Rectangle 41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61" name="Rectangle 41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62" name="Rectangle 41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63" name="Group 419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564" name="Rectangle 42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65" name="Rectangle 42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66" name="Rectangle 42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567" name="Group 423"/>
          <p:cNvGrpSpPr>
            <a:grpSpLocks/>
          </p:cNvGrpSpPr>
          <p:nvPr/>
        </p:nvGrpSpPr>
        <p:grpSpPr bwMode="auto">
          <a:xfrm>
            <a:off x="6934200" y="5867400"/>
            <a:ext cx="304800" cy="685800"/>
            <a:chOff x="4608" y="2496"/>
            <a:chExt cx="192" cy="432"/>
          </a:xfrm>
        </p:grpSpPr>
        <p:grpSp>
          <p:nvGrpSpPr>
            <p:cNvPr id="134568" name="Group 424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569" name="Rectangle 42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70" name="Rectangle 42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71" name="Rectangle 42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72" name="Group 428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573" name="Rectangle 42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74" name="Rectangle 43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75" name="Rectangle 43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76" name="Group 432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577" name="Rectangle 433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78" name="Rectangle 434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79" name="Rectangle 435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580" name="Group 436"/>
          <p:cNvGrpSpPr>
            <a:grpSpLocks/>
          </p:cNvGrpSpPr>
          <p:nvPr/>
        </p:nvGrpSpPr>
        <p:grpSpPr bwMode="auto">
          <a:xfrm>
            <a:off x="7239000" y="5867400"/>
            <a:ext cx="304800" cy="685800"/>
            <a:chOff x="4608" y="2496"/>
            <a:chExt cx="192" cy="432"/>
          </a:xfrm>
        </p:grpSpPr>
        <p:grpSp>
          <p:nvGrpSpPr>
            <p:cNvPr id="134581" name="Group 437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582" name="Rectangle 43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83" name="Rectangle 43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84" name="Rectangle 44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85" name="Group 441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586" name="Rectangle 44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87" name="Rectangle 44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88" name="Rectangle 44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89" name="Group 445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590" name="Rectangle 446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91" name="Rectangle 447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92" name="Rectangle 448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593" name="Group 449"/>
          <p:cNvGrpSpPr>
            <a:grpSpLocks/>
          </p:cNvGrpSpPr>
          <p:nvPr/>
        </p:nvGrpSpPr>
        <p:grpSpPr bwMode="auto">
          <a:xfrm>
            <a:off x="7543800" y="5867400"/>
            <a:ext cx="304800" cy="685800"/>
            <a:chOff x="4608" y="2496"/>
            <a:chExt cx="192" cy="432"/>
          </a:xfrm>
        </p:grpSpPr>
        <p:grpSp>
          <p:nvGrpSpPr>
            <p:cNvPr id="134594" name="Group 450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595" name="Rectangle 45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96" name="Rectangle 45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97" name="Rectangle 45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598" name="Group 454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599" name="Rectangle 45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00" name="Rectangle 45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01" name="Rectangle 45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602" name="Group 458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603" name="Rectangle 459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04" name="Rectangle 460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05" name="Rectangle 461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606" name="Group 462"/>
          <p:cNvGrpSpPr>
            <a:grpSpLocks/>
          </p:cNvGrpSpPr>
          <p:nvPr/>
        </p:nvGrpSpPr>
        <p:grpSpPr bwMode="auto">
          <a:xfrm>
            <a:off x="7848600" y="5867400"/>
            <a:ext cx="304800" cy="685800"/>
            <a:chOff x="4608" y="2496"/>
            <a:chExt cx="192" cy="432"/>
          </a:xfrm>
        </p:grpSpPr>
        <p:grpSp>
          <p:nvGrpSpPr>
            <p:cNvPr id="134607" name="Group 463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608" name="Rectangle 46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09" name="Rectangle 46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10" name="Rectangle 46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611" name="Group 467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612" name="Rectangle 46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13" name="Rectangle 46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14" name="Rectangle 47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615" name="Group 471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616" name="Rectangle 472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17" name="Rectangle 473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18" name="Rectangle 474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619" name="Group 475"/>
          <p:cNvGrpSpPr>
            <a:grpSpLocks/>
          </p:cNvGrpSpPr>
          <p:nvPr/>
        </p:nvGrpSpPr>
        <p:grpSpPr bwMode="auto">
          <a:xfrm>
            <a:off x="8153400" y="5867400"/>
            <a:ext cx="304800" cy="685800"/>
            <a:chOff x="4608" y="2496"/>
            <a:chExt cx="192" cy="432"/>
          </a:xfrm>
        </p:grpSpPr>
        <p:grpSp>
          <p:nvGrpSpPr>
            <p:cNvPr id="134620" name="Group 476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621" name="Rectangle 477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22" name="Rectangle 478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23" name="Rectangle 479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624" name="Group 480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625" name="Rectangle 481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26" name="Rectangle 482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27" name="Rectangle 483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628" name="Group 484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629" name="Rectangle 485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30" name="Rectangle 486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31" name="Rectangle 487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4632" name="Group 488"/>
          <p:cNvGrpSpPr>
            <a:grpSpLocks/>
          </p:cNvGrpSpPr>
          <p:nvPr/>
        </p:nvGrpSpPr>
        <p:grpSpPr bwMode="auto">
          <a:xfrm>
            <a:off x="8458200" y="5867400"/>
            <a:ext cx="304800" cy="685800"/>
            <a:chOff x="4608" y="2496"/>
            <a:chExt cx="192" cy="432"/>
          </a:xfrm>
        </p:grpSpPr>
        <p:grpSp>
          <p:nvGrpSpPr>
            <p:cNvPr id="134633" name="Group 489"/>
            <p:cNvGrpSpPr>
              <a:grpSpLocks/>
            </p:cNvGrpSpPr>
            <p:nvPr/>
          </p:nvGrpSpPr>
          <p:grpSpPr bwMode="auto">
            <a:xfrm rot="-5400000">
              <a:off x="4632" y="2472"/>
              <a:ext cx="144" cy="192"/>
              <a:chOff x="4128" y="3744"/>
              <a:chExt cx="144" cy="192"/>
            </a:xfrm>
          </p:grpSpPr>
          <p:sp>
            <p:nvSpPr>
              <p:cNvPr id="134634" name="Rectangle 490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35" name="Rectangle 491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36" name="Rectangle 492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637" name="Group 493"/>
            <p:cNvGrpSpPr>
              <a:grpSpLocks/>
            </p:cNvGrpSpPr>
            <p:nvPr/>
          </p:nvGrpSpPr>
          <p:grpSpPr bwMode="auto">
            <a:xfrm rot="-5400000">
              <a:off x="4632" y="2760"/>
              <a:ext cx="144" cy="192"/>
              <a:chOff x="4128" y="3744"/>
              <a:chExt cx="144" cy="192"/>
            </a:xfrm>
          </p:grpSpPr>
          <p:sp>
            <p:nvSpPr>
              <p:cNvPr id="134638" name="Rectangle 494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39" name="Rectangle 495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40" name="Rectangle 496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4641" name="Group 497"/>
            <p:cNvGrpSpPr>
              <a:grpSpLocks/>
            </p:cNvGrpSpPr>
            <p:nvPr/>
          </p:nvGrpSpPr>
          <p:grpSpPr bwMode="auto">
            <a:xfrm rot="-5400000">
              <a:off x="4632" y="2616"/>
              <a:ext cx="144" cy="192"/>
              <a:chOff x="4128" y="3744"/>
              <a:chExt cx="144" cy="192"/>
            </a:xfrm>
          </p:grpSpPr>
          <p:sp>
            <p:nvSpPr>
              <p:cNvPr id="134642" name="Rectangle 498"/>
              <p:cNvSpPr>
                <a:spLocks noChangeArrowheads="1"/>
              </p:cNvSpPr>
              <p:nvPr/>
            </p:nvSpPr>
            <p:spPr bwMode="auto">
              <a:xfrm>
                <a:off x="4128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43" name="Rectangle 499"/>
              <p:cNvSpPr>
                <a:spLocks noChangeArrowheads="1"/>
              </p:cNvSpPr>
              <p:nvPr/>
            </p:nvSpPr>
            <p:spPr bwMode="auto">
              <a:xfrm>
                <a:off x="4176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44" name="Rectangle 500"/>
              <p:cNvSpPr>
                <a:spLocks noChangeArrowheads="1"/>
              </p:cNvSpPr>
              <p:nvPr/>
            </p:nvSpPr>
            <p:spPr bwMode="auto">
              <a:xfrm>
                <a:off x="4224" y="3744"/>
                <a:ext cx="48" cy="19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F6DC-BB70-084E-84F6-6FE9231EDA49}" type="slidenum">
              <a:rPr lang="en-US"/>
              <a:pPr/>
              <a:t>56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Hard (5)</a:t>
            </a:r>
          </a:p>
        </p:txBody>
      </p:sp>
      <p:sp>
        <p:nvSpPr>
          <p:cNvPr id="70659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A7</a:t>
            </a:r>
          </a:p>
        </p:txBody>
      </p:sp>
      <p:sp>
        <p:nvSpPr>
          <p:cNvPr id="70660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A8</a:t>
            </a:r>
          </a:p>
        </p:txBody>
      </p:sp>
      <p:sp>
        <p:nvSpPr>
          <p:cNvPr id="70661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B11</a:t>
            </a:r>
          </a:p>
        </p:txBody>
      </p:sp>
      <p:sp>
        <p:nvSpPr>
          <p:cNvPr id="70662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A9</a:t>
            </a:r>
          </a:p>
        </p:txBody>
      </p:sp>
      <p:sp>
        <p:nvSpPr>
          <p:cNvPr id="70663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70664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B3</a:t>
            </a:r>
          </a:p>
        </p:txBody>
      </p:sp>
      <p:sp>
        <p:nvSpPr>
          <p:cNvPr id="70665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B4</a:t>
            </a:r>
          </a:p>
        </p:txBody>
      </p:sp>
      <p:sp>
        <p:nvSpPr>
          <p:cNvPr id="70666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70667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A2</a:t>
            </a:r>
          </a:p>
        </p:txBody>
      </p:sp>
      <p:sp>
        <p:nvSpPr>
          <p:cNvPr id="70668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A3</a:t>
            </a:r>
          </a:p>
        </p:txBody>
      </p:sp>
      <p:sp>
        <p:nvSpPr>
          <p:cNvPr id="70669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A4</a:t>
            </a:r>
          </a:p>
        </p:txBody>
      </p:sp>
      <p:sp>
        <p:nvSpPr>
          <p:cNvPr id="70670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A5</a:t>
            </a:r>
          </a:p>
        </p:txBody>
      </p:sp>
      <p:sp>
        <p:nvSpPr>
          <p:cNvPr id="70671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A6</a:t>
            </a:r>
          </a:p>
        </p:txBody>
      </p:sp>
      <p:sp>
        <p:nvSpPr>
          <p:cNvPr id="70672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A10</a:t>
            </a:r>
          </a:p>
        </p:txBody>
      </p:sp>
      <p:sp>
        <p:nvSpPr>
          <p:cNvPr id="70673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A11</a:t>
            </a:r>
          </a:p>
        </p:txBody>
      </p:sp>
      <p:sp>
        <p:nvSpPr>
          <p:cNvPr id="70674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A13</a:t>
            </a:r>
          </a:p>
        </p:txBody>
      </p:sp>
      <p:sp>
        <p:nvSpPr>
          <p:cNvPr id="70675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A12</a:t>
            </a:r>
          </a:p>
        </p:txBody>
      </p:sp>
      <p:sp>
        <p:nvSpPr>
          <p:cNvPr id="70676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B5</a:t>
            </a:r>
          </a:p>
        </p:txBody>
      </p:sp>
      <p:sp>
        <p:nvSpPr>
          <p:cNvPr id="70677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70678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79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80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81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82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83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84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85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86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87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88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89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90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91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92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93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94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B6</a:t>
            </a:r>
          </a:p>
        </p:txBody>
      </p:sp>
      <p:sp>
        <p:nvSpPr>
          <p:cNvPr id="70695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B7</a:t>
            </a:r>
          </a:p>
        </p:txBody>
      </p:sp>
      <p:sp>
        <p:nvSpPr>
          <p:cNvPr id="70696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B8</a:t>
            </a:r>
          </a:p>
        </p:txBody>
      </p:sp>
      <p:sp>
        <p:nvSpPr>
          <p:cNvPr id="70697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B9</a:t>
            </a:r>
          </a:p>
        </p:txBody>
      </p:sp>
      <p:sp>
        <p:nvSpPr>
          <p:cNvPr id="70698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B10</a:t>
            </a:r>
          </a:p>
        </p:txBody>
      </p:sp>
      <p:cxnSp>
        <p:nvCxnSpPr>
          <p:cNvPr id="70699" name="AutoShape 43"/>
          <p:cNvCxnSpPr>
            <a:cxnSpLocks noChangeShapeType="1"/>
            <a:stCxn id="70677" idx="0"/>
            <a:endCxn id="70665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00" name="AutoShape 44"/>
          <p:cNvCxnSpPr>
            <a:cxnSpLocks noChangeShapeType="1"/>
            <a:stCxn id="70677" idx="7"/>
            <a:endCxn id="70676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01" name="AutoShape 45"/>
          <p:cNvCxnSpPr>
            <a:cxnSpLocks noChangeShapeType="1"/>
            <a:stCxn id="70677" idx="6"/>
            <a:endCxn id="70694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02" name="AutoShape 46"/>
          <p:cNvCxnSpPr>
            <a:cxnSpLocks noChangeShapeType="1"/>
            <a:stCxn id="70677" idx="5"/>
            <a:endCxn id="70695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03" name="AutoShape 47"/>
          <p:cNvCxnSpPr>
            <a:cxnSpLocks noChangeShapeType="1"/>
            <a:stCxn id="70677" idx="4"/>
            <a:endCxn id="70696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04" name="AutoShape 48"/>
          <p:cNvCxnSpPr>
            <a:cxnSpLocks noChangeShapeType="1"/>
            <a:stCxn id="70677" idx="3"/>
            <a:endCxn id="70697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05" name="AutoShape 49"/>
          <p:cNvCxnSpPr>
            <a:cxnSpLocks noChangeShapeType="1"/>
            <a:stCxn id="70677" idx="1"/>
            <a:endCxn id="70663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06" name="AutoShape 50"/>
          <p:cNvCxnSpPr>
            <a:cxnSpLocks noChangeShapeType="1"/>
            <a:stCxn id="70677" idx="0"/>
            <a:endCxn id="70664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07" name="AutoShape 51"/>
          <p:cNvCxnSpPr>
            <a:cxnSpLocks noChangeShapeType="1"/>
            <a:stCxn id="70663" idx="6"/>
            <a:endCxn id="70698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08" name="AutoShape 52"/>
          <p:cNvCxnSpPr>
            <a:cxnSpLocks noChangeShapeType="1"/>
            <a:stCxn id="70664" idx="6"/>
            <a:endCxn id="70698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09" name="AutoShape 53"/>
          <p:cNvCxnSpPr>
            <a:cxnSpLocks noChangeShapeType="1"/>
            <a:stCxn id="70665" idx="6"/>
            <a:endCxn id="70698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10" name="AutoShape 54"/>
          <p:cNvCxnSpPr>
            <a:cxnSpLocks noChangeShapeType="1"/>
            <a:stCxn id="70676" idx="6"/>
            <a:endCxn id="70698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11" name="AutoShape 55"/>
          <p:cNvCxnSpPr>
            <a:cxnSpLocks noChangeShapeType="1"/>
            <a:stCxn id="70694" idx="6"/>
            <a:endCxn id="70698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12" name="AutoShape 56"/>
          <p:cNvCxnSpPr>
            <a:cxnSpLocks noChangeShapeType="1"/>
            <a:stCxn id="70695" idx="6"/>
            <a:endCxn id="70698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13" name="AutoShape 57"/>
          <p:cNvCxnSpPr>
            <a:cxnSpLocks noChangeShapeType="1"/>
            <a:stCxn id="70696" idx="6"/>
            <a:endCxn id="70698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14" name="AutoShape 58"/>
          <p:cNvCxnSpPr>
            <a:cxnSpLocks noChangeShapeType="1"/>
            <a:stCxn id="70697" idx="6"/>
            <a:endCxn id="70698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15" name="AutoShape 59"/>
          <p:cNvCxnSpPr>
            <a:cxnSpLocks noChangeShapeType="1"/>
            <a:stCxn id="70698" idx="6"/>
            <a:endCxn id="70661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716" name="AutoShape 60"/>
          <p:cNvCxnSpPr>
            <a:cxnSpLocks noChangeShapeType="1"/>
            <a:stCxn id="70674" idx="4"/>
            <a:endCxn id="70718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0717" name="Text Box 61"/>
          <p:cNvSpPr txBox="1">
            <a:spLocks noChangeArrowheads="1"/>
          </p:cNvSpPr>
          <p:nvPr/>
        </p:nvSpPr>
        <p:spPr bwMode="auto">
          <a:xfrm>
            <a:off x="7680325" y="1260475"/>
            <a:ext cx="131753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A1  A2</a:t>
            </a:r>
          </a:p>
          <a:p>
            <a:r>
              <a:rPr lang="en-US" dirty="0" smtClean="0"/>
              <a:t>A3  B1</a:t>
            </a:r>
          </a:p>
          <a:p>
            <a:r>
              <a:rPr lang="en-US" dirty="0" smtClean="0"/>
              <a:t>A4  B2</a:t>
            </a:r>
          </a:p>
          <a:p>
            <a:r>
              <a:rPr lang="en-US" dirty="0"/>
              <a:t>A5  B3</a:t>
            </a:r>
          </a:p>
          <a:p>
            <a:r>
              <a:rPr lang="en-US" dirty="0"/>
              <a:t>A6  B4</a:t>
            </a:r>
          </a:p>
          <a:p>
            <a:r>
              <a:rPr lang="en-US" dirty="0"/>
              <a:t>A7  B5</a:t>
            </a:r>
          </a:p>
          <a:p>
            <a:r>
              <a:rPr lang="en-US" dirty="0"/>
              <a:t>A8  B6</a:t>
            </a:r>
          </a:p>
          <a:p>
            <a:r>
              <a:rPr lang="en-US" dirty="0"/>
              <a:t>A9  B7</a:t>
            </a:r>
          </a:p>
          <a:p>
            <a:r>
              <a:rPr lang="en-US" dirty="0"/>
              <a:t>A10 B8</a:t>
            </a:r>
          </a:p>
          <a:p>
            <a:r>
              <a:rPr lang="en-US" dirty="0"/>
              <a:t>A11 B9</a:t>
            </a:r>
          </a:p>
          <a:p>
            <a:r>
              <a:rPr lang="en-US" dirty="0"/>
              <a:t>A12 B10</a:t>
            </a:r>
          </a:p>
          <a:p>
            <a:r>
              <a:rPr lang="en-US" dirty="0"/>
              <a:t>A13 B11</a:t>
            </a:r>
          </a:p>
        </p:txBody>
      </p:sp>
      <p:sp>
        <p:nvSpPr>
          <p:cNvPr id="70718" name="Oval 62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70719" name="AutoShape 63"/>
          <p:cNvCxnSpPr>
            <a:cxnSpLocks noChangeShapeType="1"/>
            <a:stCxn id="70661" idx="6"/>
            <a:endCxn id="70718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1D50-8337-7E49-8897-5FAC7BAC442F}" type="slidenum">
              <a:rPr lang="en-US"/>
              <a:pPr/>
              <a:t>57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Force-Directed Algorithm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/>
              <a:t>ASAP/ALAP schedule to determine range of times for each node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/>
              <a:t>Compute estimated resource usage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/>
              <a:t>Pick most constrained node </a:t>
            </a:r>
            <a:br>
              <a:rPr lang="en-US" sz="2800"/>
            </a:br>
            <a:r>
              <a:rPr lang="en-US" sz="2800"/>
              <a:t>(in largest time slot…)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Evaluate effects of placing in feasible time slots (compute forces)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Place in minimum cost slot and update estimates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Repeat until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bldLvl="2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81CC-BAD1-C442-8E20-F9A1384142DA}" type="slidenum">
              <a:rPr lang="en-US"/>
              <a:pPr/>
              <a:t>58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Force-Directed Runtime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48600" cy="4800600"/>
          </a:xfrm>
        </p:spPr>
        <p:txBody>
          <a:bodyPr/>
          <a:lstStyle/>
          <a:p>
            <a:r>
              <a:rPr lang="en-US" dirty="0"/>
              <a:t>Evaluate force of putting in timeslot O(N)</a:t>
            </a:r>
          </a:p>
          <a:p>
            <a:pPr lvl="1"/>
            <a:r>
              <a:rPr lang="en-US" dirty="0"/>
              <a:t>Potentially perturbing slack on net prefix/postfix for this node </a:t>
            </a:r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N</a:t>
            </a:r>
            <a:endParaRPr lang="en-US" dirty="0"/>
          </a:p>
          <a:p>
            <a:r>
              <a:rPr lang="en-US" dirty="0"/>
              <a:t>Each node potentially in T slots: </a:t>
            </a:r>
            <a:r>
              <a:rPr lang="en-US" dirty="0">
                <a:ea typeface="Arial" charset="0"/>
                <a:cs typeface="Arial" charset="0"/>
              </a:rPr>
              <a:t>×T</a:t>
            </a:r>
            <a:r>
              <a:rPr lang="en-US" dirty="0" smtClean="0">
                <a:ea typeface="Arial" charset="0"/>
                <a:cs typeface="Arial" charset="0"/>
              </a:rPr>
              <a:t> </a:t>
            </a:r>
          </a:p>
          <a:p>
            <a:pPr lvl="1"/>
            <a:r>
              <a:rPr lang="en-US" dirty="0" smtClean="0">
                <a:ea typeface="Arial" charset="0"/>
                <a:cs typeface="Arial" charset="0"/>
              </a:rPr>
              <a:t>T = schedule target</a:t>
            </a:r>
          </a:p>
          <a:p>
            <a:r>
              <a:rPr lang="en-US" dirty="0"/>
              <a:t>N nodes to place: </a:t>
            </a:r>
            <a:r>
              <a:rPr lang="en-US" dirty="0">
                <a:ea typeface="Arial" charset="0"/>
                <a:cs typeface="Arial" charset="0"/>
              </a:rPr>
              <a:t>×N </a:t>
            </a:r>
            <a:endParaRPr lang="en-US" dirty="0"/>
          </a:p>
          <a:p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T)</a:t>
            </a:r>
          </a:p>
          <a:p>
            <a:pPr lvl="1"/>
            <a:r>
              <a:rPr lang="en-US" dirty="0"/>
              <a:t>Loose bound--don’t get both T slots and N perturbations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1D50-8337-7E49-8897-5FAC7BAC442F}" type="slidenum">
              <a:rPr lang="en-US"/>
              <a:pPr/>
              <a:t>59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Force-Directed </a:t>
            </a:r>
            <a:r>
              <a:rPr lang="en-US" dirty="0" smtClean="0"/>
              <a:t>Algorithm</a:t>
            </a:r>
            <a:br>
              <a:rPr lang="en-US" dirty="0" smtClean="0"/>
            </a:br>
            <a:r>
              <a:rPr lang="en-US" dirty="0" smtClean="0"/>
              <a:t>(from reading)</a:t>
            </a:r>
            <a:endParaRPr lang="en-US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ASAP/ALAP schedule to determine range of times for each node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Compute estimated resource usage</a:t>
            </a:r>
            <a:endParaRPr lang="en-US" sz="2800" dirty="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 smtClean="0"/>
              <a:t>Select a move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sz="2400" dirty="0" smtClean="0">
                <a:ln>
                  <a:solidFill>
                    <a:srgbClr val="0066FF"/>
                  </a:solidFill>
                </a:ln>
                <a:solidFill>
                  <a:srgbClr val="0066FF"/>
                </a:solidFill>
              </a:rPr>
              <a:t>For each unscheduled op</a:t>
            </a:r>
          </a:p>
          <a:p>
            <a:pPr marL="1390650" lvl="2" indent="-533400">
              <a:lnSpc>
                <a:spcPct val="90000"/>
              </a:lnSpc>
            </a:pPr>
            <a:r>
              <a:rPr lang="en-US" sz="2000" dirty="0"/>
              <a:t>Evaluate effects of placing in feasible time slots (compute forces)</a:t>
            </a:r>
            <a:endParaRPr lang="en-US" sz="2000" dirty="0" smtClean="0"/>
          </a:p>
          <a:p>
            <a:pPr marL="990600" lvl="1" indent="-533400">
              <a:lnSpc>
                <a:spcPct val="90000"/>
              </a:lnSpc>
            </a:pPr>
            <a:r>
              <a:rPr lang="en-US" sz="2400" dirty="0" smtClean="0"/>
              <a:t>Select move results in minimum cost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/>
              <a:t>Repeat until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014B-8CEA-0742-9E31-D2E76DECB47D}" type="slidenum">
              <a:rPr lang="en-US"/>
              <a:pPr/>
              <a:t>6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Force-Directed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Problem</a:t>
            </a:r>
            <a:r>
              <a:rPr lang="en-US" dirty="0"/>
              <a:t>: how exploit schedule freedom (slack) to minimize instantaneous resources</a:t>
            </a:r>
          </a:p>
          <a:p>
            <a:pPr lvl="1"/>
            <a:r>
              <a:rPr lang="en-US" dirty="0"/>
              <a:t>Directly solve </a:t>
            </a:r>
            <a:r>
              <a:rPr lang="en-US" dirty="0" smtClean="0"/>
              <a:t>time-constrained scheduling</a:t>
            </a:r>
          </a:p>
          <a:p>
            <a:pPr lvl="2"/>
            <a:r>
              <a:rPr lang="en-US" dirty="0"/>
              <a:t>(previously only solved indirectly)</a:t>
            </a:r>
            <a:endParaRPr lang="en-US" dirty="0" smtClean="0"/>
          </a:p>
          <a:p>
            <a:pPr lvl="1"/>
            <a:r>
              <a:rPr lang="en-US" dirty="0" smtClean="0"/>
              <a:t>Minimize resources with timing target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81CC-BAD1-C442-8E20-F9A1384142DA}" type="slidenum">
              <a:rPr lang="en-US"/>
              <a:pPr/>
              <a:t>60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Force-Directed Runtime</a:t>
            </a:r>
            <a:br>
              <a:rPr lang="en-US" dirty="0" smtClean="0"/>
            </a:br>
            <a:r>
              <a:rPr lang="en-US" dirty="0" smtClean="0"/>
              <a:t>(from reading)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48600" cy="4800600"/>
          </a:xfrm>
        </p:spPr>
        <p:txBody>
          <a:bodyPr/>
          <a:lstStyle/>
          <a:p>
            <a:r>
              <a:rPr lang="en-US" dirty="0"/>
              <a:t>Evaluate force of putting in timeslot O(N)</a:t>
            </a:r>
          </a:p>
          <a:p>
            <a:pPr lvl="1"/>
            <a:r>
              <a:rPr lang="en-US" dirty="0"/>
              <a:t>Potentially perturbing slack on net prefix/postfix for this node </a:t>
            </a:r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N</a:t>
            </a:r>
            <a:endParaRPr lang="en-US" dirty="0" smtClean="0"/>
          </a:p>
          <a:p>
            <a:r>
              <a:rPr lang="en-US" dirty="0" smtClean="0">
                <a:ln>
                  <a:solidFill>
                    <a:srgbClr val="0066FF"/>
                  </a:solidFill>
                </a:ln>
                <a:solidFill>
                  <a:srgbClr val="0066FF"/>
                </a:solidFill>
              </a:rPr>
              <a:t>Each selection N nodes to consider: </a:t>
            </a:r>
            <a:r>
              <a:rPr lang="en-US" dirty="0" smtClean="0">
                <a:ln>
                  <a:solidFill>
                    <a:srgbClr val="0066FF"/>
                  </a:solidFill>
                </a:ln>
                <a:solidFill>
                  <a:srgbClr val="0066FF"/>
                </a:solidFill>
                <a:ea typeface="Arial" charset="0"/>
                <a:cs typeface="Arial" charset="0"/>
              </a:rPr>
              <a:t>×N</a:t>
            </a:r>
            <a:endParaRPr lang="en-US" dirty="0" smtClean="0">
              <a:ln>
                <a:solidFill>
                  <a:srgbClr val="0066FF"/>
                </a:solidFill>
              </a:ln>
              <a:solidFill>
                <a:srgbClr val="0066FF"/>
              </a:solidFill>
            </a:endParaRPr>
          </a:p>
          <a:p>
            <a:r>
              <a:rPr lang="en-US" dirty="0" smtClean="0"/>
              <a:t>Each </a:t>
            </a:r>
            <a:r>
              <a:rPr lang="en-US" dirty="0"/>
              <a:t>node potentially in T slots: </a:t>
            </a:r>
            <a:r>
              <a:rPr lang="en-US" dirty="0">
                <a:ea typeface="Arial" charset="0"/>
                <a:cs typeface="Arial" charset="0"/>
              </a:rPr>
              <a:t>×T</a:t>
            </a:r>
            <a:r>
              <a:rPr lang="en-US" dirty="0" smtClean="0">
                <a:ea typeface="Arial" charset="0"/>
                <a:cs typeface="Arial" charset="0"/>
              </a:rPr>
              <a:t> </a:t>
            </a:r>
          </a:p>
          <a:p>
            <a:pPr lvl="1"/>
            <a:r>
              <a:rPr lang="en-US" dirty="0" smtClean="0">
                <a:ea typeface="Arial" charset="0"/>
                <a:cs typeface="Arial" charset="0"/>
              </a:rPr>
              <a:t>T = schedule target</a:t>
            </a:r>
          </a:p>
          <a:p>
            <a:r>
              <a:rPr lang="en-US" dirty="0"/>
              <a:t>N nodes to place: </a:t>
            </a:r>
            <a:r>
              <a:rPr lang="en-US" dirty="0">
                <a:ea typeface="Arial" charset="0"/>
                <a:cs typeface="Arial" charset="0"/>
              </a:rPr>
              <a:t>×N </a:t>
            </a:r>
            <a:endParaRPr lang="en-US" dirty="0"/>
          </a:p>
          <a:p>
            <a:r>
              <a:rPr lang="en-US" dirty="0"/>
              <a:t>O(</a:t>
            </a:r>
            <a:r>
              <a:rPr lang="en-US" dirty="0" smtClean="0"/>
              <a:t>N</a:t>
            </a:r>
            <a:r>
              <a:rPr lang="en-US" baseline="30000" dirty="0" smtClean="0"/>
              <a:t>3</a:t>
            </a:r>
            <a:r>
              <a:rPr lang="en-US" dirty="0" smtClean="0"/>
              <a:t>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Loose </a:t>
            </a:r>
            <a:r>
              <a:rPr lang="en-US" dirty="0" smtClean="0"/>
              <a:t>bound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How Greedy?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dirty="0" smtClean="0"/>
              <a:t>Class FD:</a:t>
            </a:r>
          </a:p>
          <a:p>
            <a:pPr lvl="1"/>
            <a:r>
              <a:rPr lang="en-US" dirty="0" smtClean="0"/>
              <a:t>Greedy selection of what to schedule next</a:t>
            </a:r>
          </a:p>
          <a:p>
            <a:pPr lvl="1"/>
            <a:r>
              <a:rPr lang="en-US" dirty="0" smtClean="0"/>
              <a:t>Exhaustively consider where might go</a:t>
            </a:r>
          </a:p>
          <a:p>
            <a:r>
              <a:rPr lang="en-US" dirty="0" smtClean="0"/>
              <a:t>Reading FD:</a:t>
            </a:r>
          </a:p>
          <a:p>
            <a:pPr lvl="1"/>
            <a:r>
              <a:rPr lang="en-US" dirty="0" smtClean="0"/>
              <a:t>Exhaustively consider what to schedule next </a:t>
            </a:r>
            <a:r>
              <a:rPr lang="en-US" b="1" dirty="0" smtClean="0"/>
              <a:t>and </a:t>
            </a:r>
            <a:r>
              <a:rPr lang="en-US" dirty="0" smtClean="0"/>
              <a:t>where might go</a:t>
            </a:r>
          </a:p>
          <a:p>
            <a:pPr lvl="1"/>
            <a:r>
              <a:rPr lang="en-US" dirty="0" smtClean="0"/>
              <a:t>Greedy node assignment</a:t>
            </a:r>
          </a:p>
          <a:p>
            <a:pPr lvl="2"/>
            <a:r>
              <a:rPr lang="en-US" dirty="0" smtClean="0"/>
              <a:t>Never revisit</a:t>
            </a:r>
          </a:p>
          <a:p>
            <a:r>
              <a:rPr lang="en-US" dirty="0" smtClean="0"/>
              <a:t>Exhaustive</a:t>
            </a:r>
          </a:p>
          <a:p>
            <a:pPr lvl="1"/>
            <a:r>
              <a:rPr lang="en-US" dirty="0" smtClean="0"/>
              <a:t>Don’t commit to an assignment</a:t>
            </a:r>
          </a:p>
          <a:p>
            <a:pPr lvl="2"/>
            <a:r>
              <a:rPr lang="en-US" dirty="0" smtClean="0"/>
              <a:t>Consider all possible assignments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75AD3-673E-CE41-92F8-00209367AE1B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17C2-EC0A-D545-8378-D8065120F9C9}" type="slidenum">
              <a:rPr lang="en-US"/>
              <a:pPr/>
              <a:t>62</a:t>
            </a:fld>
            <a:endParaRPr lang="en-US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Branch-and-Bound</a:t>
            </a:r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(for resource-constrained scheduling)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A1B08-2FBC-904C-BD2B-8990530463FD}" type="slidenum">
              <a:rPr lang="en-US"/>
              <a:pPr/>
              <a:t>63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Brute-</a:t>
            </a:r>
            <a:r>
              <a:rPr lang="en-US" dirty="0" smtClean="0"/>
              <a:t>Force Scheduling</a:t>
            </a:r>
            <a:br>
              <a:rPr lang="en-US" dirty="0" smtClean="0"/>
            </a:br>
            <a:r>
              <a:rPr lang="en-US" dirty="0" smtClean="0"/>
              <a:t>(Exhaustive Search)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Try all schedules</a:t>
            </a:r>
          </a:p>
          <a:p>
            <a:pPr>
              <a:lnSpc>
                <a:spcPct val="90000"/>
              </a:lnSpc>
            </a:pPr>
            <a:r>
              <a:rPr lang="en-US" dirty="0"/>
              <a:t>Branching/Backtracking Search</a:t>
            </a:r>
          </a:p>
          <a:p>
            <a:pPr>
              <a:lnSpc>
                <a:spcPct val="90000"/>
              </a:lnSpc>
            </a:pPr>
            <a:r>
              <a:rPr lang="en-US" dirty="0"/>
              <a:t>Start </a:t>
            </a:r>
            <a:r>
              <a:rPr lang="en-US" dirty="0" err="1"/>
              <a:t>w</a:t>
            </a:r>
            <a:r>
              <a:rPr lang="en-US" dirty="0"/>
              <a:t>/ nothing scheduled (ready queue)</a:t>
            </a:r>
          </a:p>
          <a:p>
            <a:pPr>
              <a:lnSpc>
                <a:spcPct val="90000"/>
              </a:lnSpc>
            </a:pPr>
            <a:r>
              <a:rPr lang="en-US" dirty="0"/>
              <a:t>At each move (branch) pick: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available resource time slot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ready task (predecessors completed)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schedule task on </a:t>
            </a:r>
            <a:r>
              <a:rPr lang="en-US" dirty="0" smtClean="0"/>
              <a:t>resource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Update ready queue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6286-1AA6-2F4B-B51C-2579A012C1CD}" type="slidenum">
              <a:rPr lang="en-US"/>
              <a:pPr/>
              <a:t>64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1219200"/>
            <a:ext cx="4149725" cy="2362200"/>
            <a:chOff x="2112" y="1104"/>
            <a:chExt cx="2614" cy="1488"/>
          </a:xfrm>
        </p:grpSpPr>
        <p:sp>
          <p:nvSpPr>
            <p:cNvPr id="28676" name="Oval 4"/>
            <p:cNvSpPr>
              <a:spLocks noChangeArrowheads="1"/>
            </p:cNvSpPr>
            <p:nvPr/>
          </p:nvSpPr>
          <p:spPr bwMode="auto">
            <a:xfrm>
              <a:off x="2400" y="1104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T1</a:t>
              </a:r>
            </a:p>
          </p:txBody>
        </p:sp>
        <p:sp>
          <p:nvSpPr>
            <p:cNvPr id="28677" name="Oval 5"/>
            <p:cNvSpPr>
              <a:spLocks noChangeArrowheads="1"/>
            </p:cNvSpPr>
            <p:nvPr/>
          </p:nvSpPr>
          <p:spPr bwMode="auto">
            <a:xfrm>
              <a:off x="2400" y="1680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T2</a:t>
              </a:r>
            </a:p>
          </p:txBody>
        </p:sp>
        <p:sp>
          <p:nvSpPr>
            <p:cNvPr id="28678" name="Oval 6"/>
            <p:cNvSpPr>
              <a:spLocks noChangeArrowheads="1"/>
            </p:cNvSpPr>
            <p:nvPr/>
          </p:nvSpPr>
          <p:spPr bwMode="auto">
            <a:xfrm>
              <a:off x="2400" y="2256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T3</a:t>
              </a:r>
            </a:p>
          </p:txBody>
        </p:sp>
        <p:sp>
          <p:nvSpPr>
            <p:cNvPr id="28679" name="Oval 7"/>
            <p:cNvSpPr>
              <a:spLocks noChangeArrowheads="1"/>
            </p:cNvSpPr>
            <p:nvPr/>
          </p:nvSpPr>
          <p:spPr bwMode="auto">
            <a:xfrm>
              <a:off x="3072" y="1344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T4</a:t>
              </a:r>
            </a:p>
          </p:txBody>
        </p:sp>
        <p:sp>
          <p:nvSpPr>
            <p:cNvPr id="28680" name="Oval 8"/>
            <p:cNvSpPr>
              <a:spLocks noChangeArrowheads="1"/>
            </p:cNvSpPr>
            <p:nvPr/>
          </p:nvSpPr>
          <p:spPr bwMode="auto">
            <a:xfrm>
              <a:off x="3072" y="1920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T5</a:t>
              </a:r>
            </a:p>
          </p:txBody>
        </p:sp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3840" y="1584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T6</a:t>
              </a:r>
            </a:p>
          </p:txBody>
        </p:sp>
        <p:sp>
          <p:nvSpPr>
            <p:cNvPr id="28682" name="Line 10"/>
            <p:cNvSpPr>
              <a:spLocks noChangeShapeType="1"/>
            </p:cNvSpPr>
            <p:nvPr/>
          </p:nvSpPr>
          <p:spPr bwMode="auto">
            <a:xfrm>
              <a:off x="2784" y="1344"/>
              <a:ext cx="28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83" name="Line 11"/>
            <p:cNvSpPr>
              <a:spLocks noChangeShapeType="1"/>
            </p:cNvSpPr>
            <p:nvPr/>
          </p:nvSpPr>
          <p:spPr bwMode="auto">
            <a:xfrm>
              <a:off x="2112" y="1584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84" name="Line 12"/>
            <p:cNvSpPr>
              <a:spLocks noChangeShapeType="1"/>
            </p:cNvSpPr>
            <p:nvPr/>
          </p:nvSpPr>
          <p:spPr bwMode="auto">
            <a:xfrm>
              <a:off x="2784" y="1920"/>
              <a:ext cx="28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85" name="Line 13"/>
            <p:cNvSpPr>
              <a:spLocks noChangeShapeType="1"/>
            </p:cNvSpPr>
            <p:nvPr/>
          </p:nvSpPr>
          <p:spPr bwMode="auto">
            <a:xfrm flipV="1">
              <a:off x="2784" y="2256"/>
              <a:ext cx="48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86" name="Line 14"/>
            <p:cNvSpPr>
              <a:spLocks noChangeShapeType="1"/>
            </p:cNvSpPr>
            <p:nvPr/>
          </p:nvSpPr>
          <p:spPr bwMode="auto">
            <a:xfrm>
              <a:off x="3456" y="1440"/>
              <a:ext cx="38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87" name="Line 15"/>
            <p:cNvSpPr>
              <a:spLocks noChangeShapeType="1"/>
            </p:cNvSpPr>
            <p:nvPr/>
          </p:nvSpPr>
          <p:spPr bwMode="auto">
            <a:xfrm flipV="1">
              <a:off x="3456" y="1920"/>
              <a:ext cx="52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88" name="Line 16"/>
            <p:cNvSpPr>
              <a:spLocks noChangeShapeType="1"/>
            </p:cNvSpPr>
            <p:nvPr/>
          </p:nvSpPr>
          <p:spPr bwMode="auto">
            <a:xfrm>
              <a:off x="4246" y="174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886200" y="2438400"/>
            <a:ext cx="5019675" cy="3851275"/>
            <a:chOff x="3120" y="790"/>
            <a:chExt cx="3162" cy="2426"/>
          </a:xfrm>
        </p:grpSpPr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4176" y="96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3936" y="139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4224" y="139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4512" y="139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4560" y="196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4992" y="196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4128" y="196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4944" y="259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5376" y="259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4512" y="2592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0" name="Line 28"/>
            <p:cNvSpPr>
              <a:spLocks noChangeShapeType="1"/>
            </p:cNvSpPr>
            <p:nvPr/>
          </p:nvSpPr>
          <p:spPr bwMode="auto">
            <a:xfrm flipH="1">
              <a:off x="3984" y="1008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1" name="Line 29"/>
            <p:cNvSpPr>
              <a:spLocks noChangeShapeType="1"/>
            </p:cNvSpPr>
            <p:nvPr/>
          </p:nvSpPr>
          <p:spPr bwMode="auto">
            <a:xfrm>
              <a:off x="4224" y="1008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2" name="Line 30"/>
            <p:cNvSpPr>
              <a:spLocks noChangeShapeType="1"/>
            </p:cNvSpPr>
            <p:nvPr/>
          </p:nvSpPr>
          <p:spPr bwMode="auto">
            <a:xfrm>
              <a:off x="4224" y="100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 flipH="1">
              <a:off x="4128" y="1440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4" name="Line 32"/>
            <p:cNvSpPr>
              <a:spLocks noChangeShapeType="1"/>
            </p:cNvSpPr>
            <p:nvPr/>
          </p:nvSpPr>
          <p:spPr bwMode="auto">
            <a:xfrm>
              <a:off x="4560" y="144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5" name="Line 33"/>
            <p:cNvSpPr>
              <a:spLocks noChangeShapeType="1"/>
            </p:cNvSpPr>
            <p:nvPr/>
          </p:nvSpPr>
          <p:spPr bwMode="auto">
            <a:xfrm>
              <a:off x="4560" y="1440"/>
              <a:ext cx="43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6" name="Line 34"/>
            <p:cNvSpPr>
              <a:spLocks noChangeShapeType="1"/>
            </p:cNvSpPr>
            <p:nvPr/>
          </p:nvSpPr>
          <p:spPr bwMode="auto">
            <a:xfrm flipH="1">
              <a:off x="4560" y="2016"/>
              <a:ext cx="43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7" name="Line 35"/>
            <p:cNvSpPr>
              <a:spLocks noChangeShapeType="1"/>
            </p:cNvSpPr>
            <p:nvPr/>
          </p:nvSpPr>
          <p:spPr bwMode="auto">
            <a:xfrm>
              <a:off x="4992" y="20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8" name="Line 36"/>
            <p:cNvSpPr>
              <a:spLocks noChangeShapeType="1"/>
            </p:cNvSpPr>
            <p:nvPr/>
          </p:nvSpPr>
          <p:spPr bwMode="auto">
            <a:xfrm>
              <a:off x="5040" y="2016"/>
              <a:ext cx="33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9" name="Text Box 37"/>
            <p:cNvSpPr txBox="1">
              <a:spLocks noChangeArrowheads="1"/>
            </p:cNvSpPr>
            <p:nvPr/>
          </p:nvSpPr>
          <p:spPr bwMode="auto">
            <a:xfrm>
              <a:off x="4406" y="790"/>
              <a:ext cx="10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T1</a:t>
              </a:r>
              <a:r>
                <a:rPr lang="en-US">
                  <a:sym typeface="Symbol" charset="2"/>
                </a:rPr>
                <a:t></a:t>
              </a:r>
              <a:r>
                <a:rPr lang="en-US"/>
                <a:t>time 1</a:t>
              </a:r>
            </a:p>
          </p:txBody>
        </p:sp>
        <p:sp>
          <p:nvSpPr>
            <p:cNvPr id="28710" name="Text Box 38"/>
            <p:cNvSpPr txBox="1">
              <a:spLocks noChangeArrowheads="1"/>
            </p:cNvSpPr>
            <p:nvPr/>
          </p:nvSpPr>
          <p:spPr bwMode="auto">
            <a:xfrm>
              <a:off x="3120" y="1008"/>
              <a:ext cx="10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T3</a:t>
              </a:r>
              <a:r>
                <a:rPr lang="en-US">
                  <a:sym typeface="Symbol" charset="2"/>
                </a:rPr>
                <a:t></a:t>
              </a:r>
              <a:r>
                <a:rPr lang="en-US"/>
                <a:t>time 1</a:t>
              </a:r>
            </a:p>
          </p:txBody>
        </p:sp>
        <p:sp>
          <p:nvSpPr>
            <p:cNvPr id="28711" name="Text Box 39"/>
            <p:cNvSpPr txBox="1">
              <a:spLocks noChangeArrowheads="1"/>
            </p:cNvSpPr>
            <p:nvPr/>
          </p:nvSpPr>
          <p:spPr bwMode="auto">
            <a:xfrm>
              <a:off x="4758" y="1392"/>
              <a:ext cx="10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T2</a:t>
              </a:r>
              <a:r>
                <a:rPr lang="en-US">
                  <a:sym typeface="Symbol" charset="2"/>
                </a:rPr>
                <a:t></a:t>
              </a:r>
              <a:r>
                <a:rPr lang="en-US"/>
                <a:t>time 1</a:t>
              </a:r>
            </a:p>
          </p:txBody>
        </p:sp>
        <p:sp>
          <p:nvSpPr>
            <p:cNvPr id="28712" name="Text Box 40"/>
            <p:cNvSpPr txBox="1">
              <a:spLocks noChangeArrowheads="1"/>
            </p:cNvSpPr>
            <p:nvPr/>
          </p:nvSpPr>
          <p:spPr bwMode="auto">
            <a:xfrm>
              <a:off x="3216" y="1584"/>
              <a:ext cx="1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idle</a:t>
              </a:r>
              <a:r>
                <a:rPr lang="en-US">
                  <a:sym typeface="Symbol" charset="2"/>
                </a:rPr>
                <a:t></a:t>
              </a:r>
              <a:r>
                <a:rPr lang="en-US"/>
                <a:t>time 1</a:t>
              </a:r>
            </a:p>
          </p:txBody>
        </p:sp>
        <p:sp>
          <p:nvSpPr>
            <p:cNvPr id="28713" name="Text Box 41"/>
            <p:cNvSpPr txBox="1">
              <a:spLocks noChangeArrowheads="1"/>
            </p:cNvSpPr>
            <p:nvPr/>
          </p:nvSpPr>
          <p:spPr bwMode="auto">
            <a:xfrm>
              <a:off x="4806" y="2928"/>
              <a:ext cx="9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T3</a:t>
              </a:r>
              <a:r>
                <a:rPr lang="en-US">
                  <a:sym typeface="Symbol" charset="2"/>
                </a:rPr>
                <a:t></a:t>
              </a:r>
              <a:r>
                <a:rPr lang="en-US"/>
                <a:t>time2</a:t>
              </a:r>
            </a:p>
          </p:txBody>
        </p:sp>
        <p:sp>
          <p:nvSpPr>
            <p:cNvPr id="28714" name="Text Box 42"/>
            <p:cNvSpPr txBox="1">
              <a:spLocks noChangeArrowheads="1"/>
            </p:cNvSpPr>
            <p:nvPr/>
          </p:nvSpPr>
          <p:spPr bwMode="auto">
            <a:xfrm>
              <a:off x="5280" y="2160"/>
              <a:ext cx="10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T4</a:t>
              </a:r>
              <a:r>
                <a:rPr lang="en-US">
                  <a:sym typeface="Symbol" charset="2"/>
                </a:rPr>
                <a:t></a:t>
              </a:r>
              <a:r>
                <a:rPr lang="en-US"/>
                <a:t>time 2</a:t>
              </a:r>
            </a:p>
          </p:txBody>
        </p:sp>
        <p:sp>
          <p:nvSpPr>
            <p:cNvPr id="28715" name="Text Box 43"/>
            <p:cNvSpPr txBox="1">
              <a:spLocks noChangeArrowheads="1"/>
            </p:cNvSpPr>
            <p:nvPr/>
          </p:nvSpPr>
          <p:spPr bwMode="auto">
            <a:xfrm>
              <a:off x="3504" y="2208"/>
              <a:ext cx="1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idle</a:t>
              </a:r>
              <a:r>
                <a:rPr lang="en-US">
                  <a:sym typeface="Symbol" charset="2"/>
                </a:rPr>
                <a:t></a:t>
              </a:r>
              <a:r>
                <a:rPr lang="en-US"/>
                <a:t>time 2</a:t>
              </a:r>
            </a:p>
          </p:txBody>
        </p:sp>
      </p:grpSp>
      <p:sp>
        <p:nvSpPr>
          <p:cNvPr id="28716" name="Text Box 44"/>
          <p:cNvSpPr txBox="1">
            <a:spLocks noChangeArrowheads="1"/>
          </p:cNvSpPr>
          <p:nvPr/>
        </p:nvSpPr>
        <p:spPr bwMode="auto">
          <a:xfrm>
            <a:off x="1828800" y="4876800"/>
            <a:ext cx="1876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Target: 2 FUs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2F358-9E30-A546-BE54-82479101DD11}" type="slidenum">
              <a:rPr lang="en-US"/>
              <a:pPr/>
              <a:t>65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Branching Search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Explores entire state space</a:t>
            </a:r>
          </a:p>
          <a:p>
            <a:pPr lvl="1"/>
            <a:r>
              <a:rPr lang="en-US"/>
              <a:t>finds optimum schedule</a:t>
            </a:r>
          </a:p>
          <a:p>
            <a:r>
              <a:rPr lang="en-US"/>
              <a:t>Exponential work</a:t>
            </a:r>
          </a:p>
          <a:p>
            <a:pPr lvl="1"/>
            <a:r>
              <a:rPr lang="en-US"/>
              <a:t>O (N</a:t>
            </a:r>
            <a:r>
              <a:rPr lang="en-US" baseline="30000"/>
              <a:t>(resources*time-slots) </a:t>
            </a:r>
            <a:r>
              <a:rPr lang="en-US"/>
              <a:t>)</a:t>
            </a:r>
            <a:endParaRPr lang="en-US" baseline="30000"/>
          </a:p>
          <a:p>
            <a:r>
              <a:rPr lang="en-US"/>
              <a:t>Many schedules completely uninteresting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044D-5FC0-C94F-B4ED-9FF0DA041BF5}" type="slidenum">
              <a:rPr lang="en-US"/>
              <a:pPr/>
              <a:t>66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Reducing Work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Canonicalize “</a:t>
            </a:r>
            <a:r>
              <a:rPr lang="en-US" b="1"/>
              <a:t>equivalent</a:t>
            </a:r>
            <a:r>
              <a:rPr lang="en-US"/>
              <a:t>” schedule configurations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Identify “</a:t>
            </a:r>
            <a:r>
              <a:rPr lang="en-US" b="1"/>
              <a:t>dominating</a:t>
            </a:r>
            <a:r>
              <a:rPr lang="en-US"/>
              <a:t>” schedule configurations</a:t>
            </a:r>
          </a:p>
          <a:p>
            <a:pPr marL="609600" indent="-609600">
              <a:buFontTx/>
              <a:buAutoNum type="arabicPeriod"/>
            </a:pPr>
            <a:r>
              <a:rPr lang="en-US" b="1"/>
              <a:t>Prune</a:t>
            </a:r>
            <a:r>
              <a:rPr lang="en-US"/>
              <a:t> partial configurations which will lead to worse (or unacceptable results)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A2A5-F53D-6342-B39C-51DCAAE308F9}" type="slidenum">
              <a:rPr lang="en-US"/>
              <a:pPr/>
              <a:t>67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“Equivalent” Schedules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multiple resources of same type</a:t>
            </a:r>
          </a:p>
          <a:p>
            <a:pPr lvl="1"/>
            <a:r>
              <a:rPr lang="en-US"/>
              <a:t>assignment of task to particular resource at a particular timeslot is not distinguishing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4000" y="4114800"/>
            <a:ext cx="1219200" cy="1219200"/>
            <a:chOff x="960" y="2592"/>
            <a:chExt cx="768" cy="768"/>
          </a:xfrm>
        </p:grpSpPr>
        <p:sp>
          <p:nvSpPr>
            <p:cNvPr id="31749" name="Rectangle 5"/>
            <p:cNvSpPr>
              <a:spLocks noChangeArrowheads="1"/>
            </p:cNvSpPr>
            <p:nvPr/>
          </p:nvSpPr>
          <p:spPr bwMode="auto">
            <a:xfrm>
              <a:off x="960" y="2592"/>
              <a:ext cx="384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latin typeface="Arial" charset="0"/>
                </a:rPr>
                <a:t>T1</a:t>
              </a:r>
            </a:p>
          </p:txBody>
        </p:sp>
        <p:sp>
          <p:nvSpPr>
            <p:cNvPr id="31750" name="Rectangle 6"/>
            <p:cNvSpPr>
              <a:spLocks noChangeArrowheads="1"/>
            </p:cNvSpPr>
            <p:nvPr/>
          </p:nvSpPr>
          <p:spPr bwMode="auto">
            <a:xfrm>
              <a:off x="960" y="2976"/>
              <a:ext cx="384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latin typeface="Arial" charset="0"/>
                </a:rPr>
                <a:t>T2</a:t>
              </a:r>
            </a:p>
          </p:txBody>
        </p:sp>
        <p:sp>
          <p:nvSpPr>
            <p:cNvPr id="31751" name="Rectangle 7"/>
            <p:cNvSpPr>
              <a:spLocks noChangeArrowheads="1"/>
            </p:cNvSpPr>
            <p:nvPr/>
          </p:nvSpPr>
          <p:spPr bwMode="auto">
            <a:xfrm>
              <a:off x="1344" y="2592"/>
              <a:ext cx="384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latin typeface="Arial" charset="0"/>
                </a:rPr>
                <a:t>T3</a:t>
              </a:r>
            </a:p>
          </p:txBody>
        </p:sp>
      </p:grp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4724400" y="41148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Arial" charset="0"/>
              </a:rPr>
              <a:t>T2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4724400" y="47244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Arial" charset="0"/>
              </a:rPr>
              <a:t>T1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5334000" y="41148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Arial" charset="0"/>
              </a:rPr>
              <a:t>T3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5334000" y="47244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b="1">
              <a:latin typeface="Arial" charset="0"/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2133600" y="47244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b="1">
              <a:latin typeface="Arial" charset="0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228600" y="5715000"/>
            <a:ext cx="8655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Arial" charset="0"/>
              </a:rPr>
              <a:t>Keep track of resource usage by capacity at time-slot.</a:t>
            </a:r>
            <a:endParaRPr lang="en-US" dirty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7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DB6FC-AFFF-BC4A-8CAD-090E17831A39}" type="slidenum">
              <a:rPr lang="en-US"/>
              <a:pPr/>
              <a:t>68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“Equivalent” Schedule Prefixes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295400" y="4343400"/>
            <a:ext cx="68580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T1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981200" y="4343400"/>
            <a:ext cx="68580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T3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295400" y="5029200"/>
            <a:ext cx="68580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T2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981200" y="5029200"/>
            <a:ext cx="68580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T4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5751513" y="4308475"/>
            <a:ext cx="68580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T1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5751513" y="4994275"/>
            <a:ext cx="68580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T3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6437313" y="4308475"/>
            <a:ext cx="68580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T2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6437313" y="4994275"/>
            <a:ext cx="68580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T4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352800" y="1752600"/>
            <a:ext cx="4149725" cy="2362200"/>
            <a:chOff x="2112" y="1104"/>
            <a:chExt cx="2614" cy="1488"/>
          </a:xfrm>
        </p:grpSpPr>
        <p:sp>
          <p:nvSpPr>
            <p:cNvPr id="32780" name="Oval 12"/>
            <p:cNvSpPr>
              <a:spLocks noChangeArrowheads="1"/>
            </p:cNvSpPr>
            <p:nvPr/>
          </p:nvSpPr>
          <p:spPr bwMode="auto">
            <a:xfrm>
              <a:off x="2400" y="1104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T1</a:t>
              </a:r>
            </a:p>
          </p:txBody>
        </p:sp>
        <p:sp>
          <p:nvSpPr>
            <p:cNvPr id="32781" name="Oval 13"/>
            <p:cNvSpPr>
              <a:spLocks noChangeArrowheads="1"/>
            </p:cNvSpPr>
            <p:nvPr/>
          </p:nvSpPr>
          <p:spPr bwMode="auto">
            <a:xfrm>
              <a:off x="2400" y="1680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T2</a:t>
              </a:r>
            </a:p>
          </p:txBody>
        </p:sp>
        <p:sp>
          <p:nvSpPr>
            <p:cNvPr id="32782" name="Oval 14"/>
            <p:cNvSpPr>
              <a:spLocks noChangeArrowheads="1"/>
            </p:cNvSpPr>
            <p:nvPr/>
          </p:nvSpPr>
          <p:spPr bwMode="auto">
            <a:xfrm>
              <a:off x="2400" y="2256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T3</a:t>
              </a:r>
            </a:p>
          </p:txBody>
        </p:sp>
        <p:sp>
          <p:nvSpPr>
            <p:cNvPr id="32783" name="Oval 15"/>
            <p:cNvSpPr>
              <a:spLocks noChangeArrowheads="1"/>
            </p:cNvSpPr>
            <p:nvPr/>
          </p:nvSpPr>
          <p:spPr bwMode="auto">
            <a:xfrm>
              <a:off x="3072" y="1344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T4</a:t>
              </a:r>
            </a:p>
          </p:txBody>
        </p:sp>
        <p:sp>
          <p:nvSpPr>
            <p:cNvPr id="32784" name="Oval 16"/>
            <p:cNvSpPr>
              <a:spLocks noChangeArrowheads="1"/>
            </p:cNvSpPr>
            <p:nvPr/>
          </p:nvSpPr>
          <p:spPr bwMode="auto">
            <a:xfrm>
              <a:off x="3072" y="1920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T5</a:t>
              </a:r>
            </a:p>
          </p:txBody>
        </p:sp>
        <p:sp>
          <p:nvSpPr>
            <p:cNvPr id="32785" name="Oval 17"/>
            <p:cNvSpPr>
              <a:spLocks noChangeArrowheads="1"/>
            </p:cNvSpPr>
            <p:nvPr/>
          </p:nvSpPr>
          <p:spPr bwMode="auto">
            <a:xfrm>
              <a:off x="3840" y="1584"/>
              <a:ext cx="384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T6</a:t>
              </a:r>
            </a:p>
          </p:txBody>
        </p:sp>
        <p:sp>
          <p:nvSpPr>
            <p:cNvPr id="32786" name="Line 18"/>
            <p:cNvSpPr>
              <a:spLocks noChangeShapeType="1"/>
            </p:cNvSpPr>
            <p:nvPr/>
          </p:nvSpPr>
          <p:spPr bwMode="auto">
            <a:xfrm>
              <a:off x="2784" y="1344"/>
              <a:ext cx="28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7" name="Line 19"/>
            <p:cNvSpPr>
              <a:spLocks noChangeShapeType="1"/>
            </p:cNvSpPr>
            <p:nvPr/>
          </p:nvSpPr>
          <p:spPr bwMode="auto">
            <a:xfrm>
              <a:off x="2112" y="1584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8" name="Line 20"/>
            <p:cNvSpPr>
              <a:spLocks noChangeShapeType="1"/>
            </p:cNvSpPr>
            <p:nvPr/>
          </p:nvSpPr>
          <p:spPr bwMode="auto">
            <a:xfrm>
              <a:off x="2784" y="1920"/>
              <a:ext cx="28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9" name="Line 21"/>
            <p:cNvSpPr>
              <a:spLocks noChangeShapeType="1"/>
            </p:cNvSpPr>
            <p:nvPr/>
          </p:nvSpPr>
          <p:spPr bwMode="auto">
            <a:xfrm flipV="1">
              <a:off x="2784" y="2256"/>
              <a:ext cx="48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0" name="Line 22"/>
            <p:cNvSpPr>
              <a:spLocks noChangeShapeType="1"/>
            </p:cNvSpPr>
            <p:nvPr/>
          </p:nvSpPr>
          <p:spPr bwMode="auto">
            <a:xfrm>
              <a:off x="3456" y="1440"/>
              <a:ext cx="38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1" name="Line 23"/>
            <p:cNvSpPr>
              <a:spLocks noChangeShapeType="1"/>
            </p:cNvSpPr>
            <p:nvPr/>
          </p:nvSpPr>
          <p:spPr bwMode="auto">
            <a:xfrm flipV="1">
              <a:off x="3456" y="1920"/>
              <a:ext cx="52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2" name="Line 24"/>
            <p:cNvSpPr>
              <a:spLocks noChangeShapeType="1"/>
            </p:cNvSpPr>
            <p:nvPr/>
          </p:nvSpPr>
          <p:spPr bwMode="auto">
            <a:xfrm>
              <a:off x="4246" y="174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7617-A99F-754F-A6AE-0521EBDDAE36}" type="slidenum">
              <a:rPr lang="en-US"/>
              <a:pPr/>
              <a:t>69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43000"/>
          </a:xfrm>
        </p:spPr>
        <p:txBody>
          <a:bodyPr/>
          <a:lstStyle/>
          <a:p>
            <a:r>
              <a:rPr lang="en-US"/>
              <a:t>“Non-Equivalent” Schedule Prefixes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295400" y="4343400"/>
            <a:ext cx="68580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T1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295400" y="5029200"/>
            <a:ext cx="68580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T2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981200" y="4343400"/>
            <a:ext cx="68580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T3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5751513" y="4308475"/>
            <a:ext cx="68580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T2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5751513" y="4994275"/>
            <a:ext cx="68580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6437313" y="4308475"/>
            <a:ext cx="68580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T1</a:t>
            </a: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3810000" y="1752600"/>
            <a:ext cx="609600" cy="533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T1</a:t>
            </a: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3810000" y="2667000"/>
            <a:ext cx="609600" cy="533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T2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3810000" y="3581400"/>
            <a:ext cx="609600" cy="533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T3</a:t>
            </a:r>
          </a:p>
        </p:txBody>
      </p:sp>
      <p:sp>
        <p:nvSpPr>
          <p:cNvPr id="33804" name="Oval 12"/>
          <p:cNvSpPr>
            <a:spLocks noChangeArrowheads="1"/>
          </p:cNvSpPr>
          <p:nvPr/>
        </p:nvSpPr>
        <p:spPr bwMode="auto">
          <a:xfrm>
            <a:off x="4876800" y="2133600"/>
            <a:ext cx="609600" cy="533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T4</a:t>
            </a:r>
          </a:p>
        </p:txBody>
      </p:sp>
      <p:sp>
        <p:nvSpPr>
          <p:cNvPr id="33805" name="Oval 13"/>
          <p:cNvSpPr>
            <a:spLocks noChangeArrowheads="1"/>
          </p:cNvSpPr>
          <p:nvPr/>
        </p:nvSpPr>
        <p:spPr bwMode="auto">
          <a:xfrm>
            <a:off x="4876800" y="3048000"/>
            <a:ext cx="609600" cy="533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T5</a:t>
            </a:r>
          </a:p>
        </p:txBody>
      </p:sp>
      <p:sp>
        <p:nvSpPr>
          <p:cNvPr id="33806" name="Oval 14"/>
          <p:cNvSpPr>
            <a:spLocks noChangeArrowheads="1"/>
          </p:cNvSpPr>
          <p:nvPr/>
        </p:nvSpPr>
        <p:spPr bwMode="auto">
          <a:xfrm>
            <a:off x="6096000" y="2514600"/>
            <a:ext cx="609600" cy="533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/>
              <a:t>T6</a:t>
            </a:r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4419600" y="2133600"/>
            <a:ext cx="457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3352800" y="25146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4419600" y="3048000"/>
            <a:ext cx="457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V="1">
            <a:off x="4419600" y="3581400"/>
            <a:ext cx="7620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5486400" y="2286000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 flipV="1">
            <a:off x="5486400" y="3048000"/>
            <a:ext cx="838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6740525" y="2771775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1981200" y="5029200"/>
            <a:ext cx="685800" cy="685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6437313" y="4994275"/>
            <a:ext cx="685800" cy="685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7F90-9477-894C-9013-FD26CF94A829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Force-Directed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Given a node, can schedule anywhere between ASAP and ALAP schedule time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Between latest schedule predecessor and ALAP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Between ASAP and already scheduled </a:t>
            </a:r>
            <a:r>
              <a:rPr lang="en-US" dirty="0" smtClean="0"/>
              <a:t>successors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Between latest schedule predecessor and earliest schedule successor</a:t>
            </a: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i="1" dirty="0" smtClean="0"/>
              <a:t>That is: </a:t>
            </a:r>
            <a:r>
              <a:rPr lang="en-US" dirty="0"/>
              <a:t>Scheduling node will limit freedom of nodes in path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bldLvl="2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6DF1-656A-4747-B016-C6F46EC35316}" type="slidenum">
              <a:rPr lang="en-US"/>
              <a:pPr/>
              <a:t>70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dirty="0"/>
              <a:t>Pruning </a:t>
            </a:r>
            <a:r>
              <a:rPr lang="en-US" dirty="0" smtClean="0"/>
              <a:t>Prefixes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Keep </a:t>
            </a:r>
            <a:r>
              <a:rPr lang="en-US" dirty="0"/>
              <a:t>track of </a:t>
            </a:r>
            <a:r>
              <a:rPr lang="en-US" dirty="0" smtClean="0"/>
              <a:t>scheduled </a:t>
            </a:r>
            <a:r>
              <a:rPr lang="en-US" dirty="0"/>
              <a:t>set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Recognize when solving same sub-problem</a:t>
            </a:r>
          </a:p>
          <a:p>
            <a:pPr lvl="1"/>
            <a:r>
              <a:rPr lang="en-US" dirty="0" smtClean="0"/>
              <a:t>Like dynamic programming finding same sub-problems</a:t>
            </a:r>
          </a:p>
          <a:p>
            <a:pPr lvl="1"/>
            <a:r>
              <a:rPr lang="en-US" dirty="0" smtClean="0"/>
              <a:t>But no guarantee of small number of </a:t>
            </a:r>
            <a:r>
              <a:rPr lang="en-US" dirty="0" err="1" smtClean="0"/>
              <a:t>subproblems</a:t>
            </a:r>
            <a:endParaRPr lang="en-US" dirty="0" smtClean="0"/>
          </a:p>
          <a:p>
            <a:pPr lvl="2"/>
            <a:r>
              <a:rPr lang="en-US" dirty="0" smtClean="0"/>
              <a:t>set </a:t>
            </a:r>
            <a:r>
              <a:rPr lang="en-US" dirty="0"/>
              <a:t>is power-set so 2</a:t>
            </a:r>
            <a:r>
              <a:rPr lang="en-US" baseline="30000" dirty="0"/>
              <a:t>N</a:t>
            </a:r>
          </a:p>
          <a:p>
            <a:pPr lvl="2"/>
            <a:r>
              <a:rPr lang="en-US" dirty="0"/>
              <a:t>…but not all feasible</a:t>
            </a:r>
            <a:r>
              <a:rPr lang="en-US" dirty="0" smtClean="0"/>
              <a:t>,</a:t>
            </a:r>
          </a:p>
          <a:p>
            <a:pPr lvl="3"/>
            <a:r>
              <a:rPr lang="en-US" dirty="0" smtClean="0"/>
              <a:t> </a:t>
            </a:r>
            <a:r>
              <a:rPr lang="en-US" dirty="0"/>
              <a:t>so shape of graph may simplify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bldLvl="2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4C1F8-D3F2-ED43-97A0-937B278853EC}" type="slidenum">
              <a:rPr lang="en-US"/>
              <a:pPr/>
              <a:t>71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309563"/>
            <a:ext cx="7772400" cy="1143000"/>
          </a:xfrm>
        </p:spPr>
        <p:txBody>
          <a:bodyPr/>
          <a:lstStyle/>
          <a:p>
            <a:r>
              <a:rPr lang="en-US"/>
              <a:t>Dominant Schedules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113" y="1646238"/>
            <a:ext cx="7772400" cy="4114800"/>
          </a:xfrm>
        </p:spPr>
        <p:txBody>
          <a:bodyPr/>
          <a:lstStyle/>
          <a:p>
            <a:r>
              <a:rPr lang="en-US"/>
              <a:t>A strictly shorter schedule </a:t>
            </a:r>
          </a:p>
          <a:p>
            <a:pPr lvl="1"/>
            <a:r>
              <a:rPr lang="en-US"/>
              <a:t>scheduling the same or more tasks</a:t>
            </a:r>
          </a:p>
          <a:p>
            <a:pPr lvl="1"/>
            <a:r>
              <a:rPr lang="en-US"/>
              <a:t>will always be superior to the longer schedule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71600" y="5257800"/>
            <a:ext cx="5867400" cy="1219200"/>
            <a:chOff x="864" y="2928"/>
            <a:chExt cx="3696" cy="768"/>
          </a:xfrm>
        </p:grpSpPr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864" y="2928"/>
              <a:ext cx="384" cy="38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T1</a:t>
              </a:r>
            </a:p>
          </p:txBody>
        </p:sp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864" y="3312"/>
              <a:ext cx="384" cy="38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T2</a:t>
              </a:r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1248" y="2928"/>
              <a:ext cx="384" cy="38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8" name="Rectangle 8"/>
            <p:cNvSpPr>
              <a:spLocks noChangeArrowheads="1"/>
            </p:cNvSpPr>
            <p:nvPr/>
          </p:nvSpPr>
          <p:spPr bwMode="auto">
            <a:xfrm>
              <a:off x="1632" y="2928"/>
              <a:ext cx="384" cy="38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3408" y="2928"/>
              <a:ext cx="384" cy="38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3792" y="2928"/>
              <a:ext cx="384" cy="38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>
              <a:off x="3408" y="3312"/>
              <a:ext cx="384" cy="38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T1</a:t>
              </a:r>
            </a:p>
          </p:txBody>
        </p:sp>
        <p:sp>
          <p:nvSpPr>
            <p:cNvPr id="35852" name="Rectangle 12"/>
            <p:cNvSpPr>
              <a:spLocks noChangeArrowheads="1"/>
            </p:cNvSpPr>
            <p:nvPr/>
          </p:nvSpPr>
          <p:spPr bwMode="auto">
            <a:xfrm>
              <a:off x="3792" y="3312"/>
              <a:ext cx="384" cy="38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T2</a:t>
              </a:r>
            </a:p>
          </p:txBody>
        </p:sp>
        <p:sp>
          <p:nvSpPr>
            <p:cNvPr id="35853" name="Rectangle 13"/>
            <p:cNvSpPr>
              <a:spLocks noChangeArrowheads="1"/>
            </p:cNvSpPr>
            <p:nvPr/>
          </p:nvSpPr>
          <p:spPr bwMode="auto">
            <a:xfrm>
              <a:off x="4176" y="3312"/>
              <a:ext cx="384" cy="38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T5</a:t>
              </a:r>
            </a:p>
          </p:txBody>
        </p:sp>
        <p:sp>
          <p:nvSpPr>
            <p:cNvPr id="35854" name="Rectangle 14"/>
            <p:cNvSpPr>
              <a:spLocks noChangeArrowheads="1"/>
            </p:cNvSpPr>
            <p:nvPr/>
          </p:nvSpPr>
          <p:spPr bwMode="auto">
            <a:xfrm>
              <a:off x="4176" y="2928"/>
              <a:ext cx="384" cy="38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T4</a:t>
              </a:r>
            </a:p>
          </p:txBody>
        </p:sp>
        <p:sp>
          <p:nvSpPr>
            <p:cNvPr id="35855" name="Rectangle 15"/>
            <p:cNvSpPr>
              <a:spLocks noChangeArrowheads="1"/>
            </p:cNvSpPr>
            <p:nvPr/>
          </p:nvSpPr>
          <p:spPr bwMode="auto">
            <a:xfrm>
              <a:off x="2016" y="2928"/>
              <a:ext cx="384" cy="38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T4</a:t>
              </a:r>
            </a:p>
          </p:txBody>
        </p:sp>
        <p:sp>
          <p:nvSpPr>
            <p:cNvPr id="35856" name="Rectangle 16"/>
            <p:cNvSpPr>
              <a:spLocks noChangeArrowheads="1"/>
            </p:cNvSpPr>
            <p:nvPr/>
          </p:nvSpPr>
          <p:spPr bwMode="auto">
            <a:xfrm>
              <a:off x="2016" y="3312"/>
              <a:ext cx="384" cy="38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T5</a:t>
              </a:r>
            </a:p>
          </p:txBody>
        </p:sp>
        <p:sp>
          <p:nvSpPr>
            <p:cNvPr id="35857" name="Rectangle 17"/>
            <p:cNvSpPr>
              <a:spLocks noChangeArrowheads="1"/>
            </p:cNvSpPr>
            <p:nvPr/>
          </p:nvSpPr>
          <p:spPr bwMode="auto">
            <a:xfrm>
              <a:off x="1248" y="2928"/>
              <a:ext cx="768" cy="38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T3</a:t>
              </a:r>
            </a:p>
          </p:txBody>
        </p:sp>
        <p:sp>
          <p:nvSpPr>
            <p:cNvPr id="35858" name="Rectangle 18"/>
            <p:cNvSpPr>
              <a:spLocks noChangeArrowheads="1"/>
            </p:cNvSpPr>
            <p:nvPr/>
          </p:nvSpPr>
          <p:spPr bwMode="auto">
            <a:xfrm>
              <a:off x="3408" y="2928"/>
              <a:ext cx="768" cy="38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T3</a:t>
              </a:r>
            </a:p>
          </p:txBody>
        </p:sp>
        <p:sp>
          <p:nvSpPr>
            <p:cNvPr id="35859" name="Rectangle 19"/>
            <p:cNvSpPr>
              <a:spLocks noChangeArrowheads="1"/>
            </p:cNvSpPr>
            <p:nvPr/>
          </p:nvSpPr>
          <p:spPr bwMode="auto">
            <a:xfrm>
              <a:off x="1248" y="3312"/>
              <a:ext cx="768" cy="384"/>
            </a:xfrm>
            <a:prstGeom prst="rect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200400" y="3575050"/>
            <a:ext cx="1981200" cy="1524000"/>
            <a:chOff x="2016" y="2352"/>
            <a:chExt cx="1248" cy="960"/>
          </a:xfrm>
        </p:grpSpPr>
        <p:sp>
          <p:nvSpPr>
            <p:cNvPr id="35861" name="Oval 21"/>
            <p:cNvSpPr>
              <a:spLocks noChangeArrowheads="1"/>
            </p:cNvSpPr>
            <p:nvPr/>
          </p:nvSpPr>
          <p:spPr bwMode="auto">
            <a:xfrm>
              <a:off x="2016" y="2352"/>
              <a:ext cx="672" cy="28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T3</a:t>
              </a:r>
            </a:p>
          </p:txBody>
        </p:sp>
        <p:sp>
          <p:nvSpPr>
            <p:cNvPr id="35862" name="Oval 22"/>
            <p:cNvSpPr>
              <a:spLocks noChangeArrowheads="1"/>
            </p:cNvSpPr>
            <p:nvPr/>
          </p:nvSpPr>
          <p:spPr bwMode="auto">
            <a:xfrm>
              <a:off x="2016" y="2640"/>
              <a:ext cx="384" cy="336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T2</a:t>
              </a:r>
            </a:p>
          </p:txBody>
        </p:sp>
        <p:sp>
          <p:nvSpPr>
            <p:cNvPr id="35863" name="Oval 23"/>
            <p:cNvSpPr>
              <a:spLocks noChangeArrowheads="1"/>
            </p:cNvSpPr>
            <p:nvPr/>
          </p:nvSpPr>
          <p:spPr bwMode="auto">
            <a:xfrm>
              <a:off x="2016" y="2976"/>
              <a:ext cx="384" cy="336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T1</a:t>
              </a:r>
            </a:p>
          </p:txBody>
        </p:sp>
        <p:sp>
          <p:nvSpPr>
            <p:cNvPr id="35864" name="Oval 24"/>
            <p:cNvSpPr>
              <a:spLocks noChangeArrowheads="1"/>
            </p:cNvSpPr>
            <p:nvPr/>
          </p:nvSpPr>
          <p:spPr bwMode="auto">
            <a:xfrm>
              <a:off x="2880" y="2400"/>
              <a:ext cx="384" cy="336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T5</a:t>
              </a:r>
            </a:p>
          </p:txBody>
        </p:sp>
        <p:sp>
          <p:nvSpPr>
            <p:cNvPr id="35865" name="Oval 25"/>
            <p:cNvSpPr>
              <a:spLocks noChangeArrowheads="1"/>
            </p:cNvSpPr>
            <p:nvPr/>
          </p:nvSpPr>
          <p:spPr bwMode="auto">
            <a:xfrm>
              <a:off x="2880" y="2736"/>
              <a:ext cx="384" cy="336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T4</a:t>
              </a:r>
            </a:p>
          </p:txBody>
        </p:sp>
        <p:sp>
          <p:nvSpPr>
            <p:cNvPr id="35866" name="Line 26"/>
            <p:cNvSpPr>
              <a:spLocks noChangeShapeType="1"/>
            </p:cNvSpPr>
            <p:nvPr/>
          </p:nvSpPr>
          <p:spPr bwMode="auto">
            <a:xfrm flipV="1">
              <a:off x="2400" y="2976"/>
              <a:ext cx="48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67" name="Line 27"/>
            <p:cNvSpPr>
              <a:spLocks noChangeShapeType="1"/>
            </p:cNvSpPr>
            <p:nvPr/>
          </p:nvSpPr>
          <p:spPr bwMode="auto">
            <a:xfrm flipV="1">
              <a:off x="2389" y="2633"/>
              <a:ext cx="489" cy="1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68" name="Line 28"/>
            <p:cNvSpPr>
              <a:spLocks noChangeShapeType="1"/>
            </p:cNvSpPr>
            <p:nvPr/>
          </p:nvSpPr>
          <p:spPr bwMode="auto">
            <a:xfrm>
              <a:off x="2656" y="2500"/>
              <a:ext cx="2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69" name="Line 29"/>
            <p:cNvSpPr>
              <a:spLocks noChangeShapeType="1"/>
            </p:cNvSpPr>
            <p:nvPr/>
          </p:nvSpPr>
          <p:spPr bwMode="auto">
            <a:xfrm>
              <a:off x="2667" y="2500"/>
              <a:ext cx="256" cy="3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6FA-4E06-A04E-9E14-5F928E0CAEDF}" type="slidenum">
              <a:rPr lang="en-US"/>
              <a:pPr/>
              <a:t>72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Pruning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can establish a particular schedule path will be worse than one we’ve already seen</a:t>
            </a:r>
          </a:p>
          <a:p>
            <a:pPr lvl="1"/>
            <a:r>
              <a:rPr lang="en-US" dirty="0"/>
              <a:t>we can discard it </a:t>
            </a:r>
            <a:r>
              <a:rPr lang="en-US" dirty="0" err="1"/>
              <a:t>w</a:t>
            </a:r>
            <a:r>
              <a:rPr lang="en-US" dirty="0"/>
              <a:t>/out further exploration</a:t>
            </a:r>
          </a:p>
          <a:p>
            <a:r>
              <a:rPr lang="en-US" dirty="0"/>
              <a:t>In particular:</a:t>
            </a:r>
          </a:p>
          <a:p>
            <a:pPr lvl="1"/>
            <a:r>
              <a:rPr lang="en-US" dirty="0"/>
              <a:t>LB=current schedule time + </a:t>
            </a:r>
            <a:r>
              <a:rPr lang="en-US" dirty="0" err="1"/>
              <a:t>lower_bound_estimate</a:t>
            </a:r>
            <a:endParaRPr lang="en-US" dirty="0"/>
          </a:p>
          <a:p>
            <a:pPr lvl="1"/>
            <a:r>
              <a:rPr lang="en-US" dirty="0"/>
              <a:t>if LB greater</a:t>
            </a:r>
            <a:r>
              <a:rPr lang="en-US" dirty="0" smtClean="0"/>
              <a:t> than known solution</a:t>
            </a:r>
            <a:r>
              <a:rPr lang="en-US" dirty="0"/>
              <a:t>, prune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55D45-8FFE-034D-91A1-1C25704E770B}" type="slidenum">
              <a:rPr lang="en-US"/>
              <a:pPr/>
              <a:t>73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Pruning Techniques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Establish Lower Bound on schedule time</a:t>
            </a:r>
          </a:p>
          <a:p>
            <a:r>
              <a:rPr lang="en-US" dirty="0"/>
              <a:t>Critical Path (ASAP schedule)</a:t>
            </a:r>
          </a:p>
          <a:p>
            <a:r>
              <a:rPr lang="en-US" dirty="0"/>
              <a:t>Resource </a:t>
            </a:r>
            <a:r>
              <a:rPr lang="en-US" dirty="0" smtClean="0"/>
              <a:t>Bound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4A57-E11D-D241-9753-5B98FF4F7C61}" type="slidenum">
              <a:rPr lang="en-US"/>
              <a:pPr/>
              <a:t>74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Alpha-Beta Search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57375"/>
            <a:ext cx="7772400" cy="4695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Generalization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keep both upper and lower bound estimates on partial schedule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Lower bounds from CP, </a:t>
            </a:r>
            <a:r>
              <a:rPr lang="en-US" dirty="0" smtClean="0"/>
              <a:t>RB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Upper bounds with List Scheduling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expand most promising paths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(least upper bound, least lower bound)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prune based on lower bounds exceeding known upper bound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(technique typically used in games/Chess)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8430-2945-E343-BD7C-879CC01AE4A0}" type="slidenum">
              <a:rPr lang="en-US"/>
              <a:pPr/>
              <a:t>75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2100"/>
            <a:ext cx="7772400" cy="1143000"/>
          </a:xfrm>
        </p:spPr>
        <p:txBody>
          <a:bodyPr/>
          <a:lstStyle/>
          <a:p>
            <a:r>
              <a:rPr lang="en-US"/>
              <a:t>Alpha-Beta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113" y="1557338"/>
            <a:ext cx="7989887" cy="4691062"/>
          </a:xfrm>
        </p:spPr>
        <p:txBody>
          <a:bodyPr/>
          <a:lstStyle/>
          <a:p>
            <a:r>
              <a:rPr lang="en-US" sz="2800"/>
              <a:t>Each scheduling decision will tighten</a:t>
            </a:r>
          </a:p>
          <a:p>
            <a:pPr lvl="1"/>
            <a:r>
              <a:rPr lang="en-US" sz="2400"/>
              <a:t>lower/upper bound estimates</a:t>
            </a:r>
          </a:p>
          <a:p>
            <a:r>
              <a:rPr lang="en-US" sz="2800"/>
              <a:t>Can choose to expand </a:t>
            </a:r>
          </a:p>
          <a:p>
            <a:pPr lvl="1"/>
            <a:r>
              <a:rPr lang="en-US" sz="2400"/>
              <a:t>least current time (breadth first)</a:t>
            </a:r>
          </a:p>
          <a:p>
            <a:pPr lvl="1"/>
            <a:r>
              <a:rPr lang="en-US" sz="2400"/>
              <a:t>least lower bound remaining (depth first)</a:t>
            </a:r>
          </a:p>
          <a:p>
            <a:pPr lvl="1"/>
            <a:r>
              <a:rPr lang="en-US" sz="2400"/>
              <a:t>least lower bound estimate</a:t>
            </a:r>
          </a:p>
          <a:p>
            <a:pPr lvl="1"/>
            <a:r>
              <a:rPr lang="en-US" sz="2400"/>
              <a:t>least upper bound estimate</a:t>
            </a:r>
          </a:p>
          <a:p>
            <a:r>
              <a:rPr lang="en-US" sz="2800"/>
              <a:t>Can control greediness </a:t>
            </a:r>
          </a:p>
          <a:p>
            <a:pPr lvl="1"/>
            <a:r>
              <a:rPr lang="en-US" sz="2400"/>
              <a:t>weighting lower/upper bound </a:t>
            </a:r>
          </a:p>
          <a:p>
            <a:pPr lvl="1"/>
            <a:r>
              <a:rPr lang="en-US" sz="2400"/>
              <a:t>selecting “most promising”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D625-D61B-D445-9F46-3B056DF8F496}" type="slidenum">
              <a:rPr lang="en-US"/>
              <a:pPr/>
              <a:t>76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Aggressive pruning and ordering</a:t>
            </a:r>
          </a:p>
          <a:p>
            <a:pPr lvl="1"/>
            <a:r>
              <a:rPr lang="en-US" dirty="0"/>
              <a:t>can sometimes make polynomial time in practice</a:t>
            </a:r>
          </a:p>
          <a:p>
            <a:pPr lvl="1"/>
            <a:r>
              <a:rPr lang="en-US" dirty="0"/>
              <a:t>often cannot </a:t>
            </a:r>
            <a:r>
              <a:rPr lang="en-US" i="1" dirty="0"/>
              <a:t>prove</a:t>
            </a:r>
            <a:r>
              <a:rPr lang="en-US" dirty="0"/>
              <a:t> will be polynomial time</a:t>
            </a:r>
          </a:p>
          <a:p>
            <a:pPr lvl="1"/>
            <a:r>
              <a:rPr lang="en-US" dirty="0"/>
              <a:t>usually represents problem structure we still need to </a:t>
            </a:r>
            <a:r>
              <a:rPr lang="en-US" dirty="0" smtClean="0"/>
              <a:t>understand</a:t>
            </a:r>
          </a:p>
          <a:p>
            <a:r>
              <a:rPr lang="en-US" dirty="0" err="1" smtClean="0"/>
              <a:t>Coudert</a:t>
            </a:r>
            <a:r>
              <a:rPr lang="en-US" dirty="0" smtClean="0"/>
              <a:t> shows scheduling</a:t>
            </a:r>
          </a:p>
          <a:p>
            <a:pPr lvl="1"/>
            <a:r>
              <a:rPr lang="en-US" dirty="0" smtClean="0">
                <a:hlinkClick r:id="rId3"/>
              </a:rPr>
              <a:t>Exact Coloring of Real-Life Graphs is Easy“, in Proc. of </a:t>
            </a:r>
            <a:r>
              <a:rPr lang="en-US" i="1" dirty="0" smtClean="0">
                <a:hlinkClick r:id="rId3"/>
              </a:rPr>
              <a:t>34th DAC, Anaheim, CA, June 1997.</a:t>
            </a:r>
            <a:endParaRPr lang="en-US" dirty="0" smtClean="0"/>
          </a:p>
          <a:p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3487-6639-6F41-97B2-7F2E58C0131E}" type="slidenum">
              <a:rPr lang="en-US"/>
              <a:pPr/>
              <a:t>77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Resources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Works for multiple resource case</a:t>
            </a:r>
          </a:p>
          <a:p>
            <a:r>
              <a:rPr lang="en-US"/>
              <a:t>Computing lower-bounds per resource</a:t>
            </a:r>
          </a:p>
          <a:p>
            <a:pPr lvl="1"/>
            <a:r>
              <a:rPr lang="en-US"/>
              <a:t>resource constrained</a:t>
            </a:r>
          </a:p>
          <a:p>
            <a:r>
              <a:rPr lang="en-US"/>
              <a:t>Sometimes deal with resource coupling</a:t>
            </a:r>
          </a:p>
          <a:p>
            <a:pPr lvl="1"/>
            <a:r>
              <a:rPr lang="en-US" i="1"/>
              <a:t>e.g</a:t>
            </a:r>
            <a:r>
              <a:rPr lang="en-US"/>
              <a:t>. must have 1 A and 1 B simultaneously or in fixed time slot relation</a:t>
            </a:r>
          </a:p>
          <a:p>
            <a:pPr lvl="2"/>
            <a:r>
              <a:rPr lang="en-US" i="1"/>
              <a:t>e.g.</a:t>
            </a:r>
            <a:r>
              <a:rPr lang="en-US"/>
              <a:t> bus and memory 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D6033-9C7C-FB48-A746-4BF39BDFA9C0}" type="slidenum">
              <a:rPr lang="en-US"/>
              <a:pPr/>
              <a:t>78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r>
              <a:rPr lang="en-US" dirty="0"/>
              <a:t>Resource estimates and</a:t>
            </a:r>
            <a:r>
              <a:rPr lang="en-US" dirty="0" smtClean="0"/>
              <a:t> refinement</a:t>
            </a:r>
          </a:p>
          <a:p>
            <a:r>
              <a:rPr lang="en-US" dirty="0"/>
              <a:t>Branch-and-bound search</a:t>
            </a:r>
          </a:p>
          <a:p>
            <a:pPr lvl="1"/>
            <a:r>
              <a:rPr lang="en-US" dirty="0"/>
              <a:t>“equivalent” states</a:t>
            </a:r>
          </a:p>
          <a:p>
            <a:pPr lvl="1"/>
            <a:r>
              <a:rPr lang="en-US" dirty="0"/>
              <a:t>dominators</a:t>
            </a:r>
          </a:p>
          <a:p>
            <a:pPr lvl="1"/>
            <a:r>
              <a:rPr lang="en-US" dirty="0"/>
              <a:t>estimates/pruning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A480-BB1D-DE41-B238-D318D70DB257}" type="slidenum">
              <a:rPr lang="en-US"/>
              <a:pPr/>
              <a:t>79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Big Ideas: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Estimate Resource Usage</a:t>
            </a:r>
          </a:p>
          <a:p>
            <a:r>
              <a:rPr lang="en-US" sz="2800" dirty="0"/>
              <a:t>Use dominators to reduce work</a:t>
            </a:r>
          </a:p>
          <a:p>
            <a:r>
              <a:rPr lang="en-US" sz="2800" dirty="0"/>
              <a:t>Techniques:</a:t>
            </a:r>
          </a:p>
          <a:p>
            <a:pPr lvl="1"/>
            <a:r>
              <a:rPr lang="en-US" sz="2400" dirty="0"/>
              <a:t>Force-Directed</a:t>
            </a:r>
            <a:endParaRPr lang="en-US" sz="2400" dirty="0" smtClean="0"/>
          </a:p>
          <a:p>
            <a:pPr lvl="1"/>
            <a:r>
              <a:rPr lang="en-US" sz="2400" dirty="0" smtClean="0"/>
              <a:t>Search </a:t>
            </a:r>
            <a:endParaRPr lang="en-US" sz="2400" dirty="0"/>
          </a:p>
          <a:p>
            <a:pPr lvl="2"/>
            <a:r>
              <a:rPr lang="en-US" sz="2000" dirty="0"/>
              <a:t>Branch-and-Bound</a:t>
            </a:r>
          </a:p>
          <a:p>
            <a:pPr lvl="2"/>
            <a:r>
              <a:rPr lang="en-US" sz="2000" dirty="0"/>
              <a:t>Alpha-Beta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0442-4B21-9A49-BCF0-093B77795501}" type="slidenum">
              <a:rPr lang="en-US"/>
              <a:pPr/>
              <a:t>8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Challenge</a:t>
            </a:r>
          </a:p>
        </p:txBody>
      </p:sp>
      <p:sp>
        <p:nvSpPr>
          <p:cNvPr id="98307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A7</a:t>
            </a:r>
          </a:p>
        </p:txBody>
      </p:sp>
      <p:sp>
        <p:nvSpPr>
          <p:cNvPr id="98308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A8</a:t>
            </a:r>
          </a:p>
        </p:txBody>
      </p:sp>
      <p:sp>
        <p:nvSpPr>
          <p:cNvPr id="98309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B11</a:t>
            </a:r>
          </a:p>
        </p:txBody>
      </p:sp>
      <p:sp>
        <p:nvSpPr>
          <p:cNvPr id="98310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A9</a:t>
            </a:r>
          </a:p>
        </p:txBody>
      </p:sp>
      <p:sp>
        <p:nvSpPr>
          <p:cNvPr id="98311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98312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B3</a:t>
            </a:r>
          </a:p>
        </p:txBody>
      </p:sp>
      <p:sp>
        <p:nvSpPr>
          <p:cNvPr id="98313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B4</a:t>
            </a:r>
          </a:p>
        </p:txBody>
      </p:sp>
      <p:sp>
        <p:nvSpPr>
          <p:cNvPr id="98314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98315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A2</a:t>
            </a:r>
          </a:p>
        </p:txBody>
      </p:sp>
      <p:sp>
        <p:nvSpPr>
          <p:cNvPr id="98316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A3</a:t>
            </a:r>
          </a:p>
        </p:txBody>
      </p:sp>
      <p:sp>
        <p:nvSpPr>
          <p:cNvPr id="98317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A4</a:t>
            </a:r>
          </a:p>
        </p:txBody>
      </p:sp>
      <p:sp>
        <p:nvSpPr>
          <p:cNvPr id="98318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A5</a:t>
            </a:r>
          </a:p>
        </p:txBody>
      </p:sp>
      <p:sp>
        <p:nvSpPr>
          <p:cNvPr id="98319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A6</a:t>
            </a:r>
          </a:p>
        </p:txBody>
      </p:sp>
      <p:sp>
        <p:nvSpPr>
          <p:cNvPr id="98320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A10</a:t>
            </a:r>
          </a:p>
        </p:txBody>
      </p:sp>
      <p:sp>
        <p:nvSpPr>
          <p:cNvPr id="98321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A11</a:t>
            </a:r>
          </a:p>
        </p:txBody>
      </p:sp>
      <p:sp>
        <p:nvSpPr>
          <p:cNvPr id="98322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A13</a:t>
            </a:r>
          </a:p>
        </p:txBody>
      </p:sp>
      <p:sp>
        <p:nvSpPr>
          <p:cNvPr id="98323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A12</a:t>
            </a:r>
          </a:p>
        </p:txBody>
      </p:sp>
      <p:sp>
        <p:nvSpPr>
          <p:cNvPr id="98324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B5</a:t>
            </a:r>
          </a:p>
        </p:txBody>
      </p:sp>
      <p:sp>
        <p:nvSpPr>
          <p:cNvPr id="98325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98326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7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8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9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0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1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2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3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4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5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6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7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8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9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0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1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2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B6</a:t>
            </a:r>
          </a:p>
        </p:txBody>
      </p:sp>
      <p:sp>
        <p:nvSpPr>
          <p:cNvPr id="98343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B7</a:t>
            </a:r>
          </a:p>
        </p:txBody>
      </p:sp>
      <p:sp>
        <p:nvSpPr>
          <p:cNvPr id="98344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B8</a:t>
            </a:r>
          </a:p>
        </p:txBody>
      </p:sp>
      <p:sp>
        <p:nvSpPr>
          <p:cNvPr id="98345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B9</a:t>
            </a:r>
          </a:p>
        </p:txBody>
      </p:sp>
      <p:sp>
        <p:nvSpPr>
          <p:cNvPr id="98346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B10</a:t>
            </a:r>
          </a:p>
        </p:txBody>
      </p:sp>
      <p:cxnSp>
        <p:nvCxnSpPr>
          <p:cNvPr id="98347" name="AutoShape 43"/>
          <p:cNvCxnSpPr>
            <a:cxnSpLocks noChangeShapeType="1"/>
            <a:stCxn id="98325" idx="0"/>
            <a:endCxn id="98313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48" name="AutoShape 44"/>
          <p:cNvCxnSpPr>
            <a:cxnSpLocks noChangeShapeType="1"/>
            <a:stCxn id="98325" idx="7"/>
            <a:endCxn id="98324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49" name="AutoShape 45"/>
          <p:cNvCxnSpPr>
            <a:cxnSpLocks noChangeShapeType="1"/>
            <a:stCxn id="98325" idx="6"/>
            <a:endCxn id="98342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0" name="AutoShape 46"/>
          <p:cNvCxnSpPr>
            <a:cxnSpLocks noChangeShapeType="1"/>
            <a:stCxn id="98325" idx="5"/>
            <a:endCxn id="98343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1" name="AutoShape 47"/>
          <p:cNvCxnSpPr>
            <a:cxnSpLocks noChangeShapeType="1"/>
            <a:stCxn id="98325" idx="4"/>
            <a:endCxn id="98344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2" name="AutoShape 48"/>
          <p:cNvCxnSpPr>
            <a:cxnSpLocks noChangeShapeType="1"/>
            <a:stCxn id="98325" idx="3"/>
            <a:endCxn id="98345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3" name="AutoShape 49"/>
          <p:cNvCxnSpPr>
            <a:cxnSpLocks noChangeShapeType="1"/>
            <a:stCxn id="98325" idx="1"/>
            <a:endCxn id="98311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4" name="AutoShape 50"/>
          <p:cNvCxnSpPr>
            <a:cxnSpLocks noChangeShapeType="1"/>
            <a:stCxn id="98325" idx="0"/>
            <a:endCxn id="98312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5" name="AutoShape 51"/>
          <p:cNvCxnSpPr>
            <a:cxnSpLocks noChangeShapeType="1"/>
            <a:stCxn id="98311" idx="6"/>
            <a:endCxn id="98346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6" name="AutoShape 52"/>
          <p:cNvCxnSpPr>
            <a:cxnSpLocks noChangeShapeType="1"/>
            <a:stCxn id="98312" idx="6"/>
            <a:endCxn id="98346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7" name="AutoShape 53"/>
          <p:cNvCxnSpPr>
            <a:cxnSpLocks noChangeShapeType="1"/>
            <a:stCxn id="98313" idx="6"/>
            <a:endCxn id="98346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8" name="AutoShape 54"/>
          <p:cNvCxnSpPr>
            <a:cxnSpLocks noChangeShapeType="1"/>
            <a:stCxn id="98324" idx="6"/>
            <a:endCxn id="98346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59" name="AutoShape 55"/>
          <p:cNvCxnSpPr>
            <a:cxnSpLocks noChangeShapeType="1"/>
            <a:stCxn id="98342" idx="6"/>
            <a:endCxn id="98346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60" name="AutoShape 56"/>
          <p:cNvCxnSpPr>
            <a:cxnSpLocks noChangeShapeType="1"/>
            <a:stCxn id="98343" idx="6"/>
            <a:endCxn id="98346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61" name="AutoShape 57"/>
          <p:cNvCxnSpPr>
            <a:cxnSpLocks noChangeShapeType="1"/>
            <a:stCxn id="98344" idx="6"/>
            <a:endCxn id="98346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62" name="AutoShape 58"/>
          <p:cNvCxnSpPr>
            <a:cxnSpLocks noChangeShapeType="1"/>
            <a:stCxn id="98345" idx="6"/>
            <a:endCxn id="98346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63" name="AutoShape 59"/>
          <p:cNvCxnSpPr>
            <a:cxnSpLocks noChangeShapeType="1"/>
            <a:stCxn id="98346" idx="6"/>
            <a:endCxn id="98309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64" name="AutoShape 60"/>
          <p:cNvCxnSpPr>
            <a:cxnSpLocks noChangeShapeType="1"/>
            <a:stCxn id="98322" idx="4"/>
            <a:endCxn id="98366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366" name="Oval 62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8367" name="AutoShape 63"/>
          <p:cNvCxnSpPr>
            <a:cxnSpLocks noChangeShapeType="1"/>
            <a:stCxn id="98309" idx="6"/>
            <a:endCxn id="98366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DFFC-DF5C-A743-9D7D-5381CE8DEE5D}" type="slidenum">
              <a:rPr lang="en-US"/>
              <a:pPr/>
              <a:t>80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r>
              <a:rPr lang="en-US" dirty="0" smtClean="0"/>
              <a:t> 5 due Thursday</a:t>
            </a:r>
          </a:p>
          <a:p>
            <a:r>
              <a:rPr lang="en-US" dirty="0" smtClean="0"/>
              <a:t>Reading for Wednesday online</a:t>
            </a:r>
          </a:p>
          <a:p>
            <a:r>
              <a:rPr lang="en-US" dirty="0" smtClean="0"/>
              <a:t>Office Hours Tuesday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C949-2B15-6649-AFD4-106E347A92D1}" type="slidenum">
              <a:rPr lang="en-US"/>
              <a:pPr/>
              <a:t>9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Force-Directed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everything where scheduled, </a:t>
            </a:r>
            <a:r>
              <a:rPr lang="en-US" b="1" dirty="0"/>
              <a:t>except</a:t>
            </a:r>
            <a:r>
              <a:rPr lang="en-US" dirty="0"/>
              <a:t> for the target node, </a:t>
            </a:r>
            <a:r>
              <a:rPr lang="en-US" dirty="0">
                <a:solidFill>
                  <a:srgbClr val="FF6600"/>
                </a:solidFill>
              </a:rPr>
              <a:t>what would we do?:</a:t>
            </a:r>
          </a:p>
          <a:p>
            <a:pPr lvl="1"/>
            <a:r>
              <a:rPr lang="en-US" dirty="0"/>
              <a:t>examine resource usage in all timeslots allowed by precedence</a:t>
            </a:r>
          </a:p>
          <a:p>
            <a:pPr lvl="1"/>
            <a:r>
              <a:rPr lang="en-US" dirty="0"/>
              <a:t>place in timeslot</a:t>
            </a:r>
            <a:r>
              <a:rPr lang="en-US" dirty="0" smtClean="0"/>
              <a:t> that </a:t>
            </a:r>
            <a:r>
              <a:rPr lang="en-US" dirty="0"/>
              <a:t>has least increase maximum </a:t>
            </a:r>
            <a:r>
              <a:rPr lang="en-US" dirty="0" smtClean="0"/>
              <a:t>resources</a:t>
            </a:r>
          </a:p>
          <a:p>
            <a:pPr lvl="2"/>
            <a:r>
              <a:rPr lang="en-US" dirty="0" smtClean="0"/>
              <a:t>Least energy</a:t>
            </a:r>
          </a:p>
          <a:p>
            <a:pPr lvl="2"/>
            <a:r>
              <a:rPr lang="en-US" dirty="0" smtClean="0"/>
              <a:t>Where the forces are pulling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4418</TotalTime>
  <Words>3552</Words>
  <Application>Microsoft Macintosh PowerPoint</Application>
  <PresentationFormat>On-screen Show (4:3)</PresentationFormat>
  <Paragraphs>1724</Paragraphs>
  <Slides>80</Slides>
  <Notes>76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2" baseType="lpstr">
      <vt:lpstr>Blank Presentation</vt:lpstr>
      <vt:lpstr>Microsoft Equation</vt:lpstr>
      <vt:lpstr>ESE535: Electronic Design Automation</vt:lpstr>
      <vt:lpstr>Previously</vt:lpstr>
      <vt:lpstr>Today</vt:lpstr>
      <vt:lpstr>Preclass</vt:lpstr>
      <vt:lpstr>Force Directed</vt:lpstr>
      <vt:lpstr>Force-Directed</vt:lpstr>
      <vt:lpstr>Force-Directed</vt:lpstr>
      <vt:lpstr>Single Resource Challenge</vt:lpstr>
      <vt:lpstr>Force-Directed</vt:lpstr>
      <vt:lpstr>Force-Directed</vt:lpstr>
      <vt:lpstr>Force-Directed Estimate</vt:lpstr>
      <vt:lpstr>Force-Directed Estimate</vt:lpstr>
      <vt:lpstr>Single Resource Challenge</vt:lpstr>
      <vt:lpstr>Slacks on all nodes</vt:lpstr>
      <vt:lpstr>Slacks on all nodes</vt:lpstr>
      <vt:lpstr>Slacks on all nodes</vt:lpstr>
      <vt:lpstr>Uniform Distribution of Slack</vt:lpstr>
      <vt:lpstr>Most Constrained Node,  Most Used Timeslot</vt:lpstr>
      <vt:lpstr>Single Resource Challenge</vt:lpstr>
      <vt:lpstr>Single Resource Challenge</vt:lpstr>
      <vt:lpstr>Single Resource Challenge</vt:lpstr>
      <vt:lpstr>Force-Directed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Challenge</vt:lpstr>
      <vt:lpstr>Single Resource Hard (5)</vt:lpstr>
      <vt:lpstr>Force-Directed Algorithm</vt:lpstr>
      <vt:lpstr>Force-Directed Runtime</vt:lpstr>
      <vt:lpstr>Force-Directed Algorithm (from reading)</vt:lpstr>
      <vt:lpstr>Force-Directed Runtime (from reading)</vt:lpstr>
      <vt:lpstr>How Greedy?</vt:lpstr>
      <vt:lpstr>Branch-and-Bound</vt:lpstr>
      <vt:lpstr>Brute-Force Scheduling (Exhaustive Search)</vt:lpstr>
      <vt:lpstr>Example</vt:lpstr>
      <vt:lpstr>Branching Search</vt:lpstr>
      <vt:lpstr>Reducing Work</vt:lpstr>
      <vt:lpstr>“Equivalent” Schedules</vt:lpstr>
      <vt:lpstr>“Equivalent” Schedule Prefixes</vt:lpstr>
      <vt:lpstr>“Non-Equivalent” Schedule Prefixes</vt:lpstr>
      <vt:lpstr>Pruning Prefixes</vt:lpstr>
      <vt:lpstr>Dominant Schedules</vt:lpstr>
      <vt:lpstr>Pruning</vt:lpstr>
      <vt:lpstr>Pruning Techniques</vt:lpstr>
      <vt:lpstr>Alpha-Beta Search</vt:lpstr>
      <vt:lpstr>Alpha-Beta</vt:lpstr>
      <vt:lpstr>Note</vt:lpstr>
      <vt:lpstr>Multiple Resources</vt:lpstr>
      <vt:lpstr>Summary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64</cp:revision>
  <cp:lastPrinted>2015-02-16T12:58:15Z</cp:lastPrinted>
  <dcterms:created xsi:type="dcterms:W3CDTF">2015-02-15T19:16:25Z</dcterms:created>
  <dcterms:modified xsi:type="dcterms:W3CDTF">2015-02-16T12:58:30Z</dcterms:modified>
</cp:coreProperties>
</file>