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9"/>
  </p:notesMasterIdLst>
  <p:sldIdLst>
    <p:sldId id="256" r:id="rId2"/>
    <p:sldId id="427" r:id="rId3"/>
    <p:sldId id="422" r:id="rId4"/>
    <p:sldId id="425" r:id="rId5"/>
    <p:sldId id="423" r:id="rId6"/>
    <p:sldId id="424" r:id="rId7"/>
    <p:sldId id="42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550" autoAdjust="0"/>
    <p:restoredTop sz="94660"/>
  </p:normalViewPr>
  <p:slideViewPr>
    <p:cSldViewPr>
      <p:cViewPr>
        <p:scale>
          <a:sx n="125" d="100"/>
          <a:sy n="125" d="100"/>
        </p:scale>
        <p:origin x="-1956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35EA-C037-45D3-B35E-9D3052388077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99DB1-8047-40EE-AE51-59C93E005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F3BD-F9E5-44C5-BDEB-9262A5EB1EA0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6ED3-5ABC-4D6E-86EF-CD23EB2889C1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0AE8-6911-480C-87C4-6FABE681EE7E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1C-D5AD-4A2A-99C4-69DCE02D2660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01F-0619-4BA5-990D-3AA75F9FAA96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0E9D-3745-47EE-B2A3-174F35C4F8DD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91AC-FBEE-440C-8C18-6E1CAC2283D5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9C29-19E2-471A-9DE6-3E3283970BDA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FCED-B1D0-453C-9968-77CBFD2771F7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0950-BC96-4A6B-AECA-CA5803027B9C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F635-8199-4D8D-B465-C3A20F49DD29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5EA6ED-ECFF-42D1-88F6-221D97FCC494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355849"/>
          </a:xfrm>
        </p:spPr>
        <p:txBody>
          <a:bodyPr/>
          <a:lstStyle/>
          <a:p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ECE 252 / CPS 220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 Advanced Computer Architecture I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Reading Discussion 1</a:t>
            </a:r>
            <a:endParaRPr lang="en-US" sz="3000" b="1" dirty="0">
              <a:solidFill>
                <a:srgbClr val="00009C"/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Benjamin Lee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Electrical and Computer Engineering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Duke University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www.duke.edu/~bcl15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www.duke.edu/~bcl15/class/class_ece252fall11.html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57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ECE252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Administrivia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29 September – Homework #2 Due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Use blackboard forum for questions</a:t>
            </a: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Attend office hours with questions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Email for separate meetings</a:t>
            </a: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2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Classic Machines…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Technology and Architecture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Stored program computer and new memory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Computation bottlenecks and new transistors</a:t>
            </a: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Racing Moore’s Law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Designs were outpaced by underlying technology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Cray-1: Performance gain of 35% per year versus 60% in MOS scaling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Cray-2: Performance gain of 13% per year versus 60% in MOS scaling</a:t>
            </a:r>
          </a:p>
          <a:p>
            <a:pPr marL="628650" lvl="1" indent="-171450"/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Rise of MOS Microprocessors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Supercomputers used bipolar technologies with low volume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Low volume implies less money for investment in bipolar technology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Microprocessors used MOS technologies with high volume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High volume implies more money for lithographic/device development</a:t>
            </a: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2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Cramming more components…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Moore’s Law</a:t>
            </a:r>
            <a:endParaRPr lang="en-US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Number of transistors per chip double every year (2x / year)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Corollary: Price per transistor decreases by a factor of two each year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Corollary: Power and delay improve with scaling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 practice, semiconductor technology improves (1.6x / year)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Forecasting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Paper makes more than 25 predictions, all of which have come true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Proliferation of computing into many areas (e.g., home, automobiles, portable communications, electronic wristwatches)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Economics of market size and engineering costs and building large systems from standard components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2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The 801 Minicomputer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Co-Design of Compilers and ISAs</a:t>
            </a:r>
            <a:endParaRPr lang="en-US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Philosophy of basing the ISA on what a compiler needs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Influenced Berkeley RISC and Stanford MIPS projects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Case for Software Subroutines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More responsive systems as interrupts occur at instruction boundaries and instructions are simpler, shorter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Optimizing compilers can re-organize instructions for performance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 “Wherever there is a system function that is expensive or slow in all its generality, but where software can recognize a frequently occurring degenerate case that function is moved from hardware to software, resulting in lower cost and improved performance”</a:t>
            </a:r>
            <a:br>
              <a:rPr lang="en-US" sz="1600" b="0" dirty="0" smtClean="0">
                <a:solidFill>
                  <a:schemeClr val="tx1"/>
                </a:solidFill>
              </a:rPr>
            </a:br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2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The Case for RISC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RISC for General-Purpose Processors</a:t>
            </a:r>
            <a:endParaRPr lang="en-US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VLSI technology allowed more functionality per chip, providing significant performance gains</a:t>
            </a: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Pipelining is a key technology to improve instruction rates and RISC architectures are more amenable to pipelining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Most complex instructions are un-used.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Debate</a:t>
            </a:r>
            <a:endParaRPr lang="en-US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Started a RISC versus CISC debate in the 1980s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Debate died down in the 1990s as semiconductor technology provided sufficient on-chip resources to allow high-performance CISC implementations</a:t>
            </a: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2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Instruction Sets and Beyond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Practical Rebuttal to RISC</a:t>
            </a:r>
            <a:endParaRPr lang="en-US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Technical elegance alone is insufficient in computer design</a:t>
            </a: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Systems require upward compatibility and familiarity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Designers benefit from well-defined, stable interface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Argument against All-or-None Approach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Proposals for different approaches need not be segmented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One side might easily adopt parts of a completely different proposal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Example of windowed register file from Berkeley RISC that could be adopted by CISC processor if there were a need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2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2700</TotalTime>
  <Words>513</Words>
  <Application>Microsoft Office PowerPoint</Application>
  <PresentationFormat>On-screen Show (4:3)</PresentationFormat>
  <Paragraphs>88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ECE 252 / CPS 220  Advanced Computer Architecture I  Reading Discussion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252 / CPS 220  Advanced Computer Architecture I  Lecture 1 Introduction</dc:title>
  <dc:creator>Benjamin C. Lee</dc:creator>
  <cp:lastModifiedBy>Benjamin C. Lee</cp:lastModifiedBy>
  <cp:revision>385</cp:revision>
  <dcterms:created xsi:type="dcterms:W3CDTF">2011-07-23T19:26:49Z</dcterms:created>
  <dcterms:modified xsi:type="dcterms:W3CDTF">2011-09-13T15:45:42Z</dcterms:modified>
</cp:coreProperties>
</file>